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291" r:id="rId2"/>
    <p:sldId id="256" r:id="rId3"/>
    <p:sldId id="257" r:id="rId4"/>
    <p:sldId id="260" r:id="rId5"/>
    <p:sldId id="261" r:id="rId6"/>
    <p:sldId id="262" r:id="rId7"/>
    <p:sldId id="263" r:id="rId8"/>
    <p:sldId id="258" r:id="rId9"/>
    <p:sldId id="264" r:id="rId10"/>
    <p:sldId id="265" r:id="rId11"/>
    <p:sldId id="266" r:id="rId12"/>
    <p:sldId id="267" r:id="rId13"/>
    <p:sldId id="268" r:id="rId14"/>
    <p:sldId id="275" r:id="rId15"/>
    <p:sldId id="276" r:id="rId16"/>
    <p:sldId id="290" r:id="rId17"/>
    <p:sldId id="269" r:id="rId18"/>
    <p:sldId id="270" r:id="rId19"/>
    <p:sldId id="271" r:id="rId20"/>
    <p:sldId id="272" r:id="rId21"/>
    <p:sldId id="273" r:id="rId22"/>
    <p:sldId id="274" r:id="rId23"/>
    <p:sldId id="277" r:id="rId24"/>
    <p:sldId id="287" r:id="rId25"/>
    <p:sldId id="283" r:id="rId26"/>
    <p:sldId id="289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Merriweather" panose="00000500000000000000" pitchFamily="2" charset="0"/>
      <p:regular r:id="rId33"/>
      <p:bold r:id="rId34"/>
      <p:italic r:id="rId35"/>
      <p:boldItalic r:id="rId36"/>
    </p:embeddedFont>
    <p:embeddedFont>
      <p:font typeface="Merriweather Black" panose="00000A00000000000000" pitchFamily="2" charset="0"/>
      <p:bold r:id="rId37"/>
      <p:boldItalic r:id="rId38"/>
    </p:embeddedFont>
    <p:embeddedFont>
      <p:font typeface="Open Sans" panose="020B0606030504020204" pitchFamily="34" charset="0"/>
      <p:regular r:id="rId39"/>
      <p:bold r:id="rId40"/>
      <p:italic r:id="rId41"/>
      <p:boldItalic r:id="rId42"/>
    </p:embeddedFont>
    <p:embeddedFont>
      <p:font typeface="poppins" panose="020B0502040204020203" pitchFamily="2" charset="0"/>
      <p:regular r:id="rId43"/>
      <p:bold r:id="rId44"/>
      <p:italic r:id="rId45"/>
      <p:boldItalic r:id="rId46"/>
    </p:embeddedFont>
    <p:embeddedFont>
      <p:font typeface="Roboto" panose="02000000000000000000" pitchFamily="2" charset="0"/>
      <p:regular r:id="rId47"/>
      <p:bold r:id="rId48"/>
      <p:italic r:id="rId49"/>
      <p:boldItalic r:id="rId50"/>
    </p:embeddedFont>
    <p:embeddedFont>
      <p:font typeface="Roboto Medium" panose="02000000000000000000" pitchFamily="2" charset="0"/>
      <p:regular r:id="rId51"/>
      <p: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7700"/>
    <a:srgbClr val="B5925F"/>
    <a:srgbClr val="FFBD6A"/>
    <a:srgbClr val="0779E4"/>
    <a:srgbClr val="FE3463"/>
    <a:srgbClr val="B6B6B6"/>
    <a:srgbClr val="00D0FF"/>
    <a:srgbClr val="FFF2E1"/>
    <a:srgbClr val="45B02E"/>
    <a:srgbClr val="FF65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91" autoAdjust="0"/>
    <p:restoredTop sz="96229" autoAdjust="0"/>
  </p:normalViewPr>
  <p:slideViewPr>
    <p:cSldViewPr snapToGrid="0" showGuides="1">
      <p:cViewPr varScale="1">
        <p:scale>
          <a:sx n="72" d="100"/>
          <a:sy n="72" d="100"/>
        </p:scale>
        <p:origin x="27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037A2-2080-4238-B543-EA7CB0A8524C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935F0-9C42-4BC2-89E8-71D9E455E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71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ebp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ebp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87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C8AC6B5-92AE-4146-9844-C9CDDEF33D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53855" y="1412874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340CD70-D080-4456-9BFF-F4020AF9CA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27498" y="3029887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B9E8A48-E9A1-438D-B415-AA2848CF1E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3855" y="3029887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E1C725D-581D-41D9-9BD2-410277D0C48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27498" y="4646900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CEE4EB9-AB68-4886-8FC3-9C362572C5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53855" y="4646900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7D148F-7DCF-4B9F-AD40-BCC4589E39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27498" y="1412874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77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43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2FC4AD-41CA-4DFB-98F1-64A743BEA2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295087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4D41B43-A83D-4029-8276-E72856AF208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65226" y="1308100"/>
            <a:ext cx="4335462" cy="42418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116679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A37D54C-6DC4-4D51-9800-AC2FDE59633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70513" y="0"/>
            <a:ext cx="6821487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613706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3377224-0FA7-4AD4-8B9D-564D02F80AC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-1"/>
            <a:ext cx="4261281" cy="57480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BA0CF5F-3E07-4215-99F0-55CEBBFA05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10163" y="1052513"/>
            <a:ext cx="2820559" cy="2959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08D26D8-D104-4987-96FB-20B34BF35D7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4225" y="1052513"/>
            <a:ext cx="2820559" cy="2959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3790463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DF438C0-1E74-432F-AD73-CB02BED90FC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21238" y="995361"/>
            <a:ext cx="7370762" cy="48053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106377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4" descr="A hand holding an object in his hand&#10;&#10;Description automatically generated">
            <a:extLst>
              <a:ext uri="{FF2B5EF4-FFF2-40B4-BE49-F238E27FC236}">
                <a16:creationId xmlns:a16="http://schemas.microsoft.com/office/drawing/2014/main" id="{54D20063-D39F-499E-BFA6-AA9BBF12E9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5" b="32525"/>
          <a:stretch>
            <a:fillRect/>
          </a:stretch>
        </p:blipFill>
        <p:spPr>
          <a:xfrm>
            <a:off x="1588" y="0"/>
            <a:ext cx="12190412" cy="2844800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9ACC928-9DC8-4841-A7CF-2B6B9F032F6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0412" cy="2844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1304B1F-BD93-44D2-8E55-A8B97913D3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25415" y="1545736"/>
            <a:ext cx="2329962" cy="2291617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0">
            <a:solidFill>
              <a:srgbClr val="B5925F"/>
            </a:solidFill>
          </a:ln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55031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6A4175B-99A6-454A-B98A-93481B0D49E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990600"/>
            <a:ext cx="5486400" cy="4810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823122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96835C4-1BD2-4EB3-A6D7-8827156B4D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50125" y="0"/>
            <a:ext cx="484187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165199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E3BDB1E-6AFF-4CE5-B9BB-B037137970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7096" y="1776198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35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02B0B72-886D-43BC-932B-DAB8FF4BFC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273" y="1146419"/>
            <a:ext cx="4838117" cy="4565162"/>
          </a:xfrm>
          <a:custGeom>
            <a:avLst/>
            <a:gdLst>
              <a:gd name="connsiteX0" fmla="*/ 445477 w 4838117"/>
              <a:gd name="connsiteY0" fmla="*/ 3131039 h 4565162"/>
              <a:gd name="connsiteX1" fmla="*/ 4838117 w 4838117"/>
              <a:gd name="connsiteY1" fmla="*/ 3131039 h 4565162"/>
              <a:gd name="connsiteX2" fmla="*/ 4838117 w 4838117"/>
              <a:gd name="connsiteY2" fmla="*/ 4565162 h 4565162"/>
              <a:gd name="connsiteX3" fmla="*/ 445477 w 4838117"/>
              <a:gd name="connsiteY3" fmla="*/ 4565162 h 4565162"/>
              <a:gd name="connsiteX4" fmla="*/ 0 w 4838117"/>
              <a:gd name="connsiteY4" fmla="*/ 1567350 h 4565162"/>
              <a:gd name="connsiteX5" fmla="*/ 4392640 w 4838117"/>
              <a:gd name="connsiteY5" fmla="*/ 1567350 h 4565162"/>
              <a:gd name="connsiteX6" fmla="*/ 4392640 w 4838117"/>
              <a:gd name="connsiteY6" fmla="*/ 3001473 h 4565162"/>
              <a:gd name="connsiteX7" fmla="*/ 0 w 4838117"/>
              <a:gd name="connsiteY7" fmla="*/ 3001473 h 4565162"/>
              <a:gd name="connsiteX8" fmla="*/ 445477 w 4838117"/>
              <a:gd name="connsiteY8" fmla="*/ 0 h 4565162"/>
              <a:gd name="connsiteX9" fmla="*/ 4838117 w 4838117"/>
              <a:gd name="connsiteY9" fmla="*/ 0 h 4565162"/>
              <a:gd name="connsiteX10" fmla="*/ 4838117 w 4838117"/>
              <a:gd name="connsiteY10" fmla="*/ 1434123 h 4565162"/>
              <a:gd name="connsiteX11" fmla="*/ 445477 w 4838117"/>
              <a:gd name="connsiteY11" fmla="*/ 1434123 h 456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38117" h="4565162">
                <a:moveTo>
                  <a:pt x="445477" y="3131039"/>
                </a:moveTo>
                <a:lnTo>
                  <a:pt x="4838117" y="3131039"/>
                </a:lnTo>
                <a:lnTo>
                  <a:pt x="4838117" y="4565162"/>
                </a:lnTo>
                <a:lnTo>
                  <a:pt x="445477" y="4565162"/>
                </a:lnTo>
                <a:close/>
                <a:moveTo>
                  <a:pt x="0" y="1567350"/>
                </a:moveTo>
                <a:lnTo>
                  <a:pt x="4392640" y="1567350"/>
                </a:lnTo>
                <a:lnTo>
                  <a:pt x="4392640" y="3001473"/>
                </a:lnTo>
                <a:lnTo>
                  <a:pt x="0" y="3001473"/>
                </a:lnTo>
                <a:close/>
                <a:moveTo>
                  <a:pt x="445477" y="0"/>
                </a:moveTo>
                <a:lnTo>
                  <a:pt x="4838117" y="0"/>
                </a:lnTo>
                <a:lnTo>
                  <a:pt x="4838117" y="1434123"/>
                </a:lnTo>
                <a:lnTo>
                  <a:pt x="445477" y="14341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004914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D6AF2F4-8819-49F7-8FD1-DA324A90C1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32162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9410C89-1A1C-4157-BF65-D01B11B6AAB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3216275"/>
            <a:ext cx="6096000" cy="32607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5523106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0178DE37-7CF6-4965-AB4B-8C135A384C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263" y="1308100"/>
            <a:ext cx="4335462" cy="42418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8304762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1FFBB4F-6096-4CD1-9272-A60AC721615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92963" y="1279525"/>
            <a:ext cx="1970087" cy="21637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B3FE38E-C506-4A8C-92E4-C732C1E25D9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306047" y="1279525"/>
            <a:ext cx="1970087" cy="21637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81A9578D-6E7B-4AD7-9BA5-748C444087F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92842" y="3600450"/>
            <a:ext cx="1970087" cy="21637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FC17FCF-AB43-4223-9603-ED32422CF5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05926" y="3600450"/>
            <a:ext cx="1970087" cy="21637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9149816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4CB5B7C-9268-46BE-B18D-A4498758D7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07887"/>
            <a:ext cx="6096000" cy="43023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69796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4CB5B7C-9268-46BE-B18D-A4498758D7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1407887"/>
            <a:ext cx="6096000" cy="43023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0995477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5C74145F-26A7-41BF-A739-ACCC579C8F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6821488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0876059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396144FC-5C99-4370-88A2-C08E4731F8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90663" y="1747385"/>
            <a:ext cx="2805112" cy="26685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079940E-73E2-4BD3-B6D6-E4893455D2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84726" y="1734685"/>
            <a:ext cx="2805112" cy="26685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90F92896-BE20-47DD-A575-0621551A37B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77200" y="1747385"/>
            <a:ext cx="2805112" cy="26685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2271842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5F3195AC-CE0E-48E9-8377-FD335889D0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599" y="1323103"/>
            <a:ext cx="5486399" cy="47609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3592610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4" descr="A large white building&#10;&#10;Description automatically generated">
            <a:extLst>
              <a:ext uri="{FF2B5EF4-FFF2-40B4-BE49-F238E27FC236}">
                <a16:creationId xmlns:a16="http://schemas.microsoft.com/office/drawing/2014/main" id="{E7A95B72-161C-488F-B60C-4E1EA04A72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34" b="34334"/>
          <a:stretch>
            <a:fillRect/>
          </a:stretch>
        </p:blipFill>
        <p:spPr>
          <a:xfrm>
            <a:off x="1588" y="4311650"/>
            <a:ext cx="12190412" cy="2546350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0D0AC09D-5863-4FA9-99E3-9084FCC587C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4311650"/>
            <a:ext cx="12190412" cy="25463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EE7CA45A-DA8D-4AD1-A76F-A8DF83ECF76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81370" y="571500"/>
            <a:ext cx="2146706" cy="216290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0">
            <a:solidFill>
              <a:srgbClr val="B5925F"/>
            </a:solidFill>
          </a:ln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19116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D54C876-A802-4F21-8068-A79DEB9CD2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38950" y="2146300"/>
            <a:ext cx="4152900" cy="2895600"/>
          </a:xfrm>
          <a:custGeom>
            <a:avLst/>
            <a:gdLst>
              <a:gd name="connsiteX0" fmla="*/ 0 w 4152900"/>
              <a:gd name="connsiteY0" fmla="*/ 0 h 2895600"/>
              <a:gd name="connsiteX1" fmla="*/ 4152900 w 4152900"/>
              <a:gd name="connsiteY1" fmla="*/ 0 h 2895600"/>
              <a:gd name="connsiteX2" fmla="*/ 4152900 w 4152900"/>
              <a:gd name="connsiteY2" fmla="*/ 2895600 h 2895600"/>
              <a:gd name="connsiteX3" fmla="*/ 0 w 41529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2900" h="2895600">
                <a:moveTo>
                  <a:pt x="0" y="0"/>
                </a:moveTo>
                <a:lnTo>
                  <a:pt x="4152900" y="0"/>
                </a:lnTo>
                <a:lnTo>
                  <a:pt x="4152900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0431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C2B2DF4-8BF0-4036-A662-ABFBDC56A0C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50125" y="0"/>
            <a:ext cx="4841875" cy="579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7214426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4DB0A3C-C869-4853-805C-01F00F8077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5999" y="0"/>
            <a:ext cx="6096000" cy="32813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290828F-2E42-4FFA-91B0-685EE107F8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9527" y="3281352"/>
            <a:ext cx="6096000" cy="35766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1338248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45EF62F-6B01-4AF7-886C-EA5938F89C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88225" y="839788"/>
            <a:ext cx="2293938" cy="4927600"/>
          </a:xfrm>
          <a:custGeom>
            <a:avLst/>
            <a:gdLst>
              <a:gd name="connsiteX0" fmla="*/ 262093 w 2515790"/>
              <a:gd name="connsiteY0" fmla="*/ 0 h 5429897"/>
              <a:gd name="connsiteX1" fmla="*/ 291708 w 2515790"/>
              <a:gd name="connsiteY1" fmla="*/ 0 h 5429897"/>
              <a:gd name="connsiteX2" fmla="*/ 506417 w 2515790"/>
              <a:gd name="connsiteY2" fmla="*/ 0 h 5429897"/>
              <a:gd name="connsiteX3" fmla="*/ 515301 w 2515790"/>
              <a:gd name="connsiteY3" fmla="*/ 0 h 5429897"/>
              <a:gd name="connsiteX4" fmla="*/ 525666 w 2515790"/>
              <a:gd name="connsiteY4" fmla="*/ 2962 h 5429897"/>
              <a:gd name="connsiteX5" fmla="*/ 536032 w 2515790"/>
              <a:gd name="connsiteY5" fmla="*/ 7405 h 5429897"/>
              <a:gd name="connsiteX6" fmla="*/ 543435 w 2515790"/>
              <a:gd name="connsiteY6" fmla="*/ 14808 h 5429897"/>
              <a:gd name="connsiteX7" fmla="*/ 550838 w 2515790"/>
              <a:gd name="connsiteY7" fmla="*/ 22212 h 5429897"/>
              <a:gd name="connsiteX8" fmla="*/ 555280 w 2515790"/>
              <a:gd name="connsiteY8" fmla="*/ 32576 h 5429897"/>
              <a:gd name="connsiteX9" fmla="*/ 558243 w 2515790"/>
              <a:gd name="connsiteY9" fmla="*/ 42942 h 5429897"/>
              <a:gd name="connsiteX10" fmla="*/ 561204 w 2515790"/>
              <a:gd name="connsiteY10" fmla="*/ 54788 h 5429897"/>
              <a:gd name="connsiteX11" fmla="*/ 561204 w 2515790"/>
              <a:gd name="connsiteY11" fmla="*/ 69596 h 5429897"/>
              <a:gd name="connsiteX12" fmla="*/ 562685 w 2515790"/>
              <a:gd name="connsiteY12" fmla="*/ 84403 h 5429897"/>
              <a:gd name="connsiteX13" fmla="*/ 570088 w 2515790"/>
              <a:gd name="connsiteY13" fmla="*/ 112537 h 5429897"/>
              <a:gd name="connsiteX14" fmla="*/ 584895 w 2515790"/>
              <a:gd name="connsiteY14" fmla="*/ 137710 h 5429897"/>
              <a:gd name="connsiteX15" fmla="*/ 602665 w 2515790"/>
              <a:gd name="connsiteY15" fmla="*/ 159921 h 5429897"/>
              <a:gd name="connsiteX16" fmla="*/ 624876 w 2515790"/>
              <a:gd name="connsiteY16" fmla="*/ 177691 h 5429897"/>
              <a:gd name="connsiteX17" fmla="*/ 650049 w 2515790"/>
              <a:gd name="connsiteY17" fmla="*/ 192498 h 5429897"/>
              <a:gd name="connsiteX18" fmla="*/ 678183 w 2515790"/>
              <a:gd name="connsiteY18" fmla="*/ 199901 h 5429897"/>
              <a:gd name="connsiteX19" fmla="*/ 692990 w 2515790"/>
              <a:gd name="connsiteY19" fmla="*/ 201383 h 5429897"/>
              <a:gd name="connsiteX20" fmla="*/ 707798 w 2515790"/>
              <a:gd name="connsiteY20" fmla="*/ 201383 h 5429897"/>
              <a:gd name="connsiteX21" fmla="*/ 1807994 w 2515790"/>
              <a:gd name="connsiteY21" fmla="*/ 201383 h 5429897"/>
              <a:gd name="connsiteX22" fmla="*/ 1824281 w 2515790"/>
              <a:gd name="connsiteY22" fmla="*/ 201383 h 5429897"/>
              <a:gd name="connsiteX23" fmla="*/ 1839089 w 2515790"/>
              <a:gd name="connsiteY23" fmla="*/ 199901 h 5429897"/>
              <a:gd name="connsiteX24" fmla="*/ 1865743 w 2515790"/>
              <a:gd name="connsiteY24" fmla="*/ 192498 h 5429897"/>
              <a:gd name="connsiteX25" fmla="*/ 1890915 w 2515790"/>
              <a:gd name="connsiteY25" fmla="*/ 177691 h 5429897"/>
              <a:gd name="connsiteX26" fmla="*/ 1913127 w 2515790"/>
              <a:gd name="connsiteY26" fmla="*/ 159921 h 5429897"/>
              <a:gd name="connsiteX27" fmla="*/ 1933857 w 2515790"/>
              <a:gd name="connsiteY27" fmla="*/ 137710 h 5429897"/>
              <a:gd name="connsiteX28" fmla="*/ 1945703 w 2515790"/>
              <a:gd name="connsiteY28" fmla="*/ 112537 h 5429897"/>
              <a:gd name="connsiteX29" fmla="*/ 1956068 w 2515790"/>
              <a:gd name="connsiteY29" fmla="*/ 84403 h 5429897"/>
              <a:gd name="connsiteX30" fmla="*/ 1956068 w 2515790"/>
              <a:gd name="connsiteY30" fmla="*/ 69596 h 5429897"/>
              <a:gd name="connsiteX31" fmla="*/ 1957548 w 2515790"/>
              <a:gd name="connsiteY31" fmla="*/ 54788 h 5429897"/>
              <a:gd name="connsiteX32" fmla="*/ 1957548 w 2515790"/>
              <a:gd name="connsiteY32" fmla="*/ 42942 h 5429897"/>
              <a:gd name="connsiteX33" fmla="*/ 1960510 w 2515790"/>
              <a:gd name="connsiteY33" fmla="*/ 32576 h 5429897"/>
              <a:gd name="connsiteX34" fmla="*/ 1964952 w 2515790"/>
              <a:gd name="connsiteY34" fmla="*/ 22212 h 5429897"/>
              <a:gd name="connsiteX35" fmla="*/ 1972355 w 2515790"/>
              <a:gd name="connsiteY35" fmla="*/ 14808 h 5429897"/>
              <a:gd name="connsiteX36" fmla="*/ 1979760 w 2515790"/>
              <a:gd name="connsiteY36" fmla="*/ 7405 h 5429897"/>
              <a:gd name="connsiteX37" fmla="*/ 1990125 w 2515790"/>
              <a:gd name="connsiteY37" fmla="*/ 2962 h 5429897"/>
              <a:gd name="connsiteX38" fmla="*/ 2000491 w 2515790"/>
              <a:gd name="connsiteY38" fmla="*/ 0 h 5429897"/>
              <a:gd name="connsiteX39" fmla="*/ 2012337 w 2515790"/>
              <a:gd name="connsiteY39" fmla="*/ 0 h 5429897"/>
              <a:gd name="connsiteX40" fmla="*/ 2224082 w 2515790"/>
              <a:gd name="connsiteY40" fmla="*/ 0 h 5429897"/>
              <a:gd name="connsiteX41" fmla="*/ 2255179 w 2515790"/>
              <a:gd name="connsiteY41" fmla="*/ 0 h 5429897"/>
              <a:gd name="connsiteX42" fmla="*/ 2281832 w 2515790"/>
              <a:gd name="connsiteY42" fmla="*/ 5923 h 5429897"/>
              <a:gd name="connsiteX43" fmla="*/ 2311447 w 2515790"/>
              <a:gd name="connsiteY43" fmla="*/ 13327 h 5429897"/>
              <a:gd name="connsiteX44" fmla="*/ 2336620 w 2515790"/>
              <a:gd name="connsiteY44" fmla="*/ 22212 h 5429897"/>
              <a:gd name="connsiteX45" fmla="*/ 2364755 w 2515790"/>
              <a:gd name="connsiteY45" fmla="*/ 35539 h 5429897"/>
              <a:gd name="connsiteX46" fmla="*/ 2386966 w 2515790"/>
              <a:gd name="connsiteY46" fmla="*/ 50346 h 5429897"/>
              <a:gd name="connsiteX47" fmla="*/ 2409176 w 2515790"/>
              <a:gd name="connsiteY47" fmla="*/ 65154 h 5429897"/>
              <a:gd name="connsiteX48" fmla="*/ 2431388 w 2515790"/>
              <a:gd name="connsiteY48" fmla="*/ 84403 h 5429897"/>
              <a:gd name="connsiteX49" fmla="*/ 2449157 w 2515790"/>
              <a:gd name="connsiteY49" fmla="*/ 105134 h 5429897"/>
              <a:gd name="connsiteX50" fmla="*/ 2466927 w 2515790"/>
              <a:gd name="connsiteY50" fmla="*/ 127345 h 5429897"/>
              <a:gd name="connsiteX51" fmla="*/ 2481733 w 2515790"/>
              <a:gd name="connsiteY51" fmla="*/ 152516 h 5429897"/>
              <a:gd name="connsiteX52" fmla="*/ 2493579 w 2515790"/>
              <a:gd name="connsiteY52" fmla="*/ 177691 h 5429897"/>
              <a:gd name="connsiteX53" fmla="*/ 2503945 w 2515790"/>
              <a:gd name="connsiteY53" fmla="*/ 204344 h 5429897"/>
              <a:gd name="connsiteX54" fmla="*/ 2508386 w 2515790"/>
              <a:gd name="connsiteY54" fmla="*/ 232478 h 5429897"/>
              <a:gd name="connsiteX55" fmla="*/ 2512829 w 2515790"/>
              <a:gd name="connsiteY55" fmla="*/ 262093 h 5429897"/>
              <a:gd name="connsiteX56" fmla="*/ 2515790 w 2515790"/>
              <a:gd name="connsiteY56" fmla="*/ 291708 h 5429897"/>
              <a:gd name="connsiteX57" fmla="*/ 2515790 w 2515790"/>
              <a:gd name="connsiteY57" fmla="*/ 5139671 h 5429897"/>
              <a:gd name="connsiteX58" fmla="*/ 2512829 w 2515790"/>
              <a:gd name="connsiteY58" fmla="*/ 5169286 h 5429897"/>
              <a:gd name="connsiteX59" fmla="*/ 2508386 w 2515790"/>
              <a:gd name="connsiteY59" fmla="*/ 5198901 h 5429897"/>
              <a:gd name="connsiteX60" fmla="*/ 2503945 w 2515790"/>
              <a:gd name="connsiteY60" fmla="*/ 5227035 h 5429897"/>
              <a:gd name="connsiteX61" fmla="*/ 2493579 w 2515790"/>
              <a:gd name="connsiteY61" fmla="*/ 5253688 h 5429897"/>
              <a:gd name="connsiteX62" fmla="*/ 2481733 w 2515790"/>
              <a:gd name="connsiteY62" fmla="*/ 5278861 h 5429897"/>
              <a:gd name="connsiteX63" fmla="*/ 2466927 w 2515790"/>
              <a:gd name="connsiteY63" fmla="*/ 5301073 h 5429897"/>
              <a:gd name="connsiteX64" fmla="*/ 2449157 w 2515790"/>
              <a:gd name="connsiteY64" fmla="*/ 5323283 h 5429897"/>
              <a:gd name="connsiteX65" fmla="*/ 2431388 w 2515790"/>
              <a:gd name="connsiteY65" fmla="*/ 5345495 h 5429897"/>
              <a:gd name="connsiteX66" fmla="*/ 2409176 w 2515790"/>
              <a:gd name="connsiteY66" fmla="*/ 5363264 h 5429897"/>
              <a:gd name="connsiteX67" fmla="*/ 2386966 w 2515790"/>
              <a:gd name="connsiteY67" fmla="*/ 5381034 h 5429897"/>
              <a:gd name="connsiteX68" fmla="*/ 2364755 w 2515790"/>
              <a:gd name="connsiteY68" fmla="*/ 5395840 h 5429897"/>
              <a:gd name="connsiteX69" fmla="*/ 2336620 w 2515790"/>
              <a:gd name="connsiteY69" fmla="*/ 5407687 h 5429897"/>
              <a:gd name="connsiteX70" fmla="*/ 2311447 w 2515790"/>
              <a:gd name="connsiteY70" fmla="*/ 5418052 h 5429897"/>
              <a:gd name="connsiteX71" fmla="*/ 2281832 w 2515790"/>
              <a:gd name="connsiteY71" fmla="*/ 5425455 h 5429897"/>
              <a:gd name="connsiteX72" fmla="*/ 2255179 w 2515790"/>
              <a:gd name="connsiteY72" fmla="*/ 5428416 h 5429897"/>
              <a:gd name="connsiteX73" fmla="*/ 2224082 w 2515790"/>
              <a:gd name="connsiteY73" fmla="*/ 5429897 h 5429897"/>
              <a:gd name="connsiteX74" fmla="*/ 291708 w 2515790"/>
              <a:gd name="connsiteY74" fmla="*/ 5429897 h 5429897"/>
              <a:gd name="connsiteX75" fmla="*/ 262093 w 2515790"/>
              <a:gd name="connsiteY75" fmla="*/ 5428416 h 5429897"/>
              <a:gd name="connsiteX76" fmla="*/ 233959 w 2515790"/>
              <a:gd name="connsiteY76" fmla="*/ 5425455 h 5429897"/>
              <a:gd name="connsiteX77" fmla="*/ 207306 w 2515790"/>
              <a:gd name="connsiteY77" fmla="*/ 5418052 h 5429897"/>
              <a:gd name="connsiteX78" fmla="*/ 179172 w 2515790"/>
              <a:gd name="connsiteY78" fmla="*/ 5407687 h 5429897"/>
              <a:gd name="connsiteX79" fmla="*/ 153998 w 2515790"/>
              <a:gd name="connsiteY79" fmla="*/ 5395840 h 5429897"/>
              <a:gd name="connsiteX80" fmla="*/ 130306 w 2515790"/>
              <a:gd name="connsiteY80" fmla="*/ 5381034 h 5429897"/>
              <a:gd name="connsiteX81" fmla="*/ 108095 w 2515790"/>
              <a:gd name="connsiteY81" fmla="*/ 5363264 h 5429897"/>
              <a:gd name="connsiteX82" fmla="*/ 87364 w 2515790"/>
              <a:gd name="connsiteY82" fmla="*/ 5345495 h 5429897"/>
              <a:gd name="connsiteX83" fmla="*/ 68115 w 2515790"/>
              <a:gd name="connsiteY83" fmla="*/ 5323283 h 5429897"/>
              <a:gd name="connsiteX84" fmla="*/ 50346 w 2515790"/>
              <a:gd name="connsiteY84" fmla="*/ 5301073 h 5429897"/>
              <a:gd name="connsiteX85" fmla="*/ 37020 w 2515790"/>
              <a:gd name="connsiteY85" fmla="*/ 5278861 h 5429897"/>
              <a:gd name="connsiteX86" fmla="*/ 25173 w 2515790"/>
              <a:gd name="connsiteY86" fmla="*/ 5253688 h 5429897"/>
              <a:gd name="connsiteX87" fmla="*/ 14808 w 2515790"/>
              <a:gd name="connsiteY87" fmla="*/ 5227035 h 5429897"/>
              <a:gd name="connsiteX88" fmla="*/ 7405 w 2515790"/>
              <a:gd name="connsiteY88" fmla="*/ 5198901 h 5429897"/>
              <a:gd name="connsiteX89" fmla="*/ 2963 w 2515790"/>
              <a:gd name="connsiteY89" fmla="*/ 5169286 h 5429897"/>
              <a:gd name="connsiteX90" fmla="*/ 0 w 2515790"/>
              <a:gd name="connsiteY90" fmla="*/ 5139671 h 5429897"/>
              <a:gd name="connsiteX91" fmla="*/ 0 w 2515790"/>
              <a:gd name="connsiteY91" fmla="*/ 291708 h 5429897"/>
              <a:gd name="connsiteX92" fmla="*/ 2963 w 2515790"/>
              <a:gd name="connsiteY92" fmla="*/ 262093 h 5429897"/>
              <a:gd name="connsiteX93" fmla="*/ 7405 w 2515790"/>
              <a:gd name="connsiteY93" fmla="*/ 232478 h 5429897"/>
              <a:gd name="connsiteX94" fmla="*/ 14808 w 2515790"/>
              <a:gd name="connsiteY94" fmla="*/ 204344 h 5429897"/>
              <a:gd name="connsiteX95" fmla="*/ 25173 w 2515790"/>
              <a:gd name="connsiteY95" fmla="*/ 177691 h 5429897"/>
              <a:gd name="connsiteX96" fmla="*/ 37020 w 2515790"/>
              <a:gd name="connsiteY96" fmla="*/ 152516 h 5429897"/>
              <a:gd name="connsiteX97" fmla="*/ 50346 w 2515790"/>
              <a:gd name="connsiteY97" fmla="*/ 127345 h 5429897"/>
              <a:gd name="connsiteX98" fmla="*/ 68115 w 2515790"/>
              <a:gd name="connsiteY98" fmla="*/ 105134 h 5429897"/>
              <a:gd name="connsiteX99" fmla="*/ 87364 w 2515790"/>
              <a:gd name="connsiteY99" fmla="*/ 84403 h 5429897"/>
              <a:gd name="connsiteX100" fmla="*/ 108095 w 2515790"/>
              <a:gd name="connsiteY100" fmla="*/ 65154 h 5429897"/>
              <a:gd name="connsiteX101" fmla="*/ 130306 w 2515790"/>
              <a:gd name="connsiteY101" fmla="*/ 50346 h 5429897"/>
              <a:gd name="connsiteX102" fmla="*/ 153998 w 2515790"/>
              <a:gd name="connsiteY102" fmla="*/ 35539 h 5429897"/>
              <a:gd name="connsiteX103" fmla="*/ 179172 w 2515790"/>
              <a:gd name="connsiteY103" fmla="*/ 22212 h 5429897"/>
              <a:gd name="connsiteX104" fmla="*/ 207306 w 2515790"/>
              <a:gd name="connsiteY104" fmla="*/ 13327 h 5429897"/>
              <a:gd name="connsiteX105" fmla="*/ 233959 w 2515790"/>
              <a:gd name="connsiteY105" fmla="*/ 5923 h 5429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2515790" h="5429897">
                <a:moveTo>
                  <a:pt x="262093" y="0"/>
                </a:moveTo>
                <a:lnTo>
                  <a:pt x="291708" y="0"/>
                </a:lnTo>
                <a:lnTo>
                  <a:pt x="506417" y="0"/>
                </a:lnTo>
                <a:lnTo>
                  <a:pt x="515301" y="0"/>
                </a:lnTo>
                <a:lnTo>
                  <a:pt x="525666" y="2962"/>
                </a:lnTo>
                <a:lnTo>
                  <a:pt x="536032" y="7405"/>
                </a:lnTo>
                <a:lnTo>
                  <a:pt x="543435" y="14808"/>
                </a:lnTo>
                <a:lnTo>
                  <a:pt x="550838" y="22212"/>
                </a:lnTo>
                <a:lnTo>
                  <a:pt x="555280" y="32576"/>
                </a:lnTo>
                <a:lnTo>
                  <a:pt x="558243" y="42942"/>
                </a:lnTo>
                <a:lnTo>
                  <a:pt x="561204" y="54788"/>
                </a:lnTo>
                <a:lnTo>
                  <a:pt x="561204" y="69596"/>
                </a:lnTo>
                <a:lnTo>
                  <a:pt x="562685" y="84403"/>
                </a:lnTo>
                <a:lnTo>
                  <a:pt x="570088" y="112537"/>
                </a:lnTo>
                <a:lnTo>
                  <a:pt x="584895" y="137710"/>
                </a:lnTo>
                <a:lnTo>
                  <a:pt x="602665" y="159921"/>
                </a:lnTo>
                <a:lnTo>
                  <a:pt x="624876" y="177691"/>
                </a:lnTo>
                <a:lnTo>
                  <a:pt x="650049" y="192498"/>
                </a:lnTo>
                <a:lnTo>
                  <a:pt x="678183" y="199901"/>
                </a:lnTo>
                <a:lnTo>
                  <a:pt x="692990" y="201383"/>
                </a:lnTo>
                <a:lnTo>
                  <a:pt x="707798" y="201383"/>
                </a:lnTo>
                <a:lnTo>
                  <a:pt x="1807994" y="201383"/>
                </a:lnTo>
                <a:lnTo>
                  <a:pt x="1824281" y="201383"/>
                </a:lnTo>
                <a:lnTo>
                  <a:pt x="1839089" y="199901"/>
                </a:lnTo>
                <a:lnTo>
                  <a:pt x="1865743" y="192498"/>
                </a:lnTo>
                <a:lnTo>
                  <a:pt x="1890915" y="177691"/>
                </a:lnTo>
                <a:lnTo>
                  <a:pt x="1913127" y="159921"/>
                </a:lnTo>
                <a:lnTo>
                  <a:pt x="1933857" y="137710"/>
                </a:lnTo>
                <a:lnTo>
                  <a:pt x="1945703" y="112537"/>
                </a:lnTo>
                <a:lnTo>
                  <a:pt x="1956068" y="84403"/>
                </a:lnTo>
                <a:lnTo>
                  <a:pt x="1956068" y="69596"/>
                </a:lnTo>
                <a:lnTo>
                  <a:pt x="1957548" y="54788"/>
                </a:lnTo>
                <a:lnTo>
                  <a:pt x="1957548" y="42942"/>
                </a:lnTo>
                <a:lnTo>
                  <a:pt x="1960510" y="32576"/>
                </a:lnTo>
                <a:lnTo>
                  <a:pt x="1964952" y="22212"/>
                </a:lnTo>
                <a:lnTo>
                  <a:pt x="1972355" y="14808"/>
                </a:lnTo>
                <a:lnTo>
                  <a:pt x="1979760" y="7405"/>
                </a:lnTo>
                <a:lnTo>
                  <a:pt x="1990125" y="2962"/>
                </a:lnTo>
                <a:lnTo>
                  <a:pt x="2000491" y="0"/>
                </a:lnTo>
                <a:lnTo>
                  <a:pt x="2012337" y="0"/>
                </a:lnTo>
                <a:lnTo>
                  <a:pt x="2224082" y="0"/>
                </a:lnTo>
                <a:lnTo>
                  <a:pt x="2255179" y="0"/>
                </a:lnTo>
                <a:lnTo>
                  <a:pt x="2281832" y="5923"/>
                </a:lnTo>
                <a:lnTo>
                  <a:pt x="2311447" y="13327"/>
                </a:lnTo>
                <a:lnTo>
                  <a:pt x="2336620" y="22212"/>
                </a:lnTo>
                <a:lnTo>
                  <a:pt x="2364755" y="35539"/>
                </a:lnTo>
                <a:lnTo>
                  <a:pt x="2386966" y="50346"/>
                </a:lnTo>
                <a:lnTo>
                  <a:pt x="2409176" y="65154"/>
                </a:lnTo>
                <a:lnTo>
                  <a:pt x="2431388" y="84403"/>
                </a:lnTo>
                <a:lnTo>
                  <a:pt x="2449157" y="105134"/>
                </a:lnTo>
                <a:lnTo>
                  <a:pt x="2466927" y="127345"/>
                </a:lnTo>
                <a:lnTo>
                  <a:pt x="2481733" y="152516"/>
                </a:lnTo>
                <a:lnTo>
                  <a:pt x="2493579" y="177691"/>
                </a:lnTo>
                <a:lnTo>
                  <a:pt x="2503945" y="204344"/>
                </a:lnTo>
                <a:lnTo>
                  <a:pt x="2508386" y="232478"/>
                </a:lnTo>
                <a:lnTo>
                  <a:pt x="2512829" y="262093"/>
                </a:lnTo>
                <a:lnTo>
                  <a:pt x="2515790" y="291708"/>
                </a:lnTo>
                <a:lnTo>
                  <a:pt x="2515790" y="5139671"/>
                </a:lnTo>
                <a:lnTo>
                  <a:pt x="2512829" y="5169286"/>
                </a:lnTo>
                <a:lnTo>
                  <a:pt x="2508386" y="5198901"/>
                </a:lnTo>
                <a:lnTo>
                  <a:pt x="2503945" y="5227035"/>
                </a:lnTo>
                <a:lnTo>
                  <a:pt x="2493579" y="5253688"/>
                </a:lnTo>
                <a:lnTo>
                  <a:pt x="2481733" y="5278861"/>
                </a:lnTo>
                <a:lnTo>
                  <a:pt x="2466927" y="5301073"/>
                </a:lnTo>
                <a:lnTo>
                  <a:pt x="2449157" y="5323283"/>
                </a:lnTo>
                <a:lnTo>
                  <a:pt x="2431388" y="5345495"/>
                </a:lnTo>
                <a:lnTo>
                  <a:pt x="2409176" y="5363264"/>
                </a:lnTo>
                <a:lnTo>
                  <a:pt x="2386966" y="5381034"/>
                </a:lnTo>
                <a:lnTo>
                  <a:pt x="2364755" y="5395840"/>
                </a:lnTo>
                <a:lnTo>
                  <a:pt x="2336620" y="5407687"/>
                </a:lnTo>
                <a:lnTo>
                  <a:pt x="2311447" y="5418052"/>
                </a:lnTo>
                <a:lnTo>
                  <a:pt x="2281832" y="5425455"/>
                </a:lnTo>
                <a:lnTo>
                  <a:pt x="2255179" y="5428416"/>
                </a:lnTo>
                <a:lnTo>
                  <a:pt x="2224082" y="5429897"/>
                </a:lnTo>
                <a:lnTo>
                  <a:pt x="291708" y="5429897"/>
                </a:lnTo>
                <a:lnTo>
                  <a:pt x="262093" y="5428416"/>
                </a:lnTo>
                <a:lnTo>
                  <a:pt x="233959" y="5425455"/>
                </a:lnTo>
                <a:lnTo>
                  <a:pt x="207306" y="5418052"/>
                </a:lnTo>
                <a:lnTo>
                  <a:pt x="179172" y="5407687"/>
                </a:lnTo>
                <a:lnTo>
                  <a:pt x="153998" y="5395840"/>
                </a:lnTo>
                <a:lnTo>
                  <a:pt x="130306" y="5381034"/>
                </a:lnTo>
                <a:lnTo>
                  <a:pt x="108095" y="5363264"/>
                </a:lnTo>
                <a:lnTo>
                  <a:pt x="87364" y="5345495"/>
                </a:lnTo>
                <a:lnTo>
                  <a:pt x="68115" y="5323283"/>
                </a:lnTo>
                <a:lnTo>
                  <a:pt x="50346" y="5301073"/>
                </a:lnTo>
                <a:lnTo>
                  <a:pt x="37020" y="5278861"/>
                </a:lnTo>
                <a:lnTo>
                  <a:pt x="25173" y="5253688"/>
                </a:lnTo>
                <a:lnTo>
                  <a:pt x="14808" y="5227035"/>
                </a:lnTo>
                <a:lnTo>
                  <a:pt x="7405" y="5198901"/>
                </a:lnTo>
                <a:lnTo>
                  <a:pt x="2963" y="5169286"/>
                </a:lnTo>
                <a:lnTo>
                  <a:pt x="0" y="5139671"/>
                </a:lnTo>
                <a:lnTo>
                  <a:pt x="0" y="291708"/>
                </a:lnTo>
                <a:lnTo>
                  <a:pt x="2963" y="262093"/>
                </a:lnTo>
                <a:lnTo>
                  <a:pt x="7405" y="232478"/>
                </a:lnTo>
                <a:lnTo>
                  <a:pt x="14808" y="204344"/>
                </a:lnTo>
                <a:lnTo>
                  <a:pt x="25173" y="177691"/>
                </a:lnTo>
                <a:lnTo>
                  <a:pt x="37020" y="152516"/>
                </a:lnTo>
                <a:lnTo>
                  <a:pt x="50346" y="127345"/>
                </a:lnTo>
                <a:lnTo>
                  <a:pt x="68115" y="105134"/>
                </a:lnTo>
                <a:lnTo>
                  <a:pt x="87364" y="84403"/>
                </a:lnTo>
                <a:lnTo>
                  <a:pt x="108095" y="65154"/>
                </a:lnTo>
                <a:lnTo>
                  <a:pt x="130306" y="50346"/>
                </a:lnTo>
                <a:lnTo>
                  <a:pt x="153998" y="35539"/>
                </a:lnTo>
                <a:lnTo>
                  <a:pt x="179172" y="22212"/>
                </a:lnTo>
                <a:lnTo>
                  <a:pt x="207306" y="13327"/>
                </a:lnTo>
                <a:lnTo>
                  <a:pt x="233959" y="59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t">
            <a:noAutofit/>
          </a:bodyPr>
          <a:lstStyle>
            <a:lvl1pPr marL="0" indent="0" algn="l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177406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D54C876-A802-4F21-8068-A79DEB9CD2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4152900"/>
              <a:gd name="connsiteY0" fmla="*/ 0 h 2895600"/>
              <a:gd name="connsiteX1" fmla="*/ 4152900 w 4152900"/>
              <a:gd name="connsiteY1" fmla="*/ 0 h 2895600"/>
              <a:gd name="connsiteX2" fmla="*/ 4152900 w 4152900"/>
              <a:gd name="connsiteY2" fmla="*/ 2895600 h 2895600"/>
              <a:gd name="connsiteX3" fmla="*/ 0 w 41529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2900" h="2895600">
                <a:moveTo>
                  <a:pt x="0" y="0"/>
                </a:moveTo>
                <a:lnTo>
                  <a:pt x="4152900" y="0"/>
                </a:lnTo>
                <a:lnTo>
                  <a:pt x="4152900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692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8891377-7CC6-4863-82BA-28C1582A86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20219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7A5FAA3-14D5-48BB-87E5-2AC055B2DB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43598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8DA8F48-EDBB-4027-B53C-314DC32C4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6840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731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C6A7255-4F0D-4145-94C3-8CBD2CAFFE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77500" y="2399488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CACD10-4C92-4844-A80F-4199C1EA76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08675" y="2401405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0201409-272C-497D-844E-ABBF1781E3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6325" y="2397571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187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9BB9371-57EE-486D-8764-7F470EEBFD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7206" y="1485900"/>
            <a:ext cx="5356485" cy="1943100"/>
          </a:xfrm>
          <a:custGeom>
            <a:avLst/>
            <a:gdLst>
              <a:gd name="connsiteX0" fmla="*/ 76897 w 5356485"/>
              <a:gd name="connsiteY0" fmla="*/ 0 h 1943100"/>
              <a:gd name="connsiteX1" fmla="*/ 5279588 w 5356485"/>
              <a:gd name="connsiteY1" fmla="*/ 0 h 1943100"/>
              <a:gd name="connsiteX2" fmla="*/ 5356485 w 5356485"/>
              <a:gd name="connsiteY2" fmla="*/ 76897 h 1943100"/>
              <a:gd name="connsiteX3" fmla="*/ 5356485 w 5356485"/>
              <a:gd name="connsiteY3" fmla="*/ 1943100 h 1943100"/>
              <a:gd name="connsiteX4" fmla="*/ 0 w 5356485"/>
              <a:gd name="connsiteY4" fmla="*/ 1943100 h 1943100"/>
              <a:gd name="connsiteX5" fmla="*/ 0 w 5356485"/>
              <a:gd name="connsiteY5" fmla="*/ 76897 h 1943100"/>
              <a:gd name="connsiteX6" fmla="*/ 76897 w 5356485"/>
              <a:gd name="connsiteY6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6485" h="1943100">
                <a:moveTo>
                  <a:pt x="76897" y="0"/>
                </a:moveTo>
                <a:lnTo>
                  <a:pt x="5279588" y="0"/>
                </a:lnTo>
                <a:cubicBezTo>
                  <a:pt x="5322057" y="0"/>
                  <a:pt x="5356485" y="34428"/>
                  <a:pt x="5356485" y="76897"/>
                </a:cubicBezTo>
                <a:lnTo>
                  <a:pt x="5356485" y="1943100"/>
                </a:lnTo>
                <a:lnTo>
                  <a:pt x="0" y="1943100"/>
                </a:lnTo>
                <a:lnTo>
                  <a:pt x="0" y="76897"/>
                </a:lnTo>
                <a:cubicBezTo>
                  <a:pt x="0" y="34428"/>
                  <a:pt x="34428" y="0"/>
                  <a:pt x="768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EB96A87-B4ED-4401-8364-E6A315E92D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7359" y="1485900"/>
            <a:ext cx="5356485" cy="1943100"/>
          </a:xfrm>
          <a:custGeom>
            <a:avLst/>
            <a:gdLst>
              <a:gd name="connsiteX0" fmla="*/ 76897 w 5356485"/>
              <a:gd name="connsiteY0" fmla="*/ 0 h 1943100"/>
              <a:gd name="connsiteX1" fmla="*/ 5279588 w 5356485"/>
              <a:gd name="connsiteY1" fmla="*/ 0 h 1943100"/>
              <a:gd name="connsiteX2" fmla="*/ 5356485 w 5356485"/>
              <a:gd name="connsiteY2" fmla="*/ 76897 h 1943100"/>
              <a:gd name="connsiteX3" fmla="*/ 5356485 w 5356485"/>
              <a:gd name="connsiteY3" fmla="*/ 1943100 h 1943100"/>
              <a:gd name="connsiteX4" fmla="*/ 0 w 5356485"/>
              <a:gd name="connsiteY4" fmla="*/ 1943100 h 1943100"/>
              <a:gd name="connsiteX5" fmla="*/ 0 w 5356485"/>
              <a:gd name="connsiteY5" fmla="*/ 76897 h 1943100"/>
              <a:gd name="connsiteX6" fmla="*/ 76897 w 5356485"/>
              <a:gd name="connsiteY6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6485" h="1943100">
                <a:moveTo>
                  <a:pt x="76897" y="0"/>
                </a:moveTo>
                <a:lnTo>
                  <a:pt x="5279588" y="0"/>
                </a:lnTo>
                <a:cubicBezTo>
                  <a:pt x="5322057" y="0"/>
                  <a:pt x="5356485" y="34428"/>
                  <a:pt x="5356485" y="76897"/>
                </a:cubicBezTo>
                <a:lnTo>
                  <a:pt x="5356485" y="1943100"/>
                </a:lnTo>
                <a:lnTo>
                  <a:pt x="0" y="1943100"/>
                </a:lnTo>
                <a:lnTo>
                  <a:pt x="0" y="76897"/>
                </a:lnTo>
                <a:cubicBezTo>
                  <a:pt x="0" y="34428"/>
                  <a:pt x="34428" y="0"/>
                  <a:pt x="768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6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6FB10B9-C62F-43F3-9589-3F399DA15D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79096" y="0"/>
            <a:ext cx="3812904" cy="6858000"/>
          </a:xfrm>
          <a:custGeom>
            <a:avLst/>
            <a:gdLst>
              <a:gd name="connsiteX0" fmla="*/ 0 w 3812904"/>
              <a:gd name="connsiteY0" fmla="*/ 0 h 6858000"/>
              <a:gd name="connsiteX1" fmla="*/ 3812904 w 3812904"/>
              <a:gd name="connsiteY1" fmla="*/ 0 h 6858000"/>
              <a:gd name="connsiteX2" fmla="*/ 3812904 w 3812904"/>
              <a:gd name="connsiteY2" fmla="*/ 6858000 h 6858000"/>
              <a:gd name="connsiteX3" fmla="*/ 0 w 38129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2904" h="6858000">
                <a:moveTo>
                  <a:pt x="0" y="0"/>
                </a:moveTo>
                <a:lnTo>
                  <a:pt x="3812904" y="0"/>
                </a:lnTo>
                <a:lnTo>
                  <a:pt x="381290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84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59ACD40-C500-4E5D-84CF-479B875482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53149" y="1276349"/>
            <a:ext cx="4305300" cy="4305300"/>
          </a:xfrm>
          <a:custGeom>
            <a:avLst/>
            <a:gdLst>
              <a:gd name="connsiteX0" fmla="*/ 2152650 w 4305300"/>
              <a:gd name="connsiteY0" fmla="*/ 0 h 4305300"/>
              <a:gd name="connsiteX1" fmla="*/ 4305300 w 4305300"/>
              <a:gd name="connsiteY1" fmla="*/ 2152650 h 4305300"/>
              <a:gd name="connsiteX2" fmla="*/ 2152650 w 4305300"/>
              <a:gd name="connsiteY2" fmla="*/ 4305300 h 4305300"/>
              <a:gd name="connsiteX3" fmla="*/ 0 w 4305300"/>
              <a:gd name="connsiteY3" fmla="*/ 2152650 h 4305300"/>
              <a:gd name="connsiteX4" fmla="*/ 2152650 w 4305300"/>
              <a:gd name="connsiteY4" fmla="*/ 0 h 430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5300" h="4305300">
                <a:moveTo>
                  <a:pt x="2152650" y="0"/>
                </a:moveTo>
                <a:cubicBezTo>
                  <a:pt x="3341526" y="0"/>
                  <a:pt x="4305300" y="963774"/>
                  <a:pt x="4305300" y="2152650"/>
                </a:cubicBezTo>
                <a:cubicBezTo>
                  <a:pt x="4305300" y="3341526"/>
                  <a:pt x="3341526" y="4305300"/>
                  <a:pt x="2152650" y="4305300"/>
                </a:cubicBezTo>
                <a:cubicBezTo>
                  <a:pt x="963774" y="4305300"/>
                  <a:pt x="0" y="3341526"/>
                  <a:pt x="0" y="2152650"/>
                </a:cubicBezTo>
                <a:cubicBezTo>
                  <a:pt x="0" y="963774"/>
                  <a:pt x="963774" y="0"/>
                  <a:pt x="21526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08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6A">
            <a:alpha val="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84178E8-46FC-4CA1-92CD-1826922E3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2CC3B3B-64BB-4552-92B5-8E4245D1E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3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7" r:id="rId3"/>
    <p:sldLayoutId id="2147483659" r:id="rId4"/>
    <p:sldLayoutId id="2147483656" r:id="rId5"/>
    <p:sldLayoutId id="2147483655" r:id="rId6"/>
    <p:sldLayoutId id="2147483654" r:id="rId7"/>
    <p:sldLayoutId id="2147483652" r:id="rId8"/>
    <p:sldLayoutId id="2147483653" r:id="rId9"/>
    <p:sldLayoutId id="2147483650" r:id="rId10"/>
    <p:sldLayoutId id="2147483651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83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orient="horz" pos="624">
          <p15:clr>
            <a:srgbClr val="F26B43"/>
          </p15:clr>
        </p15:guide>
        <p15:guide id="3" orient="horz" pos="4176">
          <p15:clr>
            <a:srgbClr val="F26B43"/>
          </p15:clr>
        </p15:guide>
        <p15:guide id="4" orient="horz" pos="4080">
          <p15:clr>
            <a:srgbClr val="F26B43"/>
          </p15:clr>
        </p15:guide>
        <p15:guide id="5" pos="384">
          <p15:clr>
            <a:srgbClr val="F26B43"/>
          </p15:clr>
        </p15:guide>
        <p15:guide id="6" pos="3840">
          <p15:clr>
            <a:srgbClr val="F26B43"/>
          </p15:clr>
        </p15:guide>
        <p15:guide id="7" pos="7296">
          <p15:clr>
            <a:srgbClr val="F26B43"/>
          </p15:clr>
        </p15:guide>
        <p15:guide id="8" orient="horz" pos="23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7.sv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DE2F54F-8107-F726-06AB-FF5D70A20D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" b="13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7463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D1AA585-A29F-4528-AED4-FA6026B46B85}"/>
              </a:ext>
            </a:extLst>
          </p:cNvPr>
          <p:cNvSpPr/>
          <p:nvPr/>
        </p:nvSpPr>
        <p:spPr>
          <a:xfrm>
            <a:off x="0" y="0"/>
            <a:ext cx="7350711" cy="7035800"/>
          </a:xfrm>
          <a:prstGeom prst="rect">
            <a:avLst/>
          </a:prstGeom>
          <a:solidFill>
            <a:srgbClr val="B59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5BBF240-9900-4056-9CA4-F88B44F092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7" r="26437"/>
          <a:stretch/>
        </p:blipFill>
        <p:spPr>
          <a:xfrm>
            <a:off x="7350125" y="0"/>
            <a:ext cx="4841875" cy="68580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0C64B2-0856-4B7C-BDD0-0BE4EE5ABC44}"/>
              </a:ext>
            </a:extLst>
          </p:cNvPr>
          <p:cNvSpPr txBox="1"/>
          <p:nvPr/>
        </p:nvSpPr>
        <p:spPr>
          <a:xfrm>
            <a:off x="608409" y="2149506"/>
            <a:ext cx="4456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We know bad things happen to good people</a:t>
            </a:r>
            <a:endParaRPr lang="en-ID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0084C4-20F7-457A-B9B0-A9E05F03DF8A}"/>
              </a:ext>
            </a:extLst>
          </p:cNvPr>
          <p:cNvSpPr txBox="1"/>
          <p:nvPr/>
        </p:nvSpPr>
        <p:spPr>
          <a:xfrm>
            <a:off x="608409" y="1750049"/>
            <a:ext cx="4456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3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OUR SERVICE</a:t>
            </a:r>
            <a:endParaRPr lang="en-ID" sz="1000" spc="3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AAEFE8-F297-44B4-B99A-F8CCE3642328}"/>
              </a:ext>
            </a:extLst>
          </p:cNvPr>
          <p:cNvSpPr txBox="1"/>
          <p:nvPr/>
        </p:nvSpPr>
        <p:spPr>
          <a:xfrm>
            <a:off x="608409" y="3429000"/>
            <a:ext cx="6658252" cy="1714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consectetur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Vivamus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congue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vel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felis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eu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accumsan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Quisque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ante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nisl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rhoncus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at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imperdiet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lobortis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maximus at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nisl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Vivamus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volutpat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sem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facilisis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volutpat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Donec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ullamcorper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sed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venenatis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tempus,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metus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mi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tincidunt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odio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et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accumsan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nisi at sem. In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hac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habitasse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platea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dictumst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Sed semper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non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placerat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interdum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Proin maximus nisi non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rutrum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tempor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Cras in magna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quis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est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tincidunt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Mauris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vel libero ligula.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Suspendisse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pharetra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at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tincidunt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vulputate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Vivamus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lacus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erat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convallis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quis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porttitor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sit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rutrum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sit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nisl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varius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natoque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penatibus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et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magnis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dis parturient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montes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nascetur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ridiculus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mus.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6F1D46-5BCD-434F-8AFD-4AAEDF5F93B9}"/>
              </a:ext>
            </a:extLst>
          </p:cNvPr>
          <p:cNvSpPr/>
          <p:nvPr/>
        </p:nvSpPr>
        <p:spPr>
          <a:xfrm>
            <a:off x="608409" y="999331"/>
            <a:ext cx="525421" cy="533519"/>
          </a:xfrm>
          <a:custGeom>
            <a:avLst/>
            <a:gdLst>
              <a:gd name="connsiteX0" fmla="*/ 325089 w 609600"/>
              <a:gd name="connsiteY0" fmla="*/ 37624 h 609600"/>
              <a:gd name="connsiteX1" fmla="*/ 325089 w 609600"/>
              <a:gd name="connsiteY1" fmla="*/ 18002 h 609600"/>
              <a:gd name="connsiteX2" fmla="*/ 307087 w 609600"/>
              <a:gd name="connsiteY2" fmla="*/ 0 h 609600"/>
              <a:gd name="connsiteX3" fmla="*/ 289085 w 609600"/>
              <a:gd name="connsiteY3" fmla="*/ 18002 h 609600"/>
              <a:gd name="connsiteX4" fmla="*/ 289085 w 609600"/>
              <a:gd name="connsiteY4" fmla="*/ 37624 h 609600"/>
              <a:gd name="connsiteX5" fmla="*/ 1 w 609600"/>
              <a:gd name="connsiteY5" fmla="*/ 303848 h 609600"/>
              <a:gd name="connsiteX6" fmla="*/ 17527 w 609600"/>
              <a:gd name="connsiteY6" fmla="*/ 322040 h 609600"/>
              <a:gd name="connsiteX7" fmla="*/ 36005 w 609600"/>
              <a:gd name="connsiteY7" fmla="*/ 304800 h 609600"/>
              <a:gd name="connsiteX8" fmla="*/ 36386 w 609600"/>
              <a:gd name="connsiteY8" fmla="*/ 300323 h 609600"/>
              <a:gd name="connsiteX9" fmla="*/ 91155 w 609600"/>
              <a:gd name="connsiteY9" fmla="*/ 253175 h 609600"/>
              <a:gd name="connsiteX10" fmla="*/ 145162 w 609600"/>
              <a:gd name="connsiteY10" fmla="*/ 307181 h 609600"/>
              <a:gd name="connsiteX11" fmla="*/ 163164 w 609600"/>
              <a:gd name="connsiteY11" fmla="*/ 325184 h 609600"/>
              <a:gd name="connsiteX12" fmla="*/ 181166 w 609600"/>
              <a:gd name="connsiteY12" fmla="*/ 307181 h 609600"/>
              <a:gd name="connsiteX13" fmla="*/ 235173 w 609600"/>
              <a:gd name="connsiteY13" fmla="*/ 253175 h 609600"/>
              <a:gd name="connsiteX14" fmla="*/ 289180 w 609600"/>
              <a:gd name="connsiteY14" fmla="*/ 307181 h 609600"/>
              <a:gd name="connsiteX15" fmla="*/ 289180 w 609600"/>
              <a:gd name="connsiteY15" fmla="*/ 371761 h 609600"/>
              <a:gd name="connsiteX16" fmla="*/ 186500 w 609600"/>
              <a:gd name="connsiteY16" fmla="*/ 474440 h 609600"/>
              <a:gd name="connsiteX17" fmla="*/ 186500 w 609600"/>
              <a:gd name="connsiteY17" fmla="*/ 499872 h 609600"/>
              <a:gd name="connsiteX18" fmla="*/ 211932 w 609600"/>
              <a:gd name="connsiteY18" fmla="*/ 499872 h 609600"/>
              <a:gd name="connsiteX19" fmla="*/ 217171 w 609600"/>
              <a:gd name="connsiteY19" fmla="*/ 494633 h 609600"/>
              <a:gd name="connsiteX20" fmla="*/ 217171 w 609600"/>
              <a:gd name="connsiteY20" fmla="*/ 578358 h 609600"/>
              <a:gd name="connsiteX21" fmla="*/ 163164 w 609600"/>
              <a:gd name="connsiteY21" fmla="*/ 578358 h 609600"/>
              <a:gd name="connsiteX22" fmla="*/ 145162 w 609600"/>
              <a:gd name="connsiteY22" fmla="*/ 596360 h 609600"/>
              <a:gd name="connsiteX23" fmla="*/ 163164 w 609600"/>
              <a:gd name="connsiteY23" fmla="*/ 614363 h 609600"/>
              <a:gd name="connsiteX24" fmla="*/ 451105 w 609600"/>
              <a:gd name="connsiteY24" fmla="*/ 614363 h 609600"/>
              <a:gd name="connsiteX25" fmla="*/ 469107 w 609600"/>
              <a:gd name="connsiteY25" fmla="*/ 596360 h 609600"/>
              <a:gd name="connsiteX26" fmla="*/ 451105 w 609600"/>
              <a:gd name="connsiteY26" fmla="*/ 578358 h 609600"/>
              <a:gd name="connsiteX27" fmla="*/ 397098 w 609600"/>
              <a:gd name="connsiteY27" fmla="*/ 578358 h 609600"/>
              <a:gd name="connsiteX28" fmla="*/ 397098 w 609600"/>
              <a:gd name="connsiteY28" fmla="*/ 494633 h 609600"/>
              <a:gd name="connsiteX29" fmla="*/ 402337 w 609600"/>
              <a:gd name="connsiteY29" fmla="*/ 499872 h 609600"/>
              <a:gd name="connsiteX30" fmla="*/ 427769 w 609600"/>
              <a:gd name="connsiteY30" fmla="*/ 499872 h 609600"/>
              <a:gd name="connsiteX31" fmla="*/ 427769 w 609600"/>
              <a:gd name="connsiteY31" fmla="*/ 474440 h 609600"/>
              <a:gd name="connsiteX32" fmla="*/ 325089 w 609600"/>
              <a:gd name="connsiteY32" fmla="*/ 371761 h 609600"/>
              <a:gd name="connsiteX33" fmla="*/ 325089 w 609600"/>
              <a:gd name="connsiteY33" fmla="*/ 307181 h 609600"/>
              <a:gd name="connsiteX34" fmla="*/ 379096 w 609600"/>
              <a:gd name="connsiteY34" fmla="*/ 253175 h 609600"/>
              <a:gd name="connsiteX35" fmla="*/ 433103 w 609600"/>
              <a:gd name="connsiteY35" fmla="*/ 307181 h 609600"/>
              <a:gd name="connsiteX36" fmla="*/ 451105 w 609600"/>
              <a:gd name="connsiteY36" fmla="*/ 325184 h 609600"/>
              <a:gd name="connsiteX37" fmla="*/ 469107 w 609600"/>
              <a:gd name="connsiteY37" fmla="*/ 307181 h 609600"/>
              <a:gd name="connsiteX38" fmla="*/ 523114 w 609600"/>
              <a:gd name="connsiteY38" fmla="*/ 253175 h 609600"/>
              <a:gd name="connsiteX39" fmla="*/ 578264 w 609600"/>
              <a:gd name="connsiteY39" fmla="*/ 304800 h 609600"/>
              <a:gd name="connsiteX40" fmla="*/ 596742 w 609600"/>
              <a:gd name="connsiteY40" fmla="*/ 322040 h 609600"/>
              <a:gd name="connsiteX41" fmla="*/ 614268 w 609600"/>
              <a:gd name="connsiteY41" fmla="*/ 303848 h 609600"/>
              <a:gd name="connsiteX42" fmla="*/ 325089 w 609600"/>
              <a:gd name="connsiteY42" fmla="*/ 37624 h 609600"/>
              <a:gd name="connsiteX43" fmla="*/ 325089 w 609600"/>
              <a:gd name="connsiteY43" fmla="*/ 37624 h 609600"/>
              <a:gd name="connsiteX44" fmla="*/ 91155 w 609600"/>
              <a:gd name="connsiteY44" fmla="*/ 217170 h 609600"/>
              <a:gd name="connsiteX45" fmla="*/ 48769 w 609600"/>
              <a:gd name="connsiteY45" fmla="*/ 227552 h 609600"/>
              <a:gd name="connsiteX46" fmla="*/ 207836 w 609600"/>
              <a:gd name="connsiteY46" fmla="*/ 86963 h 609600"/>
              <a:gd name="connsiteX47" fmla="*/ 149353 w 609600"/>
              <a:gd name="connsiteY47" fmla="*/ 238506 h 609600"/>
              <a:gd name="connsiteX48" fmla="*/ 91155 w 609600"/>
              <a:gd name="connsiteY48" fmla="*/ 217170 h 609600"/>
              <a:gd name="connsiteX49" fmla="*/ 91155 w 609600"/>
              <a:gd name="connsiteY49" fmla="*/ 217170 h 609600"/>
              <a:gd name="connsiteX50" fmla="*/ 235078 w 609600"/>
              <a:gd name="connsiteY50" fmla="*/ 217170 h 609600"/>
              <a:gd name="connsiteX51" fmla="*/ 186881 w 609600"/>
              <a:gd name="connsiteY51" fmla="*/ 231172 h 609600"/>
              <a:gd name="connsiteX52" fmla="*/ 289085 w 609600"/>
              <a:gd name="connsiteY52" fmla="*/ 75152 h 609600"/>
              <a:gd name="connsiteX53" fmla="*/ 289085 w 609600"/>
              <a:gd name="connsiteY53" fmla="*/ 235172 h 609600"/>
              <a:gd name="connsiteX54" fmla="*/ 235078 w 609600"/>
              <a:gd name="connsiteY54" fmla="*/ 217170 h 609600"/>
              <a:gd name="connsiteX55" fmla="*/ 235078 w 609600"/>
              <a:gd name="connsiteY55" fmla="*/ 217170 h 609600"/>
              <a:gd name="connsiteX56" fmla="*/ 361094 w 609600"/>
              <a:gd name="connsiteY56" fmla="*/ 578358 h 609600"/>
              <a:gd name="connsiteX57" fmla="*/ 325089 w 609600"/>
              <a:gd name="connsiteY57" fmla="*/ 578358 h 609600"/>
              <a:gd name="connsiteX58" fmla="*/ 325089 w 609600"/>
              <a:gd name="connsiteY58" fmla="*/ 523208 h 609600"/>
              <a:gd name="connsiteX59" fmla="*/ 307087 w 609600"/>
              <a:gd name="connsiteY59" fmla="*/ 505206 h 609600"/>
              <a:gd name="connsiteX60" fmla="*/ 289085 w 609600"/>
              <a:gd name="connsiteY60" fmla="*/ 523208 h 609600"/>
              <a:gd name="connsiteX61" fmla="*/ 289085 w 609600"/>
              <a:gd name="connsiteY61" fmla="*/ 578358 h 609600"/>
              <a:gd name="connsiteX62" fmla="*/ 253080 w 609600"/>
              <a:gd name="connsiteY62" fmla="*/ 578358 h 609600"/>
              <a:gd name="connsiteX63" fmla="*/ 253080 w 609600"/>
              <a:gd name="connsiteY63" fmla="*/ 458629 h 609600"/>
              <a:gd name="connsiteX64" fmla="*/ 307087 w 609600"/>
              <a:gd name="connsiteY64" fmla="*/ 404622 h 609600"/>
              <a:gd name="connsiteX65" fmla="*/ 361094 w 609600"/>
              <a:gd name="connsiteY65" fmla="*/ 458629 h 609600"/>
              <a:gd name="connsiteX66" fmla="*/ 361094 w 609600"/>
              <a:gd name="connsiteY66" fmla="*/ 578358 h 609600"/>
              <a:gd name="connsiteX67" fmla="*/ 379096 w 609600"/>
              <a:gd name="connsiteY67" fmla="*/ 217170 h 609600"/>
              <a:gd name="connsiteX68" fmla="*/ 325089 w 609600"/>
              <a:gd name="connsiteY68" fmla="*/ 235172 h 609600"/>
              <a:gd name="connsiteX69" fmla="*/ 325089 w 609600"/>
              <a:gd name="connsiteY69" fmla="*/ 75152 h 609600"/>
              <a:gd name="connsiteX70" fmla="*/ 427292 w 609600"/>
              <a:gd name="connsiteY70" fmla="*/ 231172 h 609600"/>
              <a:gd name="connsiteX71" fmla="*/ 379096 w 609600"/>
              <a:gd name="connsiteY71" fmla="*/ 217170 h 609600"/>
              <a:gd name="connsiteX72" fmla="*/ 379096 w 609600"/>
              <a:gd name="connsiteY72" fmla="*/ 217170 h 609600"/>
              <a:gd name="connsiteX73" fmla="*/ 523114 w 609600"/>
              <a:gd name="connsiteY73" fmla="*/ 217170 h 609600"/>
              <a:gd name="connsiteX74" fmla="*/ 464916 w 609600"/>
              <a:gd name="connsiteY74" fmla="*/ 238601 h 609600"/>
              <a:gd name="connsiteX75" fmla="*/ 406433 w 609600"/>
              <a:gd name="connsiteY75" fmla="*/ 87058 h 609600"/>
              <a:gd name="connsiteX76" fmla="*/ 565500 w 609600"/>
              <a:gd name="connsiteY76" fmla="*/ 227552 h 609600"/>
              <a:gd name="connsiteX77" fmla="*/ 523114 w 609600"/>
              <a:gd name="connsiteY77" fmla="*/ 217170 h 609600"/>
              <a:gd name="connsiteX78" fmla="*/ 523114 w 609600"/>
              <a:gd name="connsiteY78" fmla="*/ 21717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09600" h="609600">
                <a:moveTo>
                  <a:pt x="325089" y="37624"/>
                </a:moveTo>
                <a:lnTo>
                  <a:pt x="325089" y="18002"/>
                </a:lnTo>
                <a:cubicBezTo>
                  <a:pt x="325089" y="8096"/>
                  <a:pt x="316993" y="0"/>
                  <a:pt x="307087" y="0"/>
                </a:cubicBezTo>
                <a:cubicBezTo>
                  <a:pt x="297181" y="0"/>
                  <a:pt x="289085" y="8096"/>
                  <a:pt x="289085" y="18002"/>
                </a:cubicBezTo>
                <a:lnTo>
                  <a:pt x="289085" y="37624"/>
                </a:lnTo>
                <a:cubicBezTo>
                  <a:pt x="129827" y="44482"/>
                  <a:pt x="1620" y="141827"/>
                  <a:pt x="1" y="303848"/>
                </a:cubicBezTo>
                <a:cubicBezTo>
                  <a:pt x="-94" y="313658"/>
                  <a:pt x="7716" y="321755"/>
                  <a:pt x="17527" y="322040"/>
                </a:cubicBezTo>
                <a:cubicBezTo>
                  <a:pt x="27338" y="322326"/>
                  <a:pt x="35529" y="314611"/>
                  <a:pt x="36005" y="304800"/>
                </a:cubicBezTo>
                <a:cubicBezTo>
                  <a:pt x="36101" y="303276"/>
                  <a:pt x="36196" y="301752"/>
                  <a:pt x="36386" y="300323"/>
                </a:cubicBezTo>
                <a:cubicBezTo>
                  <a:pt x="39720" y="273939"/>
                  <a:pt x="63818" y="253175"/>
                  <a:pt x="91155" y="253175"/>
                </a:cubicBezTo>
                <a:cubicBezTo>
                  <a:pt x="120968" y="253175"/>
                  <a:pt x="145162" y="277368"/>
                  <a:pt x="145162" y="307181"/>
                </a:cubicBezTo>
                <a:cubicBezTo>
                  <a:pt x="145162" y="317087"/>
                  <a:pt x="153258" y="325184"/>
                  <a:pt x="163164" y="325184"/>
                </a:cubicBezTo>
                <a:cubicBezTo>
                  <a:pt x="173070" y="325184"/>
                  <a:pt x="181166" y="317087"/>
                  <a:pt x="181166" y="307181"/>
                </a:cubicBezTo>
                <a:cubicBezTo>
                  <a:pt x="181166" y="277368"/>
                  <a:pt x="205360" y="253175"/>
                  <a:pt x="235173" y="253175"/>
                </a:cubicBezTo>
                <a:cubicBezTo>
                  <a:pt x="264986" y="253175"/>
                  <a:pt x="289180" y="277368"/>
                  <a:pt x="289180" y="307181"/>
                </a:cubicBezTo>
                <a:lnTo>
                  <a:pt x="289180" y="371761"/>
                </a:lnTo>
                <a:lnTo>
                  <a:pt x="186500" y="474440"/>
                </a:lnTo>
                <a:cubicBezTo>
                  <a:pt x="179452" y="481489"/>
                  <a:pt x="179452" y="492824"/>
                  <a:pt x="186500" y="499872"/>
                </a:cubicBezTo>
                <a:cubicBezTo>
                  <a:pt x="193549" y="506921"/>
                  <a:pt x="204884" y="506921"/>
                  <a:pt x="211932" y="499872"/>
                </a:cubicBezTo>
                <a:lnTo>
                  <a:pt x="217171" y="494633"/>
                </a:lnTo>
                <a:lnTo>
                  <a:pt x="217171" y="578358"/>
                </a:lnTo>
                <a:lnTo>
                  <a:pt x="163164" y="578358"/>
                </a:lnTo>
                <a:cubicBezTo>
                  <a:pt x="153258" y="578358"/>
                  <a:pt x="145162" y="586454"/>
                  <a:pt x="145162" y="596360"/>
                </a:cubicBezTo>
                <a:cubicBezTo>
                  <a:pt x="145162" y="606266"/>
                  <a:pt x="153258" y="614363"/>
                  <a:pt x="163164" y="614363"/>
                </a:cubicBezTo>
                <a:lnTo>
                  <a:pt x="451105" y="614363"/>
                </a:lnTo>
                <a:cubicBezTo>
                  <a:pt x="461011" y="614363"/>
                  <a:pt x="469107" y="606266"/>
                  <a:pt x="469107" y="596360"/>
                </a:cubicBezTo>
                <a:cubicBezTo>
                  <a:pt x="469107" y="586454"/>
                  <a:pt x="461011" y="578358"/>
                  <a:pt x="451105" y="578358"/>
                </a:cubicBezTo>
                <a:lnTo>
                  <a:pt x="397098" y="578358"/>
                </a:lnTo>
                <a:lnTo>
                  <a:pt x="397098" y="494633"/>
                </a:lnTo>
                <a:lnTo>
                  <a:pt x="402337" y="499872"/>
                </a:lnTo>
                <a:cubicBezTo>
                  <a:pt x="409385" y="506921"/>
                  <a:pt x="420720" y="506921"/>
                  <a:pt x="427769" y="499872"/>
                </a:cubicBezTo>
                <a:cubicBezTo>
                  <a:pt x="434817" y="492824"/>
                  <a:pt x="434817" y="481489"/>
                  <a:pt x="427769" y="474440"/>
                </a:cubicBezTo>
                <a:lnTo>
                  <a:pt x="325089" y="371761"/>
                </a:lnTo>
                <a:lnTo>
                  <a:pt x="325089" y="307181"/>
                </a:lnTo>
                <a:cubicBezTo>
                  <a:pt x="325089" y="277368"/>
                  <a:pt x="349283" y="253175"/>
                  <a:pt x="379096" y="253175"/>
                </a:cubicBezTo>
                <a:cubicBezTo>
                  <a:pt x="408909" y="253175"/>
                  <a:pt x="433103" y="277368"/>
                  <a:pt x="433103" y="307181"/>
                </a:cubicBezTo>
                <a:cubicBezTo>
                  <a:pt x="433103" y="317087"/>
                  <a:pt x="441199" y="325184"/>
                  <a:pt x="451105" y="325184"/>
                </a:cubicBezTo>
                <a:cubicBezTo>
                  <a:pt x="461011" y="325184"/>
                  <a:pt x="469107" y="317087"/>
                  <a:pt x="469107" y="307181"/>
                </a:cubicBezTo>
                <a:cubicBezTo>
                  <a:pt x="469107" y="277368"/>
                  <a:pt x="493301" y="253175"/>
                  <a:pt x="523114" y="253175"/>
                </a:cubicBezTo>
                <a:cubicBezTo>
                  <a:pt x="552260" y="253175"/>
                  <a:pt x="577025" y="276320"/>
                  <a:pt x="578264" y="304800"/>
                </a:cubicBezTo>
                <a:cubicBezTo>
                  <a:pt x="578740" y="314611"/>
                  <a:pt x="586931" y="322231"/>
                  <a:pt x="596742" y="322040"/>
                </a:cubicBezTo>
                <a:cubicBezTo>
                  <a:pt x="606553" y="321755"/>
                  <a:pt x="614363" y="313658"/>
                  <a:pt x="614268" y="303848"/>
                </a:cubicBezTo>
                <a:cubicBezTo>
                  <a:pt x="612554" y="141732"/>
                  <a:pt x="484347" y="44482"/>
                  <a:pt x="325089" y="37624"/>
                </a:cubicBezTo>
                <a:lnTo>
                  <a:pt x="325089" y="37624"/>
                </a:lnTo>
                <a:close/>
                <a:moveTo>
                  <a:pt x="91155" y="217170"/>
                </a:moveTo>
                <a:cubicBezTo>
                  <a:pt x="76296" y="217170"/>
                  <a:pt x="61818" y="220790"/>
                  <a:pt x="48769" y="227552"/>
                </a:cubicBezTo>
                <a:cubicBezTo>
                  <a:pt x="74391" y="153924"/>
                  <a:pt x="135827" y="108204"/>
                  <a:pt x="207836" y="86963"/>
                </a:cubicBezTo>
                <a:cubicBezTo>
                  <a:pt x="173356" y="127921"/>
                  <a:pt x="156306" y="184975"/>
                  <a:pt x="149353" y="238506"/>
                </a:cubicBezTo>
                <a:cubicBezTo>
                  <a:pt x="133637" y="225266"/>
                  <a:pt x="113348" y="217170"/>
                  <a:pt x="91155" y="217170"/>
                </a:cubicBezTo>
                <a:lnTo>
                  <a:pt x="91155" y="217170"/>
                </a:lnTo>
                <a:close/>
                <a:moveTo>
                  <a:pt x="235078" y="217170"/>
                </a:moveTo>
                <a:cubicBezTo>
                  <a:pt x="217361" y="217170"/>
                  <a:pt x="200788" y="222313"/>
                  <a:pt x="186881" y="231172"/>
                </a:cubicBezTo>
                <a:cubicBezTo>
                  <a:pt x="200693" y="145161"/>
                  <a:pt x="238507" y="86392"/>
                  <a:pt x="289085" y="75152"/>
                </a:cubicBezTo>
                <a:lnTo>
                  <a:pt x="289085" y="235172"/>
                </a:lnTo>
                <a:cubicBezTo>
                  <a:pt x="274035" y="223933"/>
                  <a:pt x="255366" y="217170"/>
                  <a:pt x="235078" y="217170"/>
                </a:cubicBezTo>
                <a:lnTo>
                  <a:pt x="235078" y="217170"/>
                </a:lnTo>
                <a:close/>
                <a:moveTo>
                  <a:pt x="361094" y="578358"/>
                </a:moveTo>
                <a:lnTo>
                  <a:pt x="325089" y="578358"/>
                </a:lnTo>
                <a:lnTo>
                  <a:pt x="325089" y="523208"/>
                </a:lnTo>
                <a:cubicBezTo>
                  <a:pt x="325089" y="513302"/>
                  <a:pt x="316993" y="505206"/>
                  <a:pt x="307087" y="505206"/>
                </a:cubicBezTo>
                <a:cubicBezTo>
                  <a:pt x="297181" y="505206"/>
                  <a:pt x="289085" y="513302"/>
                  <a:pt x="289085" y="523208"/>
                </a:cubicBezTo>
                <a:lnTo>
                  <a:pt x="289085" y="578358"/>
                </a:lnTo>
                <a:lnTo>
                  <a:pt x="253080" y="578358"/>
                </a:lnTo>
                <a:lnTo>
                  <a:pt x="253080" y="458629"/>
                </a:lnTo>
                <a:lnTo>
                  <a:pt x="307087" y="404622"/>
                </a:lnTo>
                <a:lnTo>
                  <a:pt x="361094" y="458629"/>
                </a:lnTo>
                <a:lnTo>
                  <a:pt x="361094" y="578358"/>
                </a:lnTo>
                <a:close/>
                <a:moveTo>
                  <a:pt x="379096" y="217170"/>
                </a:moveTo>
                <a:cubicBezTo>
                  <a:pt x="358903" y="217170"/>
                  <a:pt x="340139" y="223933"/>
                  <a:pt x="325089" y="235172"/>
                </a:cubicBezTo>
                <a:lnTo>
                  <a:pt x="325089" y="75152"/>
                </a:lnTo>
                <a:cubicBezTo>
                  <a:pt x="375762" y="86392"/>
                  <a:pt x="413481" y="145256"/>
                  <a:pt x="427292" y="231172"/>
                </a:cubicBezTo>
                <a:cubicBezTo>
                  <a:pt x="413386" y="222313"/>
                  <a:pt x="396812" y="217170"/>
                  <a:pt x="379096" y="217170"/>
                </a:cubicBezTo>
                <a:lnTo>
                  <a:pt x="379096" y="217170"/>
                </a:lnTo>
                <a:close/>
                <a:moveTo>
                  <a:pt x="523114" y="217170"/>
                </a:moveTo>
                <a:cubicBezTo>
                  <a:pt x="500921" y="217170"/>
                  <a:pt x="480632" y="225266"/>
                  <a:pt x="464916" y="238601"/>
                </a:cubicBezTo>
                <a:cubicBezTo>
                  <a:pt x="457963" y="185071"/>
                  <a:pt x="440913" y="128016"/>
                  <a:pt x="406433" y="87058"/>
                </a:cubicBezTo>
                <a:cubicBezTo>
                  <a:pt x="478442" y="108204"/>
                  <a:pt x="539878" y="154019"/>
                  <a:pt x="565500" y="227552"/>
                </a:cubicBezTo>
                <a:cubicBezTo>
                  <a:pt x="552546" y="220790"/>
                  <a:pt x="538068" y="217170"/>
                  <a:pt x="523114" y="217170"/>
                </a:cubicBezTo>
                <a:lnTo>
                  <a:pt x="523114" y="21717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FAB61B71-0E48-4FE1-B1B4-C8156EE6B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72372" y="461475"/>
            <a:ext cx="661793" cy="56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06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16018C-F23C-4345-8C16-607553DC44C4}"/>
              </a:ext>
            </a:extLst>
          </p:cNvPr>
          <p:cNvSpPr/>
          <p:nvPr/>
        </p:nvSpPr>
        <p:spPr>
          <a:xfrm>
            <a:off x="0" y="0"/>
            <a:ext cx="4210974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377BD3-6523-408D-B89B-4AB4A54324DD}"/>
              </a:ext>
            </a:extLst>
          </p:cNvPr>
          <p:cNvSpPr txBox="1"/>
          <p:nvPr/>
        </p:nvSpPr>
        <p:spPr>
          <a:xfrm>
            <a:off x="6731612" y="1367597"/>
            <a:ext cx="45748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Roboto Medium" panose="02000000000000000000" pitchFamily="2" charset="0"/>
                <a:ea typeface="Roboto Medium" panose="02000000000000000000" pitchFamily="2" charset="0"/>
              </a:rPr>
              <a:t>Trust in us to get what you deserve</a:t>
            </a:r>
            <a:endParaRPr lang="en-ID" sz="32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AC6C55-267F-49DB-A46B-78758443E673}"/>
              </a:ext>
            </a:extLst>
          </p:cNvPr>
          <p:cNvSpPr txBox="1"/>
          <p:nvPr/>
        </p:nvSpPr>
        <p:spPr>
          <a:xfrm>
            <a:off x="6731612" y="3581387"/>
            <a:ext cx="2185232" cy="606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endParaRPr lang="en-ID" sz="900" dirty="0">
              <a:solidFill>
                <a:srgbClr val="181818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ACC0EE-315A-4BDC-A1F6-A7846F54754F}"/>
              </a:ext>
            </a:extLst>
          </p:cNvPr>
          <p:cNvSpPr txBox="1"/>
          <p:nvPr/>
        </p:nvSpPr>
        <p:spPr>
          <a:xfrm>
            <a:off x="6731612" y="3306788"/>
            <a:ext cx="2043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Trusted Results</a:t>
            </a:r>
            <a:endParaRPr lang="en-ID" sz="1200">
              <a:solidFill>
                <a:schemeClr val="tx1">
                  <a:lumMod val="85000"/>
                  <a:lumOff val="1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A18550-6586-4051-9D14-99B42BBF871E}"/>
              </a:ext>
            </a:extLst>
          </p:cNvPr>
          <p:cNvSpPr txBox="1"/>
          <p:nvPr/>
        </p:nvSpPr>
        <p:spPr>
          <a:xfrm>
            <a:off x="6731612" y="5104748"/>
            <a:ext cx="2185232" cy="606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ctetur</a:t>
            </a:r>
            <a:endParaRPr lang="en-ID" sz="900" dirty="0">
              <a:solidFill>
                <a:srgbClr val="181818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974613-4569-478A-8191-9BE99DBCEC7E}"/>
              </a:ext>
            </a:extLst>
          </p:cNvPr>
          <p:cNvSpPr txBox="1"/>
          <p:nvPr/>
        </p:nvSpPr>
        <p:spPr>
          <a:xfrm>
            <a:off x="6731612" y="4830149"/>
            <a:ext cx="2043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Legal Insights</a:t>
            </a:r>
            <a:endParaRPr lang="en-ID" sz="1200">
              <a:solidFill>
                <a:schemeClr val="tx1">
                  <a:lumMod val="85000"/>
                  <a:lumOff val="1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97D8BF-E143-4C02-8A96-D1360A463EFA}"/>
              </a:ext>
            </a:extLst>
          </p:cNvPr>
          <p:cNvSpPr txBox="1"/>
          <p:nvPr/>
        </p:nvSpPr>
        <p:spPr>
          <a:xfrm>
            <a:off x="9263227" y="3578987"/>
            <a:ext cx="2185232" cy="606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endParaRPr lang="en-ID" sz="900" dirty="0">
              <a:solidFill>
                <a:srgbClr val="181818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F6FEAB-230E-44F0-8510-D641F570163E}"/>
              </a:ext>
            </a:extLst>
          </p:cNvPr>
          <p:cNvSpPr txBox="1"/>
          <p:nvPr/>
        </p:nvSpPr>
        <p:spPr>
          <a:xfrm>
            <a:off x="9263227" y="3304388"/>
            <a:ext cx="2043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Trusted Results</a:t>
            </a:r>
            <a:endParaRPr lang="en-ID" sz="1200">
              <a:solidFill>
                <a:schemeClr val="tx1">
                  <a:lumMod val="85000"/>
                  <a:lumOff val="1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EF038E-6A41-4235-956F-777B389429C4}"/>
              </a:ext>
            </a:extLst>
          </p:cNvPr>
          <p:cNvSpPr txBox="1"/>
          <p:nvPr/>
        </p:nvSpPr>
        <p:spPr>
          <a:xfrm>
            <a:off x="9263227" y="5102348"/>
            <a:ext cx="2185232" cy="606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ctetur</a:t>
            </a:r>
            <a:endParaRPr lang="en-ID" sz="900" dirty="0">
              <a:solidFill>
                <a:srgbClr val="181818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AC4A9F-FD9B-4FD8-88CF-3EDE7D637066}"/>
              </a:ext>
            </a:extLst>
          </p:cNvPr>
          <p:cNvSpPr txBox="1"/>
          <p:nvPr/>
        </p:nvSpPr>
        <p:spPr>
          <a:xfrm>
            <a:off x="9263227" y="4827749"/>
            <a:ext cx="2043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Legal Insights</a:t>
            </a:r>
            <a:endParaRPr lang="en-ID" sz="1200">
              <a:solidFill>
                <a:schemeClr val="tx1">
                  <a:lumMod val="85000"/>
                  <a:lumOff val="1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77EDEBB9-1E04-4DEB-A714-2FD1BBBA4D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3" r="14673"/>
          <a:stretch>
            <a:fillRect/>
          </a:stretch>
        </p:blipFill>
        <p:spPr/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D5DCCCC-1E56-4460-B68E-5B2914D57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72372" y="461475"/>
            <a:ext cx="661793" cy="56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73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10978AB-5299-4D77-8FB9-34DF10AC763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3" b="14833"/>
          <a:stretch/>
        </p:blipFill>
        <p:spPr>
          <a:xfrm>
            <a:off x="0" y="0"/>
            <a:ext cx="6096000" cy="3216275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82A7A762-B934-4AA7-A2DA-EFA7930BA06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0" b="9240"/>
          <a:stretch/>
        </p:blipFill>
        <p:spPr>
          <a:xfrm>
            <a:off x="6096000" y="3216275"/>
            <a:ext cx="6096000" cy="326072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7A6767-81A9-4C7F-A2E3-7E54895CCD2D}"/>
              </a:ext>
            </a:extLst>
          </p:cNvPr>
          <p:cNvSpPr txBox="1"/>
          <p:nvPr/>
        </p:nvSpPr>
        <p:spPr>
          <a:xfrm>
            <a:off x="6407612" y="969374"/>
            <a:ext cx="33764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Millions Recovered For Injury Victims</a:t>
            </a:r>
            <a:endParaRPr lang="en-ID" sz="28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219C80-3D6E-4861-A850-29FECC5BEBCA}"/>
              </a:ext>
            </a:extLst>
          </p:cNvPr>
          <p:cNvSpPr txBox="1"/>
          <p:nvPr/>
        </p:nvSpPr>
        <p:spPr>
          <a:xfrm>
            <a:off x="6407611" y="2175472"/>
            <a:ext cx="3376476" cy="329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</a:t>
            </a:r>
            <a:endParaRPr lang="en-ID" sz="900" dirty="0">
              <a:solidFill>
                <a:srgbClr val="181818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04721A-7EAE-48AD-83E3-FDF6A6C7501F}"/>
              </a:ext>
            </a:extLst>
          </p:cNvPr>
          <p:cNvSpPr txBox="1"/>
          <p:nvPr/>
        </p:nvSpPr>
        <p:spPr>
          <a:xfrm>
            <a:off x="623409" y="4321276"/>
            <a:ext cx="4456590" cy="143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risus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Donec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lacinia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nli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Pe Lorem ipsum dolor sit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endParaRPr lang="en-ID" sz="900" dirty="0">
              <a:solidFill>
                <a:srgbClr val="181818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8EAA09-BA61-41E3-B4F1-12FC32E58A73}"/>
              </a:ext>
            </a:extLst>
          </p:cNvPr>
          <p:cNvSpPr txBox="1"/>
          <p:nvPr/>
        </p:nvSpPr>
        <p:spPr>
          <a:xfrm>
            <a:off x="623409" y="3895863"/>
            <a:ext cx="4456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300" dirty="0">
                <a:solidFill>
                  <a:srgbClr val="B5925F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OUR PRIORITY</a:t>
            </a:r>
            <a:endParaRPr lang="en-ID" sz="1000" spc="300" dirty="0">
              <a:solidFill>
                <a:srgbClr val="B5925F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E84CD3-5926-4F4D-B96D-40ABCD7F4B5F}"/>
              </a:ext>
            </a:extLst>
          </p:cNvPr>
          <p:cNvSpPr/>
          <p:nvPr/>
        </p:nvSpPr>
        <p:spPr>
          <a:xfrm>
            <a:off x="725009" y="2175472"/>
            <a:ext cx="1211861" cy="1211861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E6E625-D692-47C1-9D9B-391FDECD4FD7}"/>
              </a:ext>
            </a:extLst>
          </p:cNvPr>
          <p:cNvGrpSpPr/>
          <p:nvPr/>
        </p:nvGrpSpPr>
        <p:grpSpPr>
          <a:xfrm>
            <a:off x="1036621" y="2487589"/>
            <a:ext cx="588635" cy="587626"/>
            <a:chOff x="1828800" y="4371975"/>
            <a:chExt cx="610933" cy="609886"/>
          </a:xfrm>
          <a:solidFill>
            <a:schemeClr val="bg1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921EE7D-EBDA-4E59-9708-272969995441}"/>
                </a:ext>
              </a:extLst>
            </p:cNvPr>
            <p:cNvSpPr/>
            <p:nvPr/>
          </p:nvSpPr>
          <p:spPr>
            <a:xfrm>
              <a:off x="1828800" y="4553140"/>
              <a:ext cx="285750" cy="428625"/>
            </a:xfrm>
            <a:custGeom>
              <a:avLst/>
              <a:gdLst>
                <a:gd name="connsiteX0" fmla="*/ 67342 w 285750"/>
                <a:gd name="connsiteY0" fmla="*/ 354330 h 428625"/>
                <a:gd name="connsiteX1" fmla="*/ 114014 w 285750"/>
                <a:gd name="connsiteY1" fmla="*/ 392621 h 428625"/>
                <a:gd name="connsiteX2" fmla="*/ 150686 w 285750"/>
                <a:gd name="connsiteY2" fmla="*/ 428149 h 428625"/>
                <a:gd name="connsiteX3" fmla="*/ 163163 w 285750"/>
                <a:gd name="connsiteY3" fmla="*/ 433197 h 428625"/>
                <a:gd name="connsiteX4" fmla="*/ 271177 w 285750"/>
                <a:gd name="connsiteY4" fmla="*/ 433197 h 428625"/>
                <a:gd name="connsiteX5" fmla="*/ 289179 w 285750"/>
                <a:gd name="connsiteY5" fmla="*/ 415195 h 428625"/>
                <a:gd name="connsiteX6" fmla="*/ 289179 w 285750"/>
                <a:gd name="connsiteY6" fmla="*/ 335852 h 428625"/>
                <a:gd name="connsiteX7" fmla="*/ 262700 w 285750"/>
                <a:gd name="connsiteY7" fmla="*/ 272129 h 428625"/>
                <a:gd name="connsiteX8" fmla="*/ 164116 w 285750"/>
                <a:gd name="connsiteY8" fmla="*/ 174688 h 428625"/>
                <a:gd name="connsiteX9" fmla="*/ 108013 w 285750"/>
                <a:gd name="connsiteY9" fmla="*/ 162020 h 428625"/>
                <a:gd name="connsiteX10" fmla="*/ 108013 w 285750"/>
                <a:gd name="connsiteY10" fmla="*/ 54007 h 428625"/>
                <a:gd name="connsiteX11" fmla="*/ 54007 w 285750"/>
                <a:gd name="connsiteY11" fmla="*/ 0 h 428625"/>
                <a:gd name="connsiteX12" fmla="*/ 0 w 285750"/>
                <a:gd name="connsiteY12" fmla="*/ 54007 h 428625"/>
                <a:gd name="connsiteX13" fmla="*/ 0 w 285750"/>
                <a:gd name="connsiteY13" fmla="*/ 215456 h 428625"/>
                <a:gd name="connsiteX14" fmla="*/ 8763 w 285750"/>
                <a:gd name="connsiteY14" fmla="*/ 261557 h 428625"/>
                <a:gd name="connsiteX15" fmla="*/ 67342 w 285750"/>
                <a:gd name="connsiteY15" fmla="*/ 354330 h 428625"/>
                <a:gd name="connsiteX16" fmla="*/ 67342 w 285750"/>
                <a:gd name="connsiteY16" fmla="*/ 354330 h 428625"/>
                <a:gd name="connsiteX17" fmla="*/ 36004 w 285750"/>
                <a:gd name="connsiteY17" fmla="*/ 54007 h 428625"/>
                <a:gd name="connsiteX18" fmla="*/ 54007 w 285750"/>
                <a:gd name="connsiteY18" fmla="*/ 36004 h 428625"/>
                <a:gd name="connsiteX19" fmla="*/ 72009 w 285750"/>
                <a:gd name="connsiteY19" fmla="*/ 54007 h 428625"/>
                <a:gd name="connsiteX20" fmla="*/ 72009 w 285750"/>
                <a:gd name="connsiteY20" fmla="*/ 212979 h 428625"/>
                <a:gd name="connsiteX21" fmla="*/ 72009 w 285750"/>
                <a:gd name="connsiteY21" fmla="*/ 214217 h 428625"/>
                <a:gd name="connsiteX22" fmla="*/ 87725 w 285750"/>
                <a:gd name="connsiteY22" fmla="*/ 251175 h 428625"/>
                <a:gd name="connsiteX23" fmla="*/ 87821 w 285750"/>
                <a:gd name="connsiteY23" fmla="*/ 251270 h 428625"/>
                <a:gd name="connsiteX24" fmla="*/ 156686 w 285750"/>
                <a:gd name="connsiteY24" fmla="*/ 318897 h 428625"/>
                <a:gd name="connsiteX25" fmla="*/ 182118 w 285750"/>
                <a:gd name="connsiteY25" fmla="*/ 318707 h 428625"/>
                <a:gd name="connsiteX26" fmla="*/ 181927 w 285750"/>
                <a:gd name="connsiteY26" fmla="*/ 293275 h 428625"/>
                <a:gd name="connsiteX27" fmla="*/ 113157 w 285750"/>
                <a:gd name="connsiteY27" fmla="*/ 225743 h 428625"/>
                <a:gd name="connsiteX28" fmla="*/ 113348 w 285750"/>
                <a:gd name="connsiteY28" fmla="*/ 200216 h 428625"/>
                <a:gd name="connsiteX29" fmla="*/ 113824 w 285750"/>
                <a:gd name="connsiteY29" fmla="*/ 199739 h 428625"/>
                <a:gd name="connsiteX30" fmla="*/ 113824 w 285750"/>
                <a:gd name="connsiteY30" fmla="*/ 199739 h 428625"/>
                <a:gd name="connsiteX31" fmla="*/ 113824 w 285750"/>
                <a:gd name="connsiteY31" fmla="*/ 199739 h 428625"/>
                <a:gd name="connsiteX32" fmla="*/ 113824 w 285750"/>
                <a:gd name="connsiteY32" fmla="*/ 199739 h 428625"/>
                <a:gd name="connsiteX33" fmla="*/ 113824 w 285750"/>
                <a:gd name="connsiteY33" fmla="*/ 199739 h 428625"/>
                <a:gd name="connsiteX34" fmla="*/ 113824 w 285750"/>
                <a:gd name="connsiteY34" fmla="*/ 199739 h 428625"/>
                <a:gd name="connsiteX35" fmla="*/ 113824 w 285750"/>
                <a:gd name="connsiteY35" fmla="*/ 199739 h 428625"/>
                <a:gd name="connsiteX36" fmla="*/ 113824 w 285750"/>
                <a:gd name="connsiteY36" fmla="*/ 199739 h 428625"/>
                <a:gd name="connsiteX37" fmla="*/ 113824 w 285750"/>
                <a:gd name="connsiteY37" fmla="*/ 199739 h 428625"/>
                <a:gd name="connsiteX38" fmla="*/ 113824 w 285750"/>
                <a:gd name="connsiteY38" fmla="*/ 199739 h 428625"/>
                <a:gd name="connsiteX39" fmla="*/ 113824 w 285750"/>
                <a:gd name="connsiteY39" fmla="*/ 199739 h 428625"/>
                <a:gd name="connsiteX40" fmla="*/ 113824 w 285750"/>
                <a:gd name="connsiteY40" fmla="*/ 199739 h 428625"/>
                <a:gd name="connsiteX41" fmla="*/ 113824 w 285750"/>
                <a:gd name="connsiteY41" fmla="*/ 199739 h 428625"/>
                <a:gd name="connsiteX42" fmla="*/ 113824 w 285750"/>
                <a:gd name="connsiteY42" fmla="*/ 199739 h 428625"/>
                <a:gd name="connsiteX43" fmla="*/ 113824 w 285750"/>
                <a:gd name="connsiteY43" fmla="*/ 199739 h 428625"/>
                <a:gd name="connsiteX44" fmla="*/ 113824 w 285750"/>
                <a:gd name="connsiteY44" fmla="*/ 199739 h 428625"/>
                <a:gd name="connsiteX45" fmla="*/ 113824 w 285750"/>
                <a:gd name="connsiteY45" fmla="*/ 199739 h 428625"/>
                <a:gd name="connsiteX46" fmla="*/ 113824 w 285750"/>
                <a:gd name="connsiteY46" fmla="*/ 199739 h 428625"/>
                <a:gd name="connsiteX47" fmla="*/ 113824 w 285750"/>
                <a:gd name="connsiteY47" fmla="*/ 199739 h 428625"/>
                <a:gd name="connsiteX48" fmla="*/ 113824 w 285750"/>
                <a:gd name="connsiteY48" fmla="*/ 199739 h 428625"/>
                <a:gd name="connsiteX49" fmla="*/ 113824 w 285750"/>
                <a:gd name="connsiteY49" fmla="*/ 199739 h 428625"/>
                <a:gd name="connsiteX50" fmla="*/ 113824 w 285750"/>
                <a:gd name="connsiteY50" fmla="*/ 199739 h 428625"/>
                <a:gd name="connsiteX51" fmla="*/ 113824 w 285750"/>
                <a:gd name="connsiteY51" fmla="*/ 199739 h 428625"/>
                <a:gd name="connsiteX52" fmla="*/ 113824 w 285750"/>
                <a:gd name="connsiteY52" fmla="*/ 199739 h 428625"/>
                <a:gd name="connsiteX53" fmla="*/ 113824 w 285750"/>
                <a:gd name="connsiteY53" fmla="*/ 199739 h 428625"/>
                <a:gd name="connsiteX54" fmla="*/ 113824 w 285750"/>
                <a:gd name="connsiteY54" fmla="*/ 199739 h 428625"/>
                <a:gd name="connsiteX55" fmla="*/ 113824 w 285750"/>
                <a:gd name="connsiteY55" fmla="*/ 199739 h 428625"/>
                <a:gd name="connsiteX56" fmla="*/ 113824 w 285750"/>
                <a:gd name="connsiteY56" fmla="*/ 199739 h 428625"/>
                <a:gd name="connsiteX57" fmla="*/ 113824 w 285750"/>
                <a:gd name="connsiteY57" fmla="*/ 199739 h 428625"/>
                <a:gd name="connsiteX58" fmla="*/ 113824 w 285750"/>
                <a:gd name="connsiteY58" fmla="*/ 199739 h 428625"/>
                <a:gd name="connsiteX59" fmla="*/ 113824 w 285750"/>
                <a:gd name="connsiteY59" fmla="*/ 199739 h 428625"/>
                <a:gd name="connsiteX60" fmla="*/ 113824 w 285750"/>
                <a:gd name="connsiteY60" fmla="*/ 199739 h 428625"/>
                <a:gd name="connsiteX61" fmla="*/ 113824 w 285750"/>
                <a:gd name="connsiteY61" fmla="*/ 199739 h 428625"/>
                <a:gd name="connsiteX62" fmla="*/ 113824 w 285750"/>
                <a:gd name="connsiteY62" fmla="*/ 199739 h 428625"/>
                <a:gd name="connsiteX63" fmla="*/ 113824 w 285750"/>
                <a:gd name="connsiteY63" fmla="*/ 199739 h 428625"/>
                <a:gd name="connsiteX64" fmla="*/ 113824 w 285750"/>
                <a:gd name="connsiteY64" fmla="*/ 199739 h 428625"/>
                <a:gd name="connsiteX65" fmla="*/ 138303 w 285750"/>
                <a:gd name="connsiteY65" fmla="*/ 200692 h 428625"/>
                <a:gd name="connsiteX66" fmla="*/ 138303 w 285750"/>
                <a:gd name="connsiteY66" fmla="*/ 200692 h 428625"/>
                <a:gd name="connsiteX67" fmla="*/ 138398 w 285750"/>
                <a:gd name="connsiteY67" fmla="*/ 200787 h 428625"/>
                <a:gd name="connsiteX68" fmla="*/ 236982 w 285750"/>
                <a:gd name="connsiteY68" fmla="*/ 298133 h 428625"/>
                <a:gd name="connsiteX69" fmla="*/ 252794 w 285750"/>
                <a:gd name="connsiteY69" fmla="*/ 336328 h 428625"/>
                <a:gd name="connsiteX70" fmla="*/ 252794 w 285750"/>
                <a:gd name="connsiteY70" fmla="*/ 397669 h 428625"/>
                <a:gd name="connsiteX71" fmla="*/ 170117 w 285750"/>
                <a:gd name="connsiteY71" fmla="*/ 397669 h 428625"/>
                <a:gd name="connsiteX72" fmla="*/ 138113 w 285750"/>
                <a:gd name="connsiteY72" fmla="*/ 366713 h 428625"/>
                <a:gd name="connsiteX73" fmla="*/ 136969 w 285750"/>
                <a:gd name="connsiteY73" fmla="*/ 365760 h 428625"/>
                <a:gd name="connsiteX74" fmla="*/ 89725 w 285750"/>
                <a:gd name="connsiteY74" fmla="*/ 326993 h 428625"/>
                <a:gd name="connsiteX75" fmla="*/ 43244 w 285750"/>
                <a:gd name="connsiteY75" fmla="*/ 253460 h 428625"/>
                <a:gd name="connsiteX76" fmla="*/ 35528 w 285750"/>
                <a:gd name="connsiteY76" fmla="*/ 215170 h 428625"/>
                <a:gd name="connsiteX77" fmla="*/ 35528 w 285750"/>
                <a:gd name="connsiteY77" fmla="*/ 54007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85750" h="428625">
                  <a:moveTo>
                    <a:pt x="67342" y="354330"/>
                  </a:moveTo>
                  <a:lnTo>
                    <a:pt x="114014" y="392621"/>
                  </a:lnTo>
                  <a:lnTo>
                    <a:pt x="150686" y="428149"/>
                  </a:lnTo>
                  <a:cubicBezTo>
                    <a:pt x="154019" y="431387"/>
                    <a:pt x="158496" y="433197"/>
                    <a:pt x="163163" y="433197"/>
                  </a:cubicBezTo>
                  <a:lnTo>
                    <a:pt x="271177" y="433197"/>
                  </a:lnTo>
                  <a:cubicBezTo>
                    <a:pt x="281083" y="433197"/>
                    <a:pt x="289179" y="425101"/>
                    <a:pt x="289179" y="415195"/>
                  </a:cubicBezTo>
                  <a:lnTo>
                    <a:pt x="289179" y="335852"/>
                  </a:lnTo>
                  <a:cubicBezTo>
                    <a:pt x="289179" y="311849"/>
                    <a:pt x="279844" y="289179"/>
                    <a:pt x="262700" y="272129"/>
                  </a:cubicBezTo>
                  <a:cubicBezTo>
                    <a:pt x="244507" y="254222"/>
                    <a:pt x="167831" y="178403"/>
                    <a:pt x="164116" y="174688"/>
                  </a:cubicBezTo>
                  <a:cubicBezTo>
                    <a:pt x="148971" y="159544"/>
                    <a:pt x="126968" y="155353"/>
                    <a:pt x="108013" y="162020"/>
                  </a:cubicBezTo>
                  <a:lnTo>
                    <a:pt x="108013" y="54007"/>
                  </a:lnTo>
                  <a:cubicBezTo>
                    <a:pt x="108013" y="24194"/>
                    <a:pt x="83820" y="0"/>
                    <a:pt x="54007" y="0"/>
                  </a:cubicBezTo>
                  <a:cubicBezTo>
                    <a:pt x="24194" y="0"/>
                    <a:pt x="0" y="24194"/>
                    <a:pt x="0" y="54007"/>
                  </a:cubicBezTo>
                  <a:lnTo>
                    <a:pt x="0" y="215456"/>
                  </a:lnTo>
                  <a:cubicBezTo>
                    <a:pt x="0" y="219837"/>
                    <a:pt x="3619" y="241173"/>
                    <a:pt x="8763" y="261557"/>
                  </a:cubicBezTo>
                  <a:cubicBezTo>
                    <a:pt x="17812" y="298228"/>
                    <a:pt x="38100" y="330327"/>
                    <a:pt x="67342" y="354330"/>
                  </a:cubicBezTo>
                  <a:lnTo>
                    <a:pt x="67342" y="354330"/>
                  </a:lnTo>
                  <a:close/>
                  <a:moveTo>
                    <a:pt x="36004" y="54007"/>
                  </a:moveTo>
                  <a:cubicBezTo>
                    <a:pt x="36004" y="44101"/>
                    <a:pt x="44101" y="36004"/>
                    <a:pt x="54007" y="36004"/>
                  </a:cubicBezTo>
                  <a:cubicBezTo>
                    <a:pt x="63913" y="36004"/>
                    <a:pt x="72009" y="44101"/>
                    <a:pt x="72009" y="54007"/>
                  </a:cubicBezTo>
                  <a:lnTo>
                    <a:pt x="72009" y="212979"/>
                  </a:lnTo>
                  <a:cubicBezTo>
                    <a:pt x="72009" y="213360"/>
                    <a:pt x="72009" y="213836"/>
                    <a:pt x="72009" y="214217"/>
                  </a:cubicBezTo>
                  <a:cubicBezTo>
                    <a:pt x="72295" y="227648"/>
                    <a:pt x="77533" y="240983"/>
                    <a:pt x="87725" y="251175"/>
                  </a:cubicBezTo>
                  <a:lnTo>
                    <a:pt x="87821" y="251270"/>
                  </a:lnTo>
                  <a:lnTo>
                    <a:pt x="156686" y="318897"/>
                  </a:lnTo>
                  <a:cubicBezTo>
                    <a:pt x="163735" y="325850"/>
                    <a:pt x="175165" y="325755"/>
                    <a:pt x="182118" y="318707"/>
                  </a:cubicBezTo>
                  <a:cubicBezTo>
                    <a:pt x="189071" y="311658"/>
                    <a:pt x="188976" y="300228"/>
                    <a:pt x="181927" y="293275"/>
                  </a:cubicBezTo>
                  <a:lnTo>
                    <a:pt x="113157" y="225743"/>
                  </a:lnTo>
                  <a:cubicBezTo>
                    <a:pt x="106299" y="218885"/>
                    <a:pt x="106013" y="207550"/>
                    <a:pt x="113348" y="200216"/>
                  </a:cubicBezTo>
                  <a:cubicBezTo>
                    <a:pt x="113443" y="200120"/>
                    <a:pt x="113729" y="199835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lnTo>
                    <a:pt x="113824" y="199739"/>
                  </a:lnTo>
                  <a:cubicBezTo>
                    <a:pt x="113824" y="199739"/>
                    <a:pt x="113824" y="199739"/>
                    <a:pt x="113824" y="199739"/>
                  </a:cubicBezTo>
                  <a:lnTo>
                    <a:pt x="113824" y="199739"/>
                  </a:lnTo>
                  <a:cubicBezTo>
                    <a:pt x="113824" y="199739"/>
                    <a:pt x="113824" y="199739"/>
                    <a:pt x="113824" y="199739"/>
                  </a:cubicBezTo>
                  <a:lnTo>
                    <a:pt x="113824" y="199739"/>
                  </a:ln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lnTo>
                    <a:pt x="113824" y="199739"/>
                  </a:lnTo>
                  <a:cubicBezTo>
                    <a:pt x="113824" y="199739"/>
                    <a:pt x="113824" y="199739"/>
                    <a:pt x="113824" y="199739"/>
                  </a:cubicBezTo>
                  <a:lnTo>
                    <a:pt x="113824" y="199739"/>
                  </a:ln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lnTo>
                    <a:pt x="113824" y="199739"/>
                  </a:lnTo>
                  <a:cubicBezTo>
                    <a:pt x="113824" y="199739"/>
                    <a:pt x="113824" y="199739"/>
                    <a:pt x="113824" y="199739"/>
                  </a:cubicBezTo>
                  <a:lnTo>
                    <a:pt x="113824" y="199739"/>
                  </a:lnTo>
                  <a:cubicBezTo>
                    <a:pt x="113824" y="199739"/>
                    <a:pt x="113824" y="199739"/>
                    <a:pt x="113824" y="199739"/>
                  </a:cubicBezTo>
                  <a:lnTo>
                    <a:pt x="113824" y="199739"/>
                  </a:ln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20872" y="193738"/>
                    <a:pt x="131540" y="194025"/>
                    <a:pt x="138303" y="200692"/>
                  </a:cubicBezTo>
                  <a:cubicBezTo>
                    <a:pt x="138303" y="200692"/>
                    <a:pt x="138303" y="200692"/>
                    <a:pt x="138303" y="200692"/>
                  </a:cubicBezTo>
                  <a:cubicBezTo>
                    <a:pt x="138303" y="200692"/>
                    <a:pt x="138398" y="200787"/>
                    <a:pt x="138398" y="200787"/>
                  </a:cubicBezTo>
                  <a:lnTo>
                    <a:pt x="236982" y="298133"/>
                  </a:lnTo>
                  <a:cubicBezTo>
                    <a:pt x="247174" y="308325"/>
                    <a:pt x="252794" y="321850"/>
                    <a:pt x="252794" y="336328"/>
                  </a:cubicBezTo>
                  <a:lnTo>
                    <a:pt x="252794" y="397669"/>
                  </a:lnTo>
                  <a:lnTo>
                    <a:pt x="170117" y="397669"/>
                  </a:lnTo>
                  <a:lnTo>
                    <a:pt x="138113" y="366713"/>
                  </a:lnTo>
                  <a:cubicBezTo>
                    <a:pt x="137731" y="366332"/>
                    <a:pt x="137350" y="366046"/>
                    <a:pt x="136969" y="365760"/>
                  </a:cubicBezTo>
                  <a:lnTo>
                    <a:pt x="89725" y="326993"/>
                  </a:lnTo>
                  <a:cubicBezTo>
                    <a:pt x="66485" y="307943"/>
                    <a:pt x="50387" y="282512"/>
                    <a:pt x="43244" y="253460"/>
                  </a:cubicBezTo>
                  <a:cubicBezTo>
                    <a:pt x="38671" y="235077"/>
                    <a:pt x="36100" y="219075"/>
                    <a:pt x="35528" y="215170"/>
                  </a:cubicBezTo>
                  <a:lnTo>
                    <a:pt x="35528" y="5400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829F3EE-C1AA-4142-B64A-AC4AE0AC7F36}"/>
                </a:ext>
              </a:extLst>
            </p:cNvPr>
            <p:cNvSpPr/>
            <p:nvPr/>
          </p:nvSpPr>
          <p:spPr>
            <a:xfrm>
              <a:off x="2153983" y="4553236"/>
              <a:ext cx="285750" cy="428625"/>
            </a:xfrm>
            <a:custGeom>
              <a:avLst/>
              <a:gdLst>
                <a:gd name="connsiteX0" fmla="*/ 26384 w 285750"/>
                <a:gd name="connsiteY0" fmla="*/ 272129 h 428625"/>
                <a:gd name="connsiteX1" fmla="*/ 0 w 285750"/>
                <a:gd name="connsiteY1" fmla="*/ 335756 h 428625"/>
                <a:gd name="connsiteX2" fmla="*/ 0 w 285750"/>
                <a:gd name="connsiteY2" fmla="*/ 415099 h 428625"/>
                <a:gd name="connsiteX3" fmla="*/ 18002 w 285750"/>
                <a:gd name="connsiteY3" fmla="*/ 433102 h 428625"/>
                <a:gd name="connsiteX4" fmla="*/ 126016 w 285750"/>
                <a:gd name="connsiteY4" fmla="*/ 433102 h 428625"/>
                <a:gd name="connsiteX5" fmla="*/ 138493 w 285750"/>
                <a:gd name="connsiteY5" fmla="*/ 428054 h 428625"/>
                <a:gd name="connsiteX6" fmla="*/ 175165 w 285750"/>
                <a:gd name="connsiteY6" fmla="*/ 392525 h 428625"/>
                <a:gd name="connsiteX7" fmla="*/ 221837 w 285750"/>
                <a:gd name="connsiteY7" fmla="*/ 354235 h 428625"/>
                <a:gd name="connsiteX8" fmla="*/ 280416 w 285750"/>
                <a:gd name="connsiteY8" fmla="*/ 261556 h 428625"/>
                <a:gd name="connsiteX9" fmla="*/ 289179 w 285750"/>
                <a:gd name="connsiteY9" fmla="*/ 215455 h 428625"/>
                <a:gd name="connsiteX10" fmla="*/ 289179 w 285750"/>
                <a:gd name="connsiteY10" fmla="*/ 54007 h 428625"/>
                <a:gd name="connsiteX11" fmla="*/ 235172 w 285750"/>
                <a:gd name="connsiteY11" fmla="*/ 0 h 428625"/>
                <a:gd name="connsiteX12" fmla="*/ 181166 w 285750"/>
                <a:gd name="connsiteY12" fmla="*/ 54007 h 428625"/>
                <a:gd name="connsiteX13" fmla="*/ 181166 w 285750"/>
                <a:gd name="connsiteY13" fmla="*/ 162020 h 428625"/>
                <a:gd name="connsiteX14" fmla="*/ 123730 w 285750"/>
                <a:gd name="connsiteY14" fmla="*/ 174688 h 428625"/>
                <a:gd name="connsiteX15" fmla="*/ 26384 w 285750"/>
                <a:gd name="connsiteY15" fmla="*/ 272129 h 428625"/>
                <a:gd name="connsiteX16" fmla="*/ 175927 w 285750"/>
                <a:gd name="connsiteY16" fmla="*/ 200120 h 428625"/>
                <a:gd name="connsiteX17" fmla="*/ 175927 w 285750"/>
                <a:gd name="connsiteY17" fmla="*/ 225552 h 428625"/>
                <a:gd name="connsiteX18" fmla="*/ 107156 w 285750"/>
                <a:gd name="connsiteY18" fmla="*/ 293084 h 428625"/>
                <a:gd name="connsiteX19" fmla="*/ 106966 w 285750"/>
                <a:gd name="connsiteY19" fmla="*/ 318516 h 428625"/>
                <a:gd name="connsiteX20" fmla="*/ 132397 w 285750"/>
                <a:gd name="connsiteY20" fmla="*/ 318706 h 428625"/>
                <a:gd name="connsiteX21" fmla="*/ 201263 w 285750"/>
                <a:gd name="connsiteY21" fmla="*/ 251079 h 428625"/>
                <a:gd name="connsiteX22" fmla="*/ 201359 w 285750"/>
                <a:gd name="connsiteY22" fmla="*/ 250984 h 428625"/>
                <a:gd name="connsiteX23" fmla="*/ 217170 w 285750"/>
                <a:gd name="connsiteY23" fmla="*/ 214027 h 428625"/>
                <a:gd name="connsiteX24" fmla="*/ 217170 w 285750"/>
                <a:gd name="connsiteY24" fmla="*/ 212884 h 428625"/>
                <a:gd name="connsiteX25" fmla="*/ 217170 w 285750"/>
                <a:gd name="connsiteY25" fmla="*/ 53912 h 428625"/>
                <a:gd name="connsiteX26" fmla="*/ 235172 w 285750"/>
                <a:gd name="connsiteY26" fmla="*/ 35909 h 428625"/>
                <a:gd name="connsiteX27" fmla="*/ 253175 w 285750"/>
                <a:gd name="connsiteY27" fmla="*/ 53912 h 428625"/>
                <a:gd name="connsiteX28" fmla="*/ 253175 w 285750"/>
                <a:gd name="connsiteY28" fmla="*/ 214503 h 428625"/>
                <a:gd name="connsiteX29" fmla="*/ 245459 w 285750"/>
                <a:gd name="connsiteY29" fmla="*/ 252794 h 428625"/>
                <a:gd name="connsiteX30" fmla="*/ 198977 w 285750"/>
                <a:gd name="connsiteY30" fmla="*/ 326327 h 428625"/>
                <a:gd name="connsiteX31" fmla="*/ 151733 w 285750"/>
                <a:gd name="connsiteY31" fmla="*/ 365093 h 428625"/>
                <a:gd name="connsiteX32" fmla="*/ 150590 w 285750"/>
                <a:gd name="connsiteY32" fmla="*/ 366046 h 428625"/>
                <a:gd name="connsiteX33" fmla="*/ 118586 w 285750"/>
                <a:gd name="connsiteY33" fmla="*/ 397002 h 428625"/>
                <a:gd name="connsiteX34" fmla="*/ 35909 w 285750"/>
                <a:gd name="connsiteY34" fmla="*/ 397002 h 428625"/>
                <a:gd name="connsiteX35" fmla="*/ 35909 w 285750"/>
                <a:gd name="connsiteY35" fmla="*/ 335661 h 428625"/>
                <a:gd name="connsiteX36" fmla="*/ 51721 w 285750"/>
                <a:gd name="connsiteY36" fmla="*/ 297466 h 428625"/>
                <a:gd name="connsiteX37" fmla="*/ 149162 w 285750"/>
                <a:gd name="connsiteY37" fmla="*/ 200025 h 428625"/>
                <a:gd name="connsiteX38" fmla="*/ 175927 w 285750"/>
                <a:gd name="connsiteY38" fmla="*/ 200120 h 428625"/>
                <a:gd name="connsiteX39" fmla="*/ 175927 w 285750"/>
                <a:gd name="connsiteY39" fmla="*/ 200120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85750" h="428625">
                  <a:moveTo>
                    <a:pt x="26384" y="272129"/>
                  </a:moveTo>
                  <a:cubicBezTo>
                    <a:pt x="9430" y="289084"/>
                    <a:pt x="0" y="311753"/>
                    <a:pt x="0" y="335756"/>
                  </a:cubicBezTo>
                  <a:lnTo>
                    <a:pt x="0" y="415099"/>
                  </a:lnTo>
                  <a:cubicBezTo>
                    <a:pt x="0" y="425005"/>
                    <a:pt x="8001" y="433102"/>
                    <a:pt x="18002" y="433102"/>
                  </a:cubicBezTo>
                  <a:lnTo>
                    <a:pt x="126016" y="433102"/>
                  </a:lnTo>
                  <a:cubicBezTo>
                    <a:pt x="130683" y="433102"/>
                    <a:pt x="135160" y="431292"/>
                    <a:pt x="138493" y="428054"/>
                  </a:cubicBezTo>
                  <a:lnTo>
                    <a:pt x="175165" y="392525"/>
                  </a:lnTo>
                  <a:lnTo>
                    <a:pt x="221837" y="354235"/>
                  </a:lnTo>
                  <a:cubicBezTo>
                    <a:pt x="251079" y="330232"/>
                    <a:pt x="271367" y="298132"/>
                    <a:pt x="280416" y="261556"/>
                  </a:cubicBezTo>
                  <a:cubicBezTo>
                    <a:pt x="285464" y="241173"/>
                    <a:pt x="289179" y="219837"/>
                    <a:pt x="289179" y="215455"/>
                  </a:cubicBezTo>
                  <a:lnTo>
                    <a:pt x="289179" y="54007"/>
                  </a:lnTo>
                  <a:cubicBezTo>
                    <a:pt x="289179" y="24194"/>
                    <a:pt x="264986" y="0"/>
                    <a:pt x="235172" y="0"/>
                  </a:cubicBezTo>
                  <a:cubicBezTo>
                    <a:pt x="205359" y="0"/>
                    <a:pt x="181166" y="24194"/>
                    <a:pt x="181166" y="54007"/>
                  </a:cubicBezTo>
                  <a:lnTo>
                    <a:pt x="181166" y="162020"/>
                  </a:lnTo>
                  <a:cubicBezTo>
                    <a:pt x="162211" y="155353"/>
                    <a:pt x="139351" y="159163"/>
                    <a:pt x="123730" y="174688"/>
                  </a:cubicBezTo>
                  <a:lnTo>
                    <a:pt x="26384" y="272129"/>
                  </a:lnTo>
                  <a:close/>
                  <a:moveTo>
                    <a:pt x="175927" y="200120"/>
                  </a:moveTo>
                  <a:cubicBezTo>
                    <a:pt x="182880" y="207073"/>
                    <a:pt x="182975" y="218504"/>
                    <a:pt x="175927" y="225552"/>
                  </a:cubicBezTo>
                  <a:lnTo>
                    <a:pt x="107156" y="293084"/>
                  </a:lnTo>
                  <a:cubicBezTo>
                    <a:pt x="100108" y="300038"/>
                    <a:pt x="100013" y="311468"/>
                    <a:pt x="106966" y="318516"/>
                  </a:cubicBezTo>
                  <a:cubicBezTo>
                    <a:pt x="113919" y="325564"/>
                    <a:pt x="125349" y="325660"/>
                    <a:pt x="132397" y="318706"/>
                  </a:cubicBezTo>
                  <a:lnTo>
                    <a:pt x="201263" y="251079"/>
                  </a:lnTo>
                  <a:lnTo>
                    <a:pt x="201359" y="250984"/>
                  </a:lnTo>
                  <a:cubicBezTo>
                    <a:pt x="211550" y="240792"/>
                    <a:pt x="216789" y="227457"/>
                    <a:pt x="217170" y="214027"/>
                  </a:cubicBezTo>
                  <a:cubicBezTo>
                    <a:pt x="217170" y="213646"/>
                    <a:pt x="217170" y="213265"/>
                    <a:pt x="217170" y="212884"/>
                  </a:cubicBezTo>
                  <a:lnTo>
                    <a:pt x="217170" y="53912"/>
                  </a:lnTo>
                  <a:cubicBezTo>
                    <a:pt x="217170" y="44005"/>
                    <a:pt x="225266" y="35909"/>
                    <a:pt x="235172" y="35909"/>
                  </a:cubicBezTo>
                  <a:cubicBezTo>
                    <a:pt x="245078" y="35909"/>
                    <a:pt x="253175" y="44005"/>
                    <a:pt x="253175" y="53912"/>
                  </a:cubicBezTo>
                  <a:lnTo>
                    <a:pt x="253175" y="214503"/>
                  </a:lnTo>
                  <a:cubicBezTo>
                    <a:pt x="252698" y="218408"/>
                    <a:pt x="250031" y="234505"/>
                    <a:pt x="245459" y="252794"/>
                  </a:cubicBezTo>
                  <a:cubicBezTo>
                    <a:pt x="238220" y="281845"/>
                    <a:pt x="222123" y="307277"/>
                    <a:pt x="198977" y="326327"/>
                  </a:cubicBezTo>
                  <a:lnTo>
                    <a:pt x="151733" y="365093"/>
                  </a:lnTo>
                  <a:cubicBezTo>
                    <a:pt x="151352" y="365379"/>
                    <a:pt x="150971" y="365760"/>
                    <a:pt x="150590" y="366046"/>
                  </a:cubicBezTo>
                  <a:lnTo>
                    <a:pt x="118586" y="397002"/>
                  </a:lnTo>
                  <a:lnTo>
                    <a:pt x="35909" y="397002"/>
                  </a:lnTo>
                  <a:lnTo>
                    <a:pt x="35909" y="335661"/>
                  </a:lnTo>
                  <a:cubicBezTo>
                    <a:pt x="35909" y="321278"/>
                    <a:pt x="41529" y="307657"/>
                    <a:pt x="51721" y="297466"/>
                  </a:cubicBezTo>
                  <a:cubicBezTo>
                    <a:pt x="64008" y="285274"/>
                    <a:pt x="128683" y="220504"/>
                    <a:pt x="149162" y="200025"/>
                  </a:cubicBezTo>
                  <a:cubicBezTo>
                    <a:pt x="156305" y="193072"/>
                    <a:pt x="168878" y="193072"/>
                    <a:pt x="175927" y="200120"/>
                  </a:cubicBezTo>
                  <a:lnTo>
                    <a:pt x="175927" y="2001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CC7D3E9-2F95-4BCD-9C7C-B1344BD1863C}"/>
                </a:ext>
              </a:extLst>
            </p:cNvPr>
            <p:cNvSpPr/>
            <p:nvPr/>
          </p:nvSpPr>
          <p:spPr>
            <a:xfrm>
              <a:off x="1973996" y="4371975"/>
              <a:ext cx="323850" cy="323850"/>
            </a:xfrm>
            <a:custGeom>
              <a:avLst/>
              <a:gdLst>
                <a:gd name="connsiteX0" fmla="*/ 30730 w 323850"/>
                <a:gd name="connsiteY0" fmla="*/ 175831 h 323850"/>
                <a:gd name="connsiteX1" fmla="*/ 35969 w 323850"/>
                <a:gd name="connsiteY1" fmla="*/ 170593 h 323850"/>
                <a:gd name="connsiteX2" fmla="*/ 35969 w 323850"/>
                <a:gd name="connsiteY2" fmla="*/ 307181 h 323850"/>
                <a:gd name="connsiteX3" fmla="*/ 53971 w 323850"/>
                <a:gd name="connsiteY3" fmla="*/ 325184 h 323850"/>
                <a:gd name="connsiteX4" fmla="*/ 269998 w 323850"/>
                <a:gd name="connsiteY4" fmla="*/ 325184 h 323850"/>
                <a:gd name="connsiteX5" fmla="*/ 288000 w 323850"/>
                <a:gd name="connsiteY5" fmla="*/ 307181 h 323850"/>
                <a:gd name="connsiteX6" fmla="*/ 288000 w 323850"/>
                <a:gd name="connsiteY6" fmla="*/ 170593 h 323850"/>
                <a:gd name="connsiteX7" fmla="*/ 293239 w 323850"/>
                <a:gd name="connsiteY7" fmla="*/ 175831 h 323850"/>
                <a:gd name="connsiteX8" fmla="*/ 318671 w 323850"/>
                <a:gd name="connsiteY8" fmla="*/ 175927 h 323850"/>
                <a:gd name="connsiteX9" fmla="*/ 318766 w 323850"/>
                <a:gd name="connsiteY9" fmla="*/ 150495 h 323850"/>
                <a:gd name="connsiteX10" fmla="*/ 174748 w 323850"/>
                <a:gd name="connsiteY10" fmla="*/ 5334 h 323850"/>
                <a:gd name="connsiteX11" fmla="*/ 161985 w 323850"/>
                <a:gd name="connsiteY11" fmla="*/ 0 h 323850"/>
                <a:gd name="connsiteX12" fmla="*/ 149221 w 323850"/>
                <a:gd name="connsiteY12" fmla="*/ 5334 h 323850"/>
                <a:gd name="connsiteX13" fmla="*/ 5203 w 323850"/>
                <a:gd name="connsiteY13" fmla="*/ 150495 h 323850"/>
                <a:gd name="connsiteX14" fmla="*/ 5298 w 323850"/>
                <a:gd name="connsiteY14" fmla="*/ 175927 h 323850"/>
                <a:gd name="connsiteX15" fmla="*/ 30730 w 323850"/>
                <a:gd name="connsiteY15" fmla="*/ 175831 h 323850"/>
                <a:gd name="connsiteX16" fmla="*/ 30730 w 323850"/>
                <a:gd name="connsiteY16" fmla="*/ 175831 h 323850"/>
                <a:gd name="connsiteX17" fmla="*/ 179987 w 323850"/>
                <a:gd name="connsiteY17" fmla="*/ 289179 h 323850"/>
                <a:gd name="connsiteX18" fmla="*/ 143982 w 323850"/>
                <a:gd name="connsiteY18" fmla="*/ 289179 h 323850"/>
                <a:gd name="connsiteX19" fmla="*/ 143982 w 323850"/>
                <a:gd name="connsiteY19" fmla="*/ 217170 h 323850"/>
                <a:gd name="connsiteX20" fmla="*/ 179987 w 323850"/>
                <a:gd name="connsiteY20" fmla="*/ 217170 h 323850"/>
                <a:gd name="connsiteX21" fmla="*/ 179987 w 323850"/>
                <a:gd name="connsiteY21" fmla="*/ 289179 h 323850"/>
                <a:gd name="connsiteX22" fmla="*/ 161985 w 323850"/>
                <a:gd name="connsiteY22" fmla="*/ 43529 h 323850"/>
                <a:gd name="connsiteX23" fmla="*/ 252091 w 323850"/>
                <a:gd name="connsiteY23" fmla="*/ 134398 h 323850"/>
                <a:gd name="connsiteX24" fmla="*/ 251996 w 323850"/>
                <a:gd name="connsiteY24" fmla="*/ 136207 h 323850"/>
                <a:gd name="connsiteX25" fmla="*/ 251996 w 323850"/>
                <a:gd name="connsiteY25" fmla="*/ 289179 h 323850"/>
                <a:gd name="connsiteX26" fmla="*/ 215991 w 323850"/>
                <a:gd name="connsiteY26" fmla="*/ 289179 h 323850"/>
                <a:gd name="connsiteX27" fmla="*/ 215991 w 323850"/>
                <a:gd name="connsiteY27" fmla="*/ 199168 h 323850"/>
                <a:gd name="connsiteX28" fmla="*/ 197989 w 323850"/>
                <a:gd name="connsiteY28" fmla="*/ 181165 h 323850"/>
                <a:gd name="connsiteX29" fmla="*/ 125980 w 323850"/>
                <a:gd name="connsiteY29" fmla="*/ 181165 h 323850"/>
                <a:gd name="connsiteX30" fmla="*/ 107978 w 323850"/>
                <a:gd name="connsiteY30" fmla="*/ 199168 h 323850"/>
                <a:gd name="connsiteX31" fmla="*/ 107978 w 323850"/>
                <a:gd name="connsiteY31" fmla="*/ 289179 h 323850"/>
                <a:gd name="connsiteX32" fmla="*/ 71973 w 323850"/>
                <a:gd name="connsiteY32" fmla="*/ 289179 h 323850"/>
                <a:gd name="connsiteX33" fmla="*/ 71973 w 323850"/>
                <a:gd name="connsiteY33" fmla="*/ 136207 h 323850"/>
                <a:gd name="connsiteX34" fmla="*/ 71878 w 323850"/>
                <a:gd name="connsiteY34" fmla="*/ 134398 h 323850"/>
                <a:gd name="connsiteX35" fmla="*/ 161985 w 323850"/>
                <a:gd name="connsiteY35" fmla="*/ 43529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23850" h="323850">
                  <a:moveTo>
                    <a:pt x="30730" y="175831"/>
                  </a:moveTo>
                  <a:lnTo>
                    <a:pt x="35969" y="170593"/>
                  </a:lnTo>
                  <a:lnTo>
                    <a:pt x="35969" y="307181"/>
                  </a:lnTo>
                  <a:cubicBezTo>
                    <a:pt x="35969" y="317087"/>
                    <a:pt x="44065" y="325184"/>
                    <a:pt x="53971" y="325184"/>
                  </a:cubicBezTo>
                  <a:lnTo>
                    <a:pt x="269998" y="325184"/>
                  </a:lnTo>
                  <a:cubicBezTo>
                    <a:pt x="279904" y="325184"/>
                    <a:pt x="288000" y="317087"/>
                    <a:pt x="288000" y="307181"/>
                  </a:cubicBezTo>
                  <a:lnTo>
                    <a:pt x="288000" y="170593"/>
                  </a:lnTo>
                  <a:lnTo>
                    <a:pt x="293239" y="175831"/>
                  </a:lnTo>
                  <a:cubicBezTo>
                    <a:pt x="300192" y="182880"/>
                    <a:pt x="311622" y="182975"/>
                    <a:pt x="318671" y="175927"/>
                  </a:cubicBezTo>
                  <a:cubicBezTo>
                    <a:pt x="325719" y="168878"/>
                    <a:pt x="325815" y="157544"/>
                    <a:pt x="318766" y="150495"/>
                  </a:cubicBezTo>
                  <a:lnTo>
                    <a:pt x="174748" y="5334"/>
                  </a:lnTo>
                  <a:cubicBezTo>
                    <a:pt x="171319" y="1905"/>
                    <a:pt x="166747" y="0"/>
                    <a:pt x="161985" y="0"/>
                  </a:cubicBezTo>
                  <a:cubicBezTo>
                    <a:pt x="157222" y="0"/>
                    <a:pt x="152555" y="1905"/>
                    <a:pt x="149221" y="5334"/>
                  </a:cubicBezTo>
                  <a:lnTo>
                    <a:pt x="5203" y="150495"/>
                  </a:lnTo>
                  <a:cubicBezTo>
                    <a:pt x="-1750" y="157544"/>
                    <a:pt x="-1750" y="168973"/>
                    <a:pt x="5298" y="175927"/>
                  </a:cubicBezTo>
                  <a:cubicBezTo>
                    <a:pt x="12347" y="182975"/>
                    <a:pt x="23777" y="182880"/>
                    <a:pt x="30730" y="175831"/>
                  </a:cubicBezTo>
                  <a:lnTo>
                    <a:pt x="30730" y="175831"/>
                  </a:lnTo>
                  <a:close/>
                  <a:moveTo>
                    <a:pt x="179987" y="289179"/>
                  </a:moveTo>
                  <a:lnTo>
                    <a:pt x="143982" y="289179"/>
                  </a:lnTo>
                  <a:lnTo>
                    <a:pt x="143982" y="217170"/>
                  </a:lnTo>
                  <a:lnTo>
                    <a:pt x="179987" y="217170"/>
                  </a:lnTo>
                  <a:lnTo>
                    <a:pt x="179987" y="289179"/>
                  </a:lnTo>
                  <a:close/>
                  <a:moveTo>
                    <a:pt x="161985" y="43529"/>
                  </a:moveTo>
                  <a:lnTo>
                    <a:pt x="252091" y="134398"/>
                  </a:lnTo>
                  <a:cubicBezTo>
                    <a:pt x="251996" y="134969"/>
                    <a:pt x="251996" y="135541"/>
                    <a:pt x="251996" y="136207"/>
                  </a:cubicBezTo>
                  <a:lnTo>
                    <a:pt x="251996" y="289179"/>
                  </a:lnTo>
                  <a:lnTo>
                    <a:pt x="215991" y="289179"/>
                  </a:lnTo>
                  <a:lnTo>
                    <a:pt x="215991" y="199168"/>
                  </a:lnTo>
                  <a:cubicBezTo>
                    <a:pt x="215991" y="189262"/>
                    <a:pt x="207895" y="181165"/>
                    <a:pt x="197989" y="181165"/>
                  </a:cubicBezTo>
                  <a:lnTo>
                    <a:pt x="125980" y="181165"/>
                  </a:lnTo>
                  <a:cubicBezTo>
                    <a:pt x="116074" y="181165"/>
                    <a:pt x="107978" y="189262"/>
                    <a:pt x="107978" y="199168"/>
                  </a:cubicBezTo>
                  <a:lnTo>
                    <a:pt x="107978" y="289179"/>
                  </a:lnTo>
                  <a:lnTo>
                    <a:pt x="71973" y="289179"/>
                  </a:lnTo>
                  <a:lnTo>
                    <a:pt x="71973" y="136207"/>
                  </a:lnTo>
                  <a:cubicBezTo>
                    <a:pt x="71973" y="135636"/>
                    <a:pt x="71973" y="134969"/>
                    <a:pt x="71878" y="134398"/>
                  </a:cubicBezTo>
                  <a:lnTo>
                    <a:pt x="161985" y="435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ACBCB2E-6044-49B6-80B0-8DA8FEB6C047}"/>
                </a:ext>
              </a:extLst>
            </p:cNvPr>
            <p:cNvSpPr/>
            <p:nvPr/>
          </p:nvSpPr>
          <p:spPr>
            <a:xfrm>
              <a:off x="2117979" y="4481131"/>
              <a:ext cx="28575" cy="28575"/>
            </a:xfrm>
            <a:custGeom>
              <a:avLst/>
              <a:gdLst>
                <a:gd name="connsiteX0" fmla="*/ 36004 w 28575"/>
                <a:gd name="connsiteY0" fmla="*/ 18002 h 28575"/>
                <a:gd name="connsiteX1" fmla="*/ 18002 w 28575"/>
                <a:gd name="connsiteY1" fmla="*/ 36004 h 28575"/>
                <a:gd name="connsiteX2" fmla="*/ 0 w 28575"/>
                <a:gd name="connsiteY2" fmla="*/ 18002 h 28575"/>
                <a:gd name="connsiteX3" fmla="*/ 18002 w 28575"/>
                <a:gd name="connsiteY3" fmla="*/ 0 h 28575"/>
                <a:gd name="connsiteX4" fmla="*/ 36004 w 28575"/>
                <a:gd name="connsiteY4" fmla="*/ 18002 h 28575"/>
                <a:gd name="connsiteX5" fmla="*/ 36004 w 28575"/>
                <a:gd name="connsiteY5" fmla="*/ 1800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28575">
                  <a:moveTo>
                    <a:pt x="36004" y="18002"/>
                  </a:moveTo>
                  <a:cubicBezTo>
                    <a:pt x="36004" y="27908"/>
                    <a:pt x="27908" y="36004"/>
                    <a:pt x="18002" y="36004"/>
                  </a:cubicBezTo>
                  <a:cubicBezTo>
                    <a:pt x="8096" y="36004"/>
                    <a:pt x="0" y="27908"/>
                    <a:pt x="0" y="18002"/>
                  </a:cubicBezTo>
                  <a:cubicBezTo>
                    <a:pt x="0" y="8096"/>
                    <a:pt x="8096" y="0"/>
                    <a:pt x="18002" y="0"/>
                  </a:cubicBezTo>
                  <a:cubicBezTo>
                    <a:pt x="27908" y="0"/>
                    <a:pt x="36004" y="8096"/>
                    <a:pt x="36004" y="18002"/>
                  </a:cubicBezTo>
                  <a:lnTo>
                    <a:pt x="36004" y="180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2712F74-2460-401F-9A23-E657BCAE6808}"/>
              </a:ext>
            </a:extLst>
          </p:cNvPr>
          <p:cNvSpPr/>
          <p:nvPr/>
        </p:nvSpPr>
        <p:spPr>
          <a:xfrm>
            <a:off x="10578407" y="0"/>
            <a:ext cx="1613593" cy="3216275"/>
          </a:xfrm>
          <a:custGeom>
            <a:avLst/>
            <a:gdLst>
              <a:gd name="connsiteX0" fmla="*/ 1378783 w 1613593"/>
              <a:gd name="connsiteY0" fmla="*/ 0 h 3208198"/>
              <a:gd name="connsiteX1" fmla="*/ 1613593 w 1613593"/>
              <a:gd name="connsiteY1" fmla="*/ 0 h 3208198"/>
              <a:gd name="connsiteX2" fmla="*/ 1613593 w 1613593"/>
              <a:gd name="connsiteY2" fmla="*/ 3208198 h 3208198"/>
              <a:gd name="connsiteX3" fmla="*/ 0 w 1613593"/>
              <a:gd name="connsiteY3" fmla="*/ 1594605 h 3208198"/>
              <a:gd name="connsiteX4" fmla="*/ 1288398 w 1613593"/>
              <a:gd name="connsiteY4" fmla="*/ 13795 h 3208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3593" h="3208198">
                <a:moveTo>
                  <a:pt x="1378783" y="0"/>
                </a:moveTo>
                <a:lnTo>
                  <a:pt x="1613593" y="0"/>
                </a:lnTo>
                <a:lnTo>
                  <a:pt x="1613593" y="3208198"/>
                </a:lnTo>
                <a:cubicBezTo>
                  <a:pt x="722430" y="3208198"/>
                  <a:pt x="0" y="2485768"/>
                  <a:pt x="0" y="1594605"/>
                </a:cubicBezTo>
                <a:cubicBezTo>
                  <a:pt x="0" y="814837"/>
                  <a:pt x="553111" y="164256"/>
                  <a:pt x="1288398" y="13795"/>
                </a:cubicBezTo>
                <a:close/>
              </a:path>
            </a:pathLst>
          </a:custGeom>
          <a:solidFill>
            <a:srgbClr val="B59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05663E71-7D65-46E6-8F42-F7639A935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72372" y="461475"/>
            <a:ext cx="661793" cy="56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97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D77A20A-D0E5-461A-ACCB-3892E924D83A}"/>
              </a:ext>
            </a:extLst>
          </p:cNvPr>
          <p:cNvSpPr/>
          <p:nvPr/>
        </p:nvSpPr>
        <p:spPr>
          <a:xfrm>
            <a:off x="8271827" y="0"/>
            <a:ext cx="3920173" cy="3790747"/>
          </a:xfrm>
          <a:custGeom>
            <a:avLst/>
            <a:gdLst>
              <a:gd name="connsiteX0" fmla="*/ 451660 w 3920173"/>
              <a:gd name="connsiteY0" fmla="*/ 0 h 3790747"/>
              <a:gd name="connsiteX1" fmla="*/ 3920173 w 3920173"/>
              <a:gd name="connsiteY1" fmla="*/ 0 h 3790747"/>
              <a:gd name="connsiteX2" fmla="*/ 3920173 w 3920173"/>
              <a:gd name="connsiteY2" fmla="*/ 3241961 h 3790747"/>
              <a:gd name="connsiteX3" fmla="*/ 3918037 w 3920173"/>
              <a:gd name="connsiteY3" fmla="*/ 3243902 h 3790747"/>
              <a:gd name="connsiteX4" fmla="*/ 2394752 w 3920173"/>
              <a:gd name="connsiteY4" fmla="*/ 3790747 h 3790747"/>
              <a:gd name="connsiteX5" fmla="*/ 0 w 3920173"/>
              <a:gd name="connsiteY5" fmla="*/ 1395995 h 3790747"/>
              <a:gd name="connsiteX6" fmla="*/ 408986 w 3920173"/>
              <a:gd name="connsiteY6" fmla="*/ 57066 h 3790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0173" h="3790747">
                <a:moveTo>
                  <a:pt x="451660" y="0"/>
                </a:moveTo>
                <a:lnTo>
                  <a:pt x="3920173" y="0"/>
                </a:lnTo>
                <a:lnTo>
                  <a:pt x="3920173" y="3241961"/>
                </a:lnTo>
                <a:lnTo>
                  <a:pt x="3918037" y="3243902"/>
                </a:lnTo>
                <a:cubicBezTo>
                  <a:pt x="3504082" y="3585528"/>
                  <a:pt x="2973383" y="3790747"/>
                  <a:pt x="2394752" y="3790747"/>
                </a:cubicBezTo>
                <a:cubicBezTo>
                  <a:pt x="1072167" y="3790747"/>
                  <a:pt x="0" y="2718580"/>
                  <a:pt x="0" y="1395995"/>
                </a:cubicBezTo>
                <a:cubicBezTo>
                  <a:pt x="0" y="900026"/>
                  <a:pt x="150774" y="439271"/>
                  <a:pt x="408986" y="57066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E76A58-4502-4A41-A41C-C198C746DD76}"/>
              </a:ext>
            </a:extLst>
          </p:cNvPr>
          <p:cNvSpPr txBox="1"/>
          <p:nvPr/>
        </p:nvSpPr>
        <p:spPr>
          <a:xfrm>
            <a:off x="633946" y="1001755"/>
            <a:ext cx="44565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Through your aches and pains we’ll get you monetary gains</a:t>
            </a:r>
            <a:endParaRPr lang="en-ID" sz="28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107A85-3BC4-4902-A555-C8F4C16B7B1B}"/>
              </a:ext>
            </a:extLst>
          </p:cNvPr>
          <p:cNvSpPr txBox="1"/>
          <p:nvPr/>
        </p:nvSpPr>
        <p:spPr>
          <a:xfrm>
            <a:off x="633946" y="3035722"/>
            <a:ext cx="4447899" cy="143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risus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Donec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lacinia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nli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Pe Lorem ipsum dolor sit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endParaRPr lang="en-ID" sz="900" dirty="0">
              <a:solidFill>
                <a:srgbClr val="181818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3525111-9B47-4C0E-9834-E14D31308E51}"/>
              </a:ext>
            </a:extLst>
          </p:cNvPr>
          <p:cNvCxnSpPr>
            <a:cxnSpLocks/>
          </p:cNvCxnSpPr>
          <p:nvPr/>
        </p:nvCxnSpPr>
        <p:spPr>
          <a:xfrm>
            <a:off x="633946" y="2768600"/>
            <a:ext cx="2559848" cy="0"/>
          </a:xfrm>
          <a:prstGeom prst="line">
            <a:avLst/>
          </a:prstGeom>
          <a:ln>
            <a:solidFill>
              <a:srgbClr val="B592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57E1475-706D-4CF0-A0A2-C46EB51600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1" r="15931"/>
          <a:stretch>
            <a:fillRect/>
          </a:stretch>
        </p:blipFill>
        <p:spPr/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9189A5B6-5CDE-49D7-B35D-5217FAABCD0B}"/>
              </a:ext>
            </a:extLst>
          </p:cNvPr>
          <p:cNvSpPr/>
          <p:nvPr/>
        </p:nvSpPr>
        <p:spPr>
          <a:xfrm>
            <a:off x="9454718" y="4341652"/>
            <a:ext cx="1211861" cy="1211861"/>
          </a:xfrm>
          <a:prstGeom prst="ellipse">
            <a:avLst/>
          </a:prstGeom>
          <a:solidFill>
            <a:srgbClr val="B59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C98364-68E1-4205-8263-7CD000B2D54E}"/>
              </a:ext>
            </a:extLst>
          </p:cNvPr>
          <p:cNvGrpSpPr/>
          <p:nvPr/>
        </p:nvGrpSpPr>
        <p:grpSpPr>
          <a:xfrm>
            <a:off x="9829840" y="4683802"/>
            <a:ext cx="461616" cy="527560"/>
            <a:chOff x="5915215" y="4371879"/>
            <a:chExt cx="533400" cy="609600"/>
          </a:xfrm>
          <a:solidFill>
            <a:schemeClr val="bg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AD304F2-853A-496F-B3CE-519EB10FC002}"/>
                </a:ext>
              </a:extLst>
            </p:cNvPr>
            <p:cNvSpPr/>
            <p:nvPr/>
          </p:nvSpPr>
          <p:spPr>
            <a:xfrm>
              <a:off x="6022895" y="4443936"/>
              <a:ext cx="247650" cy="247650"/>
            </a:xfrm>
            <a:custGeom>
              <a:avLst/>
              <a:gdLst>
                <a:gd name="connsiteX0" fmla="*/ 30813 w 247650"/>
                <a:gd name="connsiteY0" fmla="*/ 138732 h 247650"/>
                <a:gd name="connsiteX1" fmla="*/ 36052 w 247650"/>
                <a:gd name="connsiteY1" fmla="*/ 133493 h 247650"/>
                <a:gd name="connsiteX2" fmla="*/ 36052 w 247650"/>
                <a:gd name="connsiteY2" fmla="*/ 234077 h 247650"/>
                <a:gd name="connsiteX3" fmla="*/ 54054 w 247650"/>
                <a:gd name="connsiteY3" fmla="*/ 252079 h 247650"/>
                <a:gd name="connsiteX4" fmla="*/ 198072 w 247650"/>
                <a:gd name="connsiteY4" fmla="*/ 252079 h 247650"/>
                <a:gd name="connsiteX5" fmla="*/ 216075 w 247650"/>
                <a:gd name="connsiteY5" fmla="*/ 234077 h 247650"/>
                <a:gd name="connsiteX6" fmla="*/ 216075 w 247650"/>
                <a:gd name="connsiteY6" fmla="*/ 133493 h 247650"/>
                <a:gd name="connsiteX7" fmla="*/ 221313 w 247650"/>
                <a:gd name="connsiteY7" fmla="*/ 138732 h 247650"/>
                <a:gd name="connsiteX8" fmla="*/ 246745 w 247650"/>
                <a:gd name="connsiteY8" fmla="*/ 138732 h 247650"/>
                <a:gd name="connsiteX9" fmla="*/ 246745 w 247650"/>
                <a:gd name="connsiteY9" fmla="*/ 113300 h 247650"/>
                <a:gd name="connsiteX10" fmla="*/ 138732 w 247650"/>
                <a:gd name="connsiteY10" fmla="*/ 5286 h 247650"/>
                <a:gd name="connsiteX11" fmla="*/ 113299 w 247650"/>
                <a:gd name="connsiteY11" fmla="*/ 5286 h 247650"/>
                <a:gd name="connsiteX12" fmla="*/ 5286 w 247650"/>
                <a:gd name="connsiteY12" fmla="*/ 113300 h 247650"/>
                <a:gd name="connsiteX13" fmla="*/ 5286 w 247650"/>
                <a:gd name="connsiteY13" fmla="*/ 138732 h 247650"/>
                <a:gd name="connsiteX14" fmla="*/ 30813 w 247650"/>
                <a:gd name="connsiteY14" fmla="*/ 138732 h 247650"/>
                <a:gd name="connsiteX15" fmla="*/ 30813 w 247650"/>
                <a:gd name="connsiteY15" fmla="*/ 138732 h 247650"/>
                <a:gd name="connsiteX16" fmla="*/ 126159 w 247650"/>
                <a:gd name="connsiteY16" fmla="*/ 43482 h 247650"/>
                <a:gd name="connsiteX17" fmla="*/ 180165 w 247650"/>
                <a:gd name="connsiteY17" fmla="*/ 97489 h 247650"/>
                <a:gd name="connsiteX18" fmla="*/ 180165 w 247650"/>
                <a:gd name="connsiteY18" fmla="*/ 216075 h 247650"/>
                <a:gd name="connsiteX19" fmla="*/ 144161 w 247650"/>
                <a:gd name="connsiteY19" fmla="*/ 216075 h 247650"/>
                <a:gd name="connsiteX20" fmla="*/ 144161 w 247650"/>
                <a:gd name="connsiteY20" fmla="*/ 162068 h 247650"/>
                <a:gd name="connsiteX21" fmla="*/ 126159 w 247650"/>
                <a:gd name="connsiteY21" fmla="*/ 144066 h 247650"/>
                <a:gd name="connsiteX22" fmla="*/ 108156 w 247650"/>
                <a:gd name="connsiteY22" fmla="*/ 162068 h 247650"/>
                <a:gd name="connsiteX23" fmla="*/ 108156 w 247650"/>
                <a:gd name="connsiteY23" fmla="*/ 216075 h 247650"/>
                <a:gd name="connsiteX24" fmla="*/ 72152 w 247650"/>
                <a:gd name="connsiteY24" fmla="*/ 216075 h 247650"/>
                <a:gd name="connsiteX25" fmla="*/ 72152 w 247650"/>
                <a:gd name="connsiteY25" fmla="*/ 97489 h 247650"/>
                <a:gd name="connsiteX26" fmla="*/ 126159 w 247650"/>
                <a:gd name="connsiteY26" fmla="*/ 43482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7650" h="247650">
                  <a:moveTo>
                    <a:pt x="30813" y="138732"/>
                  </a:moveTo>
                  <a:lnTo>
                    <a:pt x="36052" y="133493"/>
                  </a:lnTo>
                  <a:lnTo>
                    <a:pt x="36052" y="234077"/>
                  </a:lnTo>
                  <a:cubicBezTo>
                    <a:pt x="36052" y="243983"/>
                    <a:pt x="44148" y="252079"/>
                    <a:pt x="54054" y="252079"/>
                  </a:cubicBezTo>
                  <a:lnTo>
                    <a:pt x="198072" y="252079"/>
                  </a:lnTo>
                  <a:cubicBezTo>
                    <a:pt x="207978" y="252079"/>
                    <a:pt x="216075" y="243983"/>
                    <a:pt x="216075" y="234077"/>
                  </a:cubicBezTo>
                  <a:lnTo>
                    <a:pt x="216075" y="133493"/>
                  </a:lnTo>
                  <a:lnTo>
                    <a:pt x="221313" y="138732"/>
                  </a:lnTo>
                  <a:cubicBezTo>
                    <a:pt x="228362" y="145780"/>
                    <a:pt x="239696" y="145780"/>
                    <a:pt x="246745" y="138732"/>
                  </a:cubicBezTo>
                  <a:cubicBezTo>
                    <a:pt x="253793" y="131683"/>
                    <a:pt x="253793" y="120348"/>
                    <a:pt x="246745" y="113300"/>
                  </a:cubicBezTo>
                  <a:lnTo>
                    <a:pt x="138732" y="5286"/>
                  </a:lnTo>
                  <a:cubicBezTo>
                    <a:pt x="131683" y="-1762"/>
                    <a:pt x="120348" y="-1762"/>
                    <a:pt x="113299" y="5286"/>
                  </a:cubicBezTo>
                  <a:cubicBezTo>
                    <a:pt x="107013" y="11573"/>
                    <a:pt x="11573" y="107014"/>
                    <a:pt x="5286" y="113300"/>
                  </a:cubicBezTo>
                  <a:cubicBezTo>
                    <a:pt x="-1762" y="120348"/>
                    <a:pt x="-1762" y="131683"/>
                    <a:pt x="5286" y="138732"/>
                  </a:cubicBezTo>
                  <a:cubicBezTo>
                    <a:pt x="12430" y="145780"/>
                    <a:pt x="23860" y="145780"/>
                    <a:pt x="30813" y="138732"/>
                  </a:cubicBezTo>
                  <a:lnTo>
                    <a:pt x="30813" y="138732"/>
                  </a:lnTo>
                  <a:close/>
                  <a:moveTo>
                    <a:pt x="126159" y="43482"/>
                  </a:moveTo>
                  <a:lnTo>
                    <a:pt x="180165" y="97489"/>
                  </a:lnTo>
                  <a:lnTo>
                    <a:pt x="180165" y="216075"/>
                  </a:lnTo>
                  <a:lnTo>
                    <a:pt x="144161" y="216075"/>
                  </a:lnTo>
                  <a:lnTo>
                    <a:pt x="144161" y="162068"/>
                  </a:lnTo>
                  <a:cubicBezTo>
                    <a:pt x="144161" y="152162"/>
                    <a:pt x="136064" y="144066"/>
                    <a:pt x="126159" y="144066"/>
                  </a:cubicBezTo>
                  <a:cubicBezTo>
                    <a:pt x="116253" y="144066"/>
                    <a:pt x="108156" y="152162"/>
                    <a:pt x="108156" y="162068"/>
                  </a:cubicBezTo>
                  <a:lnTo>
                    <a:pt x="108156" y="216075"/>
                  </a:lnTo>
                  <a:lnTo>
                    <a:pt x="72152" y="216075"/>
                  </a:lnTo>
                  <a:lnTo>
                    <a:pt x="72152" y="97489"/>
                  </a:lnTo>
                  <a:lnTo>
                    <a:pt x="126159" y="434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FA0128C-54FB-41ED-A574-5540F964DAAE}"/>
                </a:ext>
              </a:extLst>
            </p:cNvPr>
            <p:cNvSpPr/>
            <p:nvPr/>
          </p:nvSpPr>
          <p:spPr>
            <a:xfrm>
              <a:off x="6131051" y="4515993"/>
              <a:ext cx="28575" cy="28575"/>
            </a:xfrm>
            <a:custGeom>
              <a:avLst/>
              <a:gdLst>
                <a:gd name="connsiteX0" fmla="*/ 36005 w 28575"/>
                <a:gd name="connsiteY0" fmla="*/ 18002 h 28575"/>
                <a:gd name="connsiteX1" fmla="*/ 18002 w 28575"/>
                <a:gd name="connsiteY1" fmla="*/ 36004 h 28575"/>
                <a:gd name="connsiteX2" fmla="*/ 0 w 28575"/>
                <a:gd name="connsiteY2" fmla="*/ 18002 h 28575"/>
                <a:gd name="connsiteX3" fmla="*/ 18002 w 28575"/>
                <a:gd name="connsiteY3" fmla="*/ 0 h 28575"/>
                <a:gd name="connsiteX4" fmla="*/ 36005 w 28575"/>
                <a:gd name="connsiteY4" fmla="*/ 18002 h 28575"/>
                <a:gd name="connsiteX5" fmla="*/ 36005 w 28575"/>
                <a:gd name="connsiteY5" fmla="*/ 1800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28575">
                  <a:moveTo>
                    <a:pt x="36005" y="18002"/>
                  </a:moveTo>
                  <a:cubicBezTo>
                    <a:pt x="36005" y="27908"/>
                    <a:pt x="27908" y="36004"/>
                    <a:pt x="18002" y="36004"/>
                  </a:cubicBezTo>
                  <a:cubicBezTo>
                    <a:pt x="8097" y="36004"/>
                    <a:pt x="0" y="27908"/>
                    <a:pt x="0" y="18002"/>
                  </a:cubicBezTo>
                  <a:cubicBezTo>
                    <a:pt x="0" y="8096"/>
                    <a:pt x="8097" y="0"/>
                    <a:pt x="18002" y="0"/>
                  </a:cubicBezTo>
                  <a:cubicBezTo>
                    <a:pt x="27908" y="0"/>
                    <a:pt x="36005" y="8001"/>
                    <a:pt x="36005" y="18002"/>
                  </a:cubicBezTo>
                  <a:lnTo>
                    <a:pt x="36005" y="180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C5654AF-1B55-4357-AA2D-7E9D1C96C6E6}"/>
                </a:ext>
              </a:extLst>
            </p:cNvPr>
            <p:cNvSpPr/>
            <p:nvPr/>
          </p:nvSpPr>
          <p:spPr>
            <a:xfrm>
              <a:off x="5915215" y="4371879"/>
              <a:ext cx="533400" cy="609600"/>
            </a:xfrm>
            <a:custGeom>
              <a:avLst/>
              <a:gdLst>
                <a:gd name="connsiteX0" fmla="*/ 71914 w 533400"/>
                <a:gd name="connsiteY0" fmla="*/ 596457 h 609600"/>
                <a:gd name="connsiteX1" fmla="*/ 89821 w 533400"/>
                <a:gd name="connsiteY1" fmla="*/ 614459 h 609600"/>
                <a:gd name="connsiteX2" fmla="*/ 305848 w 533400"/>
                <a:gd name="connsiteY2" fmla="*/ 614459 h 609600"/>
                <a:gd name="connsiteX3" fmla="*/ 323850 w 533400"/>
                <a:gd name="connsiteY3" fmla="*/ 596457 h 609600"/>
                <a:gd name="connsiteX4" fmla="*/ 323850 w 533400"/>
                <a:gd name="connsiteY4" fmla="*/ 538735 h 609600"/>
                <a:gd name="connsiteX5" fmla="*/ 341852 w 533400"/>
                <a:gd name="connsiteY5" fmla="*/ 539973 h 609600"/>
                <a:gd name="connsiteX6" fmla="*/ 449866 w 533400"/>
                <a:gd name="connsiteY6" fmla="*/ 539973 h 609600"/>
                <a:gd name="connsiteX7" fmla="*/ 467868 w 533400"/>
                <a:gd name="connsiteY7" fmla="*/ 521971 h 609600"/>
                <a:gd name="connsiteX8" fmla="*/ 467868 w 533400"/>
                <a:gd name="connsiteY8" fmla="*/ 395955 h 609600"/>
                <a:gd name="connsiteX9" fmla="*/ 521875 w 533400"/>
                <a:gd name="connsiteY9" fmla="*/ 395955 h 609600"/>
                <a:gd name="connsiteX10" fmla="*/ 538544 w 533400"/>
                <a:gd name="connsiteY10" fmla="*/ 384811 h 609600"/>
                <a:gd name="connsiteX11" fmla="*/ 534639 w 533400"/>
                <a:gd name="connsiteY11" fmla="*/ 365190 h 609600"/>
                <a:gd name="connsiteX12" fmla="*/ 513588 w 533400"/>
                <a:gd name="connsiteY12" fmla="*/ 344139 h 609600"/>
                <a:gd name="connsiteX13" fmla="*/ 467678 w 533400"/>
                <a:gd name="connsiteY13" fmla="*/ 230792 h 609600"/>
                <a:gd name="connsiteX14" fmla="*/ 262605 w 533400"/>
                <a:gd name="connsiteY14" fmla="*/ 1716 h 609600"/>
                <a:gd name="connsiteX15" fmla="*/ 0 w 533400"/>
                <a:gd name="connsiteY15" fmla="*/ 234030 h 609600"/>
                <a:gd name="connsiteX16" fmla="*/ 37814 w 533400"/>
                <a:gd name="connsiteY16" fmla="*/ 361570 h 609600"/>
                <a:gd name="connsiteX17" fmla="*/ 72199 w 533400"/>
                <a:gd name="connsiteY17" fmla="*/ 557690 h 609600"/>
                <a:gd name="connsiteX18" fmla="*/ 71914 w 533400"/>
                <a:gd name="connsiteY18" fmla="*/ 596457 h 609600"/>
                <a:gd name="connsiteX19" fmla="*/ 71914 w 533400"/>
                <a:gd name="connsiteY19" fmla="*/ 596457 h 609600"/>
                <a:gd name="connsiteX20" fmla="*/ 67723 w 533400"/>
                <a:gd name="connsiteY20" fmla="*/ 341949 h 609600"/>
                <a:gd name="connsiteX21" fmla="*/ 35814 w 533400"/>
                <a:gd name="connsiteY21" fmla="*/ 234030 h 609600"/>
                <a:gd name="connsiteX22" fmla="*/ 258128 w 533400"/>
                <a:gd name="connsiteY22" fmla="*/ 37530 h 609600"/>
                <a:gd name="connsiteX23" fmla="*/ 431768 w 533400"/>
                <a:gd name="connsiteY23" fmla="*/ 242794 h 609600"/>
                <a:gd name="connsiteX24" fmla="*/ 478917 w 533400"/>
                <a:gd name="connsiteY24" fmla="*/ 360046 h 609600"/>
                <a:gd name="connsiteX25" fmla="*/ 449771 w 533400"/>
                <a:gd name="connsiteY25" fmla="*/ 360046 h 609600"/>
                <a:gd name="connsiteX26" fmla="*/ 431768 w 533400"/>
                <a:gd name="connsiteY26" fmla="*/ 378048 h 609600"/>
                <a:gd name="connsiteX27" fmla="*/ 431768 w 533400"/>
                <a:gd name="connsiteY27" fmla="*/ 432055 h 609600"/>
                <a:gd name="connsiteX28" fmla="*/ 428721 w 533400"/>
                <a:gd name="connsiteY28" fmla="*/ 432055 h 609600"/>
                <a:gd name="connsiteX29" fmla="*/ 354521 w 533400"/>
                <a:gd name="connsiteY29" fmla="*/ 401289 h 609600"/>
                <a:gd name="connsiteX30" fmla="*/ 329089 w 533400"/>
                <a:gd name="connsiteY30" fmla="*/ 401289 h 609600"/>
                <a:gd name="connsiteX31" fmla="*/ 329089 w 533400"/>
                <a:gd name="connsiteY31" fmla="*/ 426721 h 609600"/>
                <a:gd name="connsiteX32" fmla="*/ 428721 w 533400"/>
                <a:gd name="connsiteY32" fmla="*/ 467964 h 609600"/>
                <a:gd name="connsiteX33" fmla="*/ 431768 w 533400"/>
                <a:gd name="connsiteY33" fmla="*/ 467964 h 609600"/>
                <a:gd name="connsiteX34" fmla="*/ 431768 w 533400"/>
                <a:gd name="connsiteY34" fmla="*/ 503969 h 609600"/>
                <a:gd name="connsiteX35" fmla="*/ 341757 w 533400"/>
                <a:gd name="connsiteY35" fmla="*/ 503969 h 609600"/>
                <a:gd name="connsiteX36" fmla="*/ 251746 w 533400"/>
                <a:gd name="connsiteY36" fmla="*/ 413958 h 609600"/>
                <a:gd name="connsiteX37" fmla="*/ 233744 w 533400"/>
                <a:gd name="connsiteY37" fmla="*/ 395955 h 609600"/>
                <a:gd name="connsiteX38" fmla="*/ 215741 w 533400"/>
                <a:gd name="connsiteY38" fmla="*/ 413958 h 609600"/>
                <a:gd name="connsiteX39" fmla="*/ 287750 w 533400"/>
                <a:gd name="connsiteY39" fmla="*/ 527781 h 609600"/>
                <a:gd name="connsiteX40" fmla="*/ 287750 w 533400"/>
                <a:gd name="connsiteY40" fmla="*/ 578359 h 609600"/>
                <a:gd name="connsiteX41" fmla="*/ 107728 w 533400"/>
                <a:gd name="connsiteY41" fmla="*/ 578359 h 609600"/>
                <a:gd name="connsiteX42" fmla="*/ 107633 w 533400"/>
                <a:gd name="connsiteY42" fmla="*/ 558262 h 609600"/>
                <a:gd name="connsiteX43" fmla="*/ 67723 w 533400"/>
                <a:gd name="connsiteY43" fmla="*/ 341949 h 609600"/>
                <a:gd name="connsiteX44" fmla="*/ 67723 w 533400"/>
                <a:gd name="connsiteY44" fmla="*/ 341949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33400" h="609600">
                  <a:moveTo>
                    <a:pt x="71914" y="596457"/>
                  </a:moveTo>
                  <a:cubicBezTo>
                    <a:pt x="71914" y="606363"/>
                    <a:pt x="79820" y="614459"/>
                    <a:pt x="89821" y="614459"/>
                  </a:cubicBezTo>
                  <a:lnTo>
                    <a:pt x="305848" y="614459"/>
                  </a:lnTo>
                  <a:cubicBezTo>
                    <a:pt x="315754" y="614459"/>
                    <a:pt x="323850" y="606363"/>
                    <a:pt x="323850" y="596457"/>
                  </a:cubicBezTo>
                  <a:lnTo>
                    <a:pt x="323850" y="538735"/>
                  </a:lnTo>
                  <a:cubicBezTo>
                    <a:pt x="329756" y="539593"/>
                    <a:pt x="335757" y="539973"/>
                    <a:pt x="341852" y="539973"/>
                  </a:cubicBezTo>
                  <a:lnTo>
                    <a:pt x="449866" y="539973"/>
                  </a:lnTo>
                  <a:cubicBezTo>
                    <a:pt x="459772" y="539973"/>
                    <a:pt x="467868" y="531877"/>
                    <a:pt x="467868" y="521971"/>
                  </a:cubicBezTo>
                  <a:lnTo>
                    <a:pt x="467868" y="395955"/>
                  </a:lnTo>
                  <a:lnTo>
                    <a:pt x="521875" y="395955"/>
                  </a:lnTo>
                  <a:cubicBezTo>
                    <a:pt x="529114" y="395955"/>
                    <a:pt x="535686" y="391574"/>
                    <a:pt x="538544" y="384811"/>
                  </a:cubicBezTo>
                  <a:cubicBezTo>
                    <a:pt x="541306" y="378048"/>
                    <a:pt x="539782" y="370333"/>
                    <a:pt x="534639" y="365190"/>
                  </a:cubicBezTo>
                  <a:lnTo>
                    <a:pt x="513588" y="344139"/>
                  </a:lnTo>
                  <a:cubicBezTo>
                    <a:pt x="464534" y="295086"/>
                    <a:pt x="469107" y="238603"/>
                    <a:pt x="467678" y="230792"/>
                  </a:cubicBezTo>
                  <a:cubicBezTo>
                    <a:pt x="462153" y="115539"/>
                    <a:pt x="377381" y="15432"/>
                    <a:pt x="262605" y="1716"/>
                  </a:cubicBezTo>
                  <a:cubicBezTo>
                    <a:pt x="120301" y="-15239"/>
                    <a:pt x="0" y="95728"/>
                    <a:pt x="0" y="234030"/>
                  </a:cubicBezTo>
                  <a:cubicBezTo>
                    <a:pt x="0" y="279465"/>
                    <a:pt x="13049" y="323565"/>
                    <a:pt x="37814" y="361570"/>
                  </a:cubicBezTo>
                  <a:cubicBezTo>
                    <a:pt x="74867" y="418435"/>
                    <a:pt x="73342" y="486062"/>
                    <a:pt x="72199" y="557690"/>
                  </a:cubicBezTo>
                  <a:cubicBezTo>
                    <a:pt x="71723" y="570358"/>
                    <a:pt x="71914" y="583503"/>
                    <a:pt x="71914" y="596457"/>
                  </a:cubicBezTo>
                  <a:lnTo>
                    <a:pt x="71914" y="596457"/>
                  </a:lnTo>
                  <a:close/>
                  <a:moveTo>
                    <a:pt x="67723" y="341949"/>
                  </a:moveTo>
                  <a:cubicBezTo>
                    <a:pt x="46863" y="309849"/>
                    <a:pt x="35814" y="272512"/>
                    <a:pt x="35814" y="234030"/>
                  </a:cubicBezTo>
                  <a:cubicBezTo>
                    <a:pt x="35814" y="118873"/>
                    <a:pt x="135636" y="22956"/>
                    <a:pt x="258128" y="37530"/>
                  </a:cubicBezTo>
                  <a:cubicBezTo>
                    <a:pt x="357092" y="49341"/>
                    <a:pt x="431768" y="137542"/>
                    <a:pt x="431768" y="242794"/>
                  </a:cubicBezTo>
                  <a:cubicBezTo>
                    <a:pt x="433864" y="284608"/>
                    <a:pt x="449294" y="326137"/>
                    <a:pt x="478917" y="360046"/>
                  </a:cubicBezTo>
                  <a:lnTo>
                    <a:pt x="449771" y="360046"/>
                  </a:lnTo>
                  <a:cubicBezTo>
                    <a:pt x="439865" y="360046"/>
                    <a:pt x="431768" y="368143"/>
                    <a:pt x="431768" y="378048"/>
                  </a:cubicBezTo>
                  <a:lnTo>
                    <a:pt x="431768" y="432055"/>
                  </a:lnTo>
                  <a:lnTo>
                    <a:pt x="428721" y="432055"/>
                  </a:lnTo>
                  <a:cubicBezTo>
                    <a:pt x="400717" y="432055"/>
                    <a:pt x="374333" y="421102"/>
                    <a:pt x="354521" y="401289"/>
                  </a:cubicBezTo>
                  <a:cubicBezTo>
                    <a:pt x="347472" y="394241"/>
                    <a:pt x="336137" y="394241"/>
                    <a:pt x="329089" y="401289"/>
                  </a:cubicBezTo>
                  <a:cubicBezTo>
                    <a:pt x="322041" y="408338"/>
                    <a:pt x="322041" y="419673"/>
                    <a:pt x="329089" y="426721"/>
                  </a:cubicBezTo>
                  <a:cubicBezTo>
                    <a:pt x="355663" y="453296"/>
                    <a:pt x="391097" y="467964"/>
                    <a:pt x="428721" y="467964"/>
                  </a:cubicBezTo>
                  <a:lnTo>
                    <a:pt x="431768" y="467964"/>
                  </a:lnTo>
                  <a:lnTo>
                    <a:pt x="431768" y="503969"/>
                  </a:lnTo>
                  <a:lnTo>
                    <a:pt x="341757" y="503969"/>
                  </a:lnTo>
                  <a:cubicBezTo>
                    <a:pt x="292132" y="503969"/>
                    <a:pt x="251746" y="463583"/>
                    <a:pt x="251746" y="413958"/>
                  </a:cubicBezTo>
                  <a:cubicBezTo>
                    <a:pt x="251746" y="404052"/>
                    <a:pt x="243649" y="395955"/>
                    <a:pt x="233744" y="395955"/>
                  </a:cubicBezTo>
                  <a:cubicBezTo>
                    <a:pt x="223838" y="395955"/>
                    <a:pt x="215741" y="404052"/>
                    <a:pt x="215741" y="413958"/>
                  </a:cubicBezTo>
                  <a:cubicBezTo>
                    <a:pt x="215741" y="464154"/>
                    <a:pt x="245174" y="507493"/>
                    <a:pt x="287750" y="527781"/>
                  </a:cubicBezTo>
                  <a:lnTo>
                    <a:pt x="287750" y="578359"/>
                  </a:lnTo>
                  <a:lnTo>
                    <a:pt x="107728" y="578359"/>
                  </a:lnTo>
                  <a:cubicBezTo>
                    <a:pt x="107823" y="571596"/>
                    <a:pt x="107537" y="564834"/>
                    <a:pt x="107633" y="558262"/>
                  </a:cubicBezTo>
                  <a:cubicBezTo>
                    <a:pt x="108966" y="484443"/>
                    <a:pt x="110776" y="408052"/>
                    <a:pt x="67723" y="341949"/>
                  </a:cubicBezTo>
                  <a:lnTo>
                    <a:pt x="67723" y="34194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98D18C3A-2D0A-442A-9850-F77E41DE0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72372" y="461475"/>
            <a:ext cx="661793" cy="56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56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16018C-F23C-4345-8C16-607553DC44C4}"/>
              </a:ext>
            </a:extLst>
          </p:cNvPr>
          <p:cNvSpPr/>
          <p:nvPr/>
        </p:nvSpPr>
        <p:spPr>
          <a:xfrm>
            <a:off x="-1" y="0"/>
            <a:ext cx="6471822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377BD3-6523-408D-B89B-4AB4A54324DD}"/>
              </a:ext>
            </a:extLst>
          </p:cNvPr>
          <p:cNvSpPr txBox="1"/>
          <p:nvPr/>
        </p:nvSpPr>
        <p:spPr>
          <a:xfrm>
            <a:off x="622300" y="1003300"/>
            <a:ext cx="45748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Trust in us to get what you deserve</a:t>
            </a:r>
            <a:endParaRPr lang="en-ID" sz="32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AC6C55-267F-49DB-A46B-78758443E673}"/>
              </a:ext>
            </a:extLst>
          </p:cNvPr>
          <p:cNvSpPr txBox="1"/>
          <p:nvPr/>
        </p:nvSpPr>
        <p:spPr>
          <a:xfrm>
            <a:off x="622300" y="3217090"/>
            <a:ext cx="2185232" cy="606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endParaRPr lang="en-ID" sz="9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ACC0EE-315A-4BDC-A1F6-A7846F54754F}"/>
              </a:ext>
            </a:extLst>
          </p:cNvPr>
          <p:cNvSpPr txBox="1"/>
          <p:nvPr/>
        </p:nvSpPr>
        <p:spPr>
          <a:xfrm>
            <a:off x="622300" y="2942491"/>
            <a:ext cx="2043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B5925F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Trusted Results</a:t>
            </a:r>
            <a:endParaRPr lang="en-ID" sz="1200">
              <a:solidFill>
                <a:srgbClr val="B5925F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A18550-6586-4051-9D14-99B42BBF871E}"/>
              </a:ext>
            </a:extLst>
          </p:cNvPr>
          <p:cNvSpPr txBox="1"/>
          <p:nvPr/>
        </p:nvSpPr>
        <p:spPr>
          <a:xfrm>
            <a:off x="622300" y="4740451"/>
            <a:ext cx="2185232" cy="606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ctetur</a:t>
            </a:r>
            <a:endParaRPr lang="en-ID" sz="9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974613-4569-478A-8191-9BE99DBCEC7E}"/>
              </a:ext>
            </a:extLst>
          </p:cNvPr>
          <p:cNvSpPr txBox="1"/>
          <p:nvPr/>
        </p:nvSpPr>
        <p:spPr>
          <a:xfrm>
            <a:off x="622300" y="4465852"/>
            <a:ext cx="2043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B5925F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Legal Insights</a:t>
            </a:r>
            <a:endParaRPr lang="en-ID" sz="1200">
              <a:solidFill>
                <a:srgbClr val="B5925F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97D8BF-E143-4C02-8A96-D1360A463EFA}"/>
              </a:ext>
            </a:extLst>
          </p:cNvPr>
          <p:cNvSpPr txBox="1"/>
          <p:nvPr/>
        </p:nvSpPr>
        <p:spPr>
          <a:xfrm>
            <a:off x="3153915" y="3214690"/>
            <a:ext cx="2185232" cy="606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viverra</a:t>
            </a:r>
            <a:endParaRPr lang="en-ID" sz="9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F6FEAB-230E-44F0-8510-D641F570163E}"/>
              </a:ext>
            </a:extLst>
          </p:cNvPr>
          <p:cNvSpPr txBox="1"/>
          <p:nvPr/>
        </p:nvSpPr>
        <p:spPr>
          <a:xfrm>
            <a:off x="3153915" y="2940091"/>
            <a:ext cx="2043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B5925F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Trusted Results</a:t>
            </a:r>
            <a:endParaRPr lang="en-ID" sz="1200">
              <a:solidFill>
                <a:srgbClr val="B5925F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EF038E-6A41-4235-956F-777B389429C4}"/>
              </a:ext>
            </a:extLst>
          </p:cNvPr>
          <p:cNvSpPr txBox="1"/>
          <p:nvPr/>
        </p:nvSpPr>
        <p:spPr>
          <a:xfrm>
            <a:off x="3153915" y="4738051"/>
            <a:ext cx="2185232" cy="606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ctetur</a:t>
            </a:r>
            <a:endParaRPr lang="en-ID" sz="9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AC4A9F-FD9B-4FD8-88CF-3EDE7D637066}"/>
              </a:ext>
            </a:extLst>
          </p:cNvPr>
          <p:cNvSpPr txBox="1"/>
          <p:nvPr/>
        </p:nvSpPr>
        <p:spPr>
          <a:xfrm>
            <a:off x="3153915" y="4463452"/>
            <a:ext cx="2043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B5925F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Legal Insights</a:t>
            </a:r>
            <a:endParaRPr lang="en-ID" sz="1200">
              <a:solidFill>
                <a:srgbClr val="B5925F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2B37652-A5A5-4DD1-BA8A-BB3154CBEB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0" r="19650"/>
          <a:stretch>
            <a:fillRect/>
          </a:stretch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C596B2E7-D511-4991-8EAD-7F4F6E3F93B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8" r="19648"/>
          <a:stretch>
            <a:fillRect/>
          </a:stretch>
        </p:blipFill>
        <p:spPr/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84FEBA6A-A161-4C2D-9B96-206AC94195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4" r="19644"/>
          <a:stretch>
            <a:fillRect/>
          </a:stretch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331AD072-D05D-496C-B559-80E7AB5266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0" b="13390"/>
          <a:stretch>
            <a:fillRect/>
          </a:stretch>
        </p:blipFill>
        <p:spPr/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6ECACDB5-B499-45AC-8FAA-1B061B9F47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72372" y="461475"/>
            <a:ext cx="661793" cy="56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8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B68FF9F-4FC7-4012-A43C-BE074CB5B5B4}"/>
              </a:ext>
            </a:extLst>
          </p:cNvPr>
          <p:cNvSpPr/>
          <p:nvPr/>
        </p:nvSpPr>
        <p:spPr>
          <a:xfrm>
            <a:off x="7534183" y="0"/>
            <a:ext cx="3219635" cy="6858000"/>
          </a:xfrm>
          <a:prstGeom prst="rect">
            <a:avLst/>
          </a:prstGeom>
          <a:solidFill>
            <a:srgbClr val="B59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4B511D-283A-4435-B845-C0589A96407B}"/>
              </a:ext>
            </a:extLst>
          </p:cNvPr>
          <p:cNvGrpSpPr/>
          <p:nvPr/>
        </p:nvGrpSpPr>
        <p:grpSpPr>
          <a:xfrm>
            <a:off x="609600" y="1492995"/>
            <a:ext cx="4447899" cy="3872009"/>
            <a:chOff x="6948256" y="1838325"/>
            <a:chExt cx="4447899" cy="387200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402420-843C-418F-98B0-1D0DD88E4545}"/>
                </a:ext>
              </a:extLst>
            </p:cNvPr>
            <p:cNvSpPr txBox="1"/>
            <p:nvPr/>
          </p:nvSpPr>
          <p:spPr>
            <a:xfrm>
              <a:off x="6948256" y="2594755"/>
              <a:ext cx="428199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Roboto Medium" panose="02000000000000000000" pitchFamily="2" charset="0"/>
                  <a:ea typeface="Roboto Medium" panose="02000000000000000000" pitchFamily="2" charset="0"/>
                </a:rPr>
                <a:t>Together we can be a perfect law.</a:t>
              </a:r>
              <a:endParaRPr lang="en-ID" sz="2800" dirty="0">
                <a:latin typeface="Roboto Medium" panose="02000000000000000000" pitchFamily="2" charset="0"/>
                <a:ea typeface="Roboto Medium" panose="02000000000000000000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2BE40F-CE7B-4CA6-999A-1C25288A2438}"/>
                </a:ext>
              </a:extLst>
            </p:cNvPr>
            <p:cNvSpPr txBox="1"/>
            <p:nvPr/>
          </p:nvSpPr>
          <p:spPr>
            <a:xfrm>
              <a:off x="6948256" y="4272504"/>
              <a:ext cx="4447899" cy="143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Lorem ipsum dolor sit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amet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,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conse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lectus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ornare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,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viverra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ctetur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adipiscing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elit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.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Pellentesque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scelerisque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malesuada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libero a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pellentesque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. Morbi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orci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dui, fermentum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eget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lectus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ornare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,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viverra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dignissim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risus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. Donec lacinia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nli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lectus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ornare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,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viverra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ctetur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adipiscing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elit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. Pe Lorem ipsum dolor sit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amet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,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conse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lectus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ornare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,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viverra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ctetur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adipiscing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elit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. </a:t>
              </a:r>
              <a:endParaRPr lang="en-ID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A14442E-2920-4CDB-8D3C-C4CECAFD3676}"/>
                </a:ext>
              </a:extLst>
            </p:cNvPr>
            <p:cNvSpPr txBox="1"/>
            <p:nvPr/>
          </p:nvSpPr>
          <p:spPr>
            <a:xfrm>
              <a:off x="6948256" y="1838325"/>
              <a:ext cx="1112668" cy="246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spc="300" dirty="0">
                  <a:solidFill>
                    <a:srgbClr val="B5925F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PROFILE</a:t>
              </a:r>
              <a:endParaRPr lang="en-ID" sz="1000" spc="300" dirty="0">
                <a:solidFill>
                  <a:srgbClr val="B5925F"/>
                </a:solidFill>
                <a:latin typeface="Roboto Medium" panose="02000000000000000000" pitchFamily="2" charset="0"/>
                <a:ea typeface="Roboto Medium" panose="02000000000000000000" pitchFamily="2" charset="0"/>
              </a:endParaRP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1A53C62-C583-4610-B372-F168E0C44DCA}"/>
                </a:ext>
              </a:extLst>
            </p:cNvPr>
            <p:cNvCxnSpPr>
              <a:cxnSpLocks/>
            </p:cNvCxnSpPr>
            <p:nvPr/>
          </p:nvCxnSpPr>
          <p:spPr>
            <a:xfrm>
              <a:off x="7029221" y="2283302"/>
              <a:ext cx="4074850" cy="0"/>
            </a:xfrm>
            <a:prstGeom prst="line">
              <a:avLst/>
            </a:prstGeom>
            <a:ln>
              <a:solidFill>
                <a:srgbClr val="B592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3EE64174-7D6D-4E15-AED8-BE3EA28160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r="2764"/>
          <a:stretch>
            <a:fillRect/>
          </a:stretch>
        </p:blipFill>
        <p:spPr/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E4CA232C-6E65-4656-BAAA-35B6F4EF2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72372" y="461475"/>
            <a:ext cx="661793" cy="56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B68FF9F-4FC7-4012-A43C-BE074CB5B5B4}"/>
              </a:ext>
            </a:extLst>
          </p:cNvPr>
          <p:cNvSpPr/>
          <p:nvPr/>
        </p:nvSpPr>
        <p:spPr>
          <a:xfrm>
            <a:off x="1899822" y="0"/>
            <a:ext cx="3219635" cy="6858000"/>
          </a:xfrm>
          <a:prstGeom prst="rect">
            <a:avLst/>
          </a:prstGeom>
          <a:solidFill>
            <a:srgbClr val="B59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4B511D-283A-4435-B845-C0589A96407B}"/>
              </a:ext>
            </a:extLst>
          </p:cNvPr>
          <p:cNvGrpSpPr/>
          <p:nvPr/>
        </p:nvGrpSpPr>
        <p:grpSpPr>
          <a:xfrm>
            <a:off x="6948256" y="1492996"/>
            <a:ext cx="4447899" cy="3872009"/>
            <a:chOff x="6948256" y="1838325"/>
            <a:chExt cx="4447899" cy="387200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402420-843C-418F-98B0-1D0DD88E4545}"/>
                </a:ext>
              </a:extLst>
            </p:cNvPr>
            <p:cNvSpPr txBox="1"/>
            <p:nvPr/>
          </p:nvSpPr>
          <p:spPr>
            <a:xfrm>
              <a:off x="6948256" y="2594755"/>
              <a:ext cx="428199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Roboto Medium" panose="02000000000000000000" pitchFamily="2" charset="0"/>
                  <a:ea typeface="Roboto Medium" panose="02000000000000000000" pitchFamily="2" charset="0"/>
                </a:rPr>
                <a:t>Determined and Relentless Representation</a:t>
              </a:r>
              <a:endParaRPr lang="en-ID" sz="2800">
                <a:latin typeface="Roboto Medium" panose="02000000000000000000" pitchFamily="2" charset="0"/>
                <a:ea typeface="Roboto Medium" panose="02000000000000000000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2BE40F-CE7B-4CA6-999A-1C25288A2438}"/>
                </a:ext>
              </a:extLst>
            </p:cNvPr>
            <p:cNvSpPr txBox="1"/>
            <p:nvPr/>
          </p:nvSpPr>
          <p:spPr>
            <a:xfrm>
              <a:off x="6948256" y="4272504"/>
              <a:ext cx="4447899" cy="143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Lorem ipsum dolor sit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amet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,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conse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lectus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ornare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,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viverra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ctetur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adipiscing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elit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.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Pellentesque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scelerisque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malesuada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libero a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pellentesque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. Morbi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orci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dui, fermentum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eget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lectus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ornare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,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viverra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dignissim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risus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.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Donec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lacinia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nli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lectus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ornare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,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viverra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ctetur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adipiscing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elit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. Pe Lorem ipsum dolor sit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amet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,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conse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lectus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ornare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,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viverra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ctetur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adipiscing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elit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. </a:t>
              </a:r>
              <a:endParaRPr lang="en-ID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A14442E-2920-4CDB-8D3C-C4CECAFD3676}"/>
                </a:ext>
              </a:extLst>
            </p:cNvPr>
            <p:cNvSpPr txBox="1"/>
            <p:nvPr/>
          </p:nvSpPr>
          <p:spPr>
            <a:xfrm>
              <a:off x="6948256" y="1838325"/>
              <a:ext cx="1112668" cy="246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spc="300" dirty="0">
                  <a:solidFill>
                    <a:srgbClr val="B5925F"/>
                  </a:solidFill>
                  <a:latin typeface="Roboto Medium" panose="02000000000000000000" pitchFamily="2" charset="0"/>
                  <a:ea typeface="Roboto Medium" panose="02000000000000000000" pitchFamily="2" charset="0"/>
                </a:rPr>
                <a:t>PROFILE</a:t>
              </a:r>
              <a:endParaRPr lang="en-ID" sz="1000" spc="300" dirty="0">
                <a:solidFill>
                  <a:srgbClr val="B5925F"/>
                </a:solidFill>
                <a:latin typeface="Roboto Medium" panose="02000000000000000000" pitchFamily="2" charset="0"/>
                <a:ea typeface="Roboto Medium" panose="02000000000000000000" pitchFamily="2" charset="0"/>
              </a:endParaRP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1A53C62-C583-4610-B372-F168E0C44DCA}"/>
                </a:ext>
              </a:extLst>
            </p:cNvPr>
            <p:cNvCxnSpPr>
              <a:cxnSpLocks/>
            </p:cNvCxnSpPr>
            <p:nvPr/>
          </p:nvCxnSpPr>
          <p:spPr>
            <a:xfrm>
              <a:off x="7029221" y="2283302"/>
              <a:ext cx="4074850" cy="0"/>
            </a:xfrm>
            <a:prstGeom prst="line">
              <a:avLst/>
            </a:prstGeom>
            <a:ln>
              <a:solidFill>
                <a:srgbClr val="B592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442F13F-9EFD-4AC0-B47B-CCED8D02D3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5" b="23535"/>
          <a:stretch>
            <a:fillRect/>
          </a:stretch>
        </p:blipFill>
        <p:spPr/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46D9678-7B34-43F9-BFF2-24B5466F1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72372" y="461475"/>
            <a:ext cx="661793" cy="56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41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DE4C6D-C64A-4B5C-956E-88A259F09A52}"/>
              </a:ext>
            </a:extLst>
          </p:cNvPr>
          <p:cNvSpPr/>
          <p:nvPr/>
        </p:nvSpPr>
        <p:spPr>
          <a:xfrm>
            <a:off x="0" y="3429000"/>
            <a:ext cx="6821010" cy="3429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AFD9F0-A5A2-4D3C-BB81-3789700F6E72}"/>
              </a:ext>
            </a:extLst>
          </p:cNvPr>
          <p:cNvSpPr txBox="1"/>
          <p:nvPr/>
        </p:nvSpPr>
        <p:spPr>
          <a:xfrm>
            <a:off x="623411" y="4542393"/>
            <a:ext cx="5524870" cy="1160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risus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Donec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lacinia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nli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ctetur</a:t>
            </a:r>
            <a:r>
              <a:rPr lang="en-US" sz="9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adip conse lectus ornare, viverra ctetur adipiscing elit. Pellentesque scelerisque malesuada libero a pellentesque. Morbi orci</a:t>
            </a:r>
            <a:endParaRPr lang="en-ID" sz="9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D58302-4972-459F-8A34-03AE3B6BEFF6}"/>
              </a:ext>
            </a:extLst>
          </p:cNvPr>
          <p:cNvSpPr txBox="1"/>
          <p:nvPr/>
        </p:nvSpPr>
        <p:spPr>
          <a:xfrm>
            <a:off x="623411" y="3977160"/>
            <a:ext cx="4281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From now it’s our personal interest</a:t>
            </a:r>
            <a:endParaRPr lang="en-ID" sz="140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6DE72B-35A4-4942-A4A1-FA4C3E971A50}"/>
              </a:ext>
            </a:extLst>
          </p:cNvPr>
          <p:cNvSpPr txBox="1"/>
          <p:nvPr/>
        </p:nvSpPr>
        <p:spPr>
          <a:xfrm>
            <a:off x="7625922" y="2044005"/>
            <a:ext cx="33764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Experience and Knowledge When You Need It Most</a:t>
            </a:r>
            <a:endParaRPr lang="en-ID" sz="28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B12FB8C-A8F9-4CE7-9FF9-E4F3E9D8D436}"/>
              </a:ext>
            </a:extLst>
          </p:cNvPr>
          <p:cNvGrpSpPr/>
          <p:nvPr/>
        </p:nvGrpSpPr>
        <p:grpSpPr>
          <a:xfrm>
            <a:off x="7729497" y="1134560"/>
            <a:ext cx="352147" cy="402453"/>
            <a:chOff x="5781675" y="2676549"/>
            <a:chExt cx="533400" cy="609600"/>
          </a:xfrm>
          <a:solidFill>
            <a:srgbClr val="B5925F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53658C6-B5CA-4BCA-8ECD-B1FC783F42C3}"/>
                </a:ext>
              </a:extLst>
            </p:cNvPr>
            <p:cNvSpPr/>
            <p:nvPr/>
          </p:nvSpPr>
          <p:spPr>
            <a:xfrm>
              <a:off x="5889640" y="2785729"/>
              <a:ext cx="323850" cy="323850"/>
            </a:xfrm>
            <a:custGeom>
              <a:avLst/>
              <a:gdLst>
                <a:gd name="connsiteX0" fmla="*/ 149304 w 323850"/>
                <a:gd name="connsiteY0" fmla="*/ 5286 h 323850"/>
                <a:gd name="connsiteX1" fmla="*/ 5287 w 323850"/>
                <a:gd name="connsiteY1" fmla="*/ 149304 h 323850"/>
                <a:gd name="connsiteX2" fmla="*/ 5287 w 323850"/>
                <a:gd name="connsiteY2" fmla="*/ 174736 h 323850"/>
                <a:gd name="connsiteX3" fmla="*/ 30718 w 323850"/>
                <a:gd name="connsiteY3" fmla="*/ 174736 h 323850"/>
                <a:gd name="connsiteX4" fmla="*/ 35957 w 323850"/>
                <a:gd name="connsiteY4" fmla="*/ 169497 h 323850"/>
                <a:gd name="connsiteX5" fmla="*/ 35957 w 323850"/>
                <a:gd name="connsiteY5" fmla="*/ 305991 h 323850"/>
                <a:gd name="connsiteX6" fmla="*/ 53959 w 323850"/>
                <a:gd name="connsiteY6" fmla="*/ 323993 h 323850"/>
                <a:gd name="connsiteX7" fmla="*/ 269986 w 323850"/>
                <a:gd name="connsiteY7" fmla="*/ 323993 h 323850"/>
                <a:gd name="connsiteX8" fmla="*/ 287988 w 323850"/>
                <a:gd name="connsiteY8" fmla="*/ 305991 h 323850"/>
                <a:gd name="connsiteX9" fmla="*/ 287988 w 323850"/>
                <a:gd name="connsiteY9" fmla="*/ 169497 h 323850"/>
                <a:gd name="connsiteX10" fmla="*/ 293227 w 323850"/>
                <a:gd name="connsiteY10" fmla="*/ 174736 h 323850"/>
                <a:gd name="connsiteX11" fmla="*/ 318659 w 323850"/>
                <a:gd name="connsiteY11" fmla="*/ 174736 h 323850"/>
                <a:gd name="connsiteX12" fmla="*/ 318659 w 323850"/>
                <a:gd name="connsiteY12" fmla="*/ 149304 h 323850"/>
                <a:gd name="connsiteX13" fmla="*/ 174641 w 323850"/>
                <a:gd name="connsiteY13" fmla="*/ 5286 h 323850"/>
                <a:gd name="connsiteX14" fmla="*/ 149304 w 323850"/>
                <a:gd name="connsiteY14" fmla="*/ 5286 h 323850"/>
                <a:gd name="connsiteX15" fmla="*/ 149304 w 323850"/>
                <a:gd name="connsiteY15" fmla="*/ 5286 h 323850"/>
                <a:gd name="connsiteX16" fmla="*/ 179975 w 323850"/>
                <a:gd name="connsiteY16" fmla="*/ 287988 h 323850"/>
                <a:gd name="connsiteX17" fmla="*/ 143971 w 323850"/>
                <a:gd name="connsiteY17" fmla="*/ 287988 h 323850"/>
                <a:gd name="connsiteX18" fmla="*/ 143971 w 323850"/>
                <a:gd name="connsiteY18" fmla="*/ 215979 h 323850"/>
                <a:gd name="connsiteX19" fmla="*/ 179975 w 323850"/>
                <a:gd name="connsiteY19" fmla="*/ 215979 h 323850"/>
                <a:gd name="connsiteX20" fmla="*/ 179975 w 323850"/>
                <a:gd name="connsiteY20" fmla="*/ 287988 h 323850"/>
                <a:gd name="connsiteX21" fmla="*/ 251984 w 323850"/>
                <a:gd name="connsiteY21" fmla="*/ 135017 h 323850"/>
                <a:gd name="connsiteX22" fmla="*/ 251984 w 323850"/>
                <a:gd name="connsiteY22" fmla="*/ 287988 h 323850"/>
                <a:gd name="connsiteX23" fmla="*/ 215979 w 323850"/>
                <a:gd name="connsiteY23" fmla="*/ 287988 h 323850"/>
                <a:gd name="connsiteX24" fmla="*/ 215979 w 323850"/>
                <a:gd name="connsiteY24" fmla="*/ 197977 h 323850"/>
                <a:gd name="connsiteX25" fmla="*/ 197977 w 323850"/>
                <a:gd name="connsiteY25" fmla="*/ 179975 h 323850"/>
                <a:gd name="connsiteX26" fmla="*/ 125968 w 323850"/>
                <a:gd name="connsiteY26" fmla="*/ 179975 h 323850"/>
                <a:gd name="connsiteX27" fmla="*/ 107966 w 323850"/>
                <a:gd name="connsiteY27" fmla="*/ 197977 h 323850"/>
                <a:gd name="connsiteX28" fmla="*/ 107966 w 323850"/>
                <a:gd name="connsiteY28" fmla="*/ 287988 h 323850"/>
                <a:gd name="connsiteX29" fmla="*/ 71962 w 323850"/>
                <a:gd name="connsiteY29" fmla="*/ 287988 h 323850"/>
                <a:gd name="connsiteX30" fmla="*/ 71962 w 323850"/>
                <a:gd name="connsiteY30" fmla="*/ 135017 h 323850"/>
                <a:gd name="connsiteX31" fmla="*/ 71866 w 323850"/>
                <a:gd name="connsiteY31" fmla="*/ 133588 h 323850"/>
                <a:gd name="connsiteX32" fmla="*/ 161973 w 323850"/>
                <a:gd name="connsiteY32" fmla="*/ 43482 h 323850"/>
                <a:gd name="connsiteX33" fmla="*/ 252079 w 323850"/>
                <a:gd name="connsiteY33" fmla="*/ 133588 h 323850"/>
                <a:gd name="connsiteX34" fmla="*/ 251984 w 323850"/>
                <a:gd name="connsiteY34" fmla="*/ 135017 h 323850"/>
                <a:gd name="connsiteX35" fmla="*/ 251984 w 323850"/>
                <a:gd name="connsiteY35" fmla="*/ 135017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23850" h="323850">
                  <a:moveTo>
                    <a:pt x="149304" y="5286"/>
                  </a:moveTo>
                  <a:lnTo>
                    <a:pt x="5287" y="149304"/>
                  </a:lnTo>
                  <a:cubicBezTo>
                    <a:pt x="-1762" y="156353"/>
                    <a:pt x="-1762" y="167688"/>
                    <a:pt x="5287" y="174736"/>
                  </a:cubicBezTo>
                  <a:cubicBezTo>
                    <a:pt x="12335" y="181785"/>
                    <a:pt x="23670" y="181785"/>
                    <a:pt x="30718" y="174736"/>
                  </a:cubicBezTo>
                  <a:lnTo>
                    <a:pt x="35957" y="169497"/>
                  </a:lnTo>
                  <a:lnTo>
                    <a:pt x="35957" y="305991"/>
                  </a:lnTo>
                  <a:cubicBezTo>
                    <a:pt x="35957" y="315897"/>
                    <a:pt x="44053" y="323993"/>
                    <a:pt x="53959" y="323993"/>
                  </a:cubicBezTo>
                  <a:lnTo>
                    <a:pt x="269986" y="323993"/>
                  </a:lnTo>
                  <a:cubicBezTo>
                    <a:pt x="279892" y="323993"/>
                    <a:pt x="287988" y="315897"/>
                    <a:pt x="287988" y="305991"/>
                  </a:cubicBezTo>
                  <a:lnTo>
                    <a:pt x="287988" y="169497"/>
                  </a:lnTo>
                  <a:lnTo>
                    <a:pt x="293227" y="174736"/>
                  </a:lnTo>
                  <a:cubicBezTo>
                    <a:pt x="300276" y="181785"/>
                    <a:pt x="311610" y="181785"/>
                    <a:pt x="318659" y="174736"/>
                  </a:cubicBezTo>
                  <a:cubicBezTo>
                    <a:pt x="325708" y="167688"/>
                    <a:pt x="325708" y="156353"/>
                    <a:pt x="318659" y="149304"/>
                  </a:cubicBezTo>
                  <a:lnTo>
                    <a:pt x="174641" y="5286"/>
                  </a:lnTo>
                  <a:cubicBezTo>
                    <a:pt x="167688" y="-1762"/>
                    <a:pt x="156353" y="-1762"/>
                    <a:pt x="149304" y="5286"/>
                  </a:cubicBezTo>
                  <a:lnTo>
                    <a:pt x="149304" y="5286"/>
                  </a:lnTo>
                  <a:close/>
                  <a:moveTo>
                    <a:pt x="179975" y="287988"/>
                  </a:moveTo>
                  <a:lnTo>
                    <a:pt x="143971" y="287988"/>
                  </a:lnTo>
                  <a:lnTo>
                    <a:pt x="143971" y="215979"/>
                  </a:lnTo>
                  <a:lnTo>
                    <a:pt x="179975" y="215979"/>
                  </a:lnTo>
                  <a:lnTo>
                    <a:pt x="179975" y="287988"/>
                  </a:lnTo>
                  <a:close/>
                  <a:moveTo>
                    <a:pt x="251984" y="135017"/>
                  </a:moveTo>
                  <a:lnTo>
                    <a:pt x="251984" y="287988"/>
                  </a:lnTo>
                  <a:lnTo>
                    <a:pt x="215979" y="287988"/>
                  </a:lnTo>
                  <a:lnTo>
                    <a:pt x="215979" y="197977"/>
                  </a:lnTo>
                  <a:cubicBezTo>
                    <a:pt x="215979" y="188071"/>
                    <a:pt x="207883" y="179975"/>
                    <a:pt x="197977" y="179975"/>
                  </a:cubicBezTo>
                  <a:lnTo>
                    <a:pt x="125968" y="179975"/>
                  </a:lnTo>
                  <a:cubicBezTo>
                    <a:pt x="116062" y="179975"/>
                    <a:pt x="107966" y="188071"/>
                    <a:pt x="107966" y="197977"/>
                  </a:cubicBezTo>
                  <a:lnTo>
                    <a:pt x="107966" y="287988"/>
                  </a:lnTo>
                  <a:lnTo>
                    <a:pt x="71962" y="287988"/>
                  </a:lnTo>
                  <a:lnTo>
                    <a:pt x="71962" y="135017"/>
                  </a:lnTo>
                  <a:cubicBezTo>
                    <a:pt x="71962" y="134541"/>
                    <a:pt x="71962" y="134064"/>
                    <a:pt x="71866" y="133588"/>
                  </a:cubicBezTo>
                  <a:lnTo>
                    <a:pt x="161973" y="43482"/>
                  </a:lnTo>
                  <a:lnTo>
                    <a:pt x="252079" y="133588"/>
                  </a:lnTo>
                  <a:cubicBezTo>
                    <a:pt x="252079" y="133969"/>
                    <a:pt x="251984" y="134445"/>
                    <a:pt x="251984" y="135017"/>
                  </a:cubicBezTo>
                  <a:lnTo>
                    <a:pt x="251984" y="13501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349C9EF-59BF-448A-B1E4-BE7F7FD21AC2}"/>
                </a:ext>
              </a:extLst>
            </p:cNvPr>
            <p:cNvSpPr/>
            <p:nvPr/>
          </p:nvSpPr>
          <p:spPr>
            <a:xfrm>
              <a:off x="6033611" y="2893695"/>
              <a:ext cx="28575" cy="28575"/>
            </a:xfrm>
            <a:custGeom>
              <a:avLst/>
              <a:gdLst>
                <a:gd name="connsiteX0" fmla="*/ 36004 w 28575"/>
                <a:gd name="connsiteY0" fmla="*/ 18002 h 28575"/>
                <a:gd name="connsiteX1" fmla="*/ 18002 w 28575"/>
                <a:gd name="connsiteY1" fmla="*/ 36004 h 28575"/>
                <a:gd name="connsiteX2" fmla="*/ 0 w 28575"/>
                <a:gd name="connsiteY2" fmla="*/ 18002 h 28575"/>
                <a:gd name="connsiteX3" fmla="*/ 18002 w 28575"/>
                <a:gd name="connsiteY3" fmla="*/ 0 h 28575"/>
                <a:gd name="connsiteX4" fmla="*/ 36004 w 28575"/>
                <a:gd name="connsiteY4" fmla="*/ 18002 h 28575"/>
                <a:gd name="connsiteX5" fmla="*/ 36004 w 28575"/>
                <a:gd name="connsiteY5" fmla="*/ 1800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28575">
                  <a:moveTo>
                    <a:pt x="36004" y="18002"/>
                  </a:moveTo>
                  <a:cubicBezTo>
                    <a:pt x="36004" y="27908"/>
                    <a:pt x="27908" y="36004"/>
                    <a:pt x="18002" y="36004"/>
                  </a:cubicBezTo>
                  <a:cubicBezTo>
                    <a:pt x="8096" y="36004"/>
                    <a:pt x="0" y="27908"/>
                    <a:pt x="0" y="18002"/>
                  </a:cubicBezTo>
                  <a:cubicBezTo>
                    <a:pt x="0" y="8096"/>
                    <a:pt x="8096" y="0"/>
                    <a:pt x="18002" y="0"/>
                  </a:cubicBezTo>
                  <a:cubicBezTo>
                    <a:pt x="27908" y="0"/>
                    <a:pt x="36004" y="8096"/>
                    <a:pt x="36004" y="18002"/>
                  </a:cubicBezTo>
                  <a:lnTo>
                    <a:pt x="36004" y="180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FA04E44-8892-43B9-B443-F6CE4B389355}"/>
                </a:ext>
              </a:extLst>
            </p:cNvPr>
            <p:cNvSpPr/>
            <p:nvPr/>
          </p:nvSpPr>
          <p:spPr>
            <a:xfrm>
              <a:off x="5781675" y="2676549"/>
              <a:ext cx="533400" cy="609600"/>
            </a:xfrm>
            <a:custGeom>
              <a:avLst/>
              <a:gdLst>
                <a:gd name="connsiteX0" fmla="*/ 531019 w 533400"/>
                <a:gd name="connsiteY0" fmla="*/ 2453 h 609600"/>
                <a:gd name="connsiteX1" fmla="*/ 513016 w 533400"/>
                <a:gd name="connsiteY1" fmla="*/ 2357 h 609600"/>
                <a:gd name="connsiteX2" fmla="*/ 278892 w 533400"/>
                <a:gd name="connsiteY2" fmla="*/ 2357 h 609600"/>
                <a:gd name="connsiteX3" fmla="*/ 261080 w 533400"/>
                <a:gd name="connsiteY3" fmla="*/ 2357 h 609600"/>
                <a:gd name="connsiteX4" fmla="*/ 26956 w 533400"/>
                <a:gd name="connsiteY4" fmla="*/ 2357 h 609600"/>
                <a:gd name="connsiteX5" fmla="*/ 8954 w 533400"/>
                <a:gd name="connsiteY5" fmla="*/ 2453 h 609600"/>
                <a:gd name="connsiteX6" fmla="*/ 0 w 533400"/>
                <a:gd name="connsiteY6" fmla="*/ 17978 h 609600"/>
                <a:gd name="connsiteX7" fmla="*/ 0 w 533400"/>
                <a:gd name="connsiteY7" fmla="*/ 261056 h 609600"/>
                <a:gd name="connsiteX8" fmla="*/ 265081 w 533400"/>
                <a:gd name="connsiteY8" fmla="*/ 613577 h 609600"/>
                <a:gd name="connsiteX9" fmla="*/ 270034 w 533400"/>
                <a:gd name="connsiteY9" fmla="*/ 614244 h 609600"/>
                <a:gd name="connsiteX10" fmla="*/ 274987 w 533400"/>
                <a:gd name="connsiteY10" fmla="*/ 613577 h 609600"/>
                <a:gd name="connsiteX11" fmla="*/ 540068 w 533400"/>
                <a:gd name="connsiteY11" fmla="*/ 261533 h 609600"/>
                <a:gd name="connsiteX12" fmla="*/ 540068 w 533400"/>
                <a:gd name="connsiteY12" fmla="*/ 17978 h 609600"/>
                <a:gd name="connsiteX13" fmla="*/ 531019 w 533400"/>
                <a:gd name="connsiteY13" fmla="*/ 2453 h 609600"/>
                <a:gd name="connsiteX14" fmla="*/ 531019 w 533400"/>
                <a:gd name="connsiteY14" fmla="*/ 2453 h 609600"/>
                <a:gd name="connsiteX15" fmla="*/ 503968 w 533400"/>
                <a:gd name="connsiteY15" fmla="*/ 261056 h 609600"/>
                <a:gd name="connsiteX16" fmla="*/ 269939 w 533400"/>
                <a:gd name="connsiteY16" fmla="*/ 577572 h 609600"/>
                <a:gd name="connsiteX17" fmla="*/ 35909 w 533400"/>
                <a:gd name="connsiteY17" fmla="*/ 261056 h 609600"/>
                <a:gd name="connsiteX18" fmla="*/ 35909 w 533400"/>
                <a:gd name="connsiteY18" fmla="*/ 47030 h 609600"/>
                <a:gd name="connsiteX19" fmla="*/ 269939 w 533400"/>
                <a:gd name="connsiteY19" fmla="*/ 38457 h 609600"/>
                <a:gd name="connsiteX20" fmla="*/ 503968 w 533400"/>
                <a:gd name="connsiteY20" fmla="*/ 47030 h 609600"/>
                <a:gd name="connsiteX21" fmla="*/ 503968 w 533400"/>
                <a:gd name="connsiteY21" fmla="*/ 261056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33400" h="609600">
                  <a:moveTo>
                    <a:pt x="531019" y="2453"/>
                  </a:moveTo>
                  <a:cubicBezTo>
                    <a:pt x="525494" y="-786"/>
                    <a:pt x="518636" y="-786"/>
                    <a:pt x="513016" y="2357"/>
                  </a:cubicBezTo>
                  <a:cubicBezTo>
                    <a:pt x="440817" y="43601"/>
                    <a:pt x="351091" y="43601"/>
                    <a:pt x="278892" y="2357"/>
                  </a:cubicBezTo>
                  <a:cubicBezTo>
                    <a:pt x="273368" y="-786"/>
                    <a:pt x="266605" y="-786"/>
                    <a:pt x="261080" y="2357"/>
                  </a:cubicBezTo>
                  <a:cubicBezTo>
                    <a:pt x="188881" y="43601"/>
                    <a:pt x="99155" y="43601"/>
                    <a:pt x="26956" y="2357"/>
                  </a:cubicBezTo>
                  <a:cubicBezTo>
                    <a:pt x="21431" y="-786"/>
                    <a:pt x="14573" y="-786"/>
                    <a:pt x="8954" y="2453"/>
                  </a:cubicBezTo>
                  <a:cubicBezTo>
                    <a:pt x="3429" y="5691"/>
                    <a:pt x="0" y="11597"/>
                    <a:pt x="0" y="17978"/>
                  </a:cubicBezTo>
                  <a:lnTo>
                    <a:pt x="0" y="261056"/>
                  </a:lnTo>
                  <a:cubicBezTo>
                    <a:pt x="0" y="427934"/>
                    <a:pt x="113443" y="570333"/>
                    <a:pt x="265081" y="613577"/>
                  </a:cubicBezTo>
                  <a:cubicBezTo>
                    <a:pt x="266700" y="614053"/>
                    <a:pt x="268319" y="614244"/>
                    <a:pt x="270034" y="614244"/>
                  </a:cubicBezTo>
                  <a:cubicBezTo>
                    <a:pt x="271749" y="614244"/>
                    <a:pt x="273368" y="614053"/>
                    <a:pt x="274987" y="613577"/>
                  </a:cubicBezTo>
                  <a:cubicBezTo>
                    <a:pt x="425768" y="570524"/>
                    <a:pt x="539782" y="428982"/>
                    <a:pt x="540068" y="261533"/>
                  </a:cubicBezTo>
                  <a:lnTo>
                    <a:pt x="540068" y="17978"/>
                  </a:lnTo>
                  <a:cubicBezTo>
                    <a:pt x="539972" y="11597"/>
                    <a:pt x="536543" y="5596"/>
                    <a:pt x="531019" y="2453"/>
                  </a:cubicBezTo>
                  <a:lnTo>
                    <a:pt x="531019" y="2453"/>
                  </a:lnTo>
                  <a:close/>
                  <a:moveTo>
                    <a:pt x="503968" y="261056"/>
                  </a:moveTo>
                  <a:cubicBezTo>
                    <a:pt x="503968" y="413742"/>
                    <a:pt x="400145" y="538044"/>
                    <a:pt x="269939" y="577572"/>
                  </a:cubicBezTo>
                  <a:cubicBezTo>
                    <a:pt x="139541" y="537948"/>
                    <a:pt x="35909" y="413552"/>
                    <a:pt x="35909" y="261056"/>
                  </a:cubicBezTo>
                  <a:lnTo>
                    <a:pt x="35909" y="47030"/>
                  </a:lnTo>
                  <a:cubicBezTo>
                    <a:pt x="111252" y="79605"/>
                    <a:pt x="197168" y="76462"/>
                    <a:pt x="269939" y="38457"/>
                  </a:cubicBezTo>
                  <a:cubicBezTo>
                    <a:pt x="342709" y="76462"/>
                    <a:pt x="428530" y="79605"/>
                    <a:pt x="503968" y="47030"/>
                  </a:cubicBezTo>
                  <a:lnTo>
                    <a:pt x="503968" y="2610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DD855D5-1142-4F44-9BFC-62DEDEF87977}"/>
              </a:ext>
            </a:extLst>
          </p:cNvPr>
          <p:cNvSpPr/>
          <p:nvPr/>
        </p:nvSpPr>
        <p:spPr>
          <a:xfrm>
            <a:off x="7704369" y="4322918"/>
            <a:ext cx="3545144" cy="25278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6D63EB-0B71-47F8-B5B4-C626582DF6F8}"/>
              </a:ext>
            </a:extLst>
          </p:cNvPr>
          <p:cNvSpPr/>
          <p:nvPr/>
        </p:nvSpPr>
        <p:spPr>
          <a:xfrm>
            <a:off x="7704367" y="4322920"/>
            <a:ext cx="2897075" cy="252786"/>
          </a:xfrm>
          <a:prstGeom prst="rect">
            <a:avLst/>
          </a:prstGeom>
          <a:solidFill>
            <a:srgbClr val="B59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42CF52-8CD9-4C99-ABE3-FA9E1201E4ED}"/>
              </a:ext>
            </a:extLst>
          </p:cNvPr>
          <p:cNvSpPr txBox="1"/>
          <p:nvPr/>
        </p:nvSpPr>
        <p:spPr>
          <a:xfrm>
            <a:off x="8300620" y="3850776"/>
            <a:ext cx="2379265" cy="329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endParaRPr lang="en-ID" sz="900" dirty="0">
              <a:solidFill>
                <a:srgbClr val="181818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91718E-599D-4B54-A242-01DF0AA28B73}"/>
              </a:ext>
            </a:extLst>
          </p:cNvPr>
          <p:cNvSpPr/>
          <p:nvPr/>
        </p:nvSpPr>
        <p:spPr>
          <a:xfrm>
            <a:off x="7704369" y="5589055"/>
            <a:ext cx="3545144" cy="25278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84C76CD-0214-4B3A-AD64-0E6D76652643}"/>
              </a:ext>
            </a:extLst>
          </p:cNvPr>
          <p:cNvSpPr/>
          <p:nvPr/>
        </p:nvSpPr>
        <p:spPr>
          <a:xfrm>
            <a:off x="7704367" y="5580082"/>
            <a:ext cx="2203113" cy="261761"/>
          </a:xfrm>
          <a:prstGeom prst="rect">
            <a:avLst/>
          </a:prstGeom>
          <a:solidFill>
            <a:srgbClr val="B59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0F5B66-18C2-4F3C-9149-2927BA970EC3}"/>
              </a:ext>
            </a:extLst>
          </p:cNvPr>
          <p:cNvSpPr txBox="1"/>
          <p:nvPr/>
        </p:nvSpPr>
        <p:spPr>
          <a:xfrm>
            <a:off x="8300620" y="5116913"/>
            <a:ext cx="2379265" cy="329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dolor </a:t>
            </a:r>
            <a:r>
              <a:rPr lang="en-US" sz="90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sit amet</a:t>
            </a:r>
            <a:endParaRPr lang="en-ID" sz="900" dirty="0">
              <a:solidFill>
                <a:srgbClr val="181818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409AC3-C5B0-43D0-84C5-E2CA47E17E09}"/>
              </a:ext>
            </a:extLst>
          </p:cNvPr>
          <p:cNvSpPr txBox="1"/>
          <p:nvPr/>
        </p:nvSpPr>
        <p:spPr>
          <a:xfrm>
            <a:off x="7631835" y="3887614"/>
            <a:ext cx="668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Merriweather Black" panose="00000A00000000000000" pitchFamily="2" charset="0"/>
              </a:rPr>
              <a:t>81%</a:t>
            </a:r>
            <a:endParaRPr lang="en-ID" sz="1400">
              <a:solidFill>
                <a:schemeClr val="tx1">
                  <a:lumMod val="85000"/>
                  <a:lumOff val="15000"/>
                </a:schemeClr>
              </a:solidFill>
              <a:latin typeface="Merriweather Black" panose="00000A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D79F81-8826-4FB3-8A1C-7CBD25C56F82}"/>
              </a:ext>
            </a:extLst>
          </p:cNvPr>
          <p:cNvSpPr txBox="1"/>
          <p:nvPr/>
        </p:nvSpPr>
        <p:spPr>
          <a:xfrm>
            <a:off x="7631835" y="5158575"/>
            <a:ext cx="668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Merriweather Black" panose="00000A00000000000000" pitchFamily="2" charset="0"/>
              </a:rPr>
              <a:t>69%</a:t>
            </a:r>
            <a:endParaRPr lang="en-ID" sz="1400">
              <a:solidFill>
                <a:schemeClr val="tx1">
                  <a:lumMod val="85000"/>
                  <a:lumOff val="15000"/>
                </a:schemeClr>
              </a:solidFill>
              <a:latin typeface="Merriweather Black" panose="00000A00000000000000" pitchFamily="2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F19917C-D018-4A3D-9321-ADC5177980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5" b="12295"/>
          <a:stretch>
            <a:fillRect/>
          </a:stretch>
        </p:blipFill>
        <p:spPr/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400ADCE8-762C-44D7-AC93-B479D8975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72372" y="461475"/>
            <a:ext cx="661793" cy="56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36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D69BFCE-8671-4B95-A0FF-AA5C795F2168}"/>
              </a:ext>
            </a:extLst>
          </p:cNvPr>
          <p:cNvSpPr txBox="1"/>
          <p:nvPr/>
        </p:nvSpPr>
        <p:spPr>
          <a:xfrm>
            <a:off x="1486382" y="5324681"/>
            <a:ext cx="2805720" cy="883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endParaRPr lang="en-ID" sz="900" dirty="0">
              <a:solidFill>
                <a:srgbClr val="181818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C2B32E-3267-45F0-945C-3A6A048CF11E}"/>
              </a:ext>
            </a:extLst>
          </p:cNvPr>
          <p:cNvSpPr txBox="1"/>
          <p:nvPr/>
        </p:nvSpPr>
        <p:spPr>
          <a:xfrm>
            <a:off x="1491075" y="4912699"/>
            <a:ext cx="2805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Legal Insights, Trusted Results</a:t>
            </a:r>
            <a:endParaRPr lang="en-ID" sz="1200">
              <a:solidFill>
                <a:schemeClr val="tx1">
                  <a:lumMod val="85000"/>
                  <a:lumOff val="1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3916BC-E672-4322-A262-36216E933209}"/>
              </a:ext>
            </a:extLst>
          </p:cNvPr>
          <p:cNvSpPr txBox="1"/>
          <p:nvPr/>
        </p:nvSpPr>
        <p:spPr>
          <a:xfrm>
            <a:off x="4784689" y="5324681"/>
            <a:ext cx="2805358" cy="883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r>
              <a:rPr lang="en-US" sz="90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endParaRPr lang="en-ID" sz="900" dirty="0">
              <a:solidFill>
                <a:srgbClr val="181818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47ED84-F920-42DC-B16A-837A0F1709E8}"/>
              </a:ext>
            </a:extLst>
          </p:cNvPr>
          <p:cNvSpPr txBox="1"/>
          <p:nvPr/>
        </p:nvSpPr>
        <p:spPr>
          <a:xfrm>
            <a:off x="4784327" y="4912699"/>
            <a:ext cx="28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The Representation you Need</a:t>
            </a:r>
            <a:endParaRPr lang="en-ID" sz="1200">
              <a:solidFill>
                <a:schemeClr val="tx1">
                  <a:lumMod val="85000"/>
                  <a:lumOff val="1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0B890D7-CDA8-4AF0-B76A-005AEDFCC0CD}"/>
              </a:ext>
            </a:extLst>
          </p:cNvPr>
          <p:cNvSpPr txBox="1"/>
          <p:nvPr/>
        </p:nvSpPr>
        <p:spPr>
          <a:xfrm>
            <a:off x="8078301" y="5324681"/>
            <a:ext cx="2805359" cy="883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r>
              <a:rPr lang="en-US" sz="90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endParaRPr lang="en-ID" sz="900" dirty="0">
              <a:solidFill>
                <a:srgbClr val="181818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BAFAF73-8E4E-4BB2-8D19-1ADE4AD5B4D0}"/>
              </a:ext>
            </a:extLst>
          </p:cNvPr>
          <p:cNvSpPr txBox="1"/>
          <p:nvPr/>
        </p:nvSpPr>
        <p:spPr>
          <a:xfrm>
            <a:off x="8077578" y="4912700"/>
            <a:ext cx="28053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Best Deal in City and Town</a:t>
            </a:r>
            <a:endParaRPr lang="en-ID" sz="1200">
              <a:solidFill>
                <a:schemeClr val="tx1">
                  <a:lumMod val="85000"/>
                  <a:lumOff val="1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09AC922C-6D55-4956-A0A9-B5B7CB31A8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4" r="14954"/>
          <a:stretch>
            <a:fillRect/>
          </a:stretch>
        </p:blipFill>
        <p:spPr/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AA23180A-6637-49A7-8053-779C6BB6EBF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1" r="14961"/>
          <a:stretch>
            <a:fillRect/>
          </a:stretch>
        </p:blipFill>
        <p:spPr/>
      </p:pic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ED1ECF10-15E2-4570-BD2F-481AAF8406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1" r="14961"/>
          <a:stretch>
            <a:fillRect/>
          </a:stretch>
        </p:blipFill>
        <p:spPr/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B96C9684-DF48-4FE2-B3F9-370B41645AB6}"/>
              </a:ext>
            </a:extLst>
          </p:cNvPr>
          <p:cNvSpPr/>
          <p:nvPr/>
        </p:nvSpPr>
        <p:spPr>
          <a:xfrm>
            <a:off x="2446891" y="1005481"/>
            <a:ext cx="900756" cy="900756"/>
          </a:xfrm>
          <a:prstGeom prst="ellipse">
            <a:avLst/>
          </a:prstGeom>
          <a:solidFill>
            <a:srgbClr val="B59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46CCD2D-2A09-4C98-845E-3DD96D0E79A0}"/>
              </a:ext>
            </a:extLst>
          </p:cNvPr>
          <p:cNvSpPr/>
          <p:nvPr/>
        </p:nvSpPr>
        <p:spPr>
          <a:xfrm>
            <a:off x="5740505" y="1005481"/>
            <a:ext cx="900756" cy="900756"/>
          </a:xfrm>
          <a:prstGeom prst="ellipse">
            <a:avLst/>
          </a:prstGeom>
          <a:solidFill>
            <a:srgbClr val="B59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B406D36-0A02-4F5D-A283-528FBD8C7500}"/>
              </a:ext>
            </a:extLst>
          </p:cNvPr>
          <p:cNvGrpSpPr/>
          <p:nvPr/>
        </p:nvGrpSpPr>
        <p:grpSpPr>
          <a:xfrm>
            <a:off x="6019445" y="1315708"/>
            <a:ext cx="342876" cy="278587"/>
            <a:chOff x="8915400" y="1885950"/>
            <a:chExt cx="609600" cy="495300"/>
          </a:xfrm>
          <a:solidFill>
            <a:schemeClr val="bg1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94EADF7-00B8-4637-918A-83E2D1804461}"/>
                </a:ext>
              </a:extLst>
            </p:cNvPr>
            <p:cNvSpPr/>
            <p:nvPr/>
          </p:nvSpPr>
          <p:spPr>
            <a:xfrm>
              <a:off x="9024509" y="1957911"/>
              <a:ext cx="247650" cy="247650"/>
            </a:xfrm>
            <a:custGeom>
              <a:avLst/>
              <a:gdLst>
                <a:gd name="connsiteX0" fmla="*/ 198072 w 247650"/>
                <a:gd name="connsiteY0" fmla="*/ 251984 h 247650"/>
                <a:gd name="connsiteX1" fmla="*/ 216075 w 247650"/>
                <a:gd name="connsiteY1" fmla="*/ 233982 h 247650"/>
                <a:gd name="connsiteX2" fmla="*/ 216075 w 247650"/>
                <a:gd name="connsiteY2" fmla="*/ 133493 h 247650"/>
                <a:gd name="connsiteX3" fmla="*/ 221313 w 247650"/>
                <a:gd name="connsiteY3" fmla="*/ 138732 h 247650"/>
                <a:gd name="connsiteX4" fmla="*/ 246745 w 247650"/>
                <a:gd name="connsiteY4" fmla="*/ 138732 h 247650"/>
                <a:gd name="connsiteX5" fmla="*/ 246745 w 247650"/>
                <a:gd name="connsiteY5" fmla="*/ 113300 h 247650"/>
                <a:gd name="connsiteX6" fmla="*/ 138732 w 247650"/>
                <a:gd name="connsiteY6" fmla="*/ 5286 h 247650"/>
                <a:gd name="connsiteX7" fmla="*/ 113299 w 247650"/>
                <a:gd name="connsiteY7" fmla="*/ 5286 h 247650"/>
                <a:gd name="connsiteX8" fmla="*/ 5286 w 247650"/>
                <a:gd name="connsiteY8" fmla="*/ 113300 h 247650"/>
                <a:gd name="connsiteX9" fmla="*/ 5286 w 247650"/>
                <a:gd name="connsiteY9" fmla="*/ 138732 h 247650"/>
                <a:gd name="connsiteX10" fmla="*/ 30718 w 247650"/>
                <a:gd name="connsiteY10" fmla="*/ 138732 h 247650"/>
                <a:gd name="connsiteX11" fmla="*/ 35957 w 247650"/>
                <a:gd name="connsiteY11" fmla="*/ 133493 h 247650"/>
                <a:gd name="connsiteX12" fmla="*/ 35957 w 247650"/>
                <a:gd name="connsiteY12" fmla="*/ 233982 h 247650"/>
                <a:gd name="connsiteX13" fmla="*/ 53959 w 247650"/>
                <a:gd name="connsiteY13" fmla="*/ 251984 h 247650"/>
                <a:gd name="connsiteX14" fmla="*/ 198072 w 247650"/>
                <a:gd name="connsiteY14" fmla="*/ 251984 h 247650"/>
                <a:gd name="connsiteX15" fmla="*/ 72057 w 247650"/>
                <a:gd name="connsiteY15" fmla="*/ 97488 h 247650"/>
                <a:gd name="connsiteX16" fmla="*/ 126063 w 247650"/>
                <a:gd name="connsiteY16" fmla="*/ 43482 h 247650"/>
                <a:gd name="connsiteX17" fmla="*/ 180070 w 247650"/>
                <a:gd name="connsiteY17" fmla="*/ 97488 h 247650"/>
                <a:gd name="connsiteX18" fmla="*/ 180070 w 247650"/>
                <a:gd name="connsiteY18" fmla="*/ 215979 h 247650"/>
                <a:gd name="connsiteX19" fmla="*/ 144066 w 247650"/>
                <a:gd name="connsiteY19" fmla="*/ 215979 h 247650"/>
                <a:gd name="connsiteX20" fmla="*/ 144066 w 247650"/>
                <a:gd name="connsiteY20" fmla="*/ 161973 h 247650"/>
                <a:gd name="connsiteX21" fmla="*/ 126063 w 247650"/>
                <a:gd name="connsiteY21" fmla="*/ 143970 h 247650"/>
                <a:gd name="connsiteX22" fmla="*/ 108061 w 247650"/>
                <a:gd name="connsiteY22" fmla="*/ 161973 h 247650"/>
                <a:gd name="connsiteX23" fmla="*/ 108061 w 247650"/>
                <a:gd name="connsiteY23" fmla="*/ 215979 h 247650"/>
                <a:gd name="connsiteX24" fmla="*/ 72057 w 247650"/>
                <a:gd name="connsiteY24" fmla="*/ 215979 h 247650"/>
                <a:gd name="connsiteX25" fmla="*/ 72057 w 247650"/>
                <a:gd name="connsiteY25" fmla="*/ 97488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47650" h="247650">
                  <a:moveTo>
                    <a:pt x="198072" y="251984"/>
                  </a:moveTo>
                  <a:cubicBezTo>
                    <a:pt x="207978" y="251984"/>
                    <a:pt x="216075" y="243888"/>
                    <a:pt x="216075" y="233982"/>
                  </a:cubicBezTo>
                  <a:lnTo>
                    <a:pt x="216075" y="133493"/>
                  </a:lnTo>
                  <a:lnTo>
                    <a:pt x="221313" y="138732"/>
                  </a:lnTo>
                  <a:cubicBezTo>
                    <a:pt x="228362" y="145780"/>
                    <a:pt x="239696" y="145780"/>
                    <a:pt x="246745" y="138732"/>
                  </a:cubicBezTo>
                  <a:cubicBezTo>
                    <a:pt x="253793" y="131683"/>
                    <a:pt x="253793" y="120348"/>
                    <a:pt x="246745" y="113300"/>
                  </a:cubicBezTo>
                  <a:lnTo>
                    <a:pt x="138732" y="5286"/>
                  </a:lnTo>
                  <a:cubicBezTo>
                    <a:pt x="131683" y="-1762"/>
                    <a:pt x="120348" y="-1762"/>
                    <a:pt x="113299" y="5286"/>
                  </a:cubicBezTo>
                  <a:cubicBezTo>
                    <a:pt x="107013" y="11573"/>
                    <a:pt x="11573" y="107013"/>
                    <a:pt x="5286" y="113300"/>
                  </a:cubicBezTo>
                  <a:cubicBezTo>
                    <a:pt x="-1762" y="120348"/>
                    <a:pt x="-1762" y="131683"/>
                    <a:pt x="5286" y="138732"/>
                  </a:cubicBezTo>
                  <a:cubicBezTo>
                    <a:pt x="12335" y="145780"/>
                    <a:pt x="23669" y="145780"/>
                    <a:pt x="30718" y="138732"/>
                  </a:cubicBezTo>
                  <a:lnTo>
                    <a:pt x="35957" y="133493"/>
                  </a:lnTo>
                  <a:lnTo>
                    <a:pt x="35957" y="233982"/>
                  </a:lnTo>
                  <a:cubicBezTo>
                    <a:pt x="35957" y="243888"/>
                    <a:pt x="44053" y="251984"/>
                    <a:pt x="53959" y="251984"/>
                  </a:cubicBezTo>
                  <a:lnTo>
                    <a:pt x="198072" y="251984"/>
                  </a:lnTo>
                  <a:close/>
                  <a:moveTo>
                    <a:pt x="72057" y="97488"/>
                  </a:moveTo>
                  <a:lnTo>
                    <a:pt x="126063" y="43482"/>
                  </a:lnTo>
                  <a:lnTo>
                    <a:pt x="180070" y="97488"/>
                  </a:lnTo>
                  <a:lnTo>
                    <a:pt x="180070" y="215979"/>
                  </a:lnTo>
                  <a:lnTo>
                    <a:pt x="144066" y="215979"/>
                  </a:lnTo>
                  <a:lnTo>
                    <a:pt x="144066" y="161973"/>
                  </a:lnTo>
                  <a:cubicBezTo>
                    <a:pt x="144066" y="152067"/>
                    <a:pt x="135969" y="143970"/>
                    <a:pt x="126063" y="143970"/>
                  </a:cubicBezTo>
                  <a:cubicBezTo>
                    <a:pt x="116157" y="143970"/>
                    <a:pt x="108061" y="152067"/>
                    <a:pt x="108061" y="161973"/>
                  </a:cubicBezTo>
                  <a:lnTo>
                    <a:pt x="108061" y="215979"/>
                  </a:lnTo>
                  <a:lnTo>
                    <a:pt x="72057" y="215979"/>
                  </a:lnTo>
                  <a:lnTo>
                    <a:pt x="72057" y="97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C2FD4D-F7D9-444B-AF4E-3EBED066E3CD}"/>
                </a:ext>
              </a:extLst>
            </p:cNvPr>
            <p:cNvSpPr/>
            <p:nvPr/>
          </p:nvSpPr>
          <p:spPr>
            <a:xfrm>
              <a:off x="9132569" y="2029968"/>
              <a:ext cx="28575" cy="28575"/>
            </a:xfrm>
            <a:custGeom>
              <a:avLst/>
              <a:gdLst>
                <a:gd name="connsiteX0" fmla="*/ 36005 w 28575"/>
                <a:gd name="connsiteY0" fmla="*/ 18002 h 28575"/>
                <a:gd name="connsiteX1" fmla="*/ 18002 w 28575"/>
                <a:gd name="connsiteY1" fmla="*/ 36004 h 28575"/>
                <a:gd name="connsiteX2" fmla="*/ 0 w 28575"/>
                <a:gd name="connsiteY2" fmla="*/ 18002 h 28575"/>
                <a:gd name="connsiteX3" fmla="*/ 18002 w 28575"/>
                <a:gd name="connsiteY3" fmla="*/ 0 h 28575"/>
                <a:gd name="connsiteX4" fmla="*/ 36005 w 28575"/>
                <a:gd name="connsiteY4" fmla="*/ 18002 h 28575"/>
                <a:gd name="connsiteX5" fmla="*/ 36005 w 28575"/>
                <a:gd name="connsiteY5" fmla="*/ 1800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28575">
                  <a:moveTo>
                    <a:pt x="36005" y="18002"/>
                  </a:moveTo>
                  <a:cubicBezTo>
                    <a:pt x="36005" y="27908"/>
                    <a:pt x="27908" y="36004"/>
                    <a:pt x="18002" y="36004"/>
                  </a:cubicBezTo>
                  <a:cubicBezTo>
                    <a:pt x="8097" y="36004"/>
                    <a:pt x="0" y="27908"/>
                    <a:pt x="0" y="18002"/>
                  </a:cubicBezTo>
                  <a:cubicBezTo>
                    <a:pt x="0" y="8096"/>
                    <a:pt x="8097" y="0"/>
                    <a:pt x="18002" y="0"/>
                  </a:cubicBezTo>
                  <a:cubicBezTo>
                    <a:pt x="27908" y="0"/>
                    <a:pt x="36005" y="8001"/>
                    <a:pt x="36005" y="18002"/>
                  </a:cubicBezTo>
                  <a:lnTo>
                    <a:pt x="36005" y="180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FB39D8F-A858-4E59-A5A6-CA279E60995A}"/>
                </a:ext>
              </a:extLst>
            </p:cNvPr>
            <p:cNvSpPr/>
            <p:nvPr/>
          </p:nvSpPr>
          <p:spPr>
            <a:xfrm>
              <a:off x="8915400" y="1885950"/>
              <a:ext cx="609600" cy="495300"/>
            </a:xfrm>
            <a:custGeom>
              <a:avLst/>
              <a:gdLst>
                <a:gd name="connsiteX0" fmla="*/ 596360 w 609600"/>
                <a:gd name="connsiteY0" fmla="*/ 359950 h 495300"/>
                <a:gd name="connsiteX1" fmla="*/ 578358 w 609600"/>
                <a:gd name="connsiteY1" fmla="*/ 359950 h 495300"/>
                <a:gd name="connsiteX2" fmla="*/ 578358 w 609600"/>
                <a:gd name="connsiteY2" fmla="*/ 54007 h 495300"/>
                <a:gd name="connsiteX3" fmla="*/ 524351 w 609600"/>
                <a:gd name="connsiteY3" fmla="*/ 0 h 495300"/>
                <a:gd name="connsiteX4" fmla="*/ 90011 w 609600"/>
                <a:gd name="connsiteY4" fmla="*/ 0 h 495300"/>
                <a:gd name="connsiteX5" fmla="*/ 36005 w 609600"/>
                <a:gd name="connsiteY5" fmla="*/ 54007 h 495300"/>
                <a:gd name="connsiteX6" fmla="*/ 36005 w 609600"/>
                <a:gd name="connsiteY6" fmla="*/ 359950 h 495300"/>
                <a:gd name="connsiteX7" fmla="*/ 18002 w 609600"/>
                <a:gd name="connsiteY7" fmla="*/ 359950 h 495300"/>
                <a:gd name="connsiteX8" fmla="*/ 0 w 609600"/>
                <a:gd name="connsiteY8" fmla="*/ 377952 h 495300"/>
                <a:gd name="connsiteX9" fmla="*/ 126016 w 609600"/>
                <a:gd name="connsiteY9" fmla="*/ 503968 h 495300"/>
                <a:gd name="connsiteX10" fmla="*/ 488347 w 609600"/>
                <a:gd name="connsiteY10" fmla="*/ 503968 h 495300"/>
                <a:gd name="connsiteX11" fmla="*/ 614363 w 609600"/>
                <a:gd name="connsiteY11" fmla="*/ 377952 h 495300"/>
                <a:gd name="connsiteX12" fmla="*/ 596360 w 609600"/>
                <a:gd name="connsiteY12" fmla="*/ 359950 h 495300"/>
                <a:gd name="connsiteX13" fmla="*/ 596360 w 609600"/>
                <a:gd name="connsiteY13" fmla="*/ 359950 h 495300"/>
                <a:gd name="connsiteX14" fmla="*/ 72009 w 609600"/>
                <a:gd name="connsiteY14" fmla="*/ 54007 h 495300"/>
                <a:gd name="connsiteX15" fmla="*/ 90011 w 609600"/>
                <a:gd name="connsiteY15" fmla="*/ 36004 h 495300"/>
                <a:gd name="connsiteX16" fmla="*/ 524351 w 609600"/>
                <a:gd name="connsiteY16" fmla="*/ 36004 h 495300"/>
                <a:gd name="connsiteX17" fmla="*/ 542354 w 609600"/>
                <a:gd name="connsiteY17" fmla="*/ 54007 h 495300"/>
                <a:gd name="connsiteX18" fmla="*/ 542354 w 609600"/>
                <a:gd name="connsiteY18" fmla="*/ 359950 h 495300"/>
                <a:gd name="connsiteX19" fmla="*/ 379190 w 609600"/>
                <a:gd name="connsiteY19" fmla="*/ 359950 h 495300"/>
                <a:gd name="connsiteX20" fmla="*/ 361188 w 609600"/>
                <a:gd name="connsiteY20" fmla="*/ 377952 h 495300"/>
                <a:gd name="connsiteX21" fmla="*/ 361188 w 609600"/>
                <a:gd name="connsiteY21" fmla="*/ 395954 h 495300"/>
                <a:gd name="connsiteX22" fmla="*/ 253175 w 609600"/>
                <a:gd name="connsiteY22" fmla="*/ 395954 h 495300"/>
                <a:gd name="connsiteX23" fmla="*/ 253175 w 609600"/>
                <a:gd name="connsiteY23" fmla="*/ 377952 h 495300"/>
                <a:gd name="connsiteX24" fmla="*/ 235172 w 609600"/>
                <a:gd name="connsiteY24" fmla="*/ 359950 h 495300"/>
                <a:gd name="connsiteX25" fmla="*/ 72009 w 609600"/>
                <a:gd name="connsiteY25" fmla="*/ 359950 h 495300"/>
                <a:gd name="connsiteX26" fmla="*/ 72009 w 609600"/>
                <a:gd name="connsiteY26" fmla="*/ 54007 h 495300"/>
                <a:gd name="connsiteX27" fmla="*/ 488347 w 609600"/>
                <a:gd name="connsiteY27" fmla="*/ 467963 h 495300"/>
                <a:gd name="connsiteX28" fmla="*/ 126016 w 609600"/>
                <a:gd name="connsiteY28" fmla="*/ 467963 h 495300"/>
                <a:gd name="connsiteX29" fmla="*/ 37814 w 609600"/>
                <a:gd name="connsiteY29" fmla="*/ 395954 h 495300"/>
                <a:gd name="connsiteX30" fmla="*/ 217170 w 609600"/>
                <a:gd name="connsiteY30" fmla="*/ 395954 h 495300"/>
                <a:gd name="connsiteX31" fmla="*/ 217170 w 609600"/>
                <a:gd name="connsiteY31" fmla="*/ 413957 h 495300"/>
                <a:gd name="connsiteX32" fmla="*/ 235172 w 609600"/>
                <a:gd name="connsiteY32" fmla="*/ 431959 h 495300"/>
                <a:gd name="connsiteX33" fmla="*/ 379190 w 609600"/>
                <a:gd name="connsiteY33" fmla="*/ 431959 h 495300"/>
                <a:gd name="connsiteX34" fmla="*/ 397193 w 609600"/>
                <a:gd name="connsiteY34" fmla="*/ 413957 h 495300"/>
                <a:gd name="connsiteX35" fmla="*/ 397193 w 609600"/>
                <a:gd name="connsiteY35" fmla="*/ 395954 h 495300"/>
                <a:gd name="connsiteX36" fmla="*/ 576549 w 609600"/>
                <a:gd name="connsiteY36" fmla="*/ 395954 h 495300"/>
                <a:gd name="connsiteX37" fmla="*/ 488347 w 609600"/>
                <a:gd name="connsiteY37" fmla="*/ 467963 h 495300"/>
                <a:gd name="connsiteX38" fmla="*/ 488347 w 609600"/>
                <a:gd name="connsiteY38" fmla="*/ 467963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09600" h="495300">
                  <a:moveTo>
                    <a:pt x="596360" y="359950"/>
                  </a:moveTo>
                  <a:lnTo>
                    <a:pt x="578358" y="359950"/>
                  </a:lnTo>
                  <a:lnTo>
                    <a:pt x="578358" y="54007"/>
                  </a:lnTo>
                  <a:cubicBezTo>
                    <a:pt x="578358" y="24194"/>
                    <a:pt x="554164" y="0"/>
                    <a:pt x="524351" y="0"/>
                  </a:cubicBezTo>
                  <a:lnTo>
                    <a:pt x="90011" y="0"/>
                  </a:lnTo>
                  <a:cubicBezTo>
                    <a:pt x="60198" y="0"/>
                    <a:pt x="36005" y="24194"/>
                    <a:pt x="36005" y="54007"/>
                  </a:cubicBezTo>
                  <a:lnTo>
                    <a:pt x="36005" y="359950"/>
                  </a:lnTo>
                  <a:lnTo>
                    <a:pt x="18002" y="359950"/>
                  </a:lnTo>
                  <a:cubicBezTo>
                    <a:pt x="8096" y="359950"/>
                    <a:pt x="0" y="368046"/>
                    <a:pt x="0" y="377952"/>
                  </a:cubicBezTo>
                  <a:cubicBezTo>
                    <a:pt x="0" y="447389"/>
                    <a:pt x="56483" y="503968"/>
                    <a:pt x="126016" y="503968"/>
                  </a:cubicBezTo>
                  <a:lnTo>
                    <a:pt x="488347" y="503968"/>
                  </a:lnTo>
                  <a:cubicBezTo>
                    <a:pt x="557784" y="503968"/>
                    <a:pt x="614363" y="447485"/>
                    <a:pt x="614363" y="377952"/>
                  </a:cubicBezTo>
                  <a:cubicBezTo>
                    <a:pt x="614363" y="368046"/>
                    <a:pt x="606267" y="359950"/>
                    <a:pt x="596360" y="359950"/>
                  </a:cubicBezTo>
                  <a:lnTo>
                    <a:pt x="596360" y="359950"/>
                  </a:lnTo>
                  <a:close/>
                  <a:moveTo>
                    <a:pt x="72009" y="54007"/>
                  </a:moveTo>
                  <a:cubicBezTo>
                    <a:pt x="72009" y="44101"/>
                    <a:pt x="80105" y="36004"/>
                    <a:pt x="90011" y="36004"/>
                  </a:cubicBezTo>
                  <a:lnTo>
                    <a:pt x="524351" y="36004"/>
                  </a:lnTo>
                  <a:cubicBezTo>
                    <a:pt x="534258" y="36004"/>
                    <a:pt x="542354" y="44101"/>
                    <a:pt x="542354" y="54007"/>
                  </a:cubicBezTo>
                  <a:lnTo>
                    <a:pt x="542354" y="359950"/>
                  </a:lnTo>
                  <a:lnTo>
                    <a:pt x="379190" y="359950"/>
                  </a:lnTo>
                  <a:cubicBezTo>
                    <a:pt x="369284" y="359950"/>
                    <a:pt x="361188" y="368046"/>
                    <a:pt x="361188" y="377952"/>
                  </a:cubicBezTo>
                  <a:lnTo>
                    <a:pt x="361188" y="395954"/>
                  </a:lnTo>
                  <a:lnTo>
                    <a:pt x="253175" y="395954"/>
                  </a:lnTo>
                  <a:lnTo>
                    <a:pt x="253175" y="377952"/>
                  </a:lnTo>
                  <a:cubicBezTo>
                    <a:pt x="253175" y="368046"/>
                    <a:pt x="245078" y="359950"/>
                    <a:pt x="235172" y="359950"/>
                  </a:cubicBezTo>
                  <a:lnTo>
                    <a:pt x="72009" y="359950"/>
                  </a:lnTo>
                  <a:lnTo>
                    <a:pt x="72009" y="54007"/>
                  </a:lnTo>
                  <a:close/>
                  <a:moveTo>
                    <a:pt x="488347" y="467963"/>
                  </a:moveTo>
                  <a:lnTo>
                    <a:pt x="126016" y="467963"/>
                  </a:lnTo>
                  <a:cubicBezTo>
                    <a:pt x="82582" y="467963"/>
                    <a:pt x="46196" y="437007"/>
                    <a:pt x="37814" y="395954"/>
                  </a:cubicBezTo>
                  <a:lnTo>
                    <a:pt x="217170" y="395954"/>
                  </a:lnTo>
                  <a:lnTo>
                    <a:pt x="217170" y="413957"/>
                  </a:lnTo>
                  <a:cubicBezTo>
                    <a:pt x="217170" y="423863"/>
                    <a:pt x="225266" y="431959"/>
                    <a:pt x="235172" y="431959"/>
                  </a:cubicBezTo>
                  <a:lnTo>
                    <a:pt x="379190" y="431959"/>
                  </a:lnTo>
                  <a:cubicBezTo>
                    <a:pt x="389096" y="431959"/>
                    <a:pt x="397193" y="423863"/>
                    <a:pt x="397193" y="413957"/>
                  </a:cubicBezTo>
                  <a:lnTo>
                    <a:pt x="397193" y="395954"/>
                  </a:lnTo>
                  <a:lnTo>
                    <a:pt x="576549" y="395954"/>
                  </a:lnTo>
                  <a:cubicBezTo>
                    <a:pt x="568167" y="437007"/>
                    <a:pt x="531876" y="467963"/>
                    <a:pt x="488347" y="467963"/>
                  </a:cubicBezTo>
                  <a:lnTo>
                    <a:pt x="488347" y="4679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A5BF09C-A187-49AD-B317-4D470F1774EE}"/>
                </a:ext>
              </a:extLst>
            </p:cNvPr>
            <p:cNvSpPr/>
            <p:nvPr/>
          </p:nvSpPr>
          <p:spPr>
            <a:xfrm>
              <a:off x="9312592" y="1993964"/>
              <a:ext cx="104775" cy="28575"/>
            </a:xfrm>
            <a:custGeom>
              <a:avLst/>
              <a:gdLst>
                <a:gd name="connsiteX0" fmla="*/ 18002 w 104775"/>
                <a:gd name="connsiteY0" fmla="*/ 36005 h 28575"/>
                <a:gd name="connsiteX1" fmla="*/ 91154 w 104775"/>
                <a:gd name="connsiteY1" fmla="*/ 36005 h 28575"/>
                <a:gd name="connsiteX2" fmla="*/ 109156 w 104775"/>
                <a:gd name="connsiteY2" fmla="*/ 18002 h 28575"/>
                <a:gd name="connsiteX3" fmla="*/ 91154 w 104775"/>
                <a:gd name="connsiteY3" fmla="*/ 0 h 28575"/>
                <a:gd name="connsiteX4" fmla="*/ 18002 w 104775"/>
                <a:gd name="connsiteY4" fmla="*/ 0 h 28575"/>
                <a:gd name="connsiteX5" fmla="*/ 0 w 104775"/>
                <a:gd name="connsiteY5" fmla="*/ 18002 h 28575"/>
                <a:gd name="connsiteX6" fmla="*/ 18002 w 104775"/>
                <a:gd name="connsiteY6" fmla="*/ 36005 h 28575"/>
                <a:gd name="connsiteX7" fmla="*/ 18002 w 104775"/>
                <a:gd name="connsiteY7" fmla="*/ 3600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775" h="28575">
                  <a:moveTo>
                    <a:pt x="18002" y="36005"/>
                  </a:moveTo>
                  <a:lnTo>
                    <a:pt x="91154" y="36005"/>
                  </a:lnTo>
                  <a:cubicBezTo>
                    <a:pt x="101060" y="36005"/>
                    <a:pt x="109156" y="27908"/>
                    <a:pt x="109156" y="18002"/>
                  </a:cubicBezTo>
                  <a:cubicBezTo>
                    <a:pt x="109156" y="8096"/>
                    <a:pt x="101060" y="0"/>
                    <a:pt x="91154" y="0"/>
                  </a:cubicBezTo>
                  <a:lnTo>
                    <a:pt x="18002" y="0"/>
                  </a:lnTo>
                  <a:cubicBezTo>
                    <a:pt x="8096" y="0"/>
                    <a:pt x="0" y="8096"/>
                    <a:pt x="0" y="18002"/>
                  </a:cubicBezTo>
                  <a:cubicBezTo>
                    <a:pt x="0" y="27908"/>
                    <a:pt x="8001" y="36005"/>
                    <a:pt x="18002" y="36005"/>
                  </a:cubicBezTo>
                  <a:lnTo>
                    <a:pt x="18002" y="360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D661F8B-4FCD-4B2E-9BAB-3BEF5C569794}"/>
                </a:ext>
              </a:extLst>
            </p:cNvPr>
            <p:cNvSpPr/>
            <p:nvPr/>
          </p:nvSpPr>
          <p:spPr>
            <a:xfrm>
              <a:off x="9312592" y="2065972"/>
              <a:ext cx="104775" cy="28575"/>
            </a:xfrm>
            <a:custGeom>
              <a:avLst/>
              <a:gdLst>
                <a:gd name="connsiteX0" fmla="*/ 18002 w 104775"/>
                <a:gd name="connsiteY0" fmla="*/ 36005 h 28575"/>
                <a:gd name="connsiteX1" fmla="*/ 91154 w 104775"/>
                <a:gd name="connsiteY1" fmla="*/ 36005 h 28575"/>
                <a:gd name="connsiteX2" fmla="*/ 109156 w 104775"/>
                <a:gd name="connsiteY2" fmla="*/ 18002 h 28575"/>
                <a:gd name="connsiteX3" fmla="*/ 91154 w 104775"/>
                <a:gd name="connsiteY3" fmla="*/ 0 h 28575"/>
                <a:gd name="connsiteX4" fmla="*/ 18002 w 104775"/>
                <a:gd name="connsiteY4" fmla="*/ 0 h 28575"/>
                <a:gd name="connsiteX5" fmla="*/ 0 w 104775"/>
                <a:gd name="connsiteY5" fmla="*/ 18002 h 28575"/>
                <a:gd name="connsiteX6" fmla="*/ 18002 w 104775"/>
                <a:gd name="connsiteY6" fmla="*/ 36005 h 28575"/>
                <a:gd name="connsiteX7" fmla="*/ 18002 w 104775"/>
                <a:gd name="connsiteY7" fmla="*/ 3600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775" h="28575">
                  <a:moveTo>
                    <a:pt x="18002" y="36005"/>
                  </a:moveTo>
                  <a:lnTo>
                    <a:pt x="91154" y="36005"/>
                  </a:lnTo>
                  <a:cubicBezTo>
                    <a:pt x="101060" y="36005"/>
                    <a:pt x="109156" y="27908"/>
                    <a:pt x="109156" y="18002"/>
                  </a:cubicBezTo>
                  <a:cubicBezTo>
                    <a:pt x="109156" y="8096"/>
                    <a:pt x="101060" y="0"/>
                    <a:pt x="91154" y="0"/>
                  </a:cubicBezTo>
                  <a:lnTo>
                    <a:pt x="18002" y="0"/>
                  </a:lnTo>
                  <a:cubicBezTo>
                    <a:pt x="8096" y="0"/>
                    <a:pt x="0" y="8096"/>
                    <a:pt x="0" y="18002"/>
                  </a:cubicBezTo>
                  <a:cubicBezTo>
                    <a:pt x="0" y="27908"/>
                    <a:pt x="8001" y="36005"/>
                    <a:pt x="18002" y="36005"/>
                  </a:cubicBezTo>
                  <a:lnTo>
                    <a:pt x="18002" y="360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14487D7-2922-4647-A6B8-276E88FDD52B}"/>
                </a:ext>
              </a:extLst>
            </p:cNvPr>
            <p:cNvSpPr/>
            <p:nvPr/>
          </p:nvSpPr>
          <p:spPr>
            <a:xfrm>
              <a:off x="9312592" y="2137886"/>
              <a:ext cx="104775" cy="28575"/>
            </a:xfrm>
            <a:custGeom>
              <a:avLst/>
              <a:gdLst>
                <a:gd name="connsiteX0" fmla="*/ 18002 w 104775"/>
                <a:gd name="connsiteY0" fmla="*/ 36004 h 28575"/>
                <a:gd name="connsiteX1" fmla="*/ 91154 w 104775"/>
                <a:gd name="connsiteY1" fmla="*/ 36004 h 28575"/>
                <a:gd name="connsiteX2" fmla="*/ 109156 w 104775"/>
                <a:gd name="connsiteY2" fmla="*/ 18002 h 28575"/>
                <a:gd name="connsiteX3" fmla="*/ 91154 w 104775"/>
                <a:gd name="connsiteY3" fmla="*/ 0 h 28575"/>
                <a:gd name="connsiteX4" fmla="*/ 18002 w 104775"/>
                <a:gd name="connsiteY4" fmla="*/ 0 h 28575"/>
                <a:gd name="connsiteX5" fmla="*/ 0 w 104775"/>
                <a:gd name="connsiteY5" fmla="*/ 18002 h 28575"/>
                <a:gd name="connsiteX6" fmla="*/ 18002 w 104775"/>
                <a:gd name="connsiteY6" fmla="*/ 36004 h 28575"/>
                <a:gd name="connsiteX7" fmla="*/ 18002 w 104775"/>
                <a:gd name="connsiteY7" fmla="*/ 3600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775" h="28575">
                  <a:moveTo>
                    <a:pt x="18002" y="36004"/>
                  </a:moveTo>
                  <a:lnTo>
                    <a:pt x="91154" y="36004"/>
                  </a:lnTo>
                  <a:cubicBezTo>
                    <a:pt x="101060" y="36004"/>
                    <a:pt x="109156" y="27908"/>
                    <a:pt x="109156" y="18002"/>
                  </a:cubicBezTo>
                  <a:cubicBezTo>
                    <a:pt x="109156" y="8096"/>
                    <a:pt x="101060" y="0"/>
                    <a:pt x="91154" y="0"/>
                  </a:cubicBezTo>
                  <a:lnTo>
                    <a:pt x="18002" y="0"/>
                  </a:lnTo>
                  <a:cubicBezTo>
                    <a:pt x="8096" y="0"/>
                    <a:pt x="0" y="8096"/>
                    <a:pt x="0" y="18002"/>
                  </a:cubicBezTo>
                  <a:cubicBezTo>
                    <a:pt x="0" y="28003"/>
                    <a:pt x="8001" y="36004"/>
                    <a:pt x="18002" y="36004"/>
                  </a:cubicBezTo>
                  <a:lnTo>
                    <a:pt x="18002" y="360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64AB4C-9303-4350-B797-33330B37E7A4}"/>
              </a:ext>
            </a:extLst>
          </p:cNvPr>
          <p:cNvGrpSpPr/>
          <p:nvPr/>
        </p:nvGrpSpPr>
        <p:grpSpPr>
          <a:xfrm>
            <a:off x="2726125" y="1284421"/>
            <a:ext cx="342287" cy="342876"/>
            <a:chOff x="7315200" y="1828800"/>
            <a:chExt cx="608552" cy="609600"/>
          </a:xfrm>
          <a:solidFill>
            <a:schemeClr val="bg1"/>
          </a:solidFill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E4AD008-7023-4979-9868-D503D9C82CE8}"/>
                </a:ext>
              </a:extLst>
            </p:cNvPr>
            <p:cNvSpPr/>
            <p:nvPr/>
          </p:nvSpPr>
          <p:spPr>
            <a:xfrm>
              <a:off x="7315200" y="1828800"/>
              <a:ext cx="247650" cy="609600"/>
            </a:xfrm>
            <a:custGeom>
              <a:avLst/>
              <a:gdLst>
                <a:gd name="connsiteX0" fmla="*/ 235172 w 247650"/>
                <a:gd name="connsiteY0" fmla="*/ 434340 h 609600"/>
                <a:gd name="connsiteX1" fmla="*/ 162020 w 247650"/>
                <a:gd name="connsiteY1" fmla="*/ 434340 h 609600"/>
                <a:gd name="connsiteX2" fmla="*/ 144018 w 247650"/>
                <a:gd name="connsiteY2" fmla="*/ 416338 h 609600"/>
                <a:gd name="connsiteX3" fmla="*/ 144018 w 247650"/>
                <a:gd name="connsiteY3" fmla="*/ 198025 h 609600"/>
                <a:gd name="connsiteX4" fmla="*/ 162020 w 247650"/>
                <a:gd name="connsiteY4" fmla="*/ 180023 h 609600"/>
                <a:gd name="connsiteX5" fmla="*/ 235172 w 247650"/>
                <a:gd name="connsiteY5" fmla="*/ 180023 h 609600"/>
                <a:gd name="connsiteX6" fmla="*/ 253175 w 247650"/>
                <a:gd name="connsiteY6" fmla="*/ 162020 h 609600"/>
                <a:gd name="connsiteX7" fmla="*/ 253175 w 247650"/>
                <a:gd name="connsiteY7" fmla="*/ 18002 h 609600"/>
                <a:gd name="connsiteX8" fmla="*/ 235172 w 247650"/>
                <a:gd name="connsiteY8" fmla="*/ 0 h 609600"/>
                <a:gd name="connsiteX9" fmla="*/ 162020 w 247650"/>
                <a:gd name="connsiteY9" fmla="*/ 0 h 609600"/>
                <a:gd name="connsiteX10" fmla="*/ 0 w 247650"/>
                <a:gd name="connsiteY10" fmla="*/ 162020 h 609600"/>
                <a:gd name="connsiteX11" fmla="*/ 0 w 247650"/>
                <a:gd name="connsiteY11" fmla="*/ 452438 h 609600"/>
                <a:gd name="connsiteX12" fmla="*/ 162020 w 247650"/>
                <a:gd name="connsiteY12" fmla="*/ 614458 h 609600"/>
                <a:gd name="connsiteX13" fmla="*/ 235172 w 247650"/>
                <a:gd name="connsiteY13" fmla="*/ 614458 h 609600"/>
                <a:gd name="connsiteX14" fmla="*/ 253175 w 247650"/>
                <a:gd name="connsiteY14" fmla="*/ 596456 h 609600"/>
                <a:gd name="connsiteX15" fmla="*/ 253175 w 247650"/>
                <a:gd name="connsiteY15" fmla="*/ 452342 h 609600"/>
                <a:gd name="connsiteX16" fmla="*/ 235172 w 247650"/>
                <a:gd name="connsiteY16" fmla="*/ 434340 h 609600"/>
                <a:gd name="connsiteX17" fmla="*/ 235172 w 247650"/>
                <a:gd name="connsiteY17" fmla="*/ 434340 h 609600"/>
                <a:gd name="connsiteX18" fmla="*/ 217170 w 247650"/>
                <a:gd name="connsiteY18" fmla="*/ 144018 h 609600"/>
                <a:gd name="connsiteX19" fmla="*/ 179927 w 247650"/>
                <a:gd name="connsiteY19" fmla="*/ 144018 h 609600"/>
                <a:gd name="connsiteX20" fmla="*/ 179927 w 247650"/>
                <a:gd name="connsiteY20" fmla="*/ 36005 h 609600"/>
                <a:gd name="connsiteX21" fmla="*/ 217170 w 247650"/>
                <a:gd name="connsiteY21" fmla="*/ 36005 h 609600"/>
                <a:gd name="connsiteX22" fmla="*/ 217170 w 247650"/>
                <a:gd name="connsiteY22" fmla="*/ 144018 h 609600"/>
                <a:gd name="connsiteX23" fmla="*/ 36005 w 247650"/>
                <a:gd name="connsiteY23" fmla="*/ 452342 h 609600"/>
                <a:gd name="connsiteX24" fmla="*/ 36005 w 247650"/>
                <a:gd name="connsiteY24" fmla="*/ 162020 h 609600"/>
                <a:gd name="connsiteX25" fmla="*/ 144018 w 247650"/>
                <a:gd name="connsiteY25" fmla="*/ 37338 h 609600"/>
                <a:gd name="connsiteX26" fmla="*/ 144018 w 247650"/>
                <a:gd name="connsiteY26" fmla="*/ 147161 h 609600"/>
                <a:gd name="connsiteX27" fmla="*/ 108014 w 247650"/>
                <a:gd name="connsiteY27" fmla="*/ 198025 h 609600"/>
                <a:gd name="connsiteX28" fmla="*/ 108014 w 247650"/>
                <a:gd name="connsiteY28" fmla="*/ 416433 h 609600"/>
                <a:gd name="connsiteX29" fmla="*/ 144018 w 247650"/>
                <a:gd name="connsiteY29" fmla="*/ 467297 h 609600"/>
                <a:gd name="connsiteX30" fmla="*/ 144018 w 247650"/>
                <a:gd name="connsiteY30" fmla="*/ 577120 h 609600"/>
                <a:gd name="connsiteX31" fmla="*/ 36005 w 247650"/>
                <a:gd name="connsiteY31" fmla="*/ 452342 h 609600"/>
                <a:gd name="connsiteX32" fmla="*/ 36005 w 247650"/>
                <a:gd name="connsiteY32" fmla="*/ 452342 h 609600"/>
                <a:gd name="connsiteX33" fmla="*/ 217170 w 247650"/>
                <a:gd name="connsiteY33" fmla="*/ 578358 h 609600"/>
                <a:gd name="connsiteX34" fmla="*/ 179927 w 247650"/>
                <a:gd name="connsiteY34" fmla="*/ 578358 h 609600"/>
                <a:gd name="connsiteX35" fmla="*/ 179927 w 247650"/>
                <a:gd name="connsiteY35" fmla="*/ 470345 h 609600"/>
                <a:gd name="connsiteX36" fmla="*/ 217170 w 247650"/>
                <a:gd name="connsiteY36" fmla="*/ 470345 h 609600"/>
                <a:gd name="connsiteX37" fmla="*/ 217170 w 247650"/>
                <a:gd name="connsiteY37" fmla="*/ 578358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7650" h="609600">
                  <a:moveTo>
                    <a:pt x="235172" y="434340"/>
                  </a:moveTo>
                  <a:lnTo>
                    <a:pt x="162020" y="434340"/>
                  </a:lnTo>
                  <a:cubicBezTo>
                    <a:pt x="152114" y="434340"/>
                    <a:pt x="144018" y="426244"/>
                    <a:pt x="144018" y="416338"/>
                  </a:cubicBezTo>
                  <a:lnTo>
                    <a:pt x="144018" y="198025"/>
                  </a:lnTo>
                  <a:cubicBezTo>
                    <a:pt x="144018" y="188119"/>
                    <a:pt x="152114" y="180023"/>
                    <a:pt x="162020" y="180023"/>
                  </a:cubicBezTo>
                  <a:lnTo>
                    <a:pt x="235172" y="180023"/>
                  </a:lnTo>
                  <a:cubicBezTo>
                    <a:pt x="245078" y="180023"/>
                    <a:pt x="253175" y="171926"/>
                    <a:pt x="253175" y="162020"/>
                  </a:cubicBezTo>
                  <a:lnTo>
                    <a:pt x="253175" y="18002"/>
                  </a:lnTo>
                  <a:cubicBezTo>
                    <a:pt x="253175" y="8096"/>
                    <a:pt x="245078" y="0"/>
                    <a:pt x="235172" y="0"/>
                  </a:cubicBezTo>
                  <a:lnTo>
                    <a:pt x="162020" y="0"/>
                  </a:lnTo>
                  <a:cubicBezTo>
                    <a:pt x="72676" y="0"/>
                    <a:pt x="0" y="72676"/>
                    <a:pt x="0" y="162020"/>
                  </a:cubicBezTo>
                  <a:lnTo>
                    <a:pt x="0" y="452438"/>
                  </a:lnTo>
                  <a:cubicBezTo>
                    <a:pt x="0" y="541782"/>
                    <a:pt x="72676" y="614458"/>
                    <a:pt x="162020" y="614458"/>
                  </a:cubicBezTo>
                  <a:lnTo>
                    <a:pt x="235172" y="614458"/>
                  </a:lnTo>
                  <a:cubicBezTo>
                    <a:pt x="245078" y="614458"/>
                    <a:pt x="253175" y="606362"/>
                    <a:pt x="253175" y="596456"/>
                  </a:cubicBezTo>
                  <a:lnTo>
                    <a:pt x="253175" y="452342"/>
                  </a:lnTo>
                  <a:cubicBezTo>
                    <a:pt x="253175" y="442436"/>
                    <a:pt x="245173" y="434340"/>
                    <a:pt x="235172" y="434340"/>
                  </a:cubicBezTo>
                  <a:lnTo>
                    <a:pt x="235172" y="434340"/>
                  </a:lnTo>
                  <a:close/>
                  <a:moveTo>
                    <a:pt x="217170" y="144018"/>
                  </a:moveTo>
                  <a:lnTo>
                    <a:pt x="179927" y="144018"/>
                  </a:lnTo>
                  <a:lnTo>
                    <a:pt x="179927" y="36005"/>
                  </a:lnTo>
                  <a:lnTo>
                    <a:pt x="217170" y="36005"/>
                  </a:lnTo>
                  <a:lnTo>
                    <a:pt x="217170" y="144018"/>
                  </a:lnTo>
                  <a:close/>
                  <a:moveTo>
                    <a:pt x="36005" y="452342"/>
                  </a:moveTo>
                  <a:lnTo>
                    <a:pt x="36005" y="162020"/>
                  </a:lnTo>
                  <a:cubicBezTo>
                    <a:pt x="36005" y="98679"/>
                    <a:pt x="83058" y="46101"/>
                    <a:pt x="144018" y="37338"/>
                  </a:cubicBezTo>
                  <a:lnTo>
                    <a:pt x="144018" y="147161"/>
                  </a:lnTo>
                  <a:cubicBezTo>
                    <a:pt x="123063" y="154591"/>
                    <a:pt x="108014" y="174593"/>
                    <a:pt x="108014" y="198025"/>
                  </a:cubicBezTo>
                  <a:lnTo>
                    <a:pt x="108014" y="416433"/>
                  </a:lnTo>
                  <a:cubicBezTo>
                    <a:pt x="108014" y="439865"/>
                    <a:pt x="123063" y="459867"/>
                    <a:pt x="144018" y="467297"/>
                  </a:cubicBezTo>
                  <a:lnTo>
                    <a:pt x="144018" y="577120"/>
                  </a:lnTo>
                  <a:cubicBezTo>
                    <a:pt x="83058" y="568357"/>
                    <a:pt x="36005" y="515779"/>
                    <a:pt x="36005" y="452342"/>
                  </a:cubicBezTo>
                  <a:lnTo>
                    <a:pt x="36005" y="452342"/>
                  </a:lnTo>
                  <a:close/>
                  <a:moveTo>
                    <a:pt x="217170" y="578358"/>
                  </a:moveTo>
                  <a:lnTo>
                    <a:pt x="179927" y="578358"/>
                  </a:lnTo>
                  <a:lnTo>
                    <a:pt x="179927" y="470345"/>
                  </a:lnTo>
                  <a:lnTo>
                    <a:pt x="217170" y="470345"/>
                  </a:lnTo>
                  <a:lnTo>
                    <a:pt x="217170" y="5783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8BF242C-7CF7-460B-959B-4BF2A687036E}"/>
                </a:ext>
              </a:extLst>
            </p:cNvPr>
            <p:cNvSpPr/>
            <p:nvPr/>
          </p:nvSpPr>
          <p:spPr>
            <a:xfrm>
              <a:off x="7641562" y="2008822"/>
              <a:ext cx="247650" cy="247650"/>
            </a:xfrm>
            <a:custGeom>
              <a:avLst/>
              <a:gdLst>
                <a:gd name="connsiteX0" fmla="*/ 125980 w 247650"/>
                <a:gd name="connsiteY0" fmla="*/ 0 h 247650"/>
                <a:gd name="connsiteX1" fmla="*/ 113217 w 247650"/>
                <a:gd name="connsiteY1" fmla="*/ 5334 h 247650"/>
                <a:gd name="connsiteX2" fmla="*/ 5203 w 247650"/>
                <a:gd name="connsiteY2" fmla="*/ 114491 h 247650"/>
                <a:gd name="connsiteX3" fmla="*/ 5298 w 247650"/>
                <a:gd name="connsiteY3" fmla="*/ 139922 h 247650"/>
                <a:gd name="connsiteX4" fmla="*/ 30730 w 247650"/>
                <a:gd name="connsiteY4" fmla="*/ 139827 h 247650"/>
                <a:gd name="connsiteX5" fmla="*/ 35969 w 247650"/>
                <a:gd name="connsiteY5" fmla="*/ 134588 h 247650"/>
                <a:gd name="connsiteX6" fmla="*/ 35969 w 247650"/>
                <a:gd name="connsiteY6" fmla="*/ 236411 h 247650"/>
                <a:gd name="connsiteX7" fmla="*/ 53971 w 247650"/>
                <a:gd name="connsiteY7" fmla="*/ 254413 h 247650"/>
                <a:gd name="connsiteX8" fmla="*/ 197989 w 247650"/>
                <a:gd name="connsiteY8" fmla="*/ 254413 h 247650"/>
                <a:gd name="connsiteX9" fmla="*/ 215991 w 247650"/>
                <a:gd name="connsiteY9" fmla="*/ 236411 h 247650"/>
                <a:gd name="connsiteX10" fmla="*/ 215991 w 247650"/>
                <a:gd name="connsiteY10" fmla="*/ 134588 h 247650"/>
                <a:gd name="connsiteX11" fmla="*/ 221230 w 247650"/>
                <a:gd name="connsiteY11" fmla="*/ 139827 h 247650"/>
                <a:gd name="connsiteX12" fmla="*/ 246661 w 247650"/>
                <a:gd name="connsiteY12" fmla="*/ 139922 h 247650"/>
                <a:gd name="connsiteX13" fmla="*/ 246757 w 247650"/>
                <a:gd name="connsiteY13" fmla="*/ 114491 h 247650"/>
                <a:gd name="connsiteX14" fmla="*/ 138744 w 247650"/>
                <a:gd name="connsiteY14" fmla="*/ 5334 h 247650"/>
                <a:gd name="connsiteX15" fmla="*/ 125980 w 247650"/>
                <a:gd name="connsiteY15" fmla="*/ 0 h 247650"/>
                <a:gd name="connsiteX16" fmla="*/ 125980 w 247650"/>
                <a:gd name="connsiteY16" fmla="*/ 0 h 247650"/>
                <a:gd name="connsiteX17" fmla="*/ 179986 w 247650"/>
                <a:gd name="connsiteY17" fmla="*/ 218313 h 247650"/>
                <a:gd name="connsiteX18" fmla="*/ 143982 w 247650"/>
                <a:gd name="connsiteY18" fmla="*/ 218313 h 247650"/>
                <a:gd name="connsiteX19" fmla="*/ 143982 w 247650"/>
                <a:gd name="connsiteY19" fmla="*/ 163163 h 247650"/>
                <a:gd name="connsiteX20" fmla="*/ 125980 w 247650"/>
                <a:gd name="connsiteY20" fmla="*/ 145161 h 247650"/>
                <a:gd name="connsiteX21" fmla="*/ 107977 w 247650"/>
                <a:gd name="connsiteY21" fmla="*/ 163163 h 247650"/>
                <a:gd name="connsiteX22" fmla="*/ 107977 w 247650"/>
                <a:gd name="connsiteY22" fmla="*/ 218313 h 247650"/>
                <a:gd name="connsiteX23" fmla="*/ 71973 w 247650"/>
                <a:gd name="connsiteY23" fmla="*/ 218313 h 247650"/>
                <a:gd name="connsiteX24" fmla="*/ 71973 w 247650"/>
                <a:gd name="connsiteY24" fmla="*/ 98203 h 247650"/>
                <a:gd name="connsiteX25" fmla="*/ 125980 w 247650"/>
                <a:gd name="connsiteY25" fmla="*/ 43625 h 247650"/>
                <a:gd name="connsiteX26" fmla="*/ 179986 w 247650"/>
                <a:gd name="connsiteY26" fmla="*/ 98203 h 247650"/>
                <a:gd name="connsiteX27" fmla="*/ 179986 w 247650"/>
                <a:gd name="connsiteY27" fmla="*/ 218313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47650" h="247650">
                  <a:moveTo>
                    <a:pt x="125980" y="0"/>
                  </a:moveTo>
                  <a:cubicBezTo>
                    <a:pt x="121217" y="0"/>
                    <a:pt x="116550" y="1905"/>
                    <a:pt x="113217" y="5334"/>
                  </a:cubicBezTo>
                  <a:lnTo>
                    <a:pt x="5203" y="114491"/>
                  </a:lnTo>
                  <a:cubicBezTo>
                    <a:pt x="-1750" y="121539"/>
                    <a:pt x="-1750" y="132969"/>
                    <a:pt x="5298" y="139922"/>
                  </a:cubicBezTo>
                  <a:cubicBezTo>
                    <a:pt x="12347" y="146876"/>
                    <a:pt x="23777" y="146876"/>
                    <a:pt x="30730" y="139827"/>
                  </a:cubicBezTo>
                  <a:lnTo>
                    <a:pt x="35969" y="134588"/>
                  </a:lnTo>
                  <a:lnTo>
                    <a:pt x="35969" y="236411"/>
                  </a:lnTo>
                  <a:cubicBezTo>
                    <a:pt x="35969" y="246316"/>
                    <a:pt x="44065" y="254413"/>
                    <a:pt x="53971" y="254413"/>
                  </a:cubicBezTo>
                  <a:lnTo>
                    <a:pt x="197989" y="254413"/>
                  </a:lnTo>
                  <a:cubicBezTo>
                    <a:pt x="207895" y="254413"/>
                    <a:pt x="215991" y="246316"/>
                    <a:pt x="215991" y="236411"/>
                  </a:cubicBezTo>
                  <a:lnTo>
                    <a:pt x="215991" y="134588"/>
                  </a:lnTo>
                  <a:lnTo>
                    <a:pt x="221230" y="139827"/>
                  </a:lnTo>
                  <a:cubicBezTo>
                    <a:pt x="228183" y="146876"/>
                    <a:pt x="239613" y="146971"/>
                    <a:pt x="246661" y="139922"/>
                  </a:cubicBezTo>
                  <a:cubicBezTo>
                    <a:pt x="253710" y="132969"/>
                    <a:pt x="253805" y="121539"/>
                    <a:pt x="246757" y="114491"/>
                  </a:cubicBezTo>
                  <a:lnTo>
                    <a:pt x="138744" y="5334"/>
                  </a:lnTo>
                  <a:cubicBezTo>
                    <a:pt x="135410" y="1905"/>
                    <a:pt x="130838" y="0"/>
                    <a:pt x="125980" y="0"/>
                  </a:cubicBezTo>
                  <a:lnTo>
                    <a:pt x="125980" y="0"/>
                  </a:lnTo>
                  <a:close/>
                  <a:moveTo>
                    <a:pt x="179986" y="218313"/>
                  </a:moveTo>
                  <a:lnTo>
                    <a:pt x="143982" y="218313"/>
                  </a:lnTo>
                  <a:lnTo>
                    <a:pt x="143982" y="163163"/>
                  </a:lnTo>
                  <a:cubicBezTo>
                    <a:pt x="143982" y="153257"/>
                    <a:pt x="135886" y="145161"/>
                    <a:pt x="125980" y="145161"/>
                  </a:cubicBezTo>
                  <a:cubicBezTo>
                    <a:pt x="116074" y="145161"/>
                    <a:pt x="107977" y="153257"/>
                    <a:pt x="107977" y="163163"/>
                  </a:cubicBezTo>
                  <a:lnTo>
                    <a:pt x="107977" y="218313"/>
                  </a:lnTo>
                  <a:lnTo>
                    <a:pt x="71973" y="218313"/>
                  </a:lnTo>
                  <a:lnTo>
                    <a:pt x="71973" y="98203"/>
                  </a:lnTo>
                  <a:lnTo>
                    <a:pt x="125980" y="43625"/>
                  </a:lnTo>
                  <a:lnTo>
                    <a:pt x="179986" y="98203"/>
                  </a:lnTo>
                  <a:lnTo>
                    <a:pt x="179986" y="2183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0E3F762-B969-4B32-908C-D36385D17667}"/>
                </a:ext>
              </a:extLst>
            </p:cNvPr>
            <p:cNvSpPr/>
            <p:nvPr/>
          </p:nvSpPr>
          <p:spPr>
            <a:xfrm>
              <a:off x="7749539" y="2081974"/>
              <a:ext cx="28575" cy="28575"/>
            </a:xfrm>
            <a:custGeom>
              <a:avLst/>
              <a:gdLst>
                <a:gd name="connsiteX0" fmla="*/ 36005 w 28575"/>
                <a:gd name="connsiteY0" fmla="*/ 18002 h 28575"/>
                <a:gd name="connsiteX1" fmla="*/ 18002 w 28575"/>
                <a:gd name="connsiteY1" fmla="*/ 36005 h 28575"/>
                <a:gd name="connsiteX2" fmla="*/ 0 w 28575"/>
                <a:gd name="connsiteY2" fmla="*/ 18002 h 28575"/>
                <a:gd name="connsiteX3" fmla="*/ 18002 w 28575"/>
                <a:gd name="connsiteY3" fmla="*/ 0 h 28575"/>
                <a:gd name="connsiteX4" fmla="*/ 36005 w 28575"/>
                <a:gd name="connsiteY4" fmla="*/ 18002 h 28575"/>
                <a:gd name="connsiteX5" fmla="*/ 36005 w 28575"/>
                <a:gd name="connsiteY5" fmla="*/ 1800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28575">
                  <a:moveTo>
                    <a:pt x="36005" y="18002"/>
                  </a:moveTo>
                  <a:cubicBezTo>
                    <a:pt x="36005" y="27908"/>
                    <a:pt x="27909" y="36005"/>
                    <a:pt x="18002" y="36005"/>
                  </a:cubicBezTo>
                  <a:cubicBezTo>
                    <a:pt x="8097" y="36005"/>
                    <a:pt x="0" y="27908"/>
                    <a:pt x="0" y="18002"/>
                  </a:cubicBezTo>
                  <a:cubicBezTo>
                    <a:pt x="0" y="8096"/>
                    <a:pt x="8097" y="0"/>
                    <a:pt x="18002" y="0"/>
                  </a:cubicBezTo>
                  <a:cubicBezTo>
                    <a:pt x="27909" y="0"/>
                    <a:pt x="36005" y="8096"/>
                    <a:pt x="36005" y="18002"/>
                  </a:cubicBezTo>
                  <a:lnTo>
                    <a:pt x="36005" y="180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87A0A2C1-C4D9-4E7C-920E-A868BFB18FFB}"/>
                </a:ext>
              </a:extLst>
            </p:cNvPr>
            <p:cNvSpPr/>
            <p:nvPr/>
          </p:nvSpPr>
          <p:spPr>
            <a:xfrm>
              <a:off x="7495127" y="1936814"/>
              <a:ext cx="428625" cy="390525"/>
            </a:xfrm>
            <a:custGeom>
              <a:avLst/>
              <a:gdLst>
                <a:gd name="connsiteX0" fmla="*/ 380429 w 428625"/>
                <a:gd name="connsiteY0" fmla="*/ 0 h 390525"/>
                <a:gd name="connsiteX1" fmla="*/ 164402 w 428625"/>
                <a:gd name="connsiteY1" fmla="*/ 0 h 390525"/>
                <a:gd name="connsiteX2" fmla="*/ 110394 w 428625"/>
                <a:gd name="connsiteY2" fmla="*/ 54007 h 390525"/>
                <a:gd name="connsiteX3" fmla="*/ 110394 w 428625"/>
                <a:gd name="connsiteY3" fmla="*/ 117443 h 390525"/>
                <a:gd name="connsiteX4" fmla="*/ 8191 w 428625"/>
                <a:gd name="connsiteY4" fmla="*/ 184118 h 390525"/>
                <a:gd name="connsiteX5" fmla="*/ 0 w 428625"/>
                <a:gd name="connsiteY5" fmla="*/ 199168 h 390525"/>
                <a:gd name="connsiteX6" fmla="*/ 8191 w 428625"/>
                <a:gd name="connsiteY6" fmla="*/ 214217 h 390525"/>
                <a:gd name="connsiteX7" fmla="*/ 110394 w 428625"/>
                <a:gd name="connsiteY7" fmla="*/ 280892 h 390525"/>
                <a:gd name="connsiteX8" fmla="*/ 110394 w 428625"/>
                <a:gd name="connsiteY8" fmla="*/ 344329 h 390525"/>
                <a:gd name="connsiteX9" fmla="*/ 164402 w 428625"/>
                <a:gd name="connsiteY9" fmla="*/ 398336 h 390525"/>
                <a:gd name="connsiteX10" fmla="*/ 380429 w 428625"/>
                <a:gd name="connsiteY10" fmla="*/ 398336 h 390525"/>
                <a:gd name="connsiteX11" fmla="*/ 434435 w 428625"/>
                <a:gd name="connsiteY11" fmla="*/ 344329 h 390525"/>
                <a:gd name="connsiteX12" fmla="*/ 434435 w 428625"/>
                <a:gd name="connsiteY12" fmla="*/ 54007 h 390525"/>
                <a:gd name="connsiteX13" fmla="*/ 380429 w 428625"/>
                <a:gd name="connsiteY13" fmla="*/ 0 h 390525"/>
                <a:gd name="connsiteX14" fmla="*/ 380429 w 428625"/>
                <a:gd name="connsiteY14" fmla="*/ 0 h 390525"/>
                <a:gd name="connsiteX15" fmla="*/ 398430 w 428625"/>
                <a:gd name="connsiteY15" fmla="*/ 344329 h 390525"/>
                <a:gd name="connsiteX16" fmla="*/ 380429 w 428625"/>
                <a:gd name="connsiteY16" fmla="*/ 362331 h 390525"/>
                <a:gd name="connsiteX17" fmla="*/ 164402 w 428625"/>
                <a:gd name="connsiteY17" fmla="*/ 362331 h 390525"/>
                <a:gd name="connsiteX18" fmla="*/ 146399 w 428625"/>
                <a:gd name="connsiteY18" fmla="*/ 344329 h 390525"/>
                <a:gd name="connsiteX19" fmla="*/ 146399 w 428625"/>
                <a:gd name="connsiteY19" fmla="*/ 271177 h 390525"/>
                <a:gd name="connsiteX20" fmla="*/ 138208 w 428625"/>
                <a:gd name="connsiteY20" fmla="*/ 256127 h 390525"/>
                <a:gd name="connsiteX21" fmla="*/ 50959 w 428625"/>
                <a:gd name="connsiteY21" fmla="*/ 199168 h 390525"/>
                <a:gd name="connsiteX22" fmla="*/ 138208 w 428625"/>
                <a:gd name="connsiteY22" fmla="*/ 142208 h 390525"/>
                <a:gd name="connsiteX23" fmla="*/ 146399 w 428625"/>
                <a:gd name="connsiteY23" fmla="*/ 127159 h 390525"/>
                <a:gd name="connsiteX24" fmla="*/ 146399 w 428625"/>
                <a:gd name="connsiteY24" fmla="*/ 54007 h 390525"/>
                <a:gd name="connsiteX25" fmla="*/ 164402 w 428625"/>
                <a:gd name="connsiteY25" fmla="*/ 36004 h 390525"/>
                <a:gd name="connsiteX26" fmla="*/ 380429 w 428625"/>
                <a:gd name="connsiteY26" fmla="*/ 36004 h 390525"/>
                <a:gd name="connsiteX27" fmla="*/ 398430 w 428625"/>
                <a:gd name="connsiteY27" fmla="*/ 54007 h 390525"/>
                <a:gd name="connsiteX28" fmla="*/ 398430 w 428625"/>
                <a:gd name="connsiteY28" fmla="*/ 344329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28625" h="390525">
                  <a:moveTo>
                    <a:pt x="380429" y="0"/>
                  </a:moveTo>
                  <a:lnTo>
                    <a:pt x="164402" y="0"/>
                  </a:lnTo>
                  <a:cubicBezTo>
                    <a:pt x="134588" y="0"/>
                    <a:pt x="110394" y="24194"/>
                    <a:pt x="110394" y="54007"/>
                  </a:cubicBezTo>
                  <a:lnTo>
                    <a:pt x="110394" y="117443"/>
                  </a:lnTo>
                  <a:lnTo>
                    <a:pt x="8191" y="184118"/>
                  </a:lnTo>
                  <a:cubicBezTo>
                    <a:pt x="3143" y="187452"/>
                    <a:pt x="0" y="193072"/>
                    <a:pt x="0" y="199168"/>
                  </a:cubicBezTo>
                  <a:cubicBezTo>
                    <a:pt x="0" y="205264"/>
                    <a:pt x="3048" y="210884"/>
                    <a:pt x="8191" y="214217"/>
                  </a:cubicBezTo>
                  <a:lnTo>
                    <a:pt x="110394" y="280892"/>
                  </a:lnTo>
                  <a:lnTo>
                    <a:pt x="110394" y="344329"/>
                  </a:lnTo>
                  <a:cubicBezTo>
                    <a:pt x="110394" y="374142"/>
                    <a:pt x="134588" y="398336"/>
                    <a:pt x="164402" y="398336"/>
                  </a:cubicBezTo>
                  <a:lnTo>
                    <a:pt x="380429" y="398336"/>
                  </a:lnTo>
                  <a:cubicBezTo>
                    <a:pt x="410242" y="398336"/>
                    <a:pt x="434435" y="374142"/>
                    <a:pt x="434435" y="344329"/>
                  </a:cubicBezTo>
                  <a:lnTo>
                    <a:pt x="434435" y="54007"/>
                  </a:lnTo>
                  <a:cubicBezTo>
                    <a:pt x="434435" y="24194"/>
                    <a:pt x="410242" y="0"/>
                    <a:pt x="380429" y="0"/>
                  </a:cubicBezTo>
                  <a:lnTo>
                    <a:pt x="380429" y="0"/>
                  </a:lnTo>
                  <a:close/>
                  <a:moveTo>
                    <a:pt x="398430" y="344329"/>
                  </a:moveTo>
                  <a:cubicBezTo>
                    <a:pt x="398430" y="354235"/>
                    <a:pt x="390334" y="362331"/>
                    <a:pt x="380429" y="362331"/>
                  </a:cubicBezTo>
                  <a:lnTo>
                    <a:pt x="164402" y="362331"/>
                  </a:lnTo>
                  <a:cubicBezTo>
                    <a:pt x="154495" y="362331"/>
                    <a:pt x="146399" y="354235"/>
                    <a:pt x="146399" y="344329"/>
                  </a:cubicBezTo>
                  <a:lnTo>
                    <a:pt x="146399" y="271177"/>
                  </a:lnTo>
                  <a:cubicBezTo>
                    <a:pt x="146399" y="265081"/>
                    <a:pt x="143351" y="259461"/>
                    <a:pt x="138208" y="256127"/>
                  </a:cubicBezTo>
                  <a:lnTo>
                    <a:pt x="50959" y="199168"/>
                  </a:lnTo>
                  <a:lnTo>
                    <a:pt x="138208" y="142208"/>
                  </a:lnTo>
                  <a:cubicBezTo>
                    <a:pt x="143256" y="138875"/>
                    <a:pt x="146399" y="133255"/>
                    <a:pt x="146399" y="127159"/>
                  </a:cubicBezTo>
                  <a:lnTo>
                    <a:pt x="146399" y="54007"/>
                  </a:lnTo>
                  <a:cubicBezTo>
                    <a:pt x="146399" y="44101"/>
                    <a:pt x="154495" y="36004"/>
                    <a:pt x="164402" y="36004"/>
                  </a:cubicBezTo>
                  <a:lnTo>
                    <a:pt x="380429" y="36004"/>
                  </a:lnTo>
                  <a:cubicBezTo>
                    <a:pt x="390334" y="36004"/>
                    <a:pt x="398430" y="44101"/>
                    <a:pt x="398430" y="54007"/>
                  </a:cubicBezTo>
                  <a:lnTo>
                    <a:pt x="398430" y="3443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57" name="Oval 56">
            <a:extLst>
              <a:ext uri="{FF2B5EF4-FFF2-40B4-BE49-F238E27FC236}">
                <a16:creationId xmlns:a16="http://schemas.microsoft.com/office/drawing/2014/main" id="{4F942B97-D119-4703-857D-03548A706581}"/>
              </a:ext>
            </a:extLst>
          </p:cNvPr>
          <p:cNvSpPr/>
          <p:nvPr/>
        </p:nvSpPr>
        <p:spPr>
          <a:xfrm>
            <a:off x="9027448" y="1007891"/>
            <a:ext cx="900756" cy="900756"/>
          </a:xfrm>
          <a:prstGeom prst="ellipse">
            <a:avLst/>
          </a:prstGeom>
          <a:solidFill>
            <a:srgbClr val="B59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E0EA324-506E-409F-92B2-E36F0675C69F}"/>
              </a:ext>
            </a:extLst>
          </p:cNvPr>
          <p:cNvGrpSpPr/>
          <p:nvPr/>
        </p:nvGrpSpPr>
        <p:grpSpPr>
          <a:xfrm>
            <a:off x="9257512" y="1194117"/>
            <a:ext cx="428570" cy="428570"/>
            <a:chOff x="5753100" y="3486055"/>
            <a:chExt cx="609600" cy="609600"/>
          </a:xfrm>
          <a:solidFill>
            <a:schemeClr val="bg1"/>
          </a:solidFill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CE1DA9B-F9F3-4FFB-B37A-548D1AE00F4A}"/>
                </a:ext>
              </a:extLst>
            </p:cNvPr>
            <p:cNvSpPr/>
            <p:nvPr/>
          </p:nvSpPr>
          <p:spPr>
            <a:xfrm>
              <a:off x="5753100" y="3486055"/>
              <a:ext cx="609600" cy="609600"/>
            </a:xfrm>
            <a:custGeom>
              <a:avLst/>
              <a:gdLst>
                <a:gd name="connsiteX0" fmla="*/ 18002 w 609600"/>
                <a:gd name="connsiteY0" fmla="*/ 505301 h 609600"/>
                <a:gd name="connsiteX1" fmla="*/ 253175 w 609600"/>
                <a:gd name="connsiteY1" fmla="*/ 505301 h 609600"/>
                <a:gd name="connsiteX2" fmla="*/ 253175 w 609600"/>
                <a:gd name="connsiteY2" fmla="*/ 596455 h 609600"/>
                <a:gd name="connsiteX3" fmla="*/ 271176 w 609600"/>
                <a:gd name="connsiteY3" fmla="*/ 614458 h 609600"/>
                <a:gd name="connsiteX4" fmla="*/ 344329 w 609600"/>
                <a:gd name="connsiteY4" fmla="*/ 614458 h 609600"/>
                <a:gd name="connsiteX5" fmla="*/ 362331 w 609600"/>
                <a:gd name="connsiteY5" fmla="*/ 596455 h 609600"/>
                <a:gd name="connsiteX6" fmla="*/ 362331 w 609600"/>
                <a:gd name="connsiteY6" fmla="*/ 505301 h 609600"/>
                <a:gd name="connsiteX7" fmla="*/ 596360 w 609600"/>
                <a:gd name="connsiteY7" fmla="*/ 505301 h 609600"/>
                <a:gd name="connsiteX8" fmla="*/ 614363 w 609600"/>
                <a:gd name="connsiteY8" fmla="*/ 487299 h 609600"/>
                <a:gd name="connsiteX9" fmla="*/ 614363 w 609600"/>
                <a:gd name="connsiteY9" fmla="*/ 289274 h 609600"/>
                <a:gd name="connsiteX10" fmla="*/ 470345 w 609600"/>
                <a:gd name="connsiteY10" fmla="*/ 145256 h 609600"/>
                <a:gd name="connsiteX11" fmla="*/ 398336 w 609600"/>
                <a:gd name="connsiteY11" fmla="*/ 145256 h 609600"/>
                <a:gd name="connsiteX12" fmla="*/ 398336 w 609600"/>
                <a:gd name="connsiteY12" fmla="*/ 108013 h 609600"/>
                <a:gd name="connsiteX13" fmla="*/ 452342 w 609600"/>
                <a:gd name="connsiteY13" fmla="*/ 108013 h 609600"/>
                <a:gd name="connsiteX14" fmla="*/ 506349 w 609600"/>
                <a:gd name="connsiteY14" fmla="*/ 54007 h 609600"/>
                <a:gd name="connsiteX15" fmla="*/ 452342 w 609600"/>
                <a:gd name="connsiteY15" fmla="*/ 0 h 609600"/>
                <a:gd name="connsiteX16" fmla="*/ 380333 w 609600"/>
                <a:gd name="connsiteY16" fmla="*/ 0 h 609600"/>
                <a:gd name="connsiteX17" fmla="*/ 362331 w 609600"/>
                <a:gd name="connsiteY17" fmla="*/ 18002 h 609600"/>
                <a:gd name="connsiteX18" fmla="*/ 362331 w 609600"/>
                <a:gd name="connsiteY18" fmla="*/ 145161 h 609600"/>
                <a:gd name="connsiteX19" fmla="*/ 145161 w 609600"/>
                <a:gd name="connsiteY19" fmla="*/ 145161 h 609600"/>
                <a:gd name="connsiteX20" fmla="*/ 0 w 609600"/>
                <a:gd name="connsiteY20" fmla="*/ 289179 h 609600"/>
                <a:gd name="connsiteX21" fmla="*/ 0 w 609600"/>
                <a:gd name="connsiteY21" fmla="*/ 487204 h 609600"/>
                <a:gd name="connsiteX22" fmla="*/ 18002 w 609600"/>
                <a:gd name="connsiteY22" fmla="*/ 505301 h 609600"/>
                <a:gd name="connsiteX23" fmla="*/ 18002 w 609600"/>
                <a:gd name="connsiteY23" fmla="*/ 505301 h 609600"/>
                <a:gd name="connsiteX24" fmla="*/ 470345 w 609600"/>
                <a:gd name="connsiteY24" fmla="*/ 54102 h 609600"/>
                <a:gd name="connsiteX25" fmla="*/ 452342 w 609600"/>
                <a:gd name="connsiteY25" fmla="*/ 72104 h 609600"/>
                <a:gd name="connsiteX26" fmla="*/ 398336 w 609600"/>
                <a:gd name="connsiteY26" fmla="*/ 72104 h 609600"/>
                <a:gd name="connsiteX27" fmla="*/ 398336 w 609600"/>
                <a:gd name="connsiteY27" fmla="*/ 36100 h 609600"/>
                <a:gd name="connsiteX28" fmla="*/ 452342 w 609600"/>
                <a:gd name="connsiteY28" fmla="*/ 36100 h 609600"/>
                <a:gd name="connsiteX29" fmla="*/ 470345 w 609600"/>
                <a:gd name="connsiteY29" fmla="*/ 54102 h 609600"/>
                <a:gd name="connsiteX30" fmla="*/ 470345 w 609600"/>
                <a:gd name="connsiteY30" fmla="*/ 54102 h 609600"/>
                <a:gd name="connsiteX31" fmla="*/ 326422 w 609600"/>
                <a:gd name="connsiteY31" fmla="*/ 578453 h 609600"/>
                <a:gd name="connsiteX32" fmla="*/ 289179 w 609600"/>
                <a:gd name="connsiteY32" fmla="*/ 578453 h 609600"/>
                <a:gd name="connsiteX33" fmla="*/ 289179 w 609600"/>
                <a:gd name="connsiteY33" fmla="*/ 505301 h 609600"/>
                <a:gd name="connsiteX34" fmla="*/ 326422 w 609600"/>
                <a:gd name="connsiteY34" fmla="*/ 505301 h 609600"/>
                <a:gd name="connsiteX35" fmla="*/ 326422 w 609600"/>
                <a:gd name="connsiteY35" fmla="*/ 578453 h 609600"/>
                <a:gd name="connsiteX36" fmla="*/ 362331 w 609600"/>
                <a:gd name="connsiteY36" fmla="*/ 181261 h 609600"/>
                <a:gd name="connsiteX37" fmla="*/ 362331 w 609600"/>
                <a:gd name="connsiteY37" fmla="*/ 220313 h 609600"/>
                <a:gd name="connsiteX38" fmla="*/ 326327 w 609600"/>
                <a:gd name="connsiteY38" fmla="*/ 271177 h 609600"/>
                <a:gd name="connsiteX39" fmla="*/ 380333 w 609600"/>
                <a:gd name="connsiteY39" fmla="*/ 325184 h 609600"/>
                <a:gd name="connsiteX40" fmla="*/ 434340 w 609600"/>
                <a:gd name="connsiteY40" fmla="*/ 271177 h 609600"/>
                <a:gd name="connsiteX41" fmla="*/ 398336 w 609600"/>
                <a:gd name="connsiteY41" fmla="*/ 220313 h 609600"/>
                <a:gd name="connsiteX42" fmla="*/ 398336 w 609600"/>
                <a:gd name="connsiteY42" fmla="*/ 181261 h 609600"/>
                <a:gd name="connsiteX43" fmla="*/ 470345 w 609600"/>
                <a:gd name="connsiteY43" fmla="*/ 181261 h 609600"/>
                <a:gd name="connsiteX44" fmla="*/ 578358 w 609600"/>
                <a:gd name="connsiteY44" fmla="*/ 289274 h 609600"/>
                <a:gd name="connsiteX45" fmla="*/ 578358 w 609600"/>
                <a:gd name="connsiteY45" fmla="*/ 469297 h 609600"/>
                <a:gd name="connsiteX46" fmla="*/ 289179 w 609600"/>
                <a:gd name="connsiteY46" fmla="*/ 469297 h 609600"/>
                <a:gd name="connsiteX47" fmla="*/ 289179 w 609600"/>
                <a:gd name="connsiteY47" fmla="*/ 289274 h 609600"/>
                <a:gd name="connsiteX48" fmla="*/ 240316 w 609600"/>
                <a:gd name="connsiteY48" fmla="*/ 181261 h 609600"/>
                <a:gd name="connsiteX49" fmla="*/ 362331 w 609600"/>
                <a:gd name="connsiteY49" fmla="*/ 181261 h 609600"/>
                <a:gd name="connsiteX50" fmla="*/ 380333 w 609600"/>
                <a:gd name="connsiteY50" fmla="*/ 253270 h 609600"/>
                <a:gd name="connsiteX51" fmla="*/ 398336 w 609600"/>
                <a:gd name="connsiteY51" fmla="*/ 271272 h 609600"/>
                <a:gd name="connsiteX52" fmla="*/ 380333 w 609600"/>
                <a:gd name="connsiteY52" fmla="*/ 289274 h 609600"/>
                <a:gd name="connsiteX53" fmla="*/ 362331 w 609600"/>
                <a:gd name="connsiteY53" fmla="*/ 271272 h 609600"/>
                <a:gd name="connsiteX54" fmla="*/ 380333 w 609600"/>
                <a:gd name="connsiteY54" fmla="*/ 253270 h 609600"/>
                <a:gd name="connsiteX55" fmla="*/ 380333 w 609600"/>
                <a:gd name="connsiteY55" fmla="*/ 253270 h 609600"/>
                <a:gd name="connsiteX56" fmla="*/ 36004 w 609600"/>
                <a:gd name="connsiteY56" fmla="*/ 289274 h 609600"/>
                <a:gd name="connsiteX57" fmla="*/ 145161 w 609600"/>
                <a:gd name="connsiteY57" fmla="*/ 181261 h 609600"/>
                <a:gd name="connsiteX58" fmla="*/ 253175 w 609600"/>
                <a:gd name="connsiteY58" fmla="*/ 289274 h 609600"/>
                <a:gd name="connsiteX59" fmla="*/ 253175 w 609600"/>
                <a:gd name="connsiteY59" fmla="*/ 469297 h 609600"/>
                <a:gd name="connsiteX60" fmla="*/ 36004 w 609600"/>
                <a:gd name="connsiteY60" fmla="*/ 469297 h 609600"/>
                <a:gd name="connsiteX61" fmla="*/ 36004 w 609600"/>
                <a:gd name="connsiteY61" fmla="*/ 289274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609600" h="609600">
                  <a:moveTo>
                    <a:pt x="18002" y="505301"/>
                  </a:moveTo>
                  <a:lnTo>
                    <a:pt x="253175" y="505301"/>
                  </a:lnTo>
                  <a:lnTo>
                    <a:pt x="253175" y="596455"/>
                  </a:lnTo>
                  <a:cubicBezTo>
                    <a:pt x="253175" y="606361"/>
                    <a:pt x="261271" y="614458"/>
                    <a:pt x="271176" y="614458"/>
                  </a:cubicBezTo>
                  <a:lnTo>
                    <a:pt x="344329" y="614458"/>
                  </a:lnTo>
                  <a:cubicBezTo>
                    <a:pt x="354235" y="614458"/>
                    <a:pt x="362331" y="606361"/>
                    <a:pt x="362331" y="596455"/>
                  </a:cubicBezTo>
                  <a:lnTo>
                    <a:pt x="362331" y="505301"/>
                  </a:lnTo>
                  <a:lnTo>
                    <a:pt x="596360" y="505301"/>
                  </a:lnTo>
                  <a:cubicBezTo>
                    <a:pt x="606267" y="505301"/>
                    <a:pt x="614363" y="497205"/>
                    <a:pt x="614363" y="487299"/>
                  </a:cubicBezTo>
                  <a:lnTo>
                    <a:pt x="614363" y="289274"/>
                  </a:lnTo>
                  <a:cubicBezTo>
                    <a:pt x="614363" y="209836"/>
                    <a:pt x="549783" y="145256"/>
                    <a:pt x="470345" y="145256"/>
                  </a:cubicBezTo>
                  <a:lnTo>
                    <a:pt x="398336" y="145256"/>
                  </a:lnTo>
                  <a:lnTo>
                    <a:pt x="398336" y="108013"/>
                  </a:lnTo>
                  <a:lnTo>
                    <a:pt x="452342" y="108013"/>
                  </a:lnTo>
                  <a:cubicBezTo>
                    <a:pt x="482155" y="108013"/>
                    <a:pt x="506349" y="83820"/>
                    <a:pt x="506349" y="54007"/>
                  </a:cubicBezTo>
                  <a:cubicBezTo>
                    <a:pt x="506349" y="24193"/>
                    <a:pt x="482155" y="0"/>
                    <a:pt x="452342" y="0"/>
                  </a:cubicBezTo>
                  <a:lnTo>
                    <a:pt x="380333" y="0"/>
                  </a:lnTo>
                  <a:cubicBezTo>
                    <a:pt x="370427" y="0"/>
                    <a:pt x="362331" y="8096"/>
                    <a:pt x="362331" y="18002"/>
                  </a:cubicBezTo>
                  <a:lnTo>
                    <a:pt x="362331" y="145161"/>
                  </a:lnTo>
                  <a:lnTo>
                    <a:pt x="145161" y="145161"/>
                  </a:lnTo>
                  <a:cubicBezTo>
                    <a:pt x="65056" y="145161"/>
                    <a:pt x="0" y="209740"/>
                    <a:pt x="0" y="289179"/>
                  </a:cubicBezTo>
                  <a:lnTo>
                    <a:pt x="0" y="487204"/>
                  </a:lnTo>
                  <a:cubicBezTo>
                    <a:pt x="0" y="497205"/>
                    <a:pt x="8096" y="505301"/>
                    <a:pt x="18002" y="505301"/>
                  </a:cubicBezTo>
                  <a:lnTo>
                    <a:pt x="18002" y="505301"/>
                  </a:lnTo>
                  <a:close/>
                  <a:moveTo>
                    <a:pt x="470345" y="54102"/>
                  </a:moveTo>
                  <a:cubicBezTo>
                    <a:pt x="470345" y="64008"/>
                    <a:pt x="462249" y="72104"/>
                    <a:pt x="452342" y="72104"/>
                  </a:cubicBezTo>
                  <a:lnTo>
                    <a:pt x="398336" y="72104"/>
                  </a:lnTo>
                  <a:lnTo>
                    <a:pt x="398336" y="36100"/>
                  </a:lnTo>
                  <a:lnTo>
                    <a:pt x="452342" y="36100"/>
                  </a:lnTo>
                  <a:cubicBezTo>
                    <a:pt x="462249" y="36100"/>
                    <a:pt x="470345" y="44196"/>
                    <a:pt x="470345" y="54102"/>
                  </a:cubicBezTo>
                  <a:lnTo>
                    <a:pt x="470345" y="54102"/>
                  </a:lnTo>
                  <a:close/>
                  <a:moveTo>
                    <a:pt x="326422" y="578453"/>
                  </a:moveTo>
                  <a:lnTo>
                    <a:pt x="289179" y="578453"/>
                  </a:lnTo>
                  <a:lnTo>
                    <a:pt x="289179" y="505301"/>
                  </a:lnTo>
                  <a:lnTo>
                    <a:pt x="326422" y="505301"/>
                  </a:lnTo>
                  <a:lnTo>
                    <a:pt x="326422" y="578453"/>
                  </a:lnTo>
                  <a:close/>
                  <a:moveTo>
                    <a:pt x="362331" y="181261"/>
                  </a:moveTo>
                  <a:lnTo>
                    <a:pt x="362331" y="220313"/>
                  </a:lnTo>
                  <a:cubicBezTo>
                    <a:pt x="341376" y="227743"/>
                    <a:pt x="326327" y="247745"/>
                    <a:pt x="326327" y="271177"/>
                  </a:cubicBezTo>
                  <a:cubicBezTo>
                    <a:pt x="326327" y="300990"/>
                    <a:pt x="350520" y="325184"/>
                    <a:pt x="380333" y="325184"/>
                  </a:cubicBezTo>
                  <a:cubicBezTo>
                    <a:pt x="410146" y="325184"/>
                    <a:pt x="434340" y="300990"/>
                    <a:pt x="434340" y="271177"/>
                  </a:cubicBezTo>
                  <a:cubicBezTo>
                    <a:pt x="434340" y="247745"/>
                    <a:pt x="419291" y="227743"/>
                    <a:pt x="398336" y="220313"/>
                  </a:cubicBezTo>
                  <a:lnTo>
                    <a:pt x="398336" y="181261"/>
                  </a:lnTo>
                  <a:lnTo>
                    <a:pt x="470345" y="181261"/>
                  </a:lnTo>
                  <a:cubicBezTo>
                    <a:pt x="529876" y="181261"/>
                    <a:pt x="578358" y="229743"/>
                    <a:pt x="578358" y="289274"/>
                  </a:cubicBezTo>
                  <a:lnTo>
                    <a:pt x="578358" y="469297"/>
                  </a:lnTo>
                  <a:lnTo>
                    <a:pt x="289179" y="469297"/>
                  </a:lnTo>
                  <a:lnTo>
                    <a:pt x="289179" y="289274"/>
                  </a:lnTo>
                  <a:cubicBezTo>
                    <a:pt x="289179" y="246317"/>
                    <a:pt x="270224" y="207645"/>
                    <a:pt x="240316" y="181261"/>
                  </a:cubicBezTo>
                  <a:lnTo>
                    <a:pt x="362331" y="181261"/>
                  </a:lnTo>
                  <a:close/>
                  <a:moveTo>
                    <a:pt x="380333" y="253270"/>
                  </a:moveTo>
                  <a:cubicBezTo>
                    <a:pt x="390239" y="253270"/>
                    <a:pt x="398336" y="261366"/>
                    <a:pt x="398336" y="271272"/>
                  </a:cubicBezTo>
                  <a:cubicBezTo>
                    <a:pt x="398336" y="281178"/>
                    <a:pt x="390239" y="289274"/>
                    <a:pt x="380333" y="289274"/>
                  </a:cubicBezTo>
                  <a:cubicBezTo>
                    <a:pt x="370427" y="289274"/>
                    <a:pt x="362331" y="281178"/>
                    <a:pt x="362331" y="271272"/>
                  </a:cubicBezTo>
                  <a:cubicBezTo>
                    <a:pt x="362331" y="261366"/>
                    <a:pt x="370427" y="253270"/>
                    <a:pt x="380333" y="253270"/>
                  </a:cubicBezTo>
                  <a:lnTo>
                    <a:pt x="380333" y="253270"/>
                  </a:lnTo>
                  <a:close/>
                  <a:moveTo>
                    <a:pt x="36004" y="289274"/>
                  </a:moveTo>
                  <a:cubicBezTo>
                    <a:pt x="36004" y="229743"/>
                    <a:pt x="84963" y="181261"/>
                    <a:pt x="145161" y="181261"/>
                  </a:cubicBezTo>
                  <a:cubicBezTo>
                    <a:pt x="204692" y="181261"/>
                    <a:pt x="253175" y="229743"/>
                    <a:pt x="253175" y="289274"/>
                  </a:cubicBezTo>
                  <a:lnTo>
                    <a:pt x="253175" y="469297"/>
                  </a:lnTo>
                  <a:lnTo>
                    <a:pt x="36004" y="469297"/>
                  </a:lnTo>
                  <a:lnTo>
                    <a:pt x="36004" y="28927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55164C2-88B8-4A98-8E0B-697A0FEECA26}"/>
                </a:ext>
              </a:extLst>
            </p:cNvPr>
            <p:cNvSpPr/>
            <p:nvPr/>
          </p:nvSpPr>
          <p:spPr>
            <a:xfrm>
              <a:off x="5826251" y="3811333"/>
              <a:ext cx="142875" cy="28575"/>
            </a:xfrm>
            <a:custGeom>
              <a:avLst/>
              <a:gdLst>
                <a:gd name="connsiteX0" fmla="*/ 126016 w 142875"/>
                <a:gd name="connsiteY0" fmla="*/ 0 h 28575"/>
                <a:gd name="connsiteX1" fmla="*/ 18002 w 142875"/>
                <a:gd name="connsiteY1" fmla="*/ 0 h 28575"/>
                <a:gd name="connsiteX2" fmla="*/ 0 w 142875"/>
                <a:gd name="connsiteY2" fmla="*/ 18002 h 28575"/>
                <a:gd name="connsiteX3" fmla="*/ 18002 w 142875"/>
                <a:gd name="connsiteY3" fmla="*/ 36004 h 28575"/>
                <a:gd name="connsiteX4" fmla="*/ 126016 w 142875"/>
                <a:gd name="connsiteY4" fmla="*/ 36004 h 28575"/>
                <a:gd name="connsiteX5" fmla="*/ 144018 w 142875"/>
                <a:gd name="connsiteY5" fmla="*/ 18002 h 28575"/>
                <a:gd name="connsiteX6" fmla="*/ 126016 w 142875"/>
                <a:gd name="connsiteY6" fmla="*/ 0 h 28575"/>
                <a:gd name="connsiteX7" fmla="*/ 126016 w 142875"/>
                <a:gd name="connsiteY7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75" h="28575">
                  <a:moveTo>
                    <a:pt x="126016" y="0"/>
                  </a:moveTo>
                  <a:lnTo>
                    <a:pt x="18002" y="0"/>
                  </a:lnTo>
                  <a:cubicBezTo>
                    <a:pt x="8096" y="0"/>
                    <a:pt x="0" y="8096"/>
                    <a:pt x="0" y="18002"/>
                  </a:cubicBezTo>
                  <a:cubicBezTo>
                    <a:pt x="0" y="27908"/>
                    <a:pt x="8096" y="36004"/>
                    <a:pt x="18002" y="36004"/>
                  </a:cubicBezTo>
                  <a:lnTo>
                    <a:pt x="126016" y="36004"/>
                  </a:lnTo>
                  <a:cubicBezTo>
                    <a:pt x="135922" y="36004"/>
                    <a:pt x="144018" y="27908"/>
                    <a:pt x="144018" y="18002"/>
                  </a:cubicBezTo>
                  <a:cubicBezTo>
                    <a:pt x="144018" y="8096"/>
                    <a:pt x="136017" y="0"/>
                    <a:pt x="126016" y="0"/>
                  </a:cubicBezTo>
                  <a:lnTo>
                    <a:pt x="126016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1FAF775-8FDC-46A7-872F-6DF65A9CF41F}"/>
                </a:ext>
              </a:extLst>
            </p:cNvPr>
            <p:cNvSpPr/>
            <p:nvPr/>
          </p:nvSpPr>
          <p:spPr>
            <a:xfrm>
              <a:off x="6259448" y="3847338"/>
              <a:ext cx="28575" cy="66675"/>
            </a:xfrm>
            <a:custGeom>
              <a:avLst/>
              <a:gdLst>
                <a:gd name="connsiteX0" fmla="*/ 18002 w 28575"/>
                <a:gd name="connsiteY0" fmla="*/ 72009 h 66675"/>
                <a:gd name="connsiteX1" fmla="*/ 36005 w 28575"/>
                <a:gd name="connsiteY1" fmla="*/ 54007 h 66675"/>
                <a:gd name="connsiteX2" fmla="*/ 36005 w 28575"/>
                <a:gd name="connsiteY2" fmla="*/ 18002 h 66675"/>
                <a:gd name="connsiteX3" fmla="*/ 18002 w 28575"/>
                <a:gd name="connsiteY3" fmla="*/ 0 h 66675"/>
                <a:gd name="connsiteX4" fmla="*/ 0 w 28575"/>
                <a:gd name="connsiteY4" fmla="*/ 18002 h 66675"/>
                <a:gd name="connsiteX5" fmla="*/ 0 w 28575"/>
                <a:gd name="connsiteY5" fmla="*/ 54007 h 66675"/>
                <a:gd name="connsiteX6" fmla="*/ 18002 w 28575"/>
                <a:gd name="connsiteY6" fmla="*/ 72009 h 66675"/>
                <a:gd name="connsiteX7" fmla="*/ 18002 w 28575"/>
                <a:gd name="connsiteY7" fmla="*/ 72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575" h="66675">
                  <a:moveTo>
                    <a:pt x="18002" y="72009"/>
                  </a:moveTo>
                  <a:cubicBezTo>
                    <a:pt x="27909" y="72009"/>
                    <a:pt x="36005" y="63913"/>
                    <a:pt x="36005" y="54007"/>
                  </a:cubicBezTo>
                  <a:lnTo>
                    <a:pt x="36005" y="18002"/>
                  </a:lnTo>
                  <a:cubicBezTo>
                    <a:pt x="36005" y="8096"/>
                    <a:pt x="27909" y="0"/>
                    <a:pt x="18002" y="0"/>
                  </a:cubicBezTo>
                  <a:cubicBezTo>
                    <a:pt x="8097" y="0"/>
                    <a:pt x="0" y="8096"/>
                    <a:pt x="0" y="18002"/>
                  </a:cubicBezTo>
                  <a:lnTo>
                    <a:pt x="0" y="54007"/>
                  </a:lnTo>
                  <a:cubicBezTo>
                    <a:pt x="0" y="63913"/>
                    <a:pt x="8097" y="72009"/>
                    <a:pt x="18002" y="72009"/>
                  </a:cubicBezTo>
                  <a:lnTo>
                    <a:pt x="18002" y="7200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283310A-0B2F-492F-A406-BFCC1D59CAEB}"/>
                </a:ext>
              </a:extLst>
            </p:cNvPr>
            <p:cNvSpPr/>
            <p:nvPr/>
          </p:nvSpPr>
          <p:spPr>
            <a:xfrm>
              <a:off x="6187439" y="3847338"/>
              <a:ext cx="28575" cy="66675"/>
            </a:xfrm>
            <a:custGeom>
              <a:avLst/>
              <a:gdLst>
                <a:gd name="connsiteX0" fmla="*/ 18002 w 28575"/>
                <a:gd name="connsiteY0" fmla="*/ 72009 h 66675"/>
                <a:gd name="connsiteX1" fmla="*/ 36005 w 28575"/>
                <a:gd name="connsiteY1" fmla="*/ 54007 h 66675"/>
                <a:gd name="connsiteX2" fmla="*/ 36005 w 28575"/>
                <a:gd name="connsiteY2" fmla="*/ 18002 h 66675"/>
                <a:gd name="connsiteX3" fmla="*/ 18002 w 28575"/>
                <a:gd name="connsiteY3" fmla="*/ 0 h 66675"/>
                <a:gd name="connsiteX4" fmla="*/ 0 w 28575"/>
                <a:gd name="connsiteY4" fmla="*/ 18002 h 66675"/>
                <a:gd name="connsiteX5" fmla="*/ 0 w 28575"/>
                <a:gd name="connsiteY5" fmla="*/ 54007 h 66675"/>
                <a:gd name="connsiteX6" fmla="*/ 18002 w 28575"/>
                <a:gd name="connsiteY6" fmla="*/ 72009 h 66675"/>
                <a:gd name="connsiteX7" fmla="*/ 18002 w 28575"/>
                <a:gd name="connsiteY7" fmla="*/ 72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575" h="66675">
                  <a:moveTo>
                    <a:pt x="18002" y="72009"/>
                  </a:moveTo>
                  <a:cubicBezTo>
                    <a:pt x="27909" y="72009"/>
                    <a:pt x="36005" y="63913"/>
                    <a:pt x="36005" y="54007"/>
                  </a:cubicBezTo>
                  <a:lnTo>
                    <a:pt x="36005" y="18002"/>
                  </a:lnTo>
                  <a:cubicBezTo>
                    <a:pt x="36005" y="8096"/>
                    <a:pt x="27909" y="0"/>
                    <a:pt x="18002" y="0"/>
                  </a:cubicBezTo>
                  <a:cubicBezTo>
                    <a:pt x="8097" y="0"/>
                    <a:pt x="0" y="8096"/>
                    <a:pt x="0" y="18002"/>
                  </a:cubicBezTo>
                  <a:lnTo>
                    <a:pt x="0" y="54007"/>
                  </a:lnTo>
                  <a:cubicBezTo>
                    <a:pt x="0" y="63913"/>
                    <a:pt x="8097" y="72009"/>
                    <a:pt x="18002" y="72009"/>
                  </a:cubicBezTo>
                  <a:lnTo>
                    <a:pt x="18002" y="7200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A7AF45D-CA5E-4834-BD9D-E0EFD2CFAFDA}"/>
                </a:ext>
              </a:extLst>
            </p:cNvPr>
            <p:cNvSpPr/>
            <p:nvPr/>
          </p:nvSpPr>
          <p:spPr>
            <a:xfrm>
              <a:off x="6115430" y="3847338"/>
              <a:ext cx="28575" cy="66675"/>
            </a:xfrm>
            <a:custGeom>
              <a:avLst/>
              <a:gdLst>
                <a:gd name="connsiteX0" fmla="*/ 18002 w 28575"/>
                <a:gd name="connsiteY0" fmla="*/ 72009 h 66675"/>
                <a:gd name="connsiteX1" fmla="*/ 36005 w 28575"/>
                <a:gd name="connsiteY1" fmla="*/ 54007 h 66675"/>
                <a:gd name="connsiteX2" fmla="*/ 36005 w 28575"/>
                <a:gd name="connsiteY2" fmla="*/ 18002 h 66675"/>
                <a:gd name="connsiteX3" fmla="*/ 18002 w 28575"/>
                <a:gd name="connsiteY3" fmla="*/ 0 h 66675"/>
                <a:gd name="connsiteX4" fmla="*/ 0 w 28575"/>
                <a:gd name="connsiteY4" fmla="*/ 18002 h 66675"/>
                <a:gd name="connsiteX5" fmla="*/ 0 w 28575"/>
                <a:gd name="connsiteY5" fmla="*/ 54007 h 66675"/>
                <a:gd name="connsiteX6" fmla="*/ 18002 w 28575"/>
                <a:gd name="connsiteY6" fmla="*/ 72009 h 66675"/>
                <a:gd name="connsiteX7" fmla="*/ 18002 w 28575"/>
                <a:gd name="connsiteY7" fmla="*/ 72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575" h="66675">
                  <a:moveTo>
                    <a:pt x="18002" y="72009"/>
                  </a:moveTo>
                  <a:cubicBezTo>
                    <a:pt x="27908" y="72009"/>
                    <a:pt x="36005" y="63913"/>
                    <a:pt x="36005" y="54007"/>
                  </a:cubicBezTo>
                  <a:lnTo>
                    <a:pt x="36005" y="18002"/>
                  </a:lnTo>
                  <a:cubicBezTo>
                    <a:pt x="36005" y="8096"/>
                    <a:pt x="27908" y="0"/>
                    <a:pt x="18002" y="0"/>
                  </a:cubicBezTo>
                  <a:cubicBezTo>
                    <a:pt x="8097" y="0"/>
                    <a:pt x="0" y="8096"/>
                    <a:pt x="0" y="18002"/>
                  </a:cubicBezTo>
                  <a:lnTo>
                    <a:pt x="0" y="54007"/>
                  </a:lnTo>
                  <a:cubicBezTo>
                    <a:pt x="0" y="63913"/>
                    <a:pt x="8097" y="72009"/>
                    <a:pt x="18002" y="72009"/>
                  </a:cubicBezTo>
                  <a:lnTo>
                    <a:pt x="18002" y="7200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pic>
        <p:nvPicPr>
          <p:cNvPr id="66" name="Graphic 65">
            <a:extLst>
              <a:ext uri="{FF2B5EF4-FFF2-40B4-BE49-F238E27FC236}">
                <a16:creationId xmlns:a16="http://schemas.microsoft.com/office/drawing/2014/main" id="{CD312B1C-F9BE-472A-A9E5-B705F73AA3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72372" y="461475"/>
            <a:ext cx="661793" cy="56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00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7DA6D35-94C7-4267-9B5C-CB21B6E10BE0}"/>
              </a:ext>
            </a:extLst>
          </p:cNvPr>
          <p:cNvSpPr/>
          <p:nvPr/>
        </p:nvSpPr>
        <p:spPr>
          <a:xfrm>
            <a:off x="6096001" y="-1"/>
            <a:ext cx="5036598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31964A-BB68-4A63-918D-C5B1DF3D1703}"/>
              </a:ext>
            </a:extLst>
          </p:cNvPr>
          <p:cNvSpPr txBox="1"/>
          <p:nvPr/>
        </p:nvSpPr>
        <p:spPr>
          <a:xfrm>
            <a:off x="7081352" y="1148933"/>
            <a:ext cx="29118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The Synonym Of Personal Protection</a:t>
            </a:r>
            <a:endParaRPr lang="en-ID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163084-E647-468A-8A59-98D68BDDFA81}"/>
              </a:ext>
            </a:extLst>
          </p:cNvPr>
          <p:cNvSpPr txBox="1"/>
          <p:nvPr/>
        </p:nvSpPr>
        <p:spPr>
          <a:xfrm>
            <a:off x="7081353" y="4021327"/>
            <a:ext cx="3053964" cy="606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endParaRPr lang="en-ID" sz="9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E43D29-B8C3-4118-AB22-77527C53857D}"/>
              </a:ext>
            </a:extLst>
          </p:cNvPr>
          <p:cNvSpPr txBox="1"/>
          <p:nvPr/>
        </p:nvSpPr>
        <p:spPr>
          <a:xfrm>
            <a:off x="7081352" y="3724755"/>
            <a:ext cx="3053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Legal Insights, Trusted Results</a:t>
            </a:r>
            <a:endParaRPr lang="en-ID" sz="120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0411BA-47D9-4A09-9C71-D8E9DAFE6AB4}"/>
              </a:ext>
            </a:extLst>
          </p:cNvPr>
          <p:cNvSpPr txBox="1"/>
          <p:nvPr/>
        </p:nvSpPr>
        <p:spPr>
          <a:xfrm>
            <a:off x="7081353" y="5162466"/>
            <a:ext cx="3053964" cy="606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Pellentesque</a:t>
            </a:r>
            <a:endParaRPr lang="en-ID" sz="9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57BCF3-DC14-4E66-89E1-C8EFB554FE2A}"/>
              </a:ext>
            </a:extLst>
          </p:cNvPr>
          <p:cNvSpPr txBox="1"/>
          <p:nvPr/>
        </p:nvSpPr>
        <p:spPr>
          <a:xfrm>
            <a:off x="7081352" y="4865894"/>
            <a:ext cx="3053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Legal Insights, Trusted Results</a:t>
            </a:r>
            <a:endParaRPr lang="en-ID" sz="120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18C64C-24E7-4801-8056-F97502618EBF}"/>
              </a:ext>
            </a:extLst>
          </p:cNvPr>
          <p:cNvCxnSpPr>
            <a:cxnSpLocks/>
          </p:cNvCxnSpPr>
          <p:nvPr/>
        </p:nvCxnSpPr>
        <p:spPr>
          <a:xfrm>
            <a:off x="7210080" y="3314160"/>
            <a:ext cx="3053919" cy="0"/>
          </a:xfrm>
          <a:prstGeom prst="line">
            <a:avLst/>
          </a:prstGeom>
          <a:ln>
            <a:solidFill>
              <a:srgbClr val="B592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3BE7AB2-D00B-4884-A294-3E58B45888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8" r="11568"/>
          <a:stretch>
            <a:fillRect/>
          </a:stretch>
        </p:blipFill>
        <p:spPr/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F5424B67-4AFF-4728-AD05-BC40FB956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72372" y="461475"/>
            <a:ext cx="661793" cy="56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57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2B86F8-11ED-43DC-8472-62B604B31CBC}"/>
              </a:ext>
            </a:extLst>
          </p:cNvPr>
          <p:cNvSpPr txBox="1"/>
          <p:nvPr/>
        </p:nvSpPr>
        <p:spPr>
          <a:xfrm>
            <a:off x="3006571" y="3274016"/>
            <a:ext cx="61788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6600" spc="600">
                <a:solidFill>
                  <a:srgbClr val="B5925F"/>
                </a:solidFill>
                <a:latin typeface="Merriweather" panose="00000500000000000000" pitchFamily="2" charset="0"/>
                <a:ea typeface="Noto Serif" panose="02020600060500020200" pitchFamily="18" charset="0"/>
                <a:cs typeface="Noto Serif" panose="02020600060500020200" pitchFamily="18" charset="0"/>
              </a:rPr>
              <a:t>L A W Y E 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98E39FD-DFD3-4319-B78D-F7E33A56055E}"/>
              </a:ext>
            </a:extLst>
          </p:cNvPr>
          <p:cNvGrpSpPr/>
          <p:nvPr/>
        </p:nvGrpSpPr>
        <p:grpSpPr>
          <a:xfrm>
            <a:off x="5837689" y="2293684"/>
            <a:ext cx="516622" cy="590424"/>
            <a:chOff x="2638520" y="2768131"/>
            <a:chExt cx="533400" cy="609600"/>
          </a:xfrm>
          <a:solidFill>
            <a:srgbClr val="B5925F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0E72C81-E175-4A4B-A6D7-13938C88DF8F}"/>
                </a:ext>
              </a:extLst>
            </p:cNvPr>
            <p:cNvSpPr/>
            <p:nvPr/>
          </p:nvSpPr>
          <p:spPr>
            <a:xfrm>
              <a:off x="2638520" y="2768131"/>
              <a:ext cx="533400" cy="609600"/>
            </a:xfrm>
            <a:custGeom>
              <a:avLst/>
              <a:gdLst>
                <a:gd name="connsiteX0" fmla="*/ 71914 w 533400"/>
                <a:gd name="connsiteY0" fmla="*/ 144018 h 609600"/>
                <a:gd name="connsiteX1" fmla="*/ 71914 w 533400"/>
                <a:gd name="connsiteY1" fmla="*/ 560356 h 609600"/>
                <a:gd name="connsiteX2" fmla="*/ 89916 w 533400"/>
                <a:gd name="connsiteY2" fmla="*/ 578358 h 609600"/>
                <a:gd name="connsiteX3" fmla="*/ 305943 w 533400"/>
                <a:gd name="connsiteY3" fmla="*/ 578358 h 609600"/>
                <a:gd name="connsiteX4" fmla="*/ 305943 w 533400"/>
                <a:gd name="connsiteY4" fmla="*/ 596360 h 609600"/>
                <a:gd name="connsiteX5" fmla="*/ 315468 w 533400"/>
                <a:gd name="connsiteY5" fmla="*/ 612267 h 609600"/>
                <a:gd name="connsiteX6" fmla="*/ 333947 w 533400"/>
                <a:gd name="connsiteY6" fmla="*/ 611410 h 609600"/>
                <a:gd name="connsiteX7" fmla="*/ 377952 w 533400"/>
                <a:gd name="connsiteY7" fmla="*/ 582073 h 609600"/>
                <a:gd name="connsiteX8" fmla="*/ 421958 w 533400"/>
                <a:gd name="connsiteY8" fmla="*/ 611410 h 609600"/>
                <a:gd name="connsiteX9" fmla="*/ 440436 w 533400"/>
                <a:gd name="connsiteY9" fmla="*/ 612267 h 609600"/>
                <a:gd name="connsiteX10" fmla="*/ 449961 w 533400"/>
                <a:gd name="connsiteY10" fmla="*/ 596360 h 609600"/>
                <a:gd name="connsiteX11" fmla="*/ 449961 w 533400"/>
                <a:gd name="connsiteY11" fmla="*/ 578358 h 609600"/>
                <a:gd name="connsiteX12" fmla="*/ 521970 w 533400"/>
                <a:gd name="connsiteY12" fmla="*/ 578358 h 609600"/>
                <a:gd name="connsiteX13" fmla="*/ 539972 w 533400"/>
                <a:gd name="connsiteY13" fmla="*/ 560356 h 609600"/>
                <a:gd name="connsiteX14" fmla="*/ 539972 w 533400"/>
                <a:gd name="connsiteY14" fmla="*/ 72009 h 609600"/>
                <a:gd name="connsiteX15" fmla="*/ 467963 w 533400"/>
                <a:gd name="connsiteY15" fmla="*/ 0 h 609600"/>
                <a:gd name="connsiteX16" fmla="*/ 72009 w 533400"/>
                <a:gd name="connsiteY16" fmla="*/ 0 h 609600"/>
                <a:gd name="connsiteX17" fmla="*/ 0 w 533400"/>
                <a:gd name="connsiteY17" fmla="*/ 72009 h 609600"/>
                <a:gd name="connsiteX18" fmla="*/ 71914 w 533400"/>
                <a:gd name="connsiteY18" fmla="*/ 144018 h 609600"/>
                <a:gd name="connsiteX19" fmla="*/ 71914 w 533400"/>
                <a:gd name="connsiteY19" fmla="*/ 144018 h 609600"/>
                <a:gd name="connsiteX20" fmla="*/ 377857 w 533400"/>
                <a:gd name="connsiteY20" fmla="*/ 467963 h 609600"/>
                <a:gd name="connsiteX21" fmla="*/ 323850 w 533400"/>
                <a:gd name="connsiteY21" fmla="*/ 413957 h 609600"/>
                <a:gd name="connsiteX22" fmla="*/ 377857 w 533400"/>
                <a:gd name="connsiteY22" fmla="*/ 359950 h 609600"/>
                <a:gd name="connsiteX23" fmla="*/ 431864 w 533400"/>
                <a:gd name="connsiteY23" fmla="*/ 413957 h 609600"/>
                <a:gd name="connsiteX24" fmla="*/ 377857 w 533400"/>
                <a:gd name="connsiteY24" fmla="*/ 467963 h 609600"/>
                <a:gd name="connsiteX25" fmla="*/ 377857 w 533400"/>
                <a:gd name="connsiteY25" fmla="*/ 467963 h 609600"/>
                <a:gd name="connsiteX26" fmla="*/ 413861 w 533400"/>
                <a:gd name="connsiteY26" fmla="*/ 562737 h 609600"/>
                <a:gd name="connsiteX27" fmla="*/ 387858 w 533400"/>
                <a:gd name="connsiteY27" fmla="*/ 545401 h 609600"/>
                <a:gd name="connsiteX28" fmla="*/ 367856 w 533400"/>
                <a:gd name="connsiteY28" fmla="*/ 545401 h 609600"/>
                <a:gd name="connsiteX29" fmla="*/ 341852 w 533400"/>
                <a:gd name="connsiteY29" fmla="*/ 562737 h 609600"/>
                <a:gd name="connsiteX30" fmla="*/ 341852 w 533400"/>
                <a:gd name="connsiteY30" fmla="*/ 496443 h 609600"/>
                <a:gd name="connsiteX31" fmla="*/ 377857 w 533400"/>
                <a:gd name="connsiteY31" fmla="*/ 503968 h 609600"/>
                <a:gd name="connsiteX32" fmla="*/ 413861 w 533400"/>
                <a:gd name="connsiteY32" fmla="*/ 496443 h 609600"/>
                <a:gd name="connsiteX33" fmla="*/ 413861 w 533400"/>
                <a:gd name="connsiteY33" fmla="*/ 562737 h 609600"/>
                <a:gd name="connsiteX34" fmla="*/ 467868 w 533400"/>
                <a:gd name="connsiteY34" fmla="*/ 36004 h 609600"/>
                <a:gd name="connsiteX35" fmla="*/ 503873 w 533400"/>
                <a:gd name="connsiteY35" fmla="*/ 72009 h 609600"/>
                <a:gd name="connsiteX36" fmla="*/ 503873 w 533400"/>
                <a:gd name="connsiteY36" fmla="*/ 542354 h 609600"/>
                <a:gd name="connsiteX37" fmla="*/ 449866 w 533400"/>
                <a:gd name="connsiteY37" fmla="*/ 542354 h 609600"/>
                <a:gd name="connsiteX38" fmla="*/ 449866 w 533400"/>
                <a:gd name="connsiteY38" fmla="*/ 467868 h 609600"/>
                <a:gd name="connsiteX39" fmla="*/ 467868 w 533400"/>
                <a:gd name="connsiteY39" fmla="*/ 413957 h 609600"/>
                <a:gd name="connsiteX40" fmla="*/ 377857 w 533400"/>
                <a:gd name="connsiteY40" fmla="*/ 323945 h 609600"/>
                <a:gd name="connsiteX41" fmla="*/ 287846 w 533400"/>
                <a:gd name="connsiteY41" fmla="*/ 413957 h 609600"/>
                <a:gd name="connsiteX42" fmla="*/ 305848 w 533400"/>
                <a:gd name="connsiteY42" fmla="*/ 467868 h 609600"/>
                <a:gd name="connsiteX43" fmla="*/ 305848 w 533400"/>
                <a:gd name="connsiteY43" fmla="*/ 542354 h 609600"/>
                <a:gd name="connsiteX44" fmla="*/ 107823 w 533400"/>
                <a:gd name="connsiteY44" fmla="*/ 542354 h 609600"/>
                <a:gd name="connsiteX45" fmla="*/ 107823 w 533400"/>
                <a:gd name="connsiteY45" fmla="*/ 144018 h 609600"/>
                <a:gd name="connsiteX46" fmla="*/ 472726 w 533400"/>
                <a:gd name="connsiteY46" fmla="*/ 144018 h 609600"/>
                <a:gd name="connsiteX47" fmla="*/ 490728 w 533400"/>
                <a:gd name="connsiteY47" fmla="*/ 126016 h 609600"/>
                <a:gd name="connsiteX48" fmla="*/ 472726 w 533400"/>
                <a:gd name="connsiteY48" fmla="*/ 108013 h 609600"/>
                <a:gd name="connsiteX49" fmla="*/ 467773 w 533400"/>
                <a:gd name="connsiteY49" fmla="*/ 108013 h 609600"/>
                <a:gd name="connsiteX50" fmla="*/ 431768 w 533400"/>
                <a:gd name="connsiteY50" fmla="*/ 72009 h 609600"/>
                <a:gd name="connsiteX51" fmla="*/ 467868 w 533400"/>
                <a:gd name="connsiteY51" fmla="*/ 36004 h 609600"/>
                <a:gd name="connsiteX52" fmla="*/ 467868 w 533400"/>
                <a:gd name="connsiteY52" fmla="*/ 36004 h 609600"/>
                <a:gd name="connsiteX53" fmla="*/ 71914 w 533400"/>
                <a:gd name="connsiteY53" fmla="*/ 36004 h 609600"/>
                <a:gd name="connsiteX54" fmla="*/ 405575 w 533400"/>
                <a:gd name="connsiteY54" fmla="*/ 36004 h 609600"/>
                <a:gd name="connsiteX55" fmla="*/ 395954 w 533400"/>
                <a:gd name="connsiteY55" fmla="*/ 72009 h 609600"/>
                <a:gd name="connsiteX56" fmla="*/ 405575 w 533400"/>
                <a:gd name="connsiteY56" fmla="*/ 108013 h 609600"/>
                <a:gd name="connsiteX57" fmla="*/ 71914 w 533400"/>
                <a:gd name="connsiteY57" fmla="*/ 108013 h 609600"/>
                <a:gd name="connsiteX58" fmla="*/ 35909 w 533400"/>
                <a:gd name="connsiteY58" fmla="*/ 72009 h 609600"/>
                <a:gd name="connsiteX59" fmla="*/ 71914 w 533400"/>
                <a:gd name="connsiteY59" fmla="*/ 36004 h 609600"/>
                <a:gd name="connsiteX60" fmla="*/ 71914 w 533400"/>
                <a:gd name="connsiteY60" fmla="*/ 36004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533400" h="609600">
                  <a:moveTo>
                    <a:pt x="71914" y="144018"/>
                  </a:moveTo>
                  <a:lnTo>
                    <a:pt x="71914" y="560356"/>
                  </a:lnTo>
                  <a:cubicBezTo>
                    <a:pt x="71914" y="570262"/>
                    <a:pt x="80010" y="578358"/>
                    <a:pt x="89916" y="578358"/>
                  </a:cubicBezTo>
                  <a:lnTo>
                    <a:pt x="305943" y="578358"/>
                  </a:lnTo>
                  <a:lnTo>
                    <a:pt x="305943" y="596360"/>
                  </a:lnTo>
                  <a:cubicBezTo>
                    <a:pt x="305943" y="603028"/>
                    <a:pt x="309563" y="609124"/>
                    <a:pt x="315468" y="612267"/>
                  </a:cubicBezTo>
                  <a:cubicBezTo>
                    <a:pt x="321278" y="615410"/>
                    <a:pt x="328422" y="615029"/>
                    <a:pt x="333947" y="611410"/>
                  </a:cubicBezTo>
                  <a:lnTo>
                    <a:pt x="377952" y="582073"/>
                  </a:lnTo>
                  <a:lnTo>
                    <a:pt x="421958" y="611410"/>
                  </a:lnTo>
                  <a:cubicBezTo>
                    <a:pt x="427482" y="615125"/>
                    <a:pt x="434626" y="615410"/>
                    <a:pt x="440436" y="612267"/>
                  </a:cubicBezTo>
                  <a:cubicBezTo>
                    <a:pt x="446246" y="609124"/>
                    <a:pt x="449961" y="603028"/>
                    <a:pt x="449961" y="596360"/>
                  </a:cubicBezTo>
                  <a:lnTo>
                    <a:pt x="449961" y="578358"/>
                  </a:lnTo>
                  <a:lnTo>
                    <a:pt x="521970" y="578358"/>
                  </a:lnTo>
                  <a:cubicBezTo>
                    <a:pt x="531876" y="578358"/>
                    <a:pt x="539972" y="570262"/>
                    <a:pt x="539972" y="560356"/>
                  </a:cubicBezTo>
                  <a:lnTo>
                    <a:pt x="539972" y="72009"/>
                  </a:lnTo>
                  <a:cubicBezTo>
                    <a:pt x="539972" y="32290"/>
                    <a:pt x="507683" y="0"/>
                    <a:pt x="467963" y="0"/>
                  </a:cubicBezTo>
                  <a:lnTo>
                    <a:pt x="72009" y="0"/>
                  </a:lnTo>
                  <a:cubicBezTo>
                    <a:pt x="32290" y="0"/>
                    <a:pt x="0" y="32290"/>
                    <a:pt x="0" y="72009"/>
                  </a:cubicBezTo>
                  <a:cubicBezTo>
                    <a:pt x="0" y="111728"/>
                    <a:pt x="32195" y="144018"/>
                    <a:pt x="71914" y="144018"/>
                  </a:cubicBezTo>
                  <a:lnTo>
                    <a:pt x="71914" y="144018"/>
                  </a:lnTo>
                  <a:close/>
                  <a:moveTo>
                    <a:pt x="377857" y="467963"/>
                  </a:moveTo>
                  <a:cubicBezTo>
                    <a:pt x="348044" y="467963"/>
                    <a:pt x="323850" y="443770"/>
                    <a:pt x="323850" y="413957"/>
                  </a:cubicBezTo>
                  <a:cubicBezTo>
                    <a:pt x="323850" y="384143"/>
                    <a:pt x="348044" y="359950"/>
                    <a:pt x="377857" y="359950"/>
                  </a:cubicBezTo>
                  <a:cubicBezTo>
                    <a:pt x="407670" y="359950"/>
                    <a:pt x="431864" y="384143"/>
                    <a:pt x="431864" y="413957"/>
                  </a:cubicBezTo>
                  <a:cubicBezTo>
                    <a:pt x="431864" y="443770"/>
                    <a:pt x="407670" y="467963"/>
                    <a:pt x="377857" y="467963"/>
                  </a:cubicBezTo>
                  <a:lnTo>
                    <a:pt x="377857" y="467963"/>
                  </a:lnTo>
                  <a:close/>
                  <a:moveTo>
                    <a:pt x="413861" y="562737"/>
                  </a:moveTo>
                  <a:lnTo>
                    <a:pt x="387858" y="545401"/>
                  </a:lnTo>
                  <a:cubicBezTo>
                    <a:pt x="381857" y="541401"/>
                    <a:pt x="373952" y="541401"/>
                    <a:pt x="367856" y="545401"/>
                  </a:cubicBezTo>
                  <a:lnTo>
                    <a:pt x="341852" y="562737"/>
                  </a:lnTo>
                  <a:lnTo>
                    <a:pt x="341852" y="496443"/>
                  </a:lnTo>
                  <a:cubicBezTo>
                    <a:pt x="352901" y="501301"/>
                    <a:pt x="365093" y="503968"/>
                    <a:pt x="377857" y="503968"/>
                  </a:cubicBezTo>
                  <a:cubicBezTo>
                    <a:pt x="390620" y="503968"/>
                    <a:pt x="402812" y="501301"/>
                    <a:pt x="413861" y="496443"/>
                  </a:cubicBezTo>
                  <a:lnTo>
                    <a:pt x="413861" y="562737"/>
                  </a:lnTo>
                  <a:close/>
                  <a:moveTo>
                    <a:pt x="467868" y="36004"/>
                  </a:moveTo>
                  <a:cubicBezTo>
                    <a:pt x="487680" y="36004"/>
                    <a:pt x="503873" y="52197"/>
                    <a:pt x="503873" y="72009"/>
                  </a:cubicBezTo>
                  <a:lnTo>
                    <a:pt x="503873" y="542354"/>
                  </a:lnTo>
                  <a:lnTo>
                    <a:pt x="449866" y="542354"/>
                  </a:lnTo>
                  <a:lnTo>
                    <a:pt x="449866" y="467868"/>
                  </a:lnTo>
                  <a:cubicBezTo>
                    <a:pt x="461200" y="452818"/>
                    <a:pt x="467868" y="434150"/>
                    <a:pt x="467868" y="413957"/>
                  </a:cubicBezTo>
                  <a:cubicBezTo>
                    <a:pt x="467868" y="364331"/>
                    <a:pt x="427482" y="323945"/>
                    <a:pt x="377857" y="323945"/>
                  </a:cubicBezTo>
                  <a:cubicBezTo>
                    <a:pt x="328232" y="323945"/>
                    <a:pt x="287846" y="364331"/>
                    <a:pt x="287846" y="413957"/>
                  </a:cubicBezTo>
                  <a:cubicBezTo>
                    <a:pt x="287846" y="434150"/>
                    <a:pt x="294513" y="452818"/>
                    <a:pt x="305848" y="467868"/>
                  </a:cubicBezTo>
                  <a:lnTo>
                    <a:pt x="305848" y="542354"/>
                  </a:lnTo>
                  <a:lnTo>
                    <a:pt x="107823" y="542354"/>
                  </a:lnTo>
                  <a:lnTo>
                    <a:pt x="107823" y="144018"/>
                  </a:lnTo>
                  <a:lnTo>
                    <a:pt x="472726" y="144018"/>
                  </a:lnTo>
                  <a:cubicBezTo>
                    <a:pt x="482632" y="144018"/>
                    <a:pt x="490728" y="135922"/>
                    <a:pt x="490728" y="126016"/>
                  </a:cubicBezTo>
                  <a:cubicBezTo>
                    <a:pt x="490728" y="116110"/>
                    <a:pt x="482632" y="108013"/>
                    <a:pt x="472726" y="108013"/>
                  </a:cubicBezTo>
                  <a:lnTo>
                    <a:pt x="467773" y="108013"/>
                  </a:lnTo>
                  <a:cubicBezTo>
                    <a:pt x="447961" y="108013"/>
                    <a:pt x="431768" y="91821"/>
                    <a:pt x="431768" y="72009"/>
                  </a:cubicBezTo>
                  <a:cubicBezTo>
                    <a:pt x="431864" y="52102"/>
                    <a:pt x="448056" y="36004"/>
                    <a:pt x="467868" y="36004"/>
                  </a:cubicBezTo>
                  <a:lnTo>
                    <a:pt x="467868" y="36004"/>
                  </a:lnTo>
                  <a:close/>
                  <a:moveTo>
                    <a:pt x="71914" y="36004"/>
                  </a:moveTo>
                  <a:lnTo>
                    <a:pt x="405575" y="36004"/>
                  </a:lnTo>
                  <a:cubicBezTo>
                    <a:pt x="399479" y="46577"/>
                    <a:pt x="395954" y="58865"/>
                    <a:pt x="395954" y="72009"/>
                  </a:cubicBezTo>
                  <a:cubicBezTo>
                    <a:pt x="395954" y="85154"/>
                    <a:pt x="399479" y="97441"/>
                    <a:pt x="405575" y="108013"/>
                  </a:cubicBezTo>
                  <a:lnTo>
                    <a:pt x="71914" y="108013"/>
                  </a:lnTo>
                  <a:cubicBezTo>
                    <a:pt x="52102" y="108013"/>
                    <a:pt x="35909" y="91821"/>
                    <a:pt x="35909" y="72009"/>
                  </a:cubicBezTo>
                  <a:cubicBezTo>
                    <a:pt x="35909" y="52102"/>
                    <a:pt x="52007" y="36004"/>
                    <a:pt x="71914" y="36004"/>
                  </a:cubicBezTo>
                  <a:lnTo>
                    <a:pt x="71914" y="360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solidFill>
                  <a:srgbClr val="B5925F"/>
                </a:solidFill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1F6ACB5-05EB-4D07-BC80-6554C2849B5D}"/>
                </a:ext>
              </a:extLst>
            </p:cNvPr>
            <p:cNvGrpSpPr/>
            <p:nvPr/>
          </p:nvGrpSpPr>
          <p:grpSpPr>
            <a:xfrm>
              <a:off x="2782442" y="2950678"/>
              <a:ext cx="323850" cy="244506"/>
              <a:chOff x="2782442" y="2894648"/>
              <a:chExt cx="323850" cy="244506"/>
            </a:xfrm>
            <a:grpFill/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6F0D408-E53A-41E9-B626-C1E199D2DE0E}"/>
                  </a:ext>
                </a:extLst>
              </p:cNvPr>
              <p:cNvSpPr/>
              <p:nvPr/>
            </p:nvSpPr>
            <p:spPr>
              <a:xfrm>
                <a:off x="2782442" y="2894648"/>
                <a:ext cx="323850" cy="28575"/>
              </a:xfrm>
              <a:custGeom>
                <a:avLst/>
                <a:gdLst>
                  <a:gd name="connsiteX0" fmla="*/ 305943 w 323850"/>
                  <a:gd name="connsiteY0" fmla="*/ 0 h 28575"/>
                  <a:gd name="connsiteX1" fmla="*/ 18002 w 323850"/>
                  <a:gd name="connsiteY1" fmla="*/ 0 h 28575"/>
                  <a:gd name="connsiteX2" fmla="*/ 0 w 323850"/>
                  <a:gd name="connsiteY2" fmla="*/ 18002 h 28575"/>
                  <a:gd name="connsiteX3" fmla="*/ 18002 w 323850"/>
                  <a:gd name="connsiteY3" fmla="*/ 36004 h 28575"/>
                  <a:gd name="connsiteX4" fmla="*/ 305943 w 323850"/>
                  <a:gd name="connsiteY4" fmla="*/ 36004 h 28575"/>
                  <a:gd name="connsiteX5" fmla="*/ 323945 w 323850"/>
                  <a:gd name="connsiteY5" fmla="*/ 18002 h 28575"/>
                  <a:gd name="connsiteX6" fmla="*/ 305943 w 323850"/>
                  <a:gd name="connsiteY6" fmla="*/ 0 h 28575"/>
                  <a:gd name="connsiteX7" fmla="*/ 305943 w 323850"/>
                  <a:gd name="connsiteY7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3850" h="28575">
                    <a:moveTo>
                      <a:pt x="305943" y="0"/>
                    </a:moveTo>
                    <a:lnTo>
                      <a:pt x="18002" y="0"/>
                    </a:lnTo>
                    <a:cubicBezTo>
                      <a:pt x="8096" y="0"/>
                      <a:pt x="0" y="8096"/>
                      <a:pt x="0" y="18002"/>
                    </a:cubicBezTo>
                    <a:cubicBezTo>
                      <a:pt x="0" y="27908"/>
                      <a:pt x="8096" y="36004"/>
                      <a:pt x="18002" y="36004"/>
                    </a:cubicBezTo>
                    <a:lnTo>
                      <a:pt x="305943" y="36004"/>
                    </a:lnTo>
                    <a:cubicBezTo>
                      <a:pt x="315849" y="36004"/>
                      <a:pt x="323945" y="27908"/>
                      <a:pt x="323945" y="18002"/>
                    </a:cubicBezTo>
                    <a:cubicBezTo>
                      <a:pt x="323945" y="8096"/>
                      <a:pt x="315849" y="0"/>
                      <a:pt x="305943" y="0"/>
                    </a:cubicBezTo>
                    <a:lnTo>
                      <a:pt x="30594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solidFill>
                    <a:srgbClr val="B5925F"/>
                  </a:solidFill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78FBD14A-0C7C-469C-9866-AD7A8564BA01}"/>
                  </a:ext>
                </a:extLst>
              </p:cNvPr>
              <p:cNvSpPr/>
              <p:nvPr/>
            </p:nvSpPr>
            <p:spPr>
              <a:xfrm>
                <a:off x="2782442" y="2966656"/>
                <a:ext cx="323850" cy="28575"/>
              </a:xfrm>
              <a:custGeom>
                <a:avLst/>
                <a:gdLst>
                  <a:gd name="connsiteX0" fmla="*/ 305943 w 323850"/>
                  <a:gd name="connsiteY0" fmla="*/ 0 h 28575"/>
                  <a:gd name="connsiteX1" fmla="*/ 18002 w 323850"/>
                  <a:gd name="connsiteY1" fmla="*/ 0 h 28575"/>
                  <a:gd name="connsiteX2" fmla="*/ 0 w 323850"/>
                  <a:gd name="connsiteY2" fmla="*/ 18002 h 28575"/>
                  <a:gd name="connsiteX3" fmla="*/ 18002 w 323850"/>
                  <a:gd name="connsiteY3" fmla="*/ 36004 h 28575"/>
                  <a:gd name="connsiteX4" fmla="*/ 305943 w 323850"/>
                  <a:gd name="connsiteY4" fmla="*/ 36004 h 28575"/>
                  <a:gd name="connsiteX5" fmla="*/ 323945 w 323850"/>
                  <a:gd name="connsiteY5" fmla="*/ 18002 h 28575"/>
                  <a:gd name="connsiteX6" fmla="*/ 305943 w 323850"/>
                  <a:gd name="connsiteY6" fmla="*/ 0 h 28575"/>
                  <a:gd name="connsiteX7" fmla="*/ 305943 w 323850"/>
                  <a:gd name="connsiteY7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3850" h="28575">
                    <a:moveTo>
                      <a:pt x="305943" y="0"/>
                    </a:moveTo>
                    <a:lnTo>
                      <a:pt x="18002" y="0"/>
                    </a:lnTo>
                    <a:cubicBezTo>
                      <a:pt x="8096" y="0"/>
                      <a:pt x="0" y="8096"/>
                      <a:pt x="0" y="18002"/>
                    </a:cubicBezTo>
                    <a:cubicBezTo>
                      <a:pt x="0" y="27908"/>
                      <a:pt x="8096" y="36004"/>
                      <a:pt x="18002" y="36004"/>
                    </a:cubicBezTo>
                    <a:lnTo>
                      <a:pt x="305943" y="36004"/>
                    </a:lnTo>
                    <a:cubicBezTo>
                      <a:pt x="315849" y="36004"/>
                      <a:pt x="323945" y="27908"/>
                      <a:pt x="323945" y="18002"/>
                    </a:cubicBezTo>
                    <a:cubicBezTo>
                      <a:pt x="323945" y="8001"/>
                      <a:pt x="315849" y="0"/>
                      <a:pt x="305943" y="0"/>
                    </a:cubicBezTo>
                    <a:lnTo>
                      <a:pt x="30594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solidFill>
                    <a:srgbClr val="B5925F"/>
                  </a:solidFill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373B499-8711-41C2-B537-241709EE1A80}"/>
                  </a:ext>
                </a:extLst>
              </p:cNvPr>
              <p:cNvSpPr/>
              <p:nvPr/>
            </p:nvSpPr>
            <p:spPr>
              <a:xfrm>
                <a:off x="2782442" y="3038570"/>
                <a:ext cx="104775" cy="28575"/>
              </a:xfrm>
              <a:custGeom>
                <a:avLst/>
                <a:gdLst>
                  <a:gd name="connsiteX0" fmla="*/ 90011 w 104775"/>
                  <a:gd name="connsiteY0" fmla="*/ 0 h 28575"/>
                  <a:gd name="connsiteX1" fmla="*/ 18002 w 104775"/>
                  <a:gd name="connsiteY1" fmla="*/ 0 h 28575"/>
                  <a:gd name="connsiteX2" fmla="*/ 0 w 104775"/>
                  <a:gd name="connsiteY2" fmla="*/ 18002 h 28575"/>
                  <a:gd name="connsiteX3" fmla="*/ 18002 w 104775"/>
                  <a:gd name="connsiteY3" fmla="*/ 36004 h 28575"/>
                  <a:gd name="connsiteX4" fmla="*/ 90011 w 104775"/>
                  <a:gd name="connsiteY4" fmla="*/ 36004 h 28575"/>
                  <a:gd name="connsiteX5" fmla="*/ 108014 w 104775"/>
                  <a:gd name="connsiteY5" fmla="*/ 18002 h 28575"/>
                  <a:gd name="connsiteX6" fmla="*/ 90011 w 104775"/>
                  <a:gd name="connsiteY6" fmla="*/ 0 h 28575"/>
                  <a:gd name="connsiteX7" fmla="*/ 90011 w 104775"/>
                  <a:gd name="connsiteY7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775" h="28575">
                    <a:moveTo>
                      <a:pt x="90011" y="0"/>
                    </a:moveTo>
                    <a:lnTo>
                      <a:pt x="18002" y="0"/>
                    </a:lnTo>
                    <a:cubicBezTo>
                      <a:pt x="8096" y="0"/>
                      <a:pt x="0" y="8096"/>
                      <a:pt x="0" y="18002"/>
                    </a:cubicBezTo>
                    <a:cubicBezTo>
                      <a:pt x="0" y="27908"/>
                      <a:pt x="8096" y="36004"/>
                      <a:pt x="18002" y="36004"/>
                    </a:cubicBezTo>
                    <a:lnTo>
                      <a:pt x="90011" y="36004"/>
                    </a:lnTo>
                    <a:cubicBezTo>
                      <a:pt x="99917" y="36004"/>
                      <a:pt x="108014" y="27908"/>
                      <a:pt x="108014" y="18002"/>
                    </a:cubicBezTo>
                    <a:cubicBezTo>
                      <a:pt x="108014" y="8096"/>
                      <a:pt x="99917" y="0"/>
                      <a:pt x="90011" y="0"/>
                    </a:cubicBezTo>
                    <a:lnTo>
                      <a:pt x="90011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solidFill>
                    <a:srgbClr val="B5925F"/>
                  </a:solidFill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13FFC5B-8E7B-4966-B7AD-71F0479BC058}"/>
                  </a:ext>
                </a:extLst>
              </p:cNvPr>
              <p:cNvSpPr/>
              <p:nvPr/>
            </p:nvSpPr>
            <p:spPr>
              <a:xfrm>
                <a:off x="2782442" y="3110579"/>
                <a:ext cx="104775" cy="28575"/>
              </a:xfrm>
              <a:custGeom>
                <a:avLst/>
                <a:gdLst>
                  <a:gd name="connsiteX0" fmla="*/ 90011 w 104775"/>
                  <a:gd name="connsiteY0" fmla="*/ 0 h 28575"/>
                  <a:gd name="connsiteX1" fmla="*/ 18002 w 104775"/>
                  <a:gd name="connsiteY1" fmla="*/ 0 h 28575"/>
                  <a:gd name="connsiteX2" fmla="*/ 0 w 104775"/>
                  <a:gd name="connsiteY2" fmla="*/ 18002 h 28575"/>
                  <a:gd name="connsiteX3" fmla="*/ 18002 w 104775"/>
                  <a:gd name="connsiteY3" fmla="*/ 36004 h 28575"/>
                  <a:gd name="connsiteX4" fmla="*/ 90011 w 104775"/>
                  <a:gd name="connsiteY4" fmla="*/ 36004 h 28575"/>
                  <a:gd name="connsiteX5" fmla="*/ 108014 w 104775"/>
                  <a:gd name="connsiteY5" fmla="*/ 18002 h 28575"/>
                  <a:gd name="connsiteX6" fmla="*/ 90011 w 104775"/>
                  <a:gd name="connsiteY6" fmla="*/ 0 h 28575"/>
                  <a:gd name="connsiteX7" fmla="*/ 90011 w 104775"/>
                  <a:gd name="connsiteY7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775" h="28575">
                    <a:moveTo>
                      <a:pt x="90011" y="0"/>
                    </a:moveTo>
                    <a:lnTo>
                      <a:pt x="18002" y="0"/>
                    </a:lnTo>
                    <a:cubicBezTo>
                      <a:pt x="8096" y="0"/>
                      <a:pt x="0" y="8096"/>
                      <a:pt x="0" y="18002"/>
                    </a:cubicBezTo>
                    <a:cubicBezTo>
                      <a:pt x="0" y="27908"/>
                      <a:pt x="8096" y="36004"/>
                      <a:pt x="18002" y="36004"/>
                    </a:cubicBezTo>
                    <a:lnTo>
                      <a:pt x="90011" y="36004"/>
                    </a:lnTo>
                    <a:cubicBezTo>
                      <a:pt x="99917" y="36004"/>
                      <a:pt x="108014" y="27908"/>
                      <a:pt x="108014" y="18002"/>
                    </a:cubicBezTo>
                    <a:cubicBezTo>
                      <a:pt x="108014" y="8096"/>
                      <a:pt x="99917" y="0"/>
                      <a:pt x="90011" y="0"/>
                    </a:cubicBezTo>
                    <a:lnTo>
                      <a:pt x="90011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solidFill>
                    <a:srgbClr val="B5925F"/>
                  </a:solidFill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F9C0CF1-D5ED-4B09-B608-9D2FB4DB8711}"/>
              </a:ext>
            </a:extLst>
          </p:cNvPr>
          <p:cNvSpPr txBox="1"/>
          <p:nvPr/>
        </p:nvSpPr>
        <p:spPr>
          <a:xfrm>
            <a:off x="3044486" y="4771920"/>
            <a:ext cx="6178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200" spc="600">
                <a:solidFill>
                  <a:srgbClr val="B5925F"/>
                </a:solidFill>
                <a:latin typeface="Merriweather" panose="00000500000000000000" pitchFamily="2" charset="0"/>
                <a:ea typeface="Noto Serif" panose="02020600060500020200" pitchFamily="18" charset="0"/>
                <a:cs typeface="Noto Serif" panose="02020600060500020200" pitchFamily="18" charset="0"/>
              </a:rPr>
              <a:t>PRESENTATION TEMPLATE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C3C529D-1024-46C0-B140-507BF32ADE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>
            <a:fillRect/>
          </a:stretch>
        </p:blipFill>
        <p:spPr/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8A37B65-6B1C-43A1-892C-AA6B290961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5466D5-2304-4CD0-8E70-7D1E94F39DAC}"/>
              </a:ext>
            </a:extLst>
          </p:cNvPr>
          <p:cNvSpPr txBox="1"/>
          <p:nvPr/>
        </p:nvSpPr>
        <p:spPr>
          <a:xfrm>
            <a:off x="1701406" y="3487376"/>
            <a:ext cx="87891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6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Noto Serif" panose="02020600060500020200" pitchFamily="18" charset="0"/>
              </a:rPr>
              <a:t>JUDGE AND JUSTICE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6770D0-EF3D-4179-B671-36C190310190}"/>
              </a:ext>
            </a:extLst>
          </p:cNvPr>
          <p:cNvSpPr txBox="1"/>
          <p:nvPr/>
        </p:nvSpPr>
        <p:spPr>
          <a:xfrm>
            <a:off x="3196886" y="4924320"/>
            <a:ext cx="6178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200" spc="600" dirty="0">
                <a:solidFill>
                  <a:srgbClr val="B5925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Noto Serif" panose="02020600060500020200" pitchFamily="18" charset="0"/>
              </a:rPr>
              <a:t>PRESENTATION TEMPLATE</a:t>
            </a:r>
          </a:p>
        </p:txBody>
      </p:sp>
      <p:grpSp>
        <p:nvGrpSpPr>
          <p:cNvPr id="955" name="Graphic 6">
            <a:extLst>
              <a:ext uri="{FF2B5EF4-FFF2-40B4-BE49-F238E27FC236}">
                <a16:creationId xmlns:a16="http://schemas.microsoft.com/office/drawing/2014/main" id="{15470758-B012-49D5-8DD0-B8A85697031A}"/>
              </a:ext>
            </a:extLst>
          </p:cNvPr>
          <p:cNvGrpSpPr/>
          <p:nvPr/>
        </p:nvGrpSpPr>
        <p:grpSpPr>
          <a:xfrm>
            <a:off x="5536572" y="3216441"/>
            <a:ext cx="1110547" cy="97484"/>
            <a:chOff x="5536572" y="3216441"/>
            <a:chExt cx="1110547" cy="97484"/>
          </a:xfrm>
          <a:solidFill>
            <a:schemeClr val="bg1"/>
          </a:solidFill>
        </p:grpSpPr>
        <p:sp>
          <p:nvSpPr>
            <p:cNvPr id="956" name="Freeform: Shape 955">
              <a:extLst>
                <a:ext uri="{FF2B5EF4-FFF2-40B4-BE49-F238E27FC236}">
                  <a16:creationId xmlns:a16="http://schemas.microsoft.com/office/drawing/2014/main" id="{3582BA65-BB1D-4249-A2DA-DAC6A6E1DACC}"/>
                </a:ext>
              </a:extLst>
            </p:cNvPr>
            <p:cNvSpPr/>
            <p:nvPr/>
          </p:nvSpPr>
          <p:spPr>
            <a:xfrm>
              <a:off x="5536572" y="3218656"/>
              <a:ext cx="44311" cy="95268"/>
            </a:xfrm>
            <a:custGeom>
              <a:avLst/>
              <a:gdLst>
                <a:gd name="connsiteX0" fmla="*/ 0 w 44311"/>
                <a:gd name="connsiteY0" fmla="*/ 80314 h 95268"/>
                <a:gd name="connsiteX1" fmla="*/ 4985 w 44311"/>
                <a:gd name="connsiteY1" fmla="*/ 81422 h 95268"/>
                <a:gd name="connsiteX2" fmla="*/ 13847 w 44311"/>
                <a:gd name="connsiteY2" fmla="*/ 65913 h 95268"/>
                <a:gd name="connsiteX3" fmla="*/ 13847 w 44311"/>
                <a:gd name="connsiteY3" fmla="*/ 13847 h 95268"/>
                <a:gd name="connsiteX4" fmla="*/ 4431 w 44311"/>
                <a:gd name="connsiteY4" fmla="*/ 13847 h 95268"/>
                <a:gd name="connsiteX5" fmla="*/ 4431 w 44311"/>
                <a:gd name="connsiteY5" fmla="*/ 0 h 95268"/>
                <a:gd name="connsiteX6" fmla="*/ 44311 w 44311"/>
                <a:gd name="connsiteY6" fmla="*/ 0 h 95268"/>
                <a:gd name="connsiteX7" fmla="*/ 44311 w 44311"/>
                <a:gd name="connsiteY7" fmla="*/ 13847 h 95268"/>
                <a:gd name="connsiteX8" fmla="*/ 35449 w 44311"/>
                <a:gd name="connsiteY8" fmla="*/ 13847 h 95268"/>
                <a:gd name="connsiteX9" fmla="*/ 35449 w 44311"/>
                <a:gd name="connsiteY9" fmla="*/ 65913 h 95268"/>
                <a:gd name="connsiteX10" fmla="*/ 5539 w 44311"/>
                <a:gd name="connsiteY10" fmla="*/ 95269 h 95268"/>
                <a:gd name="connsiteX11" fmla="*/ 0 w 44311"/>
                <a:gd name="connsiteY11" fmla="*/ 94161 h 95268"/>
                <a:gd name="connsiteX12" fmla="*/ 0 w 44311"/>
                <a:gd name="connsiteY12" fmla="*/ 80314 h 9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311" h="95268">
                  <a:moveTo>
                    <a:pt x="0" y="80314"/>
                  </a:moveTo>
                  <a:cubicBezTo>
                    <a:pt x="1108" y="80868"/>
                    <a:pt x="2769" y="81422"/>
                    <a:pt x="4985" y="81422"/>
                  </a:cubicBezTo>
                  <a:cubicBezTo>
                    <a:pt x="10524" y="81422"/>
                    <a:pt x="13847" y="77544"/>
                    <a:pt x="13847" y="65913"/>
                  </a:cubicBezTo>
                  <a:lnTo>
                    <a:pt x="13847" y="13847"/>
                  </a:lnTo>
                  <a:lnTo>
                    <a:pt x="4431" y="13847"/>
                  </a:lnTo>
                  <a:lnTo>
                    <a:pt x="4431" y="0"/>
                  </a:lnTo>
                  <a:lnTo>
                    <a:pt x="44311" y="0"/>
                  </a:lnTo>
                  <a:lnTo>
                    <a:pt x="44311" y="13847"/>
                  </a:lnTo>
                  <a:lnTo>
                    <a:pt x="35449" y="13847"/>
                  </a:lnTo>
                  <a:lnTo>
                    <a:pt x="35449" y="65913"/>
                  </a:lnTo>
                  <a:cubicBezTo>
                    <a:pt x="35449" y="84745"/>
                    <a:pt x="27141" y="95269"/>
                    <a:pt x="5539" y="95269"/>
                  </a:cubicBezTo>
                  <a:cubicBezTo>
                    <a:pt x="3323" y="95269"/>
                    <a:pt x="1662" y="94715"/>
                    <a:pt x="0" y="94161"/>
                  </a:cubicBezTo>
                  <a:lnTo>
                    <a:pt x="0" y="80314"/>
                  </a:lnTo>
                  <a:close/>
                </a:path>
              </a:pathLst>
            </a:custGeom>
            <a:grpFill/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7" name="Freeform: Shape 956">
              <a:extLst>
                <a:ext uri="{FF2B5EF4-FFF2-40B4-BE49-F238E27FC236}">
                  <a16:creationId xmlns:a16="http://schemas.microsoft.com/office/drawing/2014/main" id="{2422FD6C-9EB1-4ED5-9B15-16EC38028958}"/>
                </a:ext>
              </a:extLst>
            </p:cNvPr>
            <p:cNvSpPr/>
            <p:nvPr/>
          </p:nvSpPr>
          <p:spPr>
            <a:xfrm>
              <a:off x="5584760" y="3218656"/>
              <a:ext cx="75328" cy="76436"/>
            </a:xfrm>
            <a:custGeom>
              <a:avLst/>
              <a:gdLst>
                <a:gd name="connsiteX0" fmla="*/ 33787 w 75328"/>
                <a:gd name="connsiteY0" fmla="*/ 0 h 76436"/>
                <a:gd name="connsiteX1" fmla="*/ 33787 w 75328"/>
                <a:gd name="connsiteY1" fmla="*/ 13847 h 76436"/>
                <a:gd name="connsiteX2" fmla="*/ 28248 w 75328"/>
                <a:gd name="connsiteY2" fmla="*/ 13847 h 76436"/>
                <a:gd name="connsiteX3" fmla="*/ 28248 w 75328"/>
                <a:gd name="connsiteY3" fmla="*/ 36557 h 76436"/>
                <a:gd name="connsiteX4" fmla="*/ 38772 w 75328"/>
                <a:gd name="connsiteY4" fmla="*/ 57051 h 76436"/>
                <a:gd name="connsiteX5" fmla="*/ 49296 w 75328"/>
                <a:gd name="connsiteY5" fmla="*/ 36557 h 76436"/>
                <a:gd name="connsiteX6" fmla="*/ 49296 w 75328"/>
                <a:gd name="connsiteY6" fmla="*/ 14401 h 76436"/>
                <a:gd name="connsiteX7" fmla="*/ 43757 w 75328"/>
                <a:gd name="connsiteY7" fmla="*/ 14401 h 76436"/>
                <a:gd name="connsiteX8" fmla="*/ 43757 w 75328"/>
                <a:gd name="connsiteY8" fmla="*/ 554 h 76436"/>
                <a:gd name="connsiteX9" fmla="*/ 75329 w 75328"/>
                <a:gd name="connsiteY9" fmla="*/ 554 h 76436"/>
                <a:gd name="connsiteX10" fmla="*/ 75329 w 75328"/>
                <a:gd name="connsiteY10" fmla="*/ 14401 h 76436"/>
                <a:gd name="connsiteX11" fmla="*/ 69790 w 75328"/>
                <a:gd name="connsiteY11" fmla="*/ 14401 h 76436"/>
                <a:gd name="connsiteX12" fmla="*/ 69790 w 75328"/>
                <a:gd name="connsiteY12" fmla="*/ 39880 h 76436"/>
                <a:gd name="connsiteX13" fmla="*/ 39326 w 75328"/>
                <a:gd name="connsiteY13" fmla="*/ 76437 h 76436"/>
                <a:gd name="connsiteX14" fmla="*/ 6647 w 75328"/>
                <a:gd name="connsiteY14" fmla="*/ 40434 h 76436"/>
                <a:gd name="connsiteX15" fmla="*/ 6647 w 75328"/>
                <a:gd name="connsiteY15" fmla="*/ 14401 h 76436"/>
                <a:gd name="connsiteX16" fmla="*/ 0 w 75328"/>
                <a:gd name="connsiteY16" fmla="*/ 14401 h 76436"/>
                <a:gd name="connsiteX17" fmla="*/ 0 w 75328"/>
                <a:gd name="connsiteY17" fmla="*/ 554 h 76436"/>
                <a:gd name="connsiteX18" fmla="*/ 33787 w 75328"/>
                <a:gd name="connsiteY18" fmla="*/ 554 h 76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5328" h="76436">
                  <a:moveTo>
                    <a:pt x="33787" y="0"/>
                  </a:moveTo>
                  <a:lnTo>
                    <a:pt x="33787" y="13847"/>
                  </a:lnTo>
                  <a:lnTo>
                    <a:pt x="28248" y="13847"/>
                  </a:lnTo>
                  <a:lnTo>
                    <a:pt x="28248" y="36557"/>
                  </a:lnTo>
                  <a:cubicBezTo>
                    <a:pt x="28248" y="53727"/>
                    <a:pt x="32126" y="57051"/>
                    <a:pt x="38772" y="57051"/>
                  </a:cubicBezTo>
                  <a:cubicBezTo>
                    <a:pt x="45419" y="57051"/>
                    <a:pt x="49296" y="54281"/>
                    <a:pt x="49296" y="36557"/>
                  </a:cubicBezTo>
                  <a:lnTo>
                    <a:pt x="49296" y="14401"/>
                  </a:lnTo>
                  <a:lnTo>
                    <a:pt x="43757" y="14401"/>
                  </a:lnTo>
                  <a:lnTo>
                    <a:pt x="43757" y="554"/>
                  </a:lnTo>
                  <a:lnTo>
                    <a:pt x="75329" y="554"/>
                  </a:lnTo>
                  <a:lnTo>
                    <a:pt x="75329" y="14401"/>
                  </a:lnTo>
                  <a:lnTo>
                    <a:pt x="69790" y="14401"/>
                  </a:lnTo>
                  <a:lnTo>
                    <a:pt x="69790" y="39880"/>
                  </a:lnTo>
                  <a:cubicBezTo>
                    <a:pt x="69790" y="64805"/>
                    <a:pt x="59266" y="76437"/>
                    <a:pt x="39326" y="76437"/>
                  </a:cubicBezTo>
                  <a:cubicBezTo>
                    <a:pt x="17724" y="75883"/>
                    <a:pt x="6647" y="64805"/>
                    <a:pt x="6647" y="40434"/>
                  </a:cubicBezTo>
                  <a:lnTo>
                    <a:pt x="6647" y="14401"/>
                  </a:lnTo>
                  <a:lnTo>
                    <a:pt x="0" y="14401"/>
                  </a:lnTo>
                  <a:lnTo>
                    <a:pt x="0" y="554"/>
                  </a:lnTo>
                  <a:lnTo>
                    <a:pt x="33787" y="554"/>
                  </a:lnTo>
                  <a:close/>
                </a:path>
              </a:pathLst>
            </a:custGeom>
            <a:grpFill/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8" name="Freeform: Shape 957">
              <a:extLst>
                <a:ext uri="{FF2B5EF4-FFF2-40B4-BE49-F238E27FC236}">
                  <a16:creationId xmlns:a16="http://schemas.microsoft.com/office/drawing/2014/main" id="{F32EF35F-68D4-4908-BEAF-D1D774855835}"/>
                </a:ext>
              </a:extLst>
            </p:cNvPr>
            <p:cNvSpPr/>
            <p:nvPr/>
          </p:nvSpPr>
          <p:spPr>
            <a:xfrm>
              <a:off x="5663966" y="3218656"/>
              <a:ext cx="72559" cy="74221"/>
            </a:xfrm>
            <a:custGeom>
              <a:avLst/>
              <a:gdLst>
                <a:gd name="connsiteX0" fmla="*/ 0 w 72559"/>
                <a:gd name="connsiteY0" fmla="*/ 59820 h 74221"/>
                <a:gd name="connsiteX1" fmla="*/ 6647 w 72559"/>
                <a:gd name="connsiteY1" fmla="*/ 59820 h 74221"/>
                <a:gd name="connsiteX2" fmla="*/ 6647 w 72559"/>
                <a:gd name="connsiteY2" fmla="*/ 13847 h 74221"/>
                <a:gd name="connsiteX3" fmla="*/ 0 w 72559"/>
                <a:gd name="connsiteY3" fmla="*/ 13847 h 74221"/>
                <a:gd name="connsiteX4" fmla="*/ 0 w 72559"/>
                <a:gd name="connsiteY4" fmla="*/ 0 h 74221"/>
                <a:gd name="connsiteX5" fmla="*/ 32126 w 72559"/>
                <a:gd name="connsiteY5" fmla="*/ 0 h 74221"/>
                <a:gd name="connsiteX6" fmla="*/ 72559 w 72559"/>
                <a:gd name="connsiteY6" fmla="*/ 36003 h 74221"/>
                <a:gd name="connsiteX7" fmla="*/ 32126 w 72559"/>
                <a:gd name="connsiteY7" fmla="*/ 74221 h 74221"/>
                <a:gd name="connsiteX8" fmla="*/ 0 w 72559"/>
                <a:gd name="connsiteY8" fmla="*/ 74221 h 74221"/>
                <a:gd name="connsiteX9" fmla="*/ 0 w 72559"/>
                <a:gd name="connsiteY9" fmla="*/ 59820 h 74221"/>
                <a:gd name="connsiteX10" fmla="*/ 32126 w 72559"/>
                <a:gd name="connsiteY10" fmla="*/ 59820 h 74221"/>
                <a:gd name="connsiteX11" fmla="*/ 48188 w 72559"/>
                <a:gd name="connsiteY11" fmla="*/ 36003 h 74221"/>
                <a:gd name="connsiteX12" fmla="*/ 32126 w 72559"/>
                <a:gd name="connsiteY12" fmla="*/ 13847 h 74221"/>
                <a:gd name="connsiteX13" fmla="*/ 28248 w 72559"/>
                <a:gd name="connsiteY13" fmla="*/ 13847 h 74221"/>
                <a:gd name="connsiteX14" fmla="*/ 28248 w 72559"/>
                <a:gd name="connsiteY14" fmla="*/ 59820 h 74221"/>
                <a:gd name="connsiteX15" fmla="*/ 32126 w 72559"/>
                <a:gd name="connsiteY15" fmla="*/ 59820 h 7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2559" h="74221">
                  <a:moveTo>
                    <a:pt x="0" y="59820"/>
                  </a:moveTo>
                  <a:lnTo>
                    <a:pt x="6647" y="59820"/>
                  </a:lnTo>
                  <a:lnTo>
                    <a:pt x="6647" y="13847"/>
                  </a:lnTo>
                  <a:lnTo>
                    <a:pt x="0" y="13847"/>
                  </a:lnTo>
                  <a:lnTo>
                    <a:pt x="0" y="0"/>
                  </a:lnTo>
                  <a:lnTo>
                    <a:pt x="32126" y="0"/>
                  </a:lnTo>
                  <a:cubicBezTo>
                    <a:pt x="57604" y="0"/>
                    <a:pt x="72559" y="15509"/>
                    <a:pt x="72559" y="36003"/>
                  </a:cubicBezTo>
                  <a:cubicBezTo>
                    <a:pt x="72559" y="60374"/>
                    <a:pt x="58158" y="74221"/>
                    <a:pt x="32126" y="74221"/>
                  </a:cubicBezTo>
                  <a:lnTo>
                    <a:pt x="0" y="74221"/>
                  </a:lnTo>
                  <a:lnTo>
                    <a:pt x="0" y="59820"/>
                  </a:lnTo>
                  <a:close/>
                  <a:moveTo>
                    <a:pt x="32126" y="59820"/>
                  </a:moveTo>
                  <a:cubicBezTo>
                    <a:pt x="43203" y="59820"/>
                    <a:pt x="48188" y="49296"/>
                    <a:pt x="48188" y="36003"/>
                  </a:cubicBezTo>
                  <a:cubicBezTo>
                    <a:pt x="48188" y="24925"/>
                    <a:pt x="43757" y="13847"/>
                    <a:pt x="32126" y="13847"/>
                  </a:cubicBezTo>
                  <a:lnTo>
                    <a:pt x="28248" y="13847"/>
                  </a:lnTo>
                  <a:lnTo>
                    <a:pt x="28248" y="59820"/>
                  </a:lnTo>
                  <a:lnTo>
                    <a:pt x="32126" y="59820"/>
                  </a:lnTo>
                  <a:close/>
                </a:path>
              </a:pathLst>
            </a:custGeom>
            <a:grpFill/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9" name="Freeform: Shape 958">
              <a:extLst>
                <a:ext uri="{FF2B5EF4-FFF2-40B4-BE49-F238E27FC236}">
                  <a16:creationId xmlns:a16="http://schemas.microsoft.com/office/drawing/2014/main" id="{5CA1C78A-977E-46B4-9E53-FD18F6975277}"/>
                </a:ext>
              </a:extLst>
            </p:cNvPr>
            <p:cNvSpPr/>
            <p:nvPr/>
          </p:nvSpPr>
          <p:spPr>
            <a:xfrm>
              <a:off x="5739295" y="3217549"/>
              <a:ext cx="78098" cy="75882"/>
            </a:xfrm>
            <a:custGeom>
              <a:avLst/>
              <a:gdLst>
                <a:gd name="connsiteX0" fmla="*/ 50404 w 78098"/>
                <a:gd name="connsiteY0" fmla="*/ 68128 h 75882"/>
                <a:gd name="connsiteX1" fmla="*/ 33233 w 78098"/>
                <a:gd name="connsiteY1" fmla="*/ 75883 h 75882"/>
                <a:gd name="connsiteX2" fmla="*/ 0 w 78098"/>
                <a:gd name="connsiteY2" fmla="*/ 38772 h 75882"/>
                <a:gd name="connsiteX3" fmla="*/ 32679 w 78098"/>
                <a:gd name="connsiteY3" fmla="*/ 0 h 75882"/>
                <a:gd name="connsiteX4" fmla="*/ 53173 w 78098"/>
                <a:gd name="connsiteY4" fmla="*/ 8862 h 75882"/>
                <a:gd name="connsiteX5" fmla="*/ 55389 w 78098"/>
                <a:gd name="connsiteY5" fmla="*/ 1108 h 75882"/>
                <a:gd name="connsiteX6" fmla="*/ 70898 w 78098"/>
                <a:gd name="connsiteY6" fmla="*/ 1108 h 75882"/>
                <a:gd name="connsiteX7" fmla="*/ 70898 w 78098"/>
                <a:gd name="connsiteY7" fmla="*/ 32126 h 75882"/>
                <a:gd name="connsiteX8" fmla="*/ 52066 w 78098"/>
                <a:gd name="connsiteY8" fmla="*/ 32126 h 75882"/>
                <a:gd name="connsiteX9" fmla="*/ 39880 w 78098"/>
                <a:gd name="connsiteY9" fmla="*/ 18832 h 75882"/>
                <a:gd name="connsiteX10" fmla="*/ 25479 w 78098"/>
                <a:gd name="connsiteY10" fmla="*/ 38772 h 75882"/>
                <a:gd name="connsiteX11" fmla="*/ 39880 w 78098"/>
                <a:gd name="connsiteY11" fmla="*/ 58158 h 75882"/>
                <a:gd name="connsiteX12" fmla="*/ 49850 w 78098"/>
                <a:gd name="connsiteY12" fmla="*/ 53173 h 75882"/>
                <a:gd name="connsiteX13" fmla="*/ 49850 w 78098"/>
                <a:gd name="connsiteY13" fmla="*/ 48742 h 75882"/>
                <a:gd name="connsiteX14" fmla="*/ 43203 w 78098"/>
                <a:gd name="connsiteY14" fmla="*/ 48742 h 75882"/>
                <a:gd name="connsiteX15" fmla="*/ 43203 w 78098"/>
                <a:gd name="connsiteY15" fmla="*/ 37664 h 75882"/>
                <a:gd name="connsiteX16" fmla="*/ 78098 w 78098"/>
                <a:gd name="connsiteY16" fmla="*/ 37664 h 75882"/>
                <a:gd name="connsiteX17" fmla="*/ 78098 w 78098"/>
                <a:gd name="connsiteY17" fmla="*/ 48742 h 75882"/>
                <a:gd name="connsiteX18" fmla="*/ 73667 w 78098"/>
                <a:gd name="connsiteY18" fmla="*/ 48742 h 75882"/>
                <a:gd name="connsiteX19" fmla="*/ 73667 w 78098"/>
                <a:gd name="connsiteY19" fmla="*/ 75329 h 75882"/>
                <a:gd name="connsiteX20" fmla="*/ 52619 w 78098"/>
                <a:gd name="connsiteY20" fmla="*/ 75329 h 75882"/>
                <a:gd name="connsiteX21" fmla="*/ 50404 w 78098"/>
                <a:gd name="connsiteY21" fmla="*/ 68128 h 75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8098" h="75882">
                  <a:moveTo>
                    <a:pt x="50404" y="68128"/>
                  </a:moveTo>
                  <a:cubicBezTo>
                    <a:pt x="48188" y="72006"/>
                    <a:pt x="41542" y="75883"/>
                    <a:pt x="33233" y="75883"/>
                  </a:cubicBezTo>
                  <a:cubicBezTo>
                    <a:pt x="14955" y="75883"/>
                    <a:pt x="0" y="61482"/>
                    <a:pt x="0" y="38772"/>
                  </a:cubicBezTo>
                  <a:cubicBezTo>
                    <a:pt x="0" y="15509"/>
                    <a:pt x="16063" y="0"/>
                    <a:pt x="32679" y="0"/>
                  </a:cubicBezTo>
                  <a:cubicBezTo>
                    <a:pt x="48188" y="0"/>
                    <a:pt x="51512" y="7201"/>
                    <a:pt x="53173" y="8862"/>
                  </a:cubicBezTo>
                  <a:lnTo>
                    <a:pt x="55389" y="1108"/>
                  </a:lnTo>
                  <a:lnTo>
                    <a:pt x="70898" y="1108"/>
                  </a:lnTo>
                  <a:lnTo>
                    <a:pt x="70898" y="32126"/>
                  </a:lnTo>
                  <a:lnTo>
                    <a:pt x="52066" y="32126"/>
                  </a:lnTo>
                  <a:cubicBezTo>
                    <a:pt x="51512" y="23817"/>
                    <a:pt x="45973" y="18832"/>
                    <a:pt x="39880" y="18832"/>
                  </a:cubicBezTo>
                  <a:cubicBezTo>
                    <a:pt x="31572" y="18832"/>
                    <a:pt x="25479" y="28248"/>
                    <a:pt x="25479" y="38772"/>
                  </a:cubicBezTo>
                  <a:cubicBezTo>
                    <a:pt x="25479" y="49296"/>
                    <a:pt x="31018" y="58158"/>
                    <a:pt x="39880" y="58158"/>
                  </a:cubicBezTo>
                  <a:cubicBezTo>
                    <a:pt x="45973" y="58158"/>
                    <a:pt x="48188" y="55943"/>
                    <a:pt x="49850" y="53173"/>
                  </a:cubicBezTo>
                  <a:lnTo>
                    <a:pt x="49850" y="48742"/>
                  </a:lnTo>
                  <a:lnTo>
                    <a:pt x="43203" y="48742"/>
                  </a:lnTo>
                  <a:lnTo>
                    <a:pt x="43203" y="37664"/>
                  </a:lnTo>
                  <a:lnTo>
                    <a:pt x="78098" y="37664"/>
                  </a:lnTo>
                  <a:lnTo>
                    <a:pt x="78098" y="48742"/>
                  </a:lnTo>
                  <a:lnTo>
                    <a:pt x="73667" y="48742"/>
                  </a:lnTo>
                  <a:lnTo>
                    <a:pt x="73667" y="75329"/>
                  </a:lnTo>
                  <a:lnTo>
                    <a:pt x="52619" y="75329"/>
                  </a:lnTo>
                  <a:lnTo>
                    <a:pt x="50404" y="68128"/>
                  </a:lnTo>
                  <a:close/>
                </a:path>
              </a:pathLst>
            </a:custGeom>
            <a:grpFill/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0" name="Freeform: Shape 959">
              <a:extLst>
                <a:ext uri="{FF2B5EF4-FFF2-40B4-BE49-F238E27FC236}">
                  <a16:creationId xmlns:a16="http://schemas.microsoft.com/office/drawing/2014/main" id="{58D19A8A-14FE-4F59-A52B-64808AF2B68A}"/>
                </a:ext>
              </a:extLst>
            </p:cNvPr>
            <p:cNvSpPr/>
            <p:nvPr/>
          </p:nvSpPr>
          <p:spPr>
            <a:xfrm>
              <a:off x="5822378" y="3218103"/>
              <a:ext cx="63697" cy="73667"/>
            </a:xfrm>
            <a:custGeom>
              <a:avLst/>
              <a:gdLst>
                <a:gd name="connsiteX0" fmla="*/ 63697 w 63697"/>
                <a:gd name="connsiteY0" fmla="*/ 554 h 73667"/>
                <a:gd name="connsiteX1" fmla="*/ 63697 w 63697"/>
                <a:gd name="connsiteY1" fmla="*/ 23817 h 73667"/>
                <a:gd name="connsiteX2" fmla="*/ 45419 w 63697"/>
                <a:gd name="connsiteY2" fmla="*/ 23817 h 73667"/>
                <a:gd name="connsiteX3" fmla="*/ 45419 w 63697"/>
                <a:gd name="connsiteY3" fmla="*/ 14401 h 73667"/>
                <a:gd name="connsiteX4" fmla="*/ 28248 w 63697"/>
                <a:gd name="connsiteY4" fmla="*/ 14401 h 73667"/>
                <a:gd name="connsiteX5" fmla="*/ 28248 w 63697"/>
                <a:gd name="connsiteY5" fmla="*/ 28802 h 73667"/>
                <a:gd name="connsiteX6" fmla="*/ 48188 w 63697"/>
                <a:gd name="connsiteY6" fmla="*/ 28802 h 73667"/>
                <a:gd name="connsiteX7" fmla="*/ 48188 w 63697"/>
                <a:gd name="connsiteY7" fmla="*/ 42649 h 73667"/>
                <a:gd name="connsiteX8" fmla="*/ 28248 w 63697"/>
                <a:gd name="connsiteY8" fmla="*/ 42649 h 73667"/>
                <a:gd name="connsiteX9" fmla="*/ 28248 w 63697"/>
                <a:gd name="connsiteY9" fmla="*/ 59820 h 73667"/>
                <a:gd name="connsiteX10" fmla="*/ 45419 w 63697"/>
                <a:gd name="connsiteY10" fmla="*/ 59820 h 73667"/>
                <a:gd name="connsiteX11" fmla="*/ 45419 w 63697"/>
                <a:gd name="connsiteY11" fmla="*/ 49850 h 73667"/>
                <a:gd name="connsiteX12" fmla="*/ 63697 w 63697"/>
                <a:gd name="connsiteY12" fmla="*/ 49850 h 73667"/>
                <a:gd name="connsiteX13" fmla="*/ 63697 w 63697"/>
                <a:gd name="connsiteY13" fmla="*/ 73667 h 73667"/>
                <a:gd name="connsiteX14" fmla="*/ 0 w 63697"/>
                <a:gd name="connsiteY14" fmla="*/ 73667 h 73667"/>
                <a:gd name="connsiteX15" fmla="*/ 0 w 63697"/>
                <a:gd name="connsiteY15" fmla="*/ 59820 h 73667"/>
                <a:gd name="connsiteX16" fmla="*/ 6647 w 63697"/>
                <a:gd name="connsiteY16" fmla="*/ 59820 h 73667"/>
                <a:gd name="connsiteX17" fmla="*/ 6647 w 63697"/>
                <a:gd name="connsiteY17" fmla="*/ 13847 h 73667"/>
                <a:gd name="connsiteX18" fmla="*/ 0 w 63697"/>
                <a:gd name="connsiteY18" fmla="*/ 13847 h 73667"/>
                <a:gd name="connsiteX19" fmla="*/ 0 w 63697"/>
                <a:gd name="connsiteY19" fmla="*/ 0 h 73667"/>
                <a:gd name="connsiteX20" fmla="*/ 63697 w 63697"/>
                <a:gd name="connsiteY20" fmla="*/ 0 h 73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3697" h="73667">
                  <a:moveTo>
                    <a:pt x="63697" y="554"/>
                  </a:moveTo>
                  <a:lnTo>
                    <a:pt x="63697" y="23817"/>
                  </a:lnTo>
                  <a:lnTo>
                    <a:pt x="45419" y="23817"/>
                  </a:lnTo>
                  <a:lnTo>
                    <a:pt x="45419" y="14401"/>
                  </a:lnTo>
                  <a:lnTo>
                    <a:pt x="28248" y="14401"/>
                  </a:lnTo>
                  <a:lnTo>
                    <a:pt x="28248" y="28802"/>
                  </a:lnTo>
                  <a:lnTo>
                    <a:pt x="48188" y="28802"/>
                  </a:lnTo>
                  <a:lnTo>
                    <a:pt x="48188" y="42649"/>
                  </a:lnTo>
                  <a:lnTo>
                    <a:pt x="28248" y="42649"/>
                  </a:lnTo>
                  <a:lnTo>
                    <a:pt x="28248" y="59820"/>
                  </a:lnTo>
                  <a:lnTo>
                    <a:pt x="45419" y="59820"/>
                  </a:lnTo>
                  <a:lnTo>
                    <a:pt x="45419" y="49850"/>
                  </a:lnTo>
                  <a:lnTo>
                    <a:pt x="63697" y="49850"/>
                  </a:lnTo>
                  <a:lnTo>
                    <a:pt x="63697" y="73667"/>
                  </a:lnTo>
                  <a:lnTo>
                    <a:pt x="0" y="73667"/>
                  </a:lnTo>
                  <a:lnTo>
                    <a:pt x="0" y="59820"/>
                  </a:lnTo>
                  <a:lnTo>
                    <a:pt x="6647" y="59820"/>
                  </a:lnTo>
                  <a:lnTo>
                    <a:pt x="6647" y="13847"/>
                  </a:lnTo>
                  <a:lnTo>
                    <a:pt x="0" y="13847"/>
                  </a:lnTo>
                  <a:lnTo>
                    <a:pt x="0" y="0"/>
                  </a:lnTo>
                  <a:lnTo>
                    <a:pt x="63697" y="0"/>
                  </a:lnTo>
                  <a:close/>
                </a:path>
              </a:pathLst>
            </a:custGeom>
            <a:grpFill/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1" name="Freeform: Shape 960">
              <a:extLst>
                <a:ext uri="{FF2B5EF4-FFF2-40B4-BE49-F238E27FC236}">
                  <a16:creationId xmlns:a16="http://schemas.microsoft.com/office/drawing/2014/main" id="{E52FE0BE-3EBB-45A4-888F-5DD315EAB007}"/>
                </a:ext>
              </a:extLst>
            </p:cNvPr>
            <p:cNvSpPr/>
            <p:nvPr/>
          </p:nvSpPr>
          <p:spPr>
            <a:xfrm>
              <a:off x="5917093" y="3218103"/>
              <a:ext cx="83637" cy="74221"/>
            </a:xfrm>
            <a:custGeom>
              <a:avLst/>
              <a:gdLst>
                <a:gd name="connsiteX0" fmla="*/ 40988 w 83637"/>
                <a:gd name="connsiteY0" fmla="*/ 74221 h 74221"/>
                <a:gd name="connsiteX1" fmla="*/ 40988 w 83637"/>
                <a:gd name="connsiteY1" fmla="*/ 60374 h 74221"/>
                <a:gd name="connsiteX2" fmla="*/ 51512 w 83637"/>
                <a:gd name="connsiteY2" fmla="*/ 60374 h 74221"/>
                <a:gd name="connsiteX3" fmla="*/ 49296 w 83637"/>
                <a:gd name="connsiteY3" fmla="*/ 53173 h 74221"/>
                <a:gd name="connsiteX4" fmla="*/ 27694 w 83637"/>
                <a:gd name="connsiteY4" fmla="*/ 53173 h 74221"/>
                <a:gd name="connsiteX5" fmla="*/ 25479 w 83637"/>
                <a:gd name="connsiteY5" fmla="*/ 60374 h 74221"/>
                <a:gd name="connsiteX6" fmla="*/ 33787 w 83637"/>
                <a:gd name="connsiteY6" fmla="*/ 60374 h 74221"/>
                <a:gd name="connsiteX7" fmla="*/ 33787 w 83637"/>
                <a:gd name="connsiteY7" fmla="*/ 74221 h 74221"/>
                <a:gd name="connsiteX8" fmla="*/ 0 w 83637"/>
                <a:gd name="connsiteY8" fmla="*/ 74221 h 74221"/>
                <a:gd name="connsiteX9" fmla="*/ 0 w 83637"/>
                <a:gd name="connsiteY9" fmla="*/ 60374 h 74221"/>
                <a:gd name="connsiteX10" fmla="*/ 7201 w 83637"/>
                <a:gd name="connsiteY10" fmla="*/ 60374 h 74221"/>
                <a:gd name="connsiteX11" fmla="*/ 21602 w 83637"/>
                <a:gd name="connsiteY11" fmla="*/ 13847 h 74221"/>
                <a:gd name="connsiteX12" fmla="*/ 17171 w 83637"/>
                <a:gd name="connsiteY12" fmla="*/ 13847 h 74221"/>
                <a:gd name="connsiteX13" fmla="*/ 17171 w 83637"/>
                <a:gd name="connsiteY13" fmla="*/ 0 h 74221"/>
                <a:gd name="connsiteX14" fmla="*/ 57604 w 83637"/>
                <a:gd name="connsiteY14" fmla="*/ 0 h 74221"/>
                <a:gd name="connsiteX15" fmla="*/ 76437 w 83637"/>
                <a:gd name="connsiteY15" fmla="*/ 60374 h 74221"/>
                <a:gd name="connsiteX16" fmla="*/ 83637 w 83637"/>
                <a:gd name="connsiteY16" fmla="*/ 60374 h 74221"/>
                <a:gd name="connsiteX17" fmla="*/ 83637 w 83637"/>
                <a:gd name="connsiteY17" fmla="*/ 74221 h 74221"/>
                <a:gd name="connsiteX18" fmla="*/ 40988 w 83637"/>
                <a:gd name="connsiteY18" fmla="*/ 74221 h 74221"/>
                <a:gd name="connsiteX19" fmla="*/ 44865 w 83637"/>
                <a:gd name="connsiteY19" fmla="*/ 40434 h 74221"/>
                <a:gd name="connsiteX20" fmla="*/ 37664 w 83637"/>
                <a:gd name="connsiteY20" fmla="*/ 17724 h 74221"/>
                <a:gd name="connsiteX21" fmla="*/ 31018 w 83637"/>
                <a:gd name="connsiteY21" fmla="*/ 40434 h 74221"/>
                <a:gd name="connsiteX22" fmla="*/ 44865 w 83637"/>
                <a:gd name="connsiteY22" fmla="*/ 40434 h 7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3637" h="74221">
                  <a:moveTo>
                    <a:pt x="40988" y="74221"/>
                  </a:moveTo>
                  <a:lnTo>
                    <a:pt x="40988" y="60374"/>
                  </a:lnTo>
                  <a:lnTo>
                    <a:pt x="51512" y="60374"/>
                  </a:lnTo>
                  <a:lnTo>
                    <a:pt x="49296" y="53173"/>
                  </a:lnTo>
                  <a:lnTo>
                    <a:pt x="27694" y="53173"/>
                  </a:lnTo>
                  <a:lnTo>
                    <a:pt x="25479" y="60374"/>
                  </a:lnTo>
                  <a:lnTo>
                    <a:pt x="33787" y="60374"/>
                  </a:lnTo>
                  <a:lnTo>
                    <a:pt x="33787" y="74221"/>
                  </a:lnTo>
                  <a:lnTo>
                    <a:pt x="0" y="74221"/>
                  </a:lnTo>
                  <a:lnTo>
                    <a:pt x="0" y="60374"/>
                  </a:lnTo>
                  <a:lnTo>
                    <a:pt x="7201" y="60374"/>
                  </a:lnTo>
                  <a:lnTo>
                    <a:pt x="21602" y="13847"/>
                  </a:lnTo>
                  <a:lnTo>
                    <a:pt x="17171" y="13847"/>
                  </a:lnTo>
                  <a:lnTo>
                    <a:pt x="17171" y="0"/>
                  </a:lnTo>
                  <a:lnTo>
                    <a:pt x="57604" y="0"/>
                  </a:lnTo>
                  <a:lnTo>
                    <a:pt x="76437" y="60374"/>
                  </a:lnTo>
                  <a:lnTo>
                    <a:pt x="83637" y="60374"/>
                  </a:lnTo>
                  <a:lnTo>
                    <a:pt x="83637" y="74221"/>
                  </a:lnTo>
                  <a:lnTo>
                    <a:pt x="40988" y="74221"/>
                  </a:lnTo>
                  <a:close/>
                  <a:moveTo>
                    <a:pt x="44865" y="40434"/>
                  </a:moveTo>
                  <a:lnTo>
                    <a:pt x="37664" y="17724"/>
                  </a:lnTo>
                  <a:lnTo>
                    <a:pt x="31018" y="40434"/>
                  </a:lnTo>
                  <a:lnTo>
                    <a:pt x="44865" y="40434"/>
                  </a:lnTo>
                  <a:close/>
                </a:path>
              </a:pathLst>
            </a:custGeom>
            <a:grpFill/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2" name="Freeform: Shape 961">
              <a:extLst>
                <a:ext uri="{FF2B5EF4-FFF2-40B4-BE49-F238E27FC236}">
                  <a16:creationId xmlns:a16="http://schemas.microsoft.com/office/drawing/2014/main" id="{15E8CBE1-FB5B-497E-BAE6-1703E23E48A2}"/>
                </a:ext>
              </a:extLst>
            </p:cNvPr>
            <p:cNvSpPr/>
            <p:nvPr/>
          </p:nvSpPr>
          <p:spPr>
            <a:xfrm>
              <a:off x="6005162" y="3218656"/>
              <a:ext cx="81421" cy="74221"/>
            </a:xfrm>
            <a:custGeom>
              <a:avLst/>
              <a:gdLst>
                <a:gd name="connsiteX0" fmla="*/ 73667 w 81421"/>
                <a:gd name="connsiteY0" fmla="*/ 13293 h 74221"/>
                <a:gd name="connsiteX1" fmla="*/ 73667 w 81421"/>
                <a:gd name="connsiteY1" fmla="*/ 73667 h 74221"/>
                <a:gd name="connsiteX2" fmla="*/ 50958 w 81421"/>
                <a:gd name="connsiteY2" fmla="*/ 73667 h 74221"/>
                <a:gd name="connsiteX3" fmla="*/ 24371 w 81421"/>
                <a:gd name="connsiteY3" fmla="*/ 33787 h 74221"/>
                <a:gd name="connsiteX4" fmla="*/ 24371 w 81421"/>
                <a:gd name="connsiteY4" fmla="*/ 60374 h 74221"/>
                <a:gd name="connsiteX5" fmla="*/ 32679 w 81421"/>
                <a:gd name="connsiteY5" fmla="*/ 60374 h 74221"/>
                <a:gd name="connsiteX6" fmla="*/ 32679 w 81421"/>
                <a:gd name="connsiteY6" fmla="*/ 74221 h 74221"/>
                <a:gd name="connsiteX7" fmla="*/ 0 w 81421"/>
                <a:gd name="connsiteY7" fmla="*/ 74221 h 74221"/>
                <a:gd name="connsiteX8" fmla="*/ 0 w 81421"/>
                <a:gd name="connsiteY8" fmla="*/ 60374 h 74221"/>
                <a:gd name="connsiteX9" fmla="*/ 6093 w 81421"/>
                <a:gd name="connsiteY9" fmla="*/ 60374 h 74221"/>
                <a:gd name="connsiteX10" fmla="*/ 6093 w 81421"/>
                <a:gd name="connsiteY10" fmla="*/ 13847 h 74221"/>
                <a:gd name="connsiteX11" fmla="*/ 0 w 81421"/>
                <a:gd name="connsiteY11" fmla="*/ 13847 h 74221"/>
                <a:gd name="connsiteX12" fmla="*/ 0 w 81421"/>
                <a:gd name="connsiteY12" fmla="*/ 0 h 74221"/>
                <a:gd name="connsiteX13" fmla="*/ 30464 w 81421"/>
                <a:gd name="connsiteY13" fmla="*/ 0 h 74221"/>
                <a:gd name="connsiteX14" fmla="*/ 56497 w 81421"/>
                <a:gd name="connsiteY14" fmla="*/ 38772 h 74221"/>
                <a:gd name="connsiteX15" fmla="*/ 56497 w 81421"/>
                <a:gd name="connsiteY15" fmla="*/ 13847 h 74221"/>
                <a:gd name="connsiteX16" fmla="*/ 49296 w 81421"/>
                <a:gd name="connsiteY16" fmla="*/ 13847 h 74221"/>
                <a:gd name="connsiteX17" fmla="*/ 49296 w 81421"/>
                <a:gd name="connsiteY17" fmla="*/ 0 h 74221"/>
                <a:gd name="connsiteX18" fmla="*/ 81422 w 81421"/>
                <a:gd name="connsiteY18" fmla="*/ 0 h 74221"/>
                <a:gd name="connsiteX19" fmla="*/ 81422 w 81421"/>
                <a:gd name="connsiteY19" fmla="*/ 13847 h 74221"/>
                <a:gd name="connsiteX20" fmla="*/ 73667 w 81421"/>
                <a:gd name="connsiteY20" fmla="*/ 13847 h 7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1421" h="74221">
                  <a:moveTo>
                    <a:pt x="73667" y="13293"/>
                  </a:moveTo>
                  <a:lnTo>
                    <a:pt x="73667" y="73667"/>
                  </a:lnTo>
                  <a:lnTo>
                    <a:pt x="50958" y="73667"/>
                  </a:lnTo>
                  <a:lnTo>
                    <a:pt x="24371" y="33787"/>
                  </a:lnTo>
                  <a:lnTo>
                    <a:pt x="24371" y="60374"/>
                  </a:lnTo>
                  <a:lnTo>
                    <a:pt x="32679" y="60374"/>
                  </a:lnTo>
                  <a:lnTo>
                    <a:pt x="32679" y="74221"/>
                  </a:lnTo>
                  <a:lnTo>
                    <a:pt x="0" y="74221"/>
                  </a:lnTo>
                  <a:lnTo>
                    <a:pt x="0" y="60374"/>
                  </a:lnTo>
                  <a:lnTo>
                    <a:pt x="6093" y="60374"/>
                  </a:lnTo>
                  <a:lnTo>
                    <a:pt x="6093" y="13847"/>
                  </a:lnTo>
                  <a:lnTo>
                    <a:pt x="0" y="13847"/>
                  </a:lnTo>
                  <a:lnTo>
                    <a:pt x="0" y="0"/>
                  </a:lnTo>
                  <a:lnTo>
                    <a:pt x="30464" y="0"/>
                  </a:lnTo>
                  <a:lnTo>
                    <a:pt x="56497" y="38772"/>
                  </a:lnTo>
                  <a:lnTo>
                    <a:pt x="56497" y="13847"/>
                  </a:lnTo>
                  <a:lnTo>
                    <a:pt x="49296" y="13847"/>
                  </a:lnTo>
                  <a:lnTo>
                    <a:pt x="49296" y="0"/>
                  </a:lnTo>
                  <a:lnTo>
                    <a:pt x="81422" y="0"/>
                  </a:lnTo>
                  <a:lnTo>
                    <a:pt x="81422" y="13847"/>
                  </a:lnTo>
                  <a:lnTo>
                    <a:pt x="73667" y="13847"/>
                  </a:lnTo>
                  <a:close/>
                </a:path>
              </a:pathLst>
            </a:custGeom>
            <a:grpFill/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3" name="Freeform: Shape 962">
              <a:extLst>
                <a:ext uri="{FF2B5EF4-FFF2-40B4-BE49-F238E27FC236}">
                  <a16:creationId xmlns:a16="http://schemas.microsoft.com/office/drawing/2014/main" id="{C395EE4C-106D-4FA1-BC56-3935D6A47323}"/>
                </a:ext>
              </a:extLst>
            </p:cNvPr>
            <p:cNvSpPr/>
            <p:nvPr/>
          </p:nvSpPr>
          <p:spPr>
            <a:xfrm>
              <a:off x="6091014" y="3218656"/>
              <a:ext cx="72559" cy="74221"/>
            </a:xfrm>
            <a:custGeom>
              <a:avLst/>
              <a:gdLst>
                <a:gd name="connsiteX0" fmla="*/ 0 w 72559"/>
                <a:gd name="connsiteY0" fmla="*/ 59820 h 74221"/>
                <a:gd name="connsiteX1" fmla="*/ 6647 w 72559"/>
                <a:gd name="connsiteY1" fmla="*/ 59820 h 74221"/>
                <a:gd name="connsiteX2" fmla="*/ 6647 w 72559"/>
                <a:gd name="connsiteY2" fmla="*/ 13847 h 74221"/>
                <a:gd name="connsiteX3" fmla="*/ 0 w 72559"/>
                <a:gd name="connsiteY3" fmla="*/ 13847 h 74221"/>
                <a:gd name="connsiteX4" fmla="*/ 0 w 72559"/>
                <a:gd name="connsiteY4" fmla="*/ 0 h 74221"/>
                <a:gd name="connsiteX5" fmla="*/ 32126 w 72559"/>
                <a:gd name="connsiteY5" fmla="*/ 0 h 74221"/>
                <a:gd name="connsiteX6" fmla="*/ 72559 w 72559"/>
                <a:gd name="connsiteY6" fmla="*/ 36003 h 74221"/>
                <a:gd name="connsiteX7" fmla="*/ 32126 w 72559"/>
                <a:gd name="connsiteY7" fmla="*/ 74221 h 74221"/>
                <a:gd name="connsiteX8" fmla="*/ 0 w 72559"/>
                <a:gd name="connsiteY8" fmla="*/ 74221 h 74221"/>
                <a:gd name="connsiteX9" fmla="*/ 0 w 72559"/>
                <a:gd name="connsiteY9" fmla="*/ 59820 h 74221"/>
                <a:gd name="connsiteX10" fmla="*/ 32679 w 72559"/>
                <a:gd name="connsiteY10" fmla="*/ 59820 h 74221"/>
                <a:gd name="connsiteX11" fmla="*/ 48742 w 72559"/>
                <a:gd name="connsiteY11" fmla="*/ 36003 h 74221"/>
                <a:gd name="connsiteX12" fmla="*/ 32679 w 72559"/>
                <a:gd name="connsiteY12" fmla="*/ 13847 h 74221"/>
                <a:gd name="connsiteX13" fmla="*/ 28802 w 72559"/>
                <a:gd name="connsiteY13" fmla="*/ 13847 h 74221"/>
                <a:gd name="connsiteX14" fmla="*/ 28802 w 72559"/>
                <a:gd name="connsiteY14" fmla="*/ 59820 h 74221"/>
                <a:gd name="connsiteX15" fmla="*/ 32679 w 72559"/>
                <a:gd name="connsiteY15" fmla="*/ 59820 h 7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2559" h="74221">
                  <a:moveTo>
                    <a:pt x="0" y="59820"/>
                  </a:moveTo>
                  <a:lnTo>
                    <a:pt x="6647" y="59820"/>
                  </a:lnTo>
                  <a:lnTo>
                    <a:pt x="6647" y="13847"/>
                  </a:lnTo>
                  <a:lnTo>
                    <a:pt x="0" y="13847"/>
                  </a:lnTo>
                  <a:lnTo>
                    <a:pt x="0" y="0"/>
                  </a:lnTo>
                  <a:lnTo>
                    <a:pt x="32126" y="0"/>
                  </a:lnTo>
                  <a:cubicBezTo>
                    <a:pt x="57604" y="0"/>
                    <a:pt x="72559" y="15509"/>
                    <a:pt x="72559" y="36003"/>
                  </a:cubicBezTo>
                  <a:cubicBezTo>
                    <a:pt x="72559" y="60374"/>
                    <a:pt x="58158" y="74221"/>
                    <a:pt x="32126" y="74221"/>
                  </a:cubicBezTo>
                  <a:lnTo>
                    <a:pt x="0" y="74221"/>
                  </a:lnTo>
                  <a:lnTo>
                    <a:pt x="0" y="59820"/>
                  </a:lnTo>
                  <a:close/>
                  <a:moveTo>
                    <a:pt x="32679" y="59820"/>
                  </a:moveTo>
                  <a:cubicBezTo>
                    <a:pt x="43757" y="59820"/>
                    <a:pt x="48742" y="49296"/>
                    <a:pt x="48742" y="36003"/>
                  </a:cubicBezTo>
                  <a:cubicBezTo>
                    <a:pt x="48742" y="24925"/>
                    <a:pt x="44311" y="13847"/>
                    <a:pt x="32679" y="13847"/>
                  </a:cubicBezTo>
                  <a:lnTo>
                    <a:pt x="28802" y="13847"/>
                  </a:lnTo>
                  <a:lnTo>
                    <a:pt x="28802" y="59820"/>
                  </a:lnTo>
                  <a:lnTo>
                    <a:pt x="32679" y="59820"/>
                  </a:lnTo>
                  <a:close/>
                </a:path>
              </a:pathLst>
            </a:custGeom>
            <a:grpFill/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4" name="Freeform: Shape 963">
              <a:extLst>
                <a:ext uri="{FF2B5EF4-FFF2-40B4-BE49-F238E27FC236}">
                  <a16:creationId xmlns:a16="http://schemas.microsoft.com/office/drawing/2014/main" id="{D9FBCE55-6CBC-4053-9DBC-09B6E40F1FED}"/>
                </a:ext>
              </a:extLst>
            </p:cNvPr>
            <p:cNvSpPr/>
            <p:nvPr/>
          </p:nvSpPr>
          <p:spPr>
            <a:xfrm>
              <a:off x="6193484" y="3218656"/>
              <a:ext cx="44865" cy="95268"/>
            </a:xfrm>
            <a:custGeom>
              <a:avLst/>
              <a:gdLst>
                <a:gd name="connsiteX0" fmla="*/ 0 w 44865"/>
                <a:gd name="connsiteY0" fmla="*/ 80314 h 95268"/>
                <a:gd name="connsiteX1" fmla="*/ 4985 w 44865"/>
                <a:gd name="connsiteY1" fmla="*/ 81422 h 95268"/>
                <a:gd name="connsiteX2" fmla="*/ 13847 w 44865"/>
                <a:gd name="connsiteY2" fmla="*/ 65913 h 95268"/>
                <a:gd name="connsiteX3" fmla="*/ 13847 w 44865"/>
                <a:gd name="connsiteY3" fmla="*/ 13847 h 95268"/>
                <a:gd name="connsiteX4" fmla="*/ 4985 w 44865"/>
                <a:gd name="connsiteY4" fmla="*/ 13847 h 95268"/>
                <a:gd name="connsiteX5" fmla="*/ 4985 w 44865"/>
                <a:gd name="connsiteY5" fmla="*/ 0 h 95268"/>
                <a:gd name="connsiteX6" fmla="*/ 44865 w 44865"/>
                <a:gd name="connsiteY6" fmla="*/ 0 h 95268"/>
                <a:gd name="connsiteX7" fmla="*/ 44865 w 44865"/>
                <a:gd name="connsiteY7" fmla="*/ 13847 h 95268"/>
                <a:gd name="connsiteX8" fmla="*/ 35449 w 44865"/>
                <a:gd name="connsiteY8" fmla="*/ 13847 h 95268"/>
                <a:gd name="connsiteX9" fmla="*/ 35449 w 44865"/>
                <a:gd name="connsiteY9" fmla="*/ 65913 h 95268"/>
                <a:gd name="connsiteX10" fmla="*/ 5539 w 44865"/>
                <a:gd name="connsiteY10" fmla="*/ 95269 h 95268"/>
                <a:gd name="connsiteX11" fmla="*/ 0 w 44865"/>
                <a:gd name="connsiteY11" fmla="*/ 94161 h 95268"/>
                <a:gd name="connsiteX12" fmla="*/ 0 w 44865"/>
                <a:gd name="connsiteY12" fmla="*/ 80314 h 9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865" h="95268">
                  <a:moveTo>
                    <a:pt x="0" y="80314"/>
                  </a:moveTo>
                  <a:cubicBezTo>
                    <a:pt x="1108" y="80868"/>
                    <a:pt x="2769" y="81422"/>
                    <a:pt x="4985" y="81422"/>
                  </a:cubicBezTo>
                  <a:cubicBezTo>
                    <a:pt x="10524" y="81422"/>
                    <a:pt x="13847" y="77544"/>
                    <a:pt x="13847" y="65913"/>
                  </a:cubicBezTo>
                  <a:lnTo>
                    <a:pt x="13847" y="13847"/>
                  </a:lnTo>
                  <a:lnTo>
                    <a:pt x="4985" y="13847"/>
                  </a:lnTo>
                  <a:lnTo>
                    <a:pt x="4985" y="0"/>
                  </a:lnTo>
                  <a:lnTo>
                    <a:pt x="44865" y="0"/>
                  </a:lnTo>
                  <a:lnTo>
                    <a:pt x="44865" y="13847"/>
                  </a:lnTo>
                  <a:lnTo>
                    <a:pt x="35449" y="13847"/>
                  </a:lnTo>
                  <a:lnTo>
                    <a:pt x="35449" y="65913"/>
                  </a:lnTo>
                  <a:cubicBezTo>
                    <a:pt x="35449" y="84745"/>
                    <a:pt x="27141" y="95269"/>
                    <a:pt x="5539" y="95269"/>
                  </a:cubicBezTo>
                  <a:cubicBezTo>
                    <a:pt x="3323" y="95269"/>
                    <a:pt x="1662" y="94715"/>
                    <a:pt x="0" y="94161"/>
                  </a:cubicBezTo>
                  <a:lnTo>
                    <a:pt x="0" y="80314"/>
                  </a:lnTo>
                  <a:close/>
                </a:path>
              </a:pathLst>
            </a:custGeom>
            <a:grpFill/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5" name="Freeform: Shape 964">
              <a:extLst>
                <a:ext uri="{FF2B5EF4-FFF2-40B4-BE49-F238E27FC236}">
                  <a16:creationId xmlns:a16="http://schemas.microsoft.com/office/drawing/2014/main" id="{67C2D2B3-152F-476F-A61A-B61B2C9E7B81}"/>
                </a:ext>
              </a:extLst>
            </p:cNvPr>
            <p:cNvSpPr/>
            <p:nvPr/>
          </p:nvSpPr>
          <p:spPr>
            <a:xfrm>
              <a:off x="6242226" y="3218656"/>
              <a:ext cx="74774" cy="76436"/>
            </a:xfrm>
            <a:custGeom>
              <a:avLst/>
              <a:gdLst>
                <a:gd name="connsiteX0" fmla="*/ 33233 w 74774"/>
                <a:gd name="connsiteY0" fmla="*/ 0 h 76436"/>
                <a:gd name="connsiteX1" fmla="*/ 33233 w 74774"/>
                <a:gd name="connsiteY1" fmla="*/ 13847 h 76436"/>
                <a:gd name="connsiteX2" fmla="*/ 27694 w 74774"/>
                <a:gd name="connsiteY2" fmla="*/ 13847 h 76436"/>
                <a:gd name="connsiteX3" fmla="*/ 27694 w 74774"/>
                <a:gd name="connsiteY3" fmla="*/ 36557 h 76436"/>
                <a:gd name="connsiteX4" fmla="*/ 38218 w 74774"/>
                <a:gd name="connsiteY4" fmla="*/ 57051 h 76436"/>
                <a:gd name="connsiteX5" fmla="*/ 48742 w 74774"/>
                <a:gd name="connsiteY5" fmla="*/ 36557 h 76436"/>
                <a:gd name="connsiteX6" fmla="*/ 48742 w 74774"/>
                <a:gd name="connsiteY6" fmla="*/ 14401 h 76436"/>
                <a:gd name="connsiteX7" fmla="*/ 43203 w 74774"/>
                <a:gd name="connsiteY7" fmla="*/ 14401 h 76436"/>
                <a:gd name="connsiteX8" fmla="*/ 43203 w 74774"/>
                <a:gd name="connsiteY8" fmla="*/ 554 h 76436"/>
                <a:gd name="connsiteX9" fmla="*/ 74775 w 74774"/>
                <a:gd name="connsiteY9" fmla="*/ 554 h 76436"/>
                <a:gd name="connsiteX10" fmla="*/ 74775 w 74774"/>
                <a:gd name="connsiteY10" fmla="*/ 14401 h 76436"/>
                <a:gd name="connsiteX11" fmla="*/ 69236 w 74774"/>
                <a:gd name="connsiteY11" fmla="*/ 14401 h 76436"/>
                <a:gd name="connsiteX12" fmla="*/ 69236 w 74774"/>
                <a:gd name="connsiteY12" fmla="*/ 39880 h 76436"/>
                <a:gd name="connsiteX13" fmla="*/ 38772 w 74774"/>
                <a:gd name="connsiteY13" fmla="*/ 76437 h 76436"/>
                <a:gd name="connsiteX14" fmla="*/ 6093 w 74774"/>
                <a:gd name="connsiteY14" fmla="*/ 40434 h 76436"/>
                <a:gd name="connsiteX15" fmla="*/ 6093 w 74774"/>
                <a:gd name="connsiteY15" fmla="*/ 14401 h 76436"/>
                <a:gd name="connsiteX16" fmla="*/ 0 w 74774"/>
                <a:gd name="connsiteY16" fmla="*/ 14401 h 76436"/>
                <a:gd name="connsiteX17" fmla="*/ 0 w 74774"/>
                <a:gd name="connsiteY17" fmla="*/ 554 h 76436"/>
                <a:gd name="connsiteX18" fmla="*/ 33233 w 74774"/>
                <a:gd name="connsiteY18" fmla="*/ 554 h 76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4774" h="76436">
                  <a:moveTo>
                    <a:pt x="33233" y="0"/>
                  </a:moveTo>
                  <a:lnTo>
                    <a:pt x="33233" y="13847"/>
                  </a:lnTo>
                  <a:lnTo>
                    <a:pt x="27694" y="13847"/>
                  </a:lnTo>
                  <a:lnTo>
                    <a:pt x="27694" y="36557"/>
                  </a:lnTo>
                  <a:cubicBezTo>
                    <a:pt x="27694" y="53727"/>
                    <a:pt x="31572" y="57051"/>
                    <a:pt x="38218" y="57051"/>
                  </a:cubicBezTo>
                  <a:cubicBezTo>
                    <a:pt x="44865" y="57051"/>
                    <a:pt x="48742" y="54281"/>
                    <a:pt x="48742" y="36557"/>
                  </a:cubicBezTo>
                  <a:lnTo>
                    <a:pt x="48742" y="14401"/>
                  </a:lnTo>
                  <a:lnTo>
                    <a:pt x="43203" y="14401"/>
                  </a:lnTo>
                  <a:lnTo>
                    <a:pt x="43203" y="554"/>
                  </a:lnTo>
                  <a:lnTo>
                    <a:pt x="74775" y="554"/>
                  </a:lnTo>
                  <a:lnTo>
                    <a:pt x="74775" y="14401"/>
                  </a:lnTo>
                  <a:lnTo>
                    <a:pt x="69236" y="14401"/>
                  </a:lnTo>
                  <a:lnTo>
                    <a:pt x="69236" y="39880"/>
                  </a:lnTo>
                  <a:cubicBezTo>
                    <a:pt x="69236" y="64805"/>
                    <a:pt x="58712" y="76437"/>
                    <a:pt x="38772" y="76437"/>
                  </a:cubicBezTo>
                  <a:cubicBezTo>
                    <a:pt x="17171" y="75883"/>
                    <a:pt x="6093" y="64805"/>
                    <a:pt x="6093" y="40434"/>
                  </a:cubicBezTo>
                  <a:lnTo>
                    <a:pt x="6093" y="14401"/>
                  </a:lnTo>
                  <a:lnTo>
                    <a:pt x="0" y="14401"/>
                  </a:lnTo>
                  <a:lnTo>
                    <a:pt x="0" y="554"/>
                  </a:lnTo>
                  <a:lnTo>
                    <a:pt x="33233" y="554"/>
                  </a:lnTo>
                  <a:close/>
                </a:path>
              </a:pathLst>
            </a:custGeom>
            <a:grpFill/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6" name="Freeform: Shape 965">
              <a:extLst>
                <a:ext uri="{FF2B5EF4-FFF2-40B4-BE49-F238E27FC236}">
                  <a16:creationId xmlns:a16="http://schemas.microsoft.com/office/drawing/2014/main" id="{62266D21-E627-48F1-8EF2-FCE5C2C2B2A9}"/>
                </a:ext>
              </a:extLst>
            </p:cNvPr>
            <p:cNvSpPr/>
            <p:nvPr/>
          </p:nvSpPr>
          <p:spPr>
            <a:xfrm>
              <a:off x="6320879" y="3216441"/>
              <a:ext cx="70343" cy="76990"/>
            </a:xfrm>
            <a:custGeom>
              <a:avLst/>
              <a:gdLst>
                <a:gd name="connsiteX0" fmla="*/ 0 w 70343"/>
                <a:gd name="connsiteY0" fmla="*/ 49296 h 76990"/>
                <a:gd name="connsiteX1" fmla="*/ 19940 w 70343"/>
                <a:gd name="connsiteY1" fmla="*/ 49296 h 76990"/>
                <a:gd name="connsiteX2" fmla="*/ 33233 w 70343"/>
                <a:gd name="connsiteY2" fmla="*/ 59820 h 76990"/>
                <a:gd name="connsiteX3" fmla="*/ 42096 w 70343"/>
                <a:gd name="connsiteY3" fmla="*/ 54281 h 76990"/>
                <a:gd name="connsiteX4" fmla="*/ 1662 w 70343"/>
                <a:gd name="connsiteY4" fmla="*/ 22709 h 76990"/>
                <a:gd name="connsiteX5" fmla="*/ 26587 w 70343"/>
                <a:gd name="connsiteY5" fmla="*/ 0 h 76990"/>
                <a:gd name="connsiteX6" fmla="*/ 48742 w 70343"/>
                <a:gd name="connsiteY6" fmla="*/ 10524 h 76990"/>
                <a:gd name="connsiteX7" fmla="*/ 49850 w 70343"/>
                <a:gd name="connsiteY7" fmla="*/ 1662 h 76990"/>
                <a:gd name="connsiteX8" fmla="*/ 68128 w 70343"/>
                <a:gd name="connsiteY8" fmla="*/ 1662 h 76990"/>
                <a:gd name="connsiteX9" fmla="*/ 68128 w 70343"/>
                <a:gd name="connsiteY9" fmla="*/ 28248 h 76990"/>
                <a:gd name="connsiteX10" fmla="*/ 48742 w 70343"/>
                <a:gd name="connsiteY10" fmla="*/ 28248 h 76990"/>
                <a:gd name="connsiteX11" fmla="*/ 35449 w 70343"/>
                <a:gd name="connsiteY11" fmla="*/ 16063 h 76990"/>
                <a:gd name="connsiteX12" fmla="*/ 28248 w 70343"/>
                <a:gd name="connsiteY12" fmla="*/ 21602 h 76990"/>
                <a:gd name="connsiteX13" fmla="*/ 70344 w 70343"/>
                <a:gd name="connsiteY13" fmla="*/ 54835 h 76990"/>
                <a:gd name="connsiteX14" fmla="*/ 42096 w 70343"/>
                <a:gd name="connsiteY14" fmla="*/ 76991 h 76990"/>
                <a:gd name="connsiteX15" fmla="*/ 19940 w 70343"/>
                <a:gd name="connsiteY15" fmla="*/ 67021 h 76990"/>
                <a:gd name="connsiteX16" fmla="*/ 18832 w 70343"/>
                <a:gd name="connsiteY16" fmla="*/ 75329 h 76990"/>
                <a:gd name="connsiteX17" fmla="*/ 554 w 70343"/>
                <a:gd name="connsiteY17" fmla="*/ 75329 h 76990"/>
                <a:gd name="connsiteX18" fmla="*/ 554 w 70343"/>
                <a:gd name="connsiteY18" fmla="*/ 49296 h 76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0343" h="76990">
                  <a:moveTo>
                    <a:pt x="0" y="49296"/>
                  </a:moveTo>
                  <a:lnTo>
                    <a:pt x="19940" y="49296"/>
                  </a:lnTo>
                  <a:cubicBezTo>
                    <a:pt x="19940" y="58158"/>
                    <a:pt x="28802" y="59820"/>
                    <a:pt x="33233" y="59820"/>
                  </a:cubicBezTo>
                  <a:cubicBezTo>
                    <a:pt x="37111" y="59820"/>
                    <a:pt x="42096" y="58712"/>
                    <a:pt x="42096" y="54281"/>
                  </a:cubicBezTo>
                  <a:cubicBezTo>
                    <a:pt x="42096" y="45973"/>
                    <a:pt x="1662" y="49296"/>
                    <a:pt x="1662" y="22709"/>
                  </a:cubicBezTo>
                  <a:cubicBezTo>
                    <a:pt x="1662" y="7201"/>
                    <a:pt x="16617" y="0"/>
                    <a:pt x="26587" y="0"/>
                  </a:cubicBezTo>
                  <a:cubicBezTo>
                    <a:pt x="35449" y="0"/>
                    <a:pt x="44311" y="2769"/>
                    <a:pt x="48742" y="10524"/>
                  </a:cubicBezTo>
                  <a:lnTo>
                    <a:pt x="49850" y="1662"/>
                  </a:lnTo>
                  <a:lnTo>
                    <a:pt x="68128" y="1662"/>
                  </a:lnTo>
                  <a:lnTo>
                    <a:pt x="68128" y="28248"/>
                  </a:lnTo>
                  <a:lnTo>
                    <a:pt x="48742" y="28248"/>
                  </a:lnTo>
                  <a:cubicBezTo>
                    <a:pt x="48742" y="20494"/>
                    <a:pt x="42649" y="16063"/>
                    <a:pt x="35449" y="16063"/>
                  </a:cubicBezTo>
                  <a:cubicBezTo>
                    <a:pt x="32126" y="16063"/>
                    <a:pt x="28248" y="17724"/>
                    <a:pt x="28248" y="21602"/>
                  </a:cubicBezTo>
                  <a:cubicBezTo>
                    <a:pt x="28248" y="32679"/>
                    <a:pt x="70344" y="29910"/>
                    <a:pt x="70344" y="54835"/>
                  </a:cubicBezTo>
                  <a:cubicBezTo>
                    <a:pt x="70344" y="71452"/>
                    <a:pt x="54835" y="76991"/>
                    <a:pt x="42096" y="76991"/>
                  </a:cubicBezTo>
                  <a:cubicBezTo>
                    <a:pt x="31572" y="76991"/>
                    <a:pt x="23817" y="72006"/>
                    <a:pt x="19940" y="67021"/>
                  </a:cubicBezTo>
                  <a:lnTo>
                    <a:pt x="18832" y="75329"/>
                  </a:lnTo>
                  <a:lnTo>
                    <a:pt x="554" y="75329"/>
                  </a:lnTo>
                  <a:lnTo>
                    <a:pt x="554" y="49296"/>
                  </a:lnTo>
                  <a:close/>
                </a:path>
              </a:pathLst>
            </a:custGeom>
            <a:grpFill/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7" name="Freeform: Shape 966">
              <a:extLst>
                <a:ext uri="{FF2B5EF4-FFF2-40B4-BE49-F238E27FC236}">
                  <a16:creationId xmlns:a16="http://schemas.microsoft.com/office/drawing/2014/main" id="{76424697-42E5-4F49-991B-FB080E56AC9F}"/>
                </a:ext>
              </a:extLst>
            </p:cNvPr>
            <p:cNvSpPr/>
            <p:nvPr/>
          </p:nvSpPr>
          <p:spPr>
            <a:xfrm>
              <a:off x="6395100" y="3218103"/>
              <a:ext cx="70897" cy="74221"/>
            </a:xfrm>
            <a:custGeom>
              <a:avLst/>
              <a:gdLst>
                <a:gd name="connsiteX0" fmla="*/ 70898 w 70897"/>
                <a:gd name="connsiteY0" fmla="*/ 27694 h 74221"/>
                <a:gd name="connsiteX1" fmla="*/ 55389 w 70897"/>
                <a:gd name="connsiteY1" fmla="*/ 27694 h 74221"/>
                <a:gd name="connsiteX2" fmla="*/ 55389 w 70897"/>
                <a:gd name="connsiteY2" fmla="*/ 14401 h 74221"/>
                <a:gd name="connsiteX3" fmla="*/ 46527 w 70897"/>
                <a:gd name="connsiteY3" fmla="*/ 14401 h 74221"/>
                <a:gd name="connsiteX4" fmla="*/ 46527 w 70897"/>
                <a:gd name="connsiteY4" fmla="*/ 60374 h 74221"/>
                <a:gd name="connsiteX5" fmla="*/ 55389 w 70897"/>
                <a:gd name="connsiteY5" fmla="*/ 60374 h 74221"/>
                <a:gd name="connsiteX6" fmla="*/ 55389 w 70897"/>
                <a:gd name="connsiteY6" fmla="*/ 74221 h 74221"/>
                <a:gd name="connsiteX7" fmla="*/ 16063 w 70897"/>
                <a:gd name="connsiteY7" fmla="*/ 74221 h 74221"/>
                <a:gd name="connsiteX8" fmla="*/ 16063 w 70897"/>
                <a:gd name="connsiteY8" fmla="*/ 60374 h 74221"/>
                <a:gd name="connsiteX9" fmla="*/ 24925 w 70897"/>
                <a:gd name="connsiteY9" fmla="*/ 60374 h 74221"/>
                <a:gd name="connsiteX10" fmla="*/ 24925 w 70897"/>
                <a:gd name="connsiteY10" fmla="*/ 14401 h 74221"/>
                <a:gd name="connsiteX11" fmla="*/ 16063 w 70897"/>
                <a:gd name="connsiteY11" fmla="*/ 14401 h 74221"/>
                <a:gd name="connsiteX12" fmla="*/ 16063 w 70897"/>
                <a:gd name="connsiteY12" fmla="*/ 27694 h 74221"/>
                <a:gd name="connsiteX13" fmla="*/ 0 w 70897"/>
                <a:gd name="connsiteY13" fmla="*/ 27694 h 74221"/>
                <a:gd name="connsiteX14" fmla="*/ 0 w 70897"/>
                <a:gd name="connsiteY14" fmla="*/ 0 h 74221"/>
                <a:gd name="connsiteX15" fmla="*/ 70898 w 70897"/>
                <a:gd name="connsiteY15" fmla="*/ 0 h 74221"/>
                <a:gd name="connsiteX16" fmla="*/ 70898 w 70897"/>
                <a:gd name="connsiteY16" fmla="*/ 27694 h 7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897" h="74221">
                  <a:moveTo>
                    <a:pt x="70898" y="27694"/>
                  </a:moveTo>
                  <a:lnTo>
                    <a:pt x="55389" y="27694"/>
                  </a:lnTo>
                  <a:lnTo>
                    <a:pt x="55389" y="14401"/>
                  </a:lnTo>
                  <a:lnTo>
                    <a:pt x="46527" y="14401"/>
                  </a:lnTo>
                  <a:lnTo>
                    <a:pt x="46527" y="60374"/>
                  </a:lnTo>
                  <a:lnTo>
                    <a:pt x="55389" y="60374"/>
                  </a:lnTo>
                  <a:lnTo>
                    <a:pt x="55389" y="74221"/>
                  </a:lnTo>
                  <a:lnTo>
                    <a:pt x="16063" y="74221"/>
                  </a:lnTo>
                  <a:lnTo>
                    <a:pt x="16063" y="60374"/>
                  </a:lnTo>
                  <a:lnTo>
                    <a:pt x="24925" y="60374"/>
                  </a:lnTo>
                  <a:lnTo>
                    <a:pt x="24925" y="14401"/>
                  </a:lnTo>
                  <a:lnTo>
                    <a:pt x="16063" y="14401"/>
                  </a:lnTo>
                  <a:lnTo>
                    <a:pt x="16063" y="27694"/>
                  </a:lnTo>
                  <a:lnTo>
                    <a:pt x="0" y="27694"/>
                  </a:lnTo>
                  <a:lnTo>
                    <a:pt x="0" y="0"/>
                  </a:lnTo>
                  <a:lnTo>
                    <a:pt x="70898" y="0"/>
                  </a:lnTo>
                  <a:lnTo>
                    <a:pt x="70898" y="27694"/>
                  </a:lnTo>
                  <a:close/>
                </a:path>
              </a:pathLst>
            </a:custGeom>
            <a:grpFill/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8" name="Freeform: Shape 967">
              <a:extLst>
                <a:ext uri="{FF2B5EF4-FFF2-40B4-BE49-F238E27FC236}">
                  <a16:creationId xmlns:a16="http://schemas.microsoft.com/office/drawing/2014/main" id="{B4769584-9084-482D-BAD6-F37A20545861}"/>
                </a:ext>
              </a:extLst>
            </p:cNvPr>
            <p:cNvSpPr/>
            <p:nvPr/>
          </p:nvSpPr>
          <p:spPr>
            <a:xfrm>
              <a:off x="6470429" y="3218656"/>
              <a:ext cx="34894" cy="73667"/>
            </a:xfrm>
            <a:custGeom>
              <a:avLst/>
              <a:gdLst>
                <a:gd name="connsiteX0" fmla="*/ 34895 w 34894"/>
                <a:gd name="connsiteY0" fmla="*/ 0 h 73667"/>
                <a:gd name="connsiteX1" fmla="*/ 34895 w 34894"/>
                <a:gd name="connsiteY1" fmla="*/ 13847 h 73667"/>
                <a:gd name="connsiteX2" fmla="*/ 28248 w 34894"/>
                <a:gd name="connsiteY2" fmla="*/ 13847 h 73667"/>
                <a:gd name="connsiteX3" fmla="*/ 28248 w 34894"/>
                <a:gd name="connsiteY3" fmla="*/ 59820 h 73667"/>
                <a:gd name="connsiteX4" fmla="*/ 34895 w 34894"/>
                <a:gd name="connsiteY4" fmla="*/ 59820 h 73667"/>
                <a:gd name="connsiteX5" fmla="*/ 34895 w 34894"/>
                <a:gd name="connsiteY5" fmla="*/ 73667 h 73667"/>
                <a:gd name="connsiteX6" fmla="*/ 0 w 34894"/>
                <a:gd name="connsiteY6" fmla="*/ 73667 h 73667"/>
                <a:gd name="connsiteX7" fmla="*/ 0 w 34894"/>
                <a:gd name="connsiteY7" fmla="*/ 59820 h 73667"/>
                <a:gd name="connsiteX8" fmla="*/ 6647 w 34894"/>
                <a:gd name="connsiteY8" fmla="*/ 59820 h 73667"/>
                <a:gd name="connsiteX9" fmla="*/ 6647 w 34894"/>
                <a:gd name="connsiteY9" fmla="*/ 13847 h 73667"/>
                <a:gd name="connsiteX10" fmla="*/ 0 w 34894"/>
                <a:gd name="connsiteY10" fmla="*/ 13847 h 73667"/>
                <a:gd name="connsiteX11" fmla="*/ 0 w 34894"/>
                <a:gd name="connsiteY11" fmla="*/ 0 h 73667"/>
                <a:gd name="connsiteX12" fmla="*/ 34895 w 34894"/>
                <a:gd name="connsiteY12" fmla="*/ 0 h 73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894" h="73667">
                  <a:moveTo>
                    <a:pt x="34895" y="0"/>
                  </a:moveTo>
                  <a:lnTo>
                    <a:pt x="34895" y="13847"/>
                  </a:lnTo>
                  <a:lnTo>
                    <a:pt x="28248" y="13847"/>
                  </a:lnTo>
                  <a:lnTo>
                    <a:pt x="28248" y="59820"/>
                  </a:lnTo>
                  <a:lnTo>
                    <a:pt x="34895" y="59820"/>
                  </a:lnTo>
                  <a:lnTo>
                    <a:pt x="34895" y="73667"/>
                  </a:lnTo>
                  <a:lnTo>
                    <a:pt x="0" y="73667"/>
                  </a:lnTo>
                  <a:lnTo>
                    <a:pt x="0" y="59820"/>
                  </a:lnTo>
                  <a:lnTo>
                    <a:pt x="6647" y="59820"/>
                  </a:lnTo>
                  <a:lnTo>
                    <a:pt x="6647" y="13847"/>
                  </a:lnTo>
                  <a:lnTo>
                    <a:pt x="0" y="13847"/>
                  </a:lnTo>
                  <a:lnTo>
                    <a:pt x="0" y="0"/>
                  </a:lnTo>
                  <a:lnTo>
                    <a:pt x="34895" y="0"/>
                  </a:lnTo>
                  <a:close/>
                </a:path>
              </a:pathLst>
            </a:custGeom>
            <a:grpFill/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9" name="Freeform: Shape 968">
              <a:extLst>
                <a:ext uri="{FF2B5EF4-FFF2-40B4-BE49-F238E27FC236}">
                  <a16:creationId xmlns:a16="http://schemas.microsoft.com/office/drawing/2014/main" id="{7A13F24B-B943-4BC9-9C92-AD7CF4F814C8}"/>
                </a:ext>
              </a:extLst>
            </p:cNvPr>
            <p:cNvSpPr/>
            <p:nvPr/>
          </p:nvSpPr>
          <p:spPr>
            <a:xfrm>
              <a:off x="6509755" y="3216995"/>
              <a:ext cx="69236" cy="76990"/>
            </a:xfrm>
            <a:custGeom>
              <a:avLst/>
              <a:gdLst>
                <a:gd name="connsiteX0" fmla="*/ 69236 w 69236"/>
                <a:gd name="connsiteY0" fmla="*/ 62036 h 76990"/>
                <a:gd name="connsiteX1" fmla="*/ 37111 w 69236"/>
                <a:gd name="connsiteY1" fmla="*/ 76991 h 76990"/>
                <a:gd name="connsiteX2" fmla="*/ 0 w 69236"/>
                <a:gd name="connsiteY2" fmla="*/ 38772 h 76990"/>
                <a:gd name="connsiteX3" fmla="*/ 32126 w 69236"/>
                <a:gd name="connsiteY3" fmla="*/ 0 h 76990"/>
                <a:gd name="connsiteX4" fmla="*/ 48188 w 69236"/>
                <a:gd name="connsiteY4" fmla="*/ 7200 h 76990"/>
                <a:gd name="connsiteX5" fmla="*/ 50404 w 69236"/>
                <a:gd name="connsiteY5" fmla="*/ 1108 h 76990"/>
                <a:gd name="connsiteX6" fmla="*/ 67021 w 69236"/>
                <a:gd name="connsiteY6" fmla="*/ 1108 h 76990"/>
                <a:gd name="connsiteX7" fmla="*/ 67021 w 69236"/>
                <a:gd name="connsiteY7" fmla="*/ 31018 h 76990"/>
                <a:gd name="connsiteX8" fmla="*/ 48188 w 69236"/>
                <a:gd name="connsiteY8" fmla="*/ 31018 h 76990"/>
                <a:gd name="connsiteX9" fmla="*/ 37111 w 69236"/>
                <a:gd name="connsiteY9" fmla="*/ 17724 h 76990"/>
                <a:gd name="connsiteX10" fmla="*/ 24371 w 69236"/>
                <a:gd name="connsiteY10" fmla="*/ 38772 h 76990"/>
                <a:gd name="connsiteX11" fmla="*/ 39880 w 69236"/>
                <a:gd name="connsiteY11" fmla="*/ 58712 h 76990"/>
                <a:gd name="connsiteX12" fmla="*/ 56497 w 69236"/>
                <a:gd name="connsiteY12" fmla="*/ 48188 h 76990"/>
                <a:gd name="connsiteX13" fmla="*/ 69236 w 69236"/>
                <a:gd name="connsiteY13" fmla="*/ 62036 h 76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236" h="76990">
                  <a:moveTo>
                    <a:pt x="69236" y="62036"/>
                  </a:moveTo>
                  <a:cubicBezTo>
                    <a:pt x="62036" y="69790"/>
                    <a:pt x="50958" y="76991"/>
                    <a:pt x="37111" y="76991"/>
                  </a:cubicBezTo>
                  <a:cubicBezTo>
                    <a:pt x="14955" y="76991"/>
                    <a:pt x="0" y="62589"/>
                    <a:pt x="0" y="38772"/>
                  </a:cubicBezTo>
                  <a:cubicBezTo>
                    <a:pt x="0" y="14401"/>
                    <a:pt x="18278" y="0"/>
                    <a:pt x="32126" y="0"/>
                  </a:cubicBezTo>
                  <a:cubicBezTo>
                    <a:pt x="42649" y="0"/>
                    <a:pt x="47634" y="6093"/>
                    <a:pt x="48188" y="7200"/>
                  </a:cubicBezTo>
                  <a:lnTo>
                    <a:pt x="50404" y="1108"/>
                  </a:lnTo>
                  <a:lnTo>
                    <a:pt x="67021" y="1108"/>
                  </a:lnTo>
                  <a:lnTo>
                    <a:pt x="67021" y="31018"/>
                  </a:lnTo>
                  <a:lnTo>
                    <a:pt x="48188" y="31018"/>
                  </a:lnTo>
                  <a:cubicBezTo>
                    <a:pt x="47634" y="24371"/>
                    <a:pt x="44311" y="17724"/>
                    <a:pt x="37111" y="17724"/>
                  </a:cubicBezTo>
                  <a:cubicBezTo>
                    <a:pt x="29356" y="17724"/>
                    <a:pt x="24371" y="27141"/>
                    <a:pt x="24371" y="38772"/>
                  </a:cubicBezTo>
                  <a:cubicBezTo>
                    <a:pt x="24371" y="49296"/>
                    <a:pt x="29910" y="58712"/>
                    <a:pt x="39880" y="58712"/>
                  </a:cubicBezTo>
                  <a:cubicBezTo>
                    <a:pt x="48742" y="58712"/>
                    <a:pt x="55943" y="49296"/>
                    <a:pt x="56497" y="48188"/>
                  </a:cubicBezTo>
                  <a:lnTo>
                    <a:pt x="69236" y="62036"/>
                  </a:lnTo>
                  <a:close/>
                </a:path>
              </a:pathLst>
            </a:custGeom>
            <a:grpFill/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0" name="Freeform: Shape 969">
              <a:extLst>
                <a:ext uri="{FF2B5EF4-FFF2-40B4-BE49-F238E27FC236}">
                  <a16:creationId xmlns:a16="http://schemas.microsoft.com/office/drawing/2014/main" id="{2AAE91A9-4F1F-42EA-8356-6239C57F5355}"/>
                </a:ext>
              </a:extLst>
            </p:cNvPr>
            <p:cNvSpPr/>
            <p:nvPr/>
          </p:nvSpPr>
          <p:spPr>
            <a:xfrm>
              <a:off x="6583422" y="3218103"/>
              <a:ext cx="63697" cy="73667"/>
            </a:xfrm>
            <a:custGeom>
              <a:avLst/>
              <a:gdLst>
                <a:gd name="connsiteX0" fmla="*/ 63697 w 63697"/>
                <a:gd name="connsiteY0" fmla="*/ 554 h 73667"/>
                <a:gd name="connsiteX1" fmla="*/ 63697 w 63697"/>
                <a:gd name="connsiteY1" fmla="*/ 23817 h 73667"/>
                <a:gd name="connsiteX2" fmla="*/ 45419 w 63697"/>
                <a:gd name="connsiteY2" fmla="*/ 23817 h 73667"/>
                <a:gd name="connsiteX3" fmla="*/ 45419 w 63697"/>
                <a:gd name="connsiteY3" fmla="*/ 14401 h 73667"/>
                <a:gd name="connsiteX4" fmla="*/ 28248 w 63697"/>
                <a:gd name="connsiteY4" fmla="*/ 14401 h 73667"/>
                <a:gd name="connsiteX5" fmla="*/ 28248 w 63697"/>
                <a:gd name="connsiteY5" fmla="*/ 28802 h 73667"/>
                <a:gd name="connsiteX6" fmla="*/ 48188 w 63697"/>
                <a:gd name="connsiteY6" fmla="*/ 28802 h 73667"/>
                <a:gd name="connsiteX7" fmla="*/ 48188 w 63697"/>
                <a:gd name="connsiteY7" fmla="*/ 42649 h 73667"/>
                <a:gd name="connsiteX8" fmla="*/ 28248 w 63697"/>
                <a:gd name="connsiteY8" fmla="*/ 42649 h 73667"/>
                <a:gd name="connsiteX9" fmla="*/ 28248 w 63697"/>
                <a:gd name="connsiteY9" fmla="*/ 59820 h 73667"/>
                <a:gd name="connsiteX10" fmla="*/ 45419 w 63697"/>
                <a:gd name="connsiteY10" fmla="*/ 59820 h 73667"/>
                <a:gd name="connsiteX11" fmla="*/ 45419 w 63697"/>
                <a:gd name="connsiteY11" fmla="*/ 49850 h 73667"/>
                <a:gd name="connsiteX12" fmla="*/ 63697 w 63697"/>
                <a:gd name="connsiteY12" fmla="*/ 49850 h 73667"/>
                <a:gd name="connsiteX13" fmla="*/ 63697 w 63697"/>
                <a:gd name="connsiteY13" fmla="*/ 73667 h 73667"/>
                <a:gd name="connsiteX14" fmla="*/ 0 w 63697"/>
                <a:gd name="connsiteY14" fmla="*/ 73667 h 73667"/>
                <a:gd name="connsiteX15" fmla="*/ 0 w 63697"/>
                <a:gd name="connsiteY15" fmla="*/ 59820 h 73667"/>
                <a:gd name="connsiteX16" fmla="*/ 6647 w 63697"/>
                <a:gd name="connsiteY16" fmla="*/ 59820 h 73667"/>
                <a:gd name="connsiteX17" fmla="*/ 6647 w 63697"/>
                <a:gd name="connsiteY17" fmla="*/ 13847 h 73667"/>
                <a:gd name="connsiteX18" fmla="*/ 0 w 63697"/>
                <a:gd name="connsiteY18" fmla="*/ 13847 h 73667"/>
                <a:gd name="connsiteX19" fmla="*/ 0 w 63697"/>
                <a:gd name="connsiteY19" fmla="*/ 0 h 73667"/>
                <a:gd name="connsiteX20" fmla="*/ 63697 w 63697"/>
                <a:gd name="connsiteY20" fmla="*/ 0 h 73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3697" h="73667">
                  <a:moveTo>
                    <a:pt x="63697" y="554"/>
                  </a:moveTo>
                  <a:lnTo>
                    <a:pt x="63697" y="23817"/>
                  </a:lnTo>
                  <a:lnTo>
                    <a:pt x="45419" y="23817"/>
                  </a:lnTo>
                  <a:lnTo>
                    <a:pt x="45419" y="14401"/>
                  </a:lnTo>
                  <a:lnTo>
                    <a:pt x="28248" y="14401"/>
                  </a:lnTo>
                  <a:lnTo>
                    <a:pt x="28248" y="28802"/>
                  </a:lnTo>
                  <a:lnTo>
                    <a:pt x="48188" y="28802"/>
                  </a:lnTo>
                  <a:lnTo>
                    <a:pt x="48188" y="42649"/>
                  </a:lnTo>
                  <a:lnTo>
                    <a:pt x="28248" y="42649"/>
                  </a:lnTo>
                  <a:lnTo>
                    <a:pt x="28248" y="59820"/>
                  </a:lnTo>
                  <a:lnTo>
                    <a:pt x="45419" y="59820"/>
                  </a:lnTo>
                  <a:lnTo>
                    <a:pt x="45419" y="49850"/>
                  </a:lnTo>
                  <a:lnTo>
                    <a:pt x="63697" y="49850"/>
                  </a:lnTo>
                  <a:lnTo>
                    <a:pt x="63697" y="73667"/>
                  </a:lnTo>
                  <a:lnTo>
                    <a:pt x="0" y="73667"/>
                  </a:lnTo>
                  <a:lnTo>
                    <a:pt x="0" y="59820"/>
                  </a:lnTo>
                  <a:lnTo>
                    <a:pt x="6647" y="59820"/>
                  </a:lnTo>
                  <a:lnTo>
                    <a:pt x="6647" y="13847"/>
                  </a:lnTo>
                  <a:lnTo>
                    <a:pt x="0" y="13847"/>
                  </a:lnTo>
                  <a:lnTo>
                    <a:pt x="0" y="0"/>
                  </a:lnTo>
                  <a:lnTo>
                    <a:pt x="63697" y="0"/>
                  </a:lnTo>
                  <a:close/>
                </a:path>
              </a:pathLst>
            </a:custGeom>
            <a:grpFill/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71" name="Graphic 6">
            <a:extLst>
              <a:ext uri="{FF2B5EF4-FFF2-40B4-BE49-F238E27FC236}">
                <a16:creationId xmlns:a16="http://schemas.microsoft.com/office/drawing/2014/main" id="{D373696D-CF2D-4831-8D9B-B1547939DBFE}"/>
              </a:ext>
            </a:extLst>
          </p:cNvPr>
          <p:cNvGrpSpPr/>
          <p:nvPr/>
        </p:nvGrpSpPr>
        <p:grpSpPr>
          <a:xfrm>
            <a:off x="5539895" y="2404994"/>
            <a:ext cx="1101685" cy="796914"/>
            <a:chOff x="5539895" y="2404994"/>
            <a:chExt cx="1101685" cy="796914"/>
          </a:xfrm>
        </p:grpSpPr>
        <p:sp>
          <p:nvSpPr>
            <p:cNvPr id="972" name="Freeform: Shape 971">
              <a:extLst>
                <a:ext uri="{FF2B5EF4-FFF2-40B4-BE49-F238E27FC236}">
                  <a16:creationId xmlns:a16="http://schemas.microsoft.com/office/drawing/2014/main" id="{AC50150A-ADF3-4F49-BEFB-9D17A46CEDA8}"/>
                </a:ext>
              </a:extLst>
            </p:cNvPr>
            <p:cNvSpPr/>
            <p:nvPr/>
          </p:nvSpPr>
          <p:spPr>
            <a:xfrm>
              <a:off x="5539895" y="2404994"/>
              <a:ext cx="1101685" cy="771013"/>
            </a:xfrm>
            <a:custGeom>
              <a:avLst/>
              <a:gdLst>
                <a:gd name="connsiteX0" fmla="*/ 0 w 1101685"/>
                <a:gd name="connsiteY0" fmla="*/ 771014 h 771013"/>
                <a:gd name="connsiteX1" fmla="*/ 551120 w 1101685"/>
                <a:gd name="connsiteY1" fmla="*/ 0 h 771013"/>
                <a:gd name="connsiteX2" fmla="*/ 1101685 w 1101685"/>
                <a:gd name="connsiteY2" fmla="*/ 771014 h 771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1685" h="771013">
                  <a:moveTo>
                    <a:pt x="0" y="771014"/>
                  </a:moveTo>
                  <a:lnTo>
                    <a:pt x="551120" y="0"/>
                  </a:lnTo>
                  <a:lnTo>
                    <a:pt x="1101685" y="771014"/>
                  </a:lnTo>
                  <a:close/>
                </a:path>
              </a:pathLst>
            </a:custGeom>
            <a:solidFill>
              <a:srgbClr val="D17700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3" name="Freeform: Shape 972">
              <a:extLst>
                <a:ext uri="{FF2B5EF4-FFF2-40B4-BE49-F238E27FC236}">
                  <a16:creationId xmlns:a16="http://schemas.microsoft.com/office/drawing/2014/main" id="{A4E13FD1-953B-4D19-B7AA-C0B146E77A6D}"/>
                </a:ext>
              </a:extLst>
            </p:cNvPr>
            <p:cNvSpPr/>
            <p:nvPr/>
          </p:nvSpPr>
          <p:spPr>
            <a:xfrm>
              <a:off x="5565374" y="2427703"/>
              <a:ext cx="1051281" cy="735564"/>
            </a:xfrm>
            <a:custGeom>
              <a:avLst/>
              <a:gdLst>
                <a:gd name="connsiteX0" fmla="*/ 1051282 w 1051281"/>
                <a:gd name="connsiteY0" fmla="*/ 735565 h 735564"/>
                <a:gd name="connsiteX1" fmla="*/ 0 w 1051281"/>
                <a:gd name="connsiteY1" fmla="*/ 735565 h 735564"/>
                <a:gd name="connsiteX2" fmla="*/ 3323 w 1051281"/>
                <a:gd name="connsiteY2" fmla="*/ 731134 h 735564"/>
                <a:gd name="connsiteX3" fmla="*/ 525641 w 1051281"/>
                <a:gd name="connsiteY3" fmla="*/ 0 h 735564"/>
                <a:gd name="connsiteX4" fmla="*/ 527856 w 1051281"/>
                <a:gd name="connsiteY4" fmla="*/ 3323 h 735564"/>
                <a:gd name="connsiteX5" fmla="*/ 1051282 w 1051281"/>
                <a:gd name="connsiteY5" fmla="*/ 735565 h 735564"/>
                <a:gd name="connsiteX6" fmla="*/ 11078 w 1051281"/>
                <a:gd name="connsiteY6" fmla="*/ 730026 h 735564"/>
                <a:gd name="connsiteX7" fmla="*/ 1040204 w 1051281"/>
                <a:gd name="connsiteY7" fmla="*/ 730026 h 735564"/>
                <a:gd name="connsiteX8" fmla="*/ 525641 w 1051281"/>
                <a:gd name="connsiteY8" fmla="*/ 9416 h 735564"/>
                <a:gd name="connsiteX9" fmla="*/ 11078 w 1051281"/>
                <a:gd name="connsiteY9" fmla="*/ 730026 h 73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1281" h="735564">
                  <a:moveTo>
                    <a:pt x="1051282" y="735565"/>
                  </a:moveTo>
                  <a:lnTo>
                    <a:pt x="0" y="735565"/>
                  </a:lnTo>
                  <a:lnTo>
                    <a:pt x="3323" y="731134"/>
                  </a:lnTo>
                  <a:lnTo>
                    <a:pt x="525641" y="0"/>
                  </a:lnTo>
                  <a:lnTo>
                    <a:pt x="527856" y="3323"/>
                  </a:lnTo>
                  <a:lnTo>
                    <a:pt x="1051282" y="735565"/>
                  </a:lnTo>
                  <a:close/>
                  <a:moveTo>
                    <a:pt x="11078" y="730026"/>
                  </a:moveTo>
                  <a:lnTo>
                    <a:pt x="1040204" y="730026"/>
                  </a:lnTo>
                  <a:lnTo>
                    <a:pt x="525641" y="9416"/>
                  </a:lnTo>
                  <a:lnTo>
                    <a:pt x="11078" y="730026"/>
                  </a:lnTo>
                  <a:close/>
                </a:path>
              </a:pathLst>
            </a:custGeom>
            <a:solidFill>
              <a:srgbClr val="FFFFFF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4" name="Freeform: Shape 973">
              <a:extLst>
                <a:ext uri="{FF2B5EF4-FFF2-40B4-BE49-F238E27FC236}">
                  <a16:creationId xmlns:a16="http://schemas.microsoft.com/office/drawing/2014/main" id="{36018793-4F3F-4932-8A29-89D6857C8D2C}"/>
                </a:ext>
              </a:extLst>
            </p:cNvPr>
            <p:cNvSpPr/>
            <p:nvPr/>
          </p:nvSpPr>
          <p:spPr>
            <a:xfrm>
              <a:off x="5656765" y="3060244"/>
              <a:ext cx="532287" cy="68128"/>
            </a:xfrm>
            <a:custGeom>
              <a:avLst/>
              <a:gdLst>
                <a:gd name="connsiteX0" fmla="*/ 0 w 532287"/>
                <a:gd name="connsiteY0" fmla="*/ 0 h 68128"/>
                <a:gd name="connsiteX1" fmla="*/ 30464 w 532287"/>
                <a:gd name="connsiteY1" fmla="*/ 34341 h 68128"/>
                <a:gd name="connsiteX2" fmla="*/ 0 w 532287"/>
                <a:gd name="connsiteY2" fmla="*/ 68128 h 68128"/>
                <a:gd name="connsiteX3" fmla="*/ 532287 w 532287"/>
                <a:gd name="connsiteY3" fmla="*/ 68128 h 68128"/>
                <a:gd name="connsiteX4" fmla="*/ 501824 w 532287"/>
                <a:gd name="connsiteY4" fmla="*/ 34341 h 68128"/>
                <a:gd name="connsiteX5" fmla="*/ 532287 w 532287"/>
                <a:gd name="connsiteY5" fmla="*/ 0 h 68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2287" h="68128">
                  <a:moveTo>
                    <a:pt x="0" y="0"/>
                  </a:moveTo>
                  <a:lnTo>
                    <a:pt x="30464" y="34341"/>
                  </a:lnTo>
                  <a:lnTo>
                    <a:pt x="0" y="68128"/>
                  </a:lnTo>
                  <a:lnTo>
                    <a:pt x="532287" y="68128"/>
                  </a:lnTo>
                  <a:lnTo>
                    <a:pt x="501824" y="34341"/>
                  </a:lnTo>
                  <a:lnTo>
                    <a:pt x="532287" y="0"/>
                  </a:lnTo>
                  <a:close/>
                </a:path>
              </a:pathLst>
            </a:custGeom>
            <a:solidFill>
              <a:srgbClr val="D17700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75" name="Graphic 6">
              <a:extLst>
                <a:ext uri="{FF2B5EF4-FFF2-40B4-BE49-F238E27FC236}">
                  <a16:creationId xmlns:a16="http://schemas.microsoft.com/office/drawing/2014/main" id="{898A6ECC-229C-4288-B8B8-3FAA2AA0CB6E}"/>
                </a:ext>
              </a:extLst>
            </p:cNvPr>
            <p:cNvGrpSpPr/>
            <p:nvPr/>
          </p:nvGrpSpPr>
          <p:grpSpPr>
            <a:xfrm>
              <a:off x="5705954" y="2661976"/>
              <a:ext cx="728031" cy="539932"/>
              <a:chOff x="5705954" y="2661976"/>
              <a:chExt cx="728031" cy="539932"/>
            </a:xfrm>
          </p:grpSpPr>
          <p:sp>
            <p:nvSpPr>
              <p:cNvPr id="976" name="Freeform: Shape 975">
                <a:extLst>
                  <a:ext uri="{FF2B5EF4-FFF2-40B4-BE49-F238E27FC236}">
                    <a16:creationId xmlns:a16="http://schemas.microsoft.com/office/drawing/2014/main" id="{D4FCA8D4-C204-440B-8AD1-684A4BEA5607}"/>
                  </a:ext>
                </a:extLst>
              </p:cNvPr>
              <p:cNvSpPr/>
              <p:nvPr/>
            </p:nvSpPr>
            <p:spPr>
              <a:xfrm>
                <a:off x="5705954" y="2661976"/>
                <a:ext cx="728031" cy="539932"/>
              </a:xfrm>
              <a:custGeom>
                <a:avLst/>
                <a:gdLst>
                  <a:gd name="connsiteX0" fmla="*/ 10077 w 728031"/>
                  <a:gd name="connsiteY0" fmla="*/ 214931 h 539932"/>
                  <a:gd name="connsiteX1" fmla="*/ 14508 w 728031"/>
                  <a:gd name="connsiteY1" fmla="*/ 215485 h 539932"/>
                  <a:gd name="connsiteX2" fmla="*/ 34448 w 728031"/>
                  <a:gd name="connsiteY2" fmla="*/ 235425 h 539932"/>
                  <a:gd name="connsiteX3" fmla="*/ 37218 w 728031"/>
                  <a:gd name="connsiteY3" fmla="*/ 239302 h 539932"/>
                  <a:gd name="connsiteX4" fmla="*/ 39433 w 728031"/>
                  <a:gd name="connsiteY4" fmla="*/ 237641 h 539932"/>
                  <a:gd name="connsiteX5" fmla="*/ 101469 w 728031"/>
                  <a:gd name="connsiteY5" fmla="*/ 290814 h 539932"/>
                  <a:gd name="connsiteX6" fmla="*/ 105900 w 728031"/>
                  <a:gd name="connsiteY6" fmla="*/ 298015 h 539932"/>
                  <a:gd name="connsiteX7" fmla="*/ 123625 w 728031"/>
                  <a:gd name="connsiteY7" fmla="*/ 310200 h 539932"/>
                  <a:gd name="connsiteX8" fmla="*/ 161289 w 728031"/>
                  <a:gd name="connsiteY8" fmla="*/ 345095 h 539932"/>
                  <a:gd name="connsiteX9" fmla="*/ 172367 w 728031"/>
                  <a:gd name="connsiteY9" fmla="*/ 357281 h 539932"/>
                  <a:gd name="connsiteX10" fmla="*/ 176798 w 728031"/>
                  <a:gd name="connsiteY10" fmla="*/ 362820 h 539932"/>
                  <a:gd name="connsiteX11" fmla="*/ 185660 w 728031"/>
                  <a:gd name="connsiteY11" fmla="*/ 365589 h 539932"/>
                  <a:gd name="connsiteX12" fmla="*/ 195630 w 728031"/>
                  <a:gd name="connsiteY12" fmla="*/ 374451 h 539932"/>
                  <a:gd name="connsiteX13" fmla="*/ 256004 w 728031"/>
                  <a:gd name="connsiteY13" fmla="*/ 426517 h 539932"/>
                  <a:gd name="connsiteX14" fmla="*/ 265420 w 728031"/>
                  <a:gd name="connsiteY14" fmla="*/ 435933 h 539932"/>
                  <a:gd name="connsiteX15" fmla="*/ 274836 w 728031"/>
                  <a:gd name="connsiteY15" fmla="*/ 444241 h 539932"/>
                  <a:gd name="connsiteX16" fmla="*/ 334103 w 728031"/>
                  <a:gd name="connsiteY16" fmla="*/ 494645 h 539932"/>
                  <a:gd name="connsiteX17" fmla="*/ 344072 w 728031"/>
                  <a:gd name="connsiteY17" fmla="*/ 501292 h 539932"/>
                  <a:gd name="connsiteX18" fmla="*/ 359028 w 728031"/>
                  <a:gd name="connsiteY18" fmla="*/ 512924 h 539932"/>
                  <a:gd name="connsiteX19" fmla="*/ 371213 w 728031"/>
                  <a:gd name="connsiteY19" fmla="*/ 521786 h 539932"/>
                  <a:gd name="connsiteX20" fmla="*/ 375644 w 728031"/>
                  <a:gd name="connsiteY20" fmla="*/ 525109 h 539932"/>
                  <a:gd name="connsiteX21" fmla="*/ 408878 w 728031"/>
                  <a:gd name="connsiteY21" fmla="*/ 537849 h 539932"/>
                  <a:gd name="connsiteX22" fmla="*/ 437126 w 728031"/>
                  <a:gd name="connsiteY22" fmla="*/ 531756 h 539932"/>
                  <a:gd name="connsiteX23" fmla="*/ 458174 w 728031"/>
                  <a:gd name="connsiteY23" fmla="*/ 525109 h 539932"/>
                  <a:gd name="connsiteX24" fmla="*/ 497500 w 728031"/>
                  <a:gd name="connsiteY24" fmla="*/ 507385 h 539932"/>
                  <a:gd name="connsiteX25" fmla="*/ 555104 w 728031"/>
                  <a:gd name="connsiteY25" fmla="*/ 479136 h 539932"/>
                  <a:gd name="connsiteX26" fmla="*/ 573383 w 728031"/>
                  <a:gd name="connsiteY26" fmla="*/ 468059 h 539932"/>
                  <a:gd name="connsiteX27" fmla="*/ 650373 w 728031"/>
                  <a:gd name="connsiteY27" fmla="*/ 430394 h 539932"/>
                  <a:gd name="connsiteX28" fmla="*/ 726810 w 728031"/>
                  <a:gd name="connsiteY28" fmla="*/ 392176 h 539932"/>
                  <a:gd name="connsiteX29" fmla="*/ 712963 w 728031"/>
                  <a:gd name="connsiteY29" fmla="*/ 371682 h 539932"/>
                  <a:gd name="connsiteX30" fmla="*/ 714624 w 728031"/>
                  <a:gd name="connsiteY30" fmla="*/ 368913 h 539932"/>
                  <a:gd name="connsiteX31" fmla="*/ 711855 w 728031"/>
                  <a:gd name="connsiteY31" fmla="*/ 368913 h 539932"/>
                  <a:gd name="connsiteX32" fmla="*/ 716286 w 728031"/>
                  <a:gd name="connsiteY32" fmla="*/ 365035 h 539932"/>
                  <a:gd name="connsiteX33" fmla="*/ 710193 w 728031"/>
                  <a:gd name="connsiteY33" fmla="*/ 366143 h 539932"/>
                  <a:gd name="connsiteX34" fmla="*/ 706870 w 728031"/>
                  <a:gd name="connsiteY34" fmla="*/ 355065 h 539932"/>
                  <a:gd name="connsiteX35" fmla="*/ 710747 w 728031"/>
                  <a:gd name="connsiteY35" fmla="*/ 352296 h 539932"/>
                  <a:gd name="connsiteX36" fmla="*/ 705762 w 728031"/>
                  <a:gd name="connsiteY36" fmla="*/ 351742 h 539932"/>
                  <a:gd name="connsiteX37" fmla="*/ 705208 w 728031"/>
                  <a:gd name="connsiteY37" fmla="*/ 343434 h 539932"/>
                  <a:gd name="connsiteX38" fmla="*/ 710193 w 728031"/>
                  <a:gd name="connsiteY38" fmla="*/ 339003 h 539932"/>
                  <a:gd name="connsiteX39" fmla="*/ 705208 w 728031"/>
                  <a:gd name="connsiteY39" fmla="*/ 338449 h 539932"/>
                  <a:gd name="connsiteX40" fmla="*/ 707424 w 728031"/>
                  <a:gd name="connsiteY40" fmla="*/ 327371 h 539932"/>
                  <a:gd name="connsiteX41" fmla="*/ 705208 w 728031"/>
                  <a:gd name="connsiteY41" fmla="*/ 324601 h 539932"/>
                  <a:gd name="connsiteX42" fmla="*/ 710193 w 728031"/>
                  <a:gd name="connsiteY42" fmla="*/ 293584 h 539932"/>
                  <a:gd name="connsiteX43" fmla="*/ 708532 w 728031"/>
                  <a:gd name="connsiteY43" fmla="*/ 291922 h 539932"/>
                  <a:gd name="connsiteX44" fmla="*/ 717948 w 728031"/>
                  <a:gd name="connsiteY44" fmla="*/ 270874 h 539932"/>
                  <a:gd name="connsiteX45" fmla="*/ 679729 w 728031"/>
                  <a:gd name="connsiteY45" fmla="*/ 245949 h 539932"/>
                  <a:gd name="connsiteX46" fmla="*/ 568952 w 728031"/>
                  <a:gd name="connsiteY46" fmla="*/ 170620 h 539932"/>
                  <a:gd name="connsiteX47" fmla="*/ 525194 w 728031"/>
                  <a:gd name="connsiteY47" fmla="*/ 140156 h 539932"/>
                  <a:gd name="connsiteX48" fmla="*/ 393369 w 728031"/>
                  <a:gd name="connsiteY48" fmla="*/ 49319 h 539932"/>
                  <a:gd name="connsiteX49" fmla="*/ 339641 w 728031"/>
                  <a:gd name="connsiteY49" fmla="*/ 9992 h 539932"/>
                  <a:gd name="connsiteX50" fmla="*/ 329671 w 728031"/>
                  <a:gd name="connsiteY50" fmla="*/ 1684 h 539932"/>
                  <a:gd name="connsiteX51" fmla="*/ 318594 w 728031"/>
                  <a:gd name="connsiteY51" fmla="*/ 576 h 539932"/>
                  <a:gd name="connsiteX52" fmla="*/ 256004 w 728031"/>
                  <a:gd name="connsiteY52" fmla="*/ 20516 h 539932"/>
                  <a:gd name="connsiteX53" fmla="*/ 130271 w 728031"/>
                  <a:gd name="connsiteY53" fmla="*/ 60950 h 539932"/>
                  <a:gd name="connsiteX54" fmla="*/ 69343 w 728031"/>
                  <a:gd name="connsiteY54" fmla="*/ 83106 h 539932"/>
                  <a:gd name="connsiteX55" fmla="*/ 58266 w 728031"/>
                  <a:gd name="connsiteY55" fmla="*/ 82552 h 539932"/>
                  <a:gd name="connsiteX56" fmla="*/ 30017 w 728031"/>
                  <a:gd name="connsiteY56" fmla="*/ 96953 h 539932"/>
                  <a:gd name="connsiteX57" fmla="*/ 30571 w 728031"/>
                  <a:gd name="connsiteY57" fmla="*/ 101938 h 539932"/>
                  <a:gd name="connsiteX58" fmla="*/ 18940 w 728031"/>
                  <a:gd name="connsiteY58" fmla="*/ 103046 h 539932"/>
                  <a:gd name="connsiteX59" fmla="*/ 10631 w 728031"/>
                  <a:gd name="connsiteY59" fmla="*/ 114124 h 539932"/>
                  <a:gd name="connsiteX60" fmla="*/ 3431 w 728031"/>
                  <a:gd name="connsiteY60" fmla="*/ 137387 h 539932"/>
                  <a:gd name="connsiteX61" fmla="*/ 10077 w 728031"/>
                  <a:gd name="connsiteY61" fmla="*/ 214931 h 539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728031" h="539932">
                    <a:moveTo>
                      <a:pt x="10077" y="214931"/>
                    </a:moveTo>
                    <a:cubicBezTo>
                      <a:pt x="11739" y="214931"/>
                      <a:pt x="13401" y="214931"/>
                      <a:pt x="14508" y="215485"/>
                    </a:cubicBezTo>
                    <a:cubicBezTo>
                      <a:pt x="22817" y="221024"/>
                      <a:pt x="25032" y="230994"/>
                      <a:pt x="34448" y="235425"/>
                    </a:cubicBezTo>
                    <a:cubicBezTo>
                      <a:pt x="35556" y="237087"/>
                      <a:pt x="36110" y="238195"/>
                      <a:pt x="37218" y="239302"/>
                    </a:cubicBezTo>
                    <a:cubicBezTo>
                      <a:pt x="39433" y="239856"/>
                      <a:pt x="38880" y="238195"/>
                      <a:pt x="39433" y="237641"/>
                    </a:cubicBezTo>
                    <a:cubicBezTo>
                      <a:pt x="59373" y="255919"/>
                      <a:pt x="80421" y="273644"/>
                      <a:pt x="101469" y="290814"/>
                    </a:cubicBezTo>
                    <a:cubicBezTo>
                      <a:pt x="102023" y="293584"/>
                      <a:pt x="103685" y="296353"/>
                      <a:pt x="105900" y="298015"/>
                    </a:cubicBezTo>
                    <a:cubicBezTo>
                      <a:pt x="113101" y="299123"/>
                      <a:pt x="118086" y="305215"/>
                      <a:pt x="123625" y="310200"/>
                    </a:cubicBezTo>
                    <a:cubicBezTo>
                      <a:pt x="136918" y="321832"/>
                      <a:pt x="149657" y="334571"/>
                      <a:pt x="161289" y="345095"/>
                    </a:cubicBezTo>
                    <a:cubicBezTo>
                      <a:pt x="162951" y="350634"/>
                      <a:pt x="165166" y="356173"/>
                      <a:pt x="172367" y="357281"/>
                    </a:cubicBezTo>
                    <a:cubicBezTo>
                      <a:pt x="174582" y="359496"/>
                      <a:pt x="175136" y="361712"/>
                      <a:pt x="176798" y="362820"/>
                    </a:cubicBezTo>
                    <a:cubicBezTo>
                      <a:pt x="179567" y="365035"/>
                      <a:pt x="182337" y="364481"/>
                      <a:pt x="185660" y="365589"/>
                    </a:cubicBezTo>
                    <a:cubicBezTo>
                      <a:pt x="188430" y="367251"/>
                      <a:pt x="191753" y="371128"/>
                      <a:pt x="195630" y="374451"/>
                    </a:cubicBezTo>
                    <a:cubicBezTo>
                      <a:pt x="216124" y="392176"/>
                      <a:pt x="236618" y="408239"/>
                      <a:pt x="256004" y="426517"/>
                    </a:cubicBezTo>
                    <a:cubicBezTo>
                      <a:pt x="259327" y="429840"/>
                      <a:pt x="263759" y="433164"/>
                      <a:pt x="265420" y="435933"/>
                    </a:cubicBezTo>
                    <a:cubicBezTo>
                      <a:pt x="268190" y="439810"/>
                      <a:pt x="268190" y="444795"/>
                      <a:pt x="274836" y="444241"/>
                    </a:cubicBezTo>
                    <a:cubicBezTo>
                      <a:pt x="293669" y="459750"/>
                      <a:pt x="313609" y="480244"/>
                      <a:pt x="334103" y="494645"/>
                    </a:cubicBezTo>
                    <a:cubicBezTo>
                      <a:pt x="337426" y="496861"/>
                      <a:pt x="341857" y="498523"/>
                      <a:pt x="344072" y="501292"/>
                    </a:cubicBezTo>
                    <a:cubicBezTo>
                      <a:pt x="348504" y="506277"/>
                      <a:pt x="349057" y="515139"/>
                      <a:pt x="359028" y="512924"/>
                    </a:cubicBezTo>
                    <a:cubicBezTo>
                      <a:pt x="361243" y="516247"/>
                      <a:pt x="367336" y="519017"/>
                      <a:pt x="371213" y="521786"/>
                    </a:cubicBezTo>
                    <a:cubicBezTo>
                      <a:pt x="374536" y="524555"/>
                      <a:pt x="372875" y="525663"/>
                      <a:pt x="375644" y="525109"/>
                    </a:cubicBezTo>
                    <a:cubicBezTo>
                      <a:pt x="383953" y="529540"/>
                      <a:pt x="398354" y="545603"/>
                      <a:pt x="408878" y="537849"/>
                    </a:cubicBezTo>
                    <a:cubicBezTo>
                      <a:pt x="419955" y="542834"/>
                      <a:pt x="427710" y="535633"/>
                      <a:pt x="437126" y="531756"/>
                    </a:cubicBezTo>
                    <a:cubicBezTo>
                      <a:pt x="444326" y="528433"/>
                      <a:pt x="452081" y="526771"/>
                      <a:pt x="458174" y="525109"/>
                    </a:cubicBezTo>
                    <a:cubicBezTo>
                      <a:pt x="473129" y="520124"/>
                      <a:pt x="485314" y="513478"/>
                      <a:pt x="497500" y="507385"/>
                    </a:cubicBezTo>
                    <a:cubicBezTo>
                      <a:pt x="516886" y="497415"/>
                      <a:pt x="536272" y="488553"/>
                      <a:pt x="555104" y="479136"/>
                    </a:cubicBezTo>
                    <a:cubicBezTo>
                      <a:pt x="561751" y="475813"/>
                      <a:pt x="567290" y="471936"/>
                      <a:pt x="573383" y="468059"/>
                    </a:cubicBezTo>
                    <a:cubicBezTo>
                      <a:pt x="598308" y="454211"/>
                      <a:pt x="624894" y="442580"/>
                      <a:pt x="650373" y="430394"/>
                    </a:cubicBezTo>
                    <a:cubicBezTo>
                      <a:pt x="676406" y="418209"/>
                      <a:pt x="704100" y="408793"/>
                      <a:pt x="726810" y="392176"/>
                    </a:cubicBezTo>
                    <a:cubicBezTo>
                      <a:pt x="731241" y="379990"/>
                      <a:pt x="722933" y="373898"/>
                      <a:pt x="712963" y="371682"/>
                    </a:cubicBezTo>
                    <a:cubicBezTo>
                      <a:pt x="713517" y="370574"/>
                      <a:pt x="714624" y="370574"/>
                      <a:pt x="714624" y="368913"/>
                    </a:cubicBezTo>
                    <a:cubicBezTo>
                      <a:pt x="713517" y="368359"/>
                      <a:pt x="712409" y="370020"/>
                      <a:pt x="711855" y="368913"/>
                    </a:cubicBezTo>
                    <a:cubicBezTo>
                      <a:pt x="713517" y="367805"/>
                      <a:pt x="717394" y="367251"/>
                      <a:pt x="716286" y="365035"/>
                    </a:cubicBezTo>
                    <a:cubicBezTo>
                      <a:pt x="713517" y="364481"/>
                      <a:pt x="711855" y="367251"/>
                      <a:pt x="710193" y="366143"/>
                    </a:cubicBezTo>
                    <a:cubicBezTo>
                      <a:pt x="708532" y="362266"/>
                      <a:pt x="707978" y="357835"/>
                      <a:pt x="706870" y="355065"/>
                    </a:cubicBezTo>
                    <a:cubicBezTo>
                      <a:pt x="707978" y="353404"/>
                      <a:pt x="710747" y="353958"/>
                      <a:pt x="710747" y="352296"/>
                    </a:cubicBezTo>
                    <a:cubicBezTo>
                      <a:pt x="709085" y="350634"/>
                      <a:pt x="706870" y="353404"/>
                      <a:pt x="705762" y="351742"/>
                    </a:cubicBezTo>
                    <a:cubicBezTo>
                      <a:pt x="706870" y="347865"/>
                      <a:pt x="705208" y="346757"/>
                      <a:pt x="705208" y="343434"/>
                    </a:cubicBezTo>
                    <a:cubicBezTo>
                      <a:pt x="706316" y="341218"/>
                      <a:pt x="710193" y="342326"/>
                      <a:pt x="710193" y="339003"/>
                    </a:cubicBezTo>
                    <a:cubicBezTo>
                      <a:pt x="709085" y="336787"/>
                      <a:pt x="705762" y="340110"/>
                      <a:pt x="705208" y="338449"/>
                    </a:cubicBezTo>
                    <a:cubicBezTo>
                      <a:pt x="704100" y="334018"/>
                      <a:pt x="706316" y="328479"/>
                      <a:pt x="707424" y="327371"/>
                    </a:cubicBezTo>
                    <a:cubicBezTo>
                      <a:pt x="706870" y="326263"/>
                      <a:pt x="704654" y="326263"/>
                      <a:pt x="705208" y="324601"/>
                    </a:cubicBezTo>
                    <a:cubicBezTo>
                      <a:pt x="706316" y="313524"/>
                      <a:pt x="704100" y="299676"/>
                      <a:pt x="710193" y="293584"/>
                    </a:cubicBezTo>
                    <a:cubicBezTo>
                      <a:pt x="710193" y="292476"/>
                      <a:pt x="707424" y="293584"/>
                      <a:pt x="708532" y="291922"/>
                    </a:cubicBezTo>
                    <a:cubicBezTo>
                      <a:pt x="713517" y="286383"/>
                      <a:pt x="724040" y="281952"/>
                      <a:pt x="717948" y="270874"/>
                    </a:cubicBezTo>
                    <a:cubicBezTo>
                      <a:pt x="705208" y="261458"/>
                      <a:pt x="693023" y="254258"/>
                      <a:pt x="679729" y="245949"/>
                    </a:cubicBezTo>
                    <a:cubicBezTo>
                      <a:pt x="642065" y="221578"/>
                      <a:pt x="604954" y="196099"/>
                      <a:pt x="568952" y="170620"/>
                    </a:cubicBezTo>
                    <a:cubicBezTo>
                      <a:pt x="554550" y="160096"/>
                      <a:pt x="539595" y="149572"/>
                      <a:pt x="525194" y="140156"/>
                    </a:cubicBezTo>
                    <a:cubicBezTo>
                      <a:pt x="479775" y="111354"/>
                      <a:pt x="436572" y="79782"/>
                      <a:pt x="393369" y="49319"/>
                    </a:cubicBezTo>
                    <a:cubicBezTo>
                      <a:pt x="375644" y="36579"/>
                      <a:pt x="355150" y="24394"/>
                      <a:pt x="339641" y="9992"/>
                    </a:cubicBezTo>
                    <a:cubicBezTo>
                      <a:pt x="336318" y="7223"/>
                      <a:pt x="332441" y="5007"/>
                      <a:pt x="329671" y="1684"/>
                    </a:cubicBezTo>
                    <a:cubicBezTo>
                      <a:pt x="326902" y="22"/>
                      <a:pt x="321363" y="-531"/>
                      <a:pt x="318594" y="576"/>
                    </a:cubicBezTo>
                    <a:cubicBezTo>
                      <a:pt x="298654" y="7777"/>
                      <a:pt x="277052" y="13316"/>
                      <a:pt x="256004" y="20516"/>
                    </a:cubicBezTo>
                    <a:cubicBezTo>
                      <a:pt x="214462" y="34364"/>
                      <a:pt x="171259" y="47657"/>
                      <a:pt x="130271" y="60950"/>
                    </a:cubicBezTo>
                    <a:cubicBezTo>
                      <a:pt x="109224" y="67597"/>
                      <a:pt x="88176" y="73690"/>
                      <a:pt x="69343" y="83106"/>
                    </a:cubicBezTo>
                    <a:cubicBezTo>
                      <a:pt x="64912" y="80336"/>
                      <a:pt x="63251" y="84767"/>
                      <a:pt x="58266" y="82552"/>
                    </a:cubicBezTo>
                    <a:cubicBezTo>
                      <a:pt x="48850" y="87537"/>
                      <a:pt x="36110" y="88091"/>
                      <a:pt x="30017" y="96953"/>
                    </a:cubicBezTo>
                    <a:cubicBezTo>
                      <a:pt x="29463" y="97507"/>
                      <a:pt x="31679" y="99169"/>
                      <a:pt x="30571" y="101938"/>
                    </a:cubicBezTo>
                    <a:cubicBezTo>
                      <a:pt x="27248" y="103600"/>
                      <a:pt x="23371" y="101938"/>
                      <a:pt x="18940" y="103046"/>
                    </a:cubicBezTo>
                    <a:cubicBezTo>
                      <a:pt x="13401" y="101938"/>
                      <a:pt x="12293" y="108585"/>
                      <a:pt x="10631" y="114124"/>
                    </a:cubicBezTo>
                    <a:cubicBezTo>
                      <a:pt x="7862" y="121878"/>
                      <a:pt x="4538" y="128525"/>
                      <a:pt x="3431" y="137387"/>
                    </a:cubicBezTo>
                    <a:cubicBezTo>
                      <a:pt x="-1000" y="165081"/>
                      <a:pt x="-3216" y="202746"/>
                      <a:pt x="10077" y="214931"/>
                    </a:cubicBezTo>
                    <a:close/>
                  </a:path>
                </a:pathLst>
              </a:custGeom>
              <a:solidFill>
                <a:srgbClr val="210202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7" name="Freeform: Shape 976">
                <a:extLst>
                  <a:ext uri="{FF2B5EF4-FFF2-40B4-BE49-F238E27FC236}">
                    <a16:creationId xmlns:a16="http://schemas.microsoft.com/office/drawing/2014/main" id="{5C824E2F-2134-45E9-902B-47741C13C68C}"/>
                  </a:ext>
                </a:extLst>
              </p:cNvPr>
              <p:cNvSpPr/>
              <p:nvPr/>
            </p:nvSpPr>
            <p:spPr>
              <a:xfrm>
                <a:off x="6014024" y="2670860"/>
                <a:ext cx="39326" cy="16062"/>
              </a:xfrm>
              <a:custGeom>
                <a:avLst/>
                <a:gdLst>
                  <a:gd name="connsiteX0" fmla="*/ 39326 w 39326"/>
                  <a:gd name="connsiteY0" fmla="*/ 16063 h 16062"/>
                  <a:gd name="connsiteX1" fmla="*/ 0 w 39326"/>
                  <a:gd name="connsiteY1" fmla="*/ 6093 h 16062"/>
                  <a:gd name="connsiteX2" fmla="*/ 14401 w 39326"/>
                  <a:gd name="connsiteY2" fmla="*/ 0 h 16062"/>
                  <a:gd name="connsiteX3" fmla="*/ 39326 w 39326"/>
                  <a:gd name="connsiteY3" fmla="*/ 16063 h 16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26" h="16062">
                    <a:moveTo>
                      <a:pt x="39326" y="16063"/>
                    </a:moveTo>
                    <a:cubicBezTo>
                      <a:pt x="28248" y="12739"/>
                      <a:pt x="12739" y="9416"/>
                      <a:pt x="0" y="6093"/>
                    </a:cubicBezTo>
                    <a:cubicBezTo>
                      <a:pt x="4431" y="3877"/>
                      <a:pt x="11078" y="3323"/>
                      <a:pt x="14401" y="0"/>
                    </a:cubicBezTo>
                    <a:cubicBezTo>
                      <a:pt x="23817" y="4985"/>
                      <a:pt x="30464" y="11632"/>
                      <a:pt x="39326" y="160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8" name="Freeform: Shape 977">
                <a:extLst>
                  <a:ext uri="{FF2B5EF4-FFF2-40B4-BE49-F238E27FC236}">
                    <a16:creationId xmlns:a16="http://schemas.microsoft.com/office/drawing/2014/main" id="{513AB1B9-BFE5-4ED9-8484-B2224FC5155E}"/>
                  </a:ext>
                </a:extLst>
              </p:cNvPr>
              <p:cNvSpPr/>
              <p:nvPr/>
            </p:nvSpPr>
            <p:spPr>
              <a:xfrm>
                <a:off x="5846196" y="2738435"/>
                <a:ext cx="11631" cy="7200"/>
              </a:xfrm>
              <a:custGeom>
                <a:avLst/>
                <a:gdLst>
                  <a:gd name="connsiteX0" fmla="*/ 11632 w 11631"/>
                  <a:gd name="connsiteY0" fmla="*/ 0 h 7200"/>
                  <a:gd name="connsiteX1" fmla="*/ 0 w 11631"/>
                  <a:gd name="connsiteY1" fmla="*/ 7201 h 7200"/>
                  <a:gd name="connsiteX2" fmla="*/ 11632 w 11631"/>
                  <a:gd name="connsiteY2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31" h="7200">
                    <a:moveTo>
                      <a:pt x="11632" y="0"/>
                    </a:moveTo>
                    <a:cubicBezTo>
                      <a:pt x="11078" y="3877"/>
                      <a:pt x="3877" y="4985"/>
                      <a:pt x="0" y="7201"/>
                    </a:cubicBezTo>
                    <a:cubicBezTo>
                      <a:pt x="2769" y="3877"/>
                      <a:pt x="7754" y="2769"/>
                      <a:pt x="116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9" name="Freeform: Shape 978">
                <a:extLst>
                  <a:ext uri="{FF2B5EF4-FFF2-40B4-BE49-F238E27FC236}">
                    <a16:creationId xmlns:a16="http://schemas.microsoft.com/office/drawing/2014/main" id="{83649654-2CFC-4E3E-939E-2461E48F8D7B}"/>
                  </a:ext>
                </a:extLst>
              </p:cNvPr>
              <p:cNvSpPr/>
              <p:nvPr/>
            </p:nvSpPr>
            <p:spPr>
              <a:xfrm>
                <a:off x="5808770" y="2737881"/>
                <a:ext cx="4192" cy="6092"/>
              </a:xfrm>
              <a:custGeom>
                <a:avLst/>
                <a:gdLst>
                  <a:gd name="connsiteX0" fmla="*/ 4192 w 4192"/>
                  <a:gd name="connsiteY0" fmla="*/ 0 h 6092"/>
                  <a:gd name="connsiteX1" fmla="*/ 315 w 4192"/>
                  <a:gd name="connsiteY1" fmla="*/ 6093 h 6092"/>
                  <a:gd name="connsiteX2" fmla="*/ 869 w 4192"/>
                  <a:gd name="connsiteY2" fmla="*/ 554 h 6092"/>
                  <a:gd name="connsiteX3" fmla="*/ 4192 w 4192"/>
                  <a:gd name="connsiteY3" fmla="*/ 0 h 6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2" h="6092">
                    <a:moveTo>
                      <a:pt x="4192" y="0"/>
                    </a:moveTo>
                    <a:cubicBezTo>
                      <a:pt x="4192" y="3323"/>
                      <a:pt x="2530" y="5539"/>
                      <a:pt x="315" y="6093"/>
                    </a:cubicBezTo>
                    <a:cubicBezTo>
                      <a:pt x="-793" y="4431"/>
                      <a:pt x="1423" y="2769"/>
                      <a:pt x="869" y="554"/>
                    </a:cubicBezTo>
                    <a:cubicBezTo>
                      <a:pt x="1423" y="554"/>
                      <a:pt x="3084" y="554"/>
                      <a:pt x="41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0" name="Freeform: Shape 979">
                <a:extLst>
                  <a:ext uri="{FF2B5EF4-FFF2-40B4-BE49-F238E27FC236}">
                    <a16:creationId xmlns:a16="http://schemas.microsoft.com/office/drawing/2014/main" id="{D909D324-3B7F-4BB0-9AA1-CF38DC8EFE08}"/>
                  </a:ext>
                </a:extLst>
              </p:cNvPr>
              <p:cNvSpPr/>
              <p:nvPr/>
            </p:nvSpPr>
            <p:spPr>
              <a:xfrm>
                <a:off x="5801884" y="2739392"/>
                <a:ext cx="5538" cy="8459"/>
              </a:xfrm>
              <a:custGeom>
                <a:avLst/>
                <a:gdLst>
                  <a:gd name="connsiteX0" fmla="*/ 5539 w 5538"/>
                  <a:gd name="connsiteY0" fmla="*/ 151 h 8459"/>
                  <a:gd name="connsiteX1" fmla="*/ 0 w 5538"/>
                  <a:gd name="connsiteY1" fmla="*/ 8459 h 8459"/>
                  <a:gd name="connsiteX2" fmla="*/ 1108 w 5538"/>
                  <a:gd name="connsiteY2" fmla="*/ 1259 h 8459"/>
                  <a:gd name="connsiteX3" fmla="*/ 5539 w 5538"/>
                  <a:gd name="connsiteY3" fmla="*/ 151 h 8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8" h="8459">
                    <a:moveTo>
                      <a:pt x="5539" y="151"/>
                    </a:moveTo>
                    <a:cubicBezTo>
                      <a:pt x="4431" y="3474"/>
                      <a:pt x="4431" y="8459"/>
                      <a:pt x="0" y="8459"/>
                    </a:cubicBezTo>
                    <a:cubicBezTo>
                      <a:pt x="0" y="5690"/>
                      <a:pt x="554" y="3474"/>
                      <a:pt x="1108" y="1259"/>
                    </a:cubicBezTo>
                    <a:cubicBezTo>
                      <a:pt x="2769" y="705"/>
                      <a:pt x="3323" y="-403"/>
                      <a:pt x="5539" y="151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1" name="Freeform: Shape 980">
                <a:extLst>
                  <a:ext uri="{FF2B5EF4-FFF2-40B4-BE49-F238E27FC236}">
                    <a16:creationId xmlns:a16="http://schemas.microsoft.com/office/drawing/2014/main" id="{74E83AC9-9B88-4B85-904E-2B48401052E4}"/>
                  </a:ext>
                </a:extLst>
              </p:cNvPr>
              <p:cNvSpPr/>
              <p:nvPr/>
            </p:nvSpPr>
            <p:spPr>
              <a:xfrm>
                <a:off x="5839549" y="2745081"/>
                <a:ext cx="13847" cy="10523"/>
              </a:xfrm>
              <a:custGeom>
                <a:avLst/>
                <a:gdLst>
                  <a:gd name="connsiteX0" fmla="*/ 13847 w 13847"/>
                  <a:gd name="connsiteY0" fmla="*/ 0 h 10523"/>
                  <a:gd name="connsiteX1" fmla="*/ 0 w 13847"/>
                  <a:gd name="connsiteY1" fmla="*/ 10524 h 10523"/>
                  <a:gd name="connsiteX2" fmla="*/ 13847 w 13847"/>
                  <a:gd name="connsiteY2" fmla="*/ 0 h 1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47" h="10523">
                    <a:moveTo>
                      <a:pt x="13847" y="0"/>
                    </a:moveTo>
                    <a:cubicBezTo>
                      <a:pt x="11078" y="6093"/>
                      <a:pt x="4985" y="7201"/>
                      <a:pt x="0" y="10524"/>
                    </a:cubicBezTo>
                    <a:cubicBezTo>
                      <a:pt x="1108" y="4985"/>
                      <a:pt x="8308" y="2769"/>
                      <a:pt x="138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2" name="Freeform: Shape 981">
                <a:extLst>
                  <a:ext uri="{FF2B5EF4-FFF2-40B4-BE49-F238E27FC236}">
                    <a16:creationId xmlns:a16="http://schemas.microsoft.com/office/drawing/2014/main" id="{B61C4CAE-0B7C-4E44-8C77-71503B5AC9C9}"/>
                  </a:ext>
                </a:extLst>
              </p:cNvPr>
              <p:cNvSpPr/>
              <p:nvPr/>
            </p:nvSpPr>
            <p:spPr>
              <a:xfrm>
                <a:off x="5797453" y="2741758"/>
                <a:ext cx="3323" cy="9416"/>
              </a:xfrm>
              <a:custGeom>
                <a:avLst/>
                <a:gdLst>
                  <a:gd name="connsiteX0" fmla="*/ 1662 w 3323"/>
                  <a:gd name="connsiteY0" fmla="*/ 0 h 9416"/>
                  <a:gd name="connsiteX1" fmla="*/ 3323 w 3323"/>
                  <a:gd name="connsiteY1" fmla="*/ 0 h 9416"/>
                  <a:gd name="connsiteX2" fmla="*/ 0 w 3323"/>
                  <a:gd name="connsiteY2" fmla="*/ 9416 h 9416"/>
                  <a:gd name="connsiteX3" fmla="*/ 1662 w 3323"/>
                  <a:gd name="connsiteY3" fmla="*/ 0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3" h="9416">
                    <a:moveTo>
                      <a:pt x="1662" y="0"/>
                    </a:moveTo>
                    <a:cubicBezTo>
                      <a:pt x="2216" y="0"/>
                      <a:pt x="2769" y="0"/>
                      <a:pt x="3323" y="0"/>
                    </a:cubicBezTo>
                    <a:cubicBezTo>
                      <a:pt x="2216" y="2769"/>
                      <a:pt x="3323" y="8862"/>
                      <a:pt x="0" y="9416"/>
                    </a:cubicBezTo>
                    <a:cubicBezTo>
                      <a:pt x="554" y="6093"/>
                      <a:pt x="554" y="2769"/>
                      <a:pt x="1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3" name="Freeform: Shape 982">
                <a:extLst>
                  <a:ext uri="{FF2B5EF4-FFF2-40B4-BE49-F238E27FC236}">
                    <a16:creationId xmlns:a16="http://schemas.microsoft.com/office/drawing/2014/main" id="{C1708CF5-FE77-4B2A-A61F-5CF442DB6333}"/>
                  </a:ext>
                </a:extLst>
              </p:cNvPr>
              <p:cNvSpPr/>
              <p:nvPr/>
            </p:nvSpPr>
            <p:spPr>
              <a:xfrm>
                <a:off x="5824655" y="2744527"/>
                <a:ext cx="7631" cy="8862"/>
              </a:xfrm>
              <a:custGeom>
                <a:avLst/>
                <a:gdLst>
                  <a:gd name="connsiteX0" fmla="*/ 7139 w 7631"/>
                  <a:gd name="connsiteY0" fmla="*/ 0 h 8862"/>
                  <a:gd name="connsiteX1" fmla="*/ 7139 w 7631"/>
                  <a:gd name="connsiteY1" fmla="*/ 5539 h 8862"/>
                  <a:gd name="connsiteX2" fmla="*/ 492 w 7631"/>
                  <a:gd name="connsiteY2" fmla="*/ 8862 h 8862"/>
                  <a:gd name="connsiteX3" fmla="*/ 492 w 7631"/>
                  <a:gd name="connsiteY3" fmla="*/ 3323 h 8862"/>
                  <a:gd name="connsiteX4" fmla="*/ 7139 w 7631"/>
                  <a:gd name="connsiteY4" fmla="*/ 0 h 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1" h="8862">
                    <a:moveTo>
                      <a:pt x="7139" y="0"/>
                    </a:moveTo>
                    <a:cubicBezTo>
                      <a:pt x="8247" y="1108"/>
                      <a:pt x="7139" y="3877"/>
                      <a:pt x="7139" y="5539"/>
                    </a:cubicBezTo>
                    <a:cubicBezTo>
                      <a:pt x="4923" y="6093"/>
                      <a:pt x="2708" y="7754"/>
                      <a:pt x="492" y="8862"/>
                    </a:cubicBezTo>
                    <a:cubicBezTo>
                      <a:pt x="-615" y="7754"/>
                      <a:pt x="492" y="4985"/>
                      <a:pt x="492" y="3323"/>
                    </a:cubicBezTo>
                    <a:cubicBezTo>
                      <a:pt x="3262" y="2769"/>
                      <a:pt x="4923" y="1662"/>
                      <a:pt x="71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4" name="Freeform: Shape 983">
                <a:extLst>
                  <a:ext uri="{FF2B5EF4-FFF2-40B4-BE49-F238E27FC236}">
                    <a16:creationId xmlns:a16="http://schemas.microsoft.com/office/drawing/2014/main" id="{7BD57C2D-08E9-488B-9837-E50E0ED494D0}"/>
                  </a:ext>
                </a:extLst>
              </p:cNvPr>
              <p:cNvSpPr/>
              <p:nvPr/>
            </p:nvSpPr>
            <p:spPr>
              <a:xfrm>
                <a:off x="5836533" y="2745635"/>
                <a:ext cx="8000" cy="5538"/>
              </a:xfrm>
              <a:custGeom>
                <a:avLst/>
                <a:gdLst>
                  <a:gd name="connsiteX0" fmla="*/ 8001 w 8000"/>
                  <a:gd name="connsiteY0" fmla="*/ 0 h 5538"/>
                  <a:gd name="connsiteX1" fmla="*/ 247 w 8000"/>
                  <a:gd name="connsiteY1" fmla="*/ 5539 h 5538"/>
                  <a:gd name="connsiteX2" fmla="*/ 8001 w 8000"/>
                  <a:gd name="connsiteY2" fmla="*/ 0 h 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00" h="5538">
                    <a:moveTo>
                      <a:pt x="8001" y="0"/>
                    </a:moveTo>
                    <a:cubicBezTo>
                      <a:pt x="8001" y="2769"/>
                      <a:pt x="2462" y="3323"/>
                      <a:pt x="247" y="5539"/>
                    </a:cubicBezTo>
                    <a:cubicBezTo>
                      <a:pt x="-1415" y="2769"/>
                      <a:pt x="5785" y="2216"/>
                      <a:pt x="80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5" name="Freeform: Shape 984">
                <a:extLst>
                  <a:ext uri="{FF2B5EF4-FFF2-40B4-BE49-F238E27FC236}">
                    <a16:creationId xmlns:a16="http://schemas.microsoft.com/office/drawing/2014/main" id="{5B093A4D-DD8B-4F3E-A040-F27427BDB3FB}"/>
                  </a:ext>
                </a:extLst>
              </p:cNvPr>
              <p:cNvSpPr/>
              <p:nvPr/>
            </p:nvSpPr>
            <p:spPr>
              <a:xfrm>
                <a:off x="5791360" y="2743395"/>
                <a:ext cx="4431" cy="11656"/>
              </a:xfrm>
              <a:custGeom>
                <a:avLst/>
                <a:gdLst>
                  <a:gd name="connsiteX0" fmla="*/ 4431 w 4431"/>
                  <a:gd name="connsiteY0" fmla="*/ 25 h 11656"/>
                  <a:gd name="connsiteX1" fmla="*/ 0 w 4431"/>
                  <a:gd name="connsiteY1" fmla="*/ 11657 h 11656"/>
                  <a:gd name="connsiteX2" fmla="*/ 4431 w 4431"/>
                  <a:gd name="connsiteY2" fmla="*/ 25 h 1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31" h="11656">
                    <a:moveTo>
                      <a:pt x="4431" y="25"/>
                    </a:moveTo>
                    <a:cubicBezTo>
                      <a:pt x="3323" y="4456"/>
                      <a:pt x="3877" y="10549"/>
                      <a:pt x="0" y="11657"/>
                    </a:cubicBezTo>
                    <a:cubicBezTo>
                      <a:pt x="554" y="8333"/>
                      <a:pt x="-554" y="-529"/>
                      <a:pt x="4431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6" name="Freeform: Shape 985">
                <a:extLst>
                  <a:ext uri="{FF2B5EF4-FFF2-40B4-BE49-F238E27FC236}">
                    <a16:creationId xmlns:a16="http://schemas.microsoft.com/office/drawing/2014/main" id="{D474CE31-22C7-45AE-8389-DA19521A91B0}"/>
                  </a:ext>
                </a:extLst>
              </p:cNvPr>
              <p:cNvSpPr/>
              <p:nvPr/>
            </p:nvSpPr>
            <p:spPr>
              <a:xfrm>
                <a:off x="5806316" y="2746189"/>
                <a:ext cx="4749" cy="9970"/>
              </a:xfrm>
              <a:custGeom>
                <a:avLst/>
                <a:gdLst>
                  <a:gd name="connsiteX0" fmla="*/ 3877 w 4749"/>
                  <a:gd name="connsiteY0" fmla="*/ 7754 h 9970"/>
                  <a:gd name="connsiteX1" fmla="*/ 0 w 4749"/>
                  <a:gd name="connsiteY1" fmla="*/ 9970 h 9970"/>
                  <a:gd name="connsiteX2" fmla="*/ 3877 w 4749"/>
                  <a:gd name="connsiteY2" fmla="*/ 0 h 9970"/>
                  <a:gd name="connsiteX3" fmla="*/ 3877 w 4749"/>
                  <a:gd name="connsiteY3" fmla="*/ 7754 h 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49" h="9970">
                    <a:moveTo>
                      <a:pt x="3877" y="7754"/>
                    </a:moveTo>
                    <a:cubicBezTo>
                      <a:pt x="2216" y="8308"/>
                      <a:pt x="1662" y="9416"/>
                      <a:pt x="0" y="9970"/>
                    </a:cubicBezTo>
                    <a:cubicBezTo>
                      <a:pt x="1108" y="6093"/>
                      <a:pt x="554" y="1108"/>
                      <a:pt x="3877" y="0"/>
                    </a:cubicBezTo>
                    <a:cubicBezTo>
                      <a:pt x="6093" y="554"/>
                      <a:pt x="3323" y="4431"/>
                      <a:pt x="3877" y="77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7" name="Freeform: Shape 986">
                <a:extLst>
                  <a:ext uri="{FF2B5EF4-FFF2-40B4-BE49-F238E27FC236}">
                    <a16:creationId xmlns:a16="http://schemas.microsoft.com/office/drawing/2014/main" id="{350EA74F-75DD-458A-85A9-828A0A616241}"/>
                  </a:ext>
                </a:extLst>
              </p:cNvPr>
              <p:cNvSpPr/>
              <p:nvPr/>
            </p:nvSpPr>
            <p:spPr>
              <a:xfrm>
                <a:off x="5786231" y="2745081"/>
                <a:ext cx="2661" cy="13293"/>
              </a:xfrm>
              <a:custGeom>
                <a:avLst/>
                <a:gdLst>
                  <a:gd name="connsiteX0" fmla="*/ 2360 w 2661"/>
                  <a:gd name="connsiteY0" fmla="*/ 0 h 13293"/>
                  <a:gd name="connsiteX1" fmla="*/ 144 w 2661"/>
                  <a:gd name="connsiteY1" fmla="*/ 13293 h 13293"/>
                  <a:gd name="connsiteX2" fmla="*/ 2360 w 2661"/>
                  <a:gd name="connsiteY2" fmla="*/ 0 h 1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61" h="13293">
                    <a:moveTo>
                      <a:pt x="2360" y="0"/>
                    </a:moveTo>
                    <a:cubicBezTo>
                      <a:pt x="3467" y="2769"/>
                      <a:pt x="1252" y="10524"/>
                      <a:pt x="144" y="13293"/>
                    </a:cubicBezTo>
                    <a:cubicBezTo>
                      <a:pt x="-410" y="9416"/>
                      <a:pt x="698" y="2769"/>
                      <a:pt x="23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8" name="Freeform: Shape 987">
                <a:extLst>
                  <a:ext uri="{FF2B5EF4-FFF2-40B4-BE49-F238E27FC236}">
                    <a16:creationId xmlns:a16="http://schemas.microsoft.com/office/drawing/2014/main" id="{97D68ADD-EE17-4383-B6CF-6B263C2BD462}"/>
                  </a:ext>
                </a:extLst>
              </p:cNvPr>
              <p:cNvSpPr/>
              <p:nvPr/>
            </p:nvSpPr>
            <p:spPr>
              <a:xfrm>
                <a:off x="5833322" y="2750510"/>
                <a:ext cx="2461" cy="2325"/>
              </a:xfrm>
              <a:custGeom>
                <a:avLst/>
                <a:gdLst>
                  <a:gd name="connsiteX0" fmla="*/ 2350 w 2461"/>
                  <a:gd name="connsiteY0" fmla="*/ 110 h 2325"/>
                  <a:gd name="connsiteX1" fmla="*/ 688 w 2461"/>
                  <a:gd name="connsiteY1" fmla="*/ 2326 h 2325"/>
                  <a:gd name="connsiteX2" fmla="*/ 2350 w 2461"/>
                  <a:gd name="connsiteY2" fmla="*/ 110 h 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61" h="2325">
                    <a:moveTo>
                      <a:pt x="2350" y="110"/>
                    </a:moveTo>
                    <a:cubicBezTo>
                      <a:pt x="2904" y="1772"/>
                      <a:pt x="1242" y="1772"/>
                      <a:pt x="688" y="2326"/>
                    </a:cubicBezTo>
                    <a:cubicBezTo>
                      <a:pt x="-973" y="1218"/>
                      <a:pt x="688" y="-444"/>
                      <a:pt x="2350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9" name="Freeform: Shape 988">
                <a:extLst>
                  <a:ext uri="{FF2B5EF4-FFF2-40B4-BE49-F238E27FC236}">
                    <a16:creationId xmlns:a16="http://schemas.microsoft.com/office/drawing/2014/main" id="{ADC83DE3-28AE-4167-9634-E565E8AF15C1}"/>
                  </a:ext>
                </a:extLst>
              </p:cNvPr>
              <p:cNvSpPr/>
              <p:nvPr/>
            </p:nvSpPr>
            <p:spPr>
              <a:xfrm>
                <a:off x="5781390" y="2747067"/>
                <a:ext cx="3323" cy="14076"/>
              </a:xfrm>
              <a:custGeom>
                <a:avLst/>
                <a:gdLst>
                  <a:gd name="connsiteX0" fmla="*/ 3323 w 3323"/>
                  <a:gd name="connsiteY0" fmla="*/ 229 h 14076"/>
                  <a:gd name="connsiteX1" fmla="*/ 0 w 3323"/>
                  <a:gd name="connsiteY1" fmla="*/ 14077 h 14076"/>
                  <a:gd name="connsiteX2" fmla="*/ 554 w 3323"/>
                  <a:gd name="connsiteY2" fmla="*/ 783 h 14076"/>
                  <a:gd name="connsiteX3" fmla="*/ 3323 w 3323"/>
                  <a:gd name="connsiteY3" fmla="*/ 229 h 14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3" h="14076">
                    <a:moveTo>
                      <a:pt x="3323" y="229"/>
                    </a:moveTo>
                    <a:cubicBezTo>
                      <a:pt x="1662" y="4107"/>
                      <a:pt x="2216" y="11307"/>
                      <a:pt x="0" y="14077"/>
                    </a:cubicBezTo>
                    <a:cubicBezTo>
                      <a:pt x="554" y="10199"/>
                      <a:pt x="3323" y="3553"/>
                      <a:pt x="554" y="783"/>
                    </a:cubicBezTo>
                    <a:cubicBezTo>
                      <a:pt x="1108" y="229"/>
                      <a:pt x="2216" y="-324"/>
                      <a:pt x="3323" y="2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0" name="Freeform: Shape 989">
                <a:extLst>
                  <a:ext uri="{FF2B5EF4-FFF2-40B4-BE49-F238E27FC236}">
                    <a16:creationId xmlns:a16="http://schemas.microsoft.com/office/drawing/2014/main" id="{DA1CFC62-85BE-4B2C-A51B-13F287F558DB}"/>
                  </a:ext>
                </a:extLst>
              </p:cNvPr>
              <p:cNvSpPr/>
              <p:nvPr/>
            </p:nvSpPr>
            <p:spPr>
              <a:xfrm>
                <a:off x="5819581" y="2750013"/>
                <a:ext cx="3350" cy="6146"/>
              </a:xfrm>
              <a:custGeom>
                <a:avLst/>
                <a:gdLst>
                  <a:gd name="connsiteX0" fmla="*/ 3351 w 3350"/>
                  <a:gd name="connsiteY0" fmla="*/ 53 h 6146"/>
                  <a:gd name="connsiteX1" fmla="*/ 2797 w 3350"/>
                  <a:gd name="connsiteY1" fmla="*/ 5038 h 6146"/>
                  <a:gd name="connsiteX2" fmla="*/ 27 w 3350"/>
                  <a:gd name="connsiteY2" fmla="*/ 6146 h 6146"/>
                  <a:gd name="connsiteX3" fmla="*/ 3351 w 3350"/>
                  <a:gd name="connsiteY3" fmla="*/ 53 h 6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0" h="6146">
                    <a:moveTo>
                      <a:pt x="3351" y="53"/>
                    </a:moveTo>
                    <a:cubicBezTo>
                      <a:pt x="3351" y="1715"/>
                      <a:pt x="3351" y="3377"/>
                      <a:pt x="2797" y="5038"/>
                    </a:cubicBezTo>
                    <a:cubicBezTo>
                      <a:pt x="1689" y="5038"/>
                      <a:pt x="1135" y="6146"/>
                      <a:pt x="27" y="6146"/>
                    </a:cubicBezTo>
                    <a:cubicBezTo>
                      <a:pt x="27" y="3377"/>
                      <a:pt x="-527" y="-501"/>
                      <a:pt x="3351" y="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1" name="Freeform: Shape 990">
                <a:extLst>
                  <a:ext uri="{FF2B5EF4-FFF2-40B4-BE49-F238E27FC236}">
                    <a16:creationId xmlns:a16="http://schemas.microsoft.com/office/drawing/2014/main" id="{77731F48-F339-4333-9C01-D02A5AD836FE}"/>
                  </a:ext>
                </a:extLst>
              </p:cNvPr>
              <p:cNvSpPr/>
              <p:nvPr/>
            </p:nvSpPr>
            <p:spPr>
              <a:xfrm>
                <a:off x="5776405" y="2747851"/>
                <a:ext cx="4431" cy="17170"/>
              </a:xfrm>
              <a:custGeom>
                <a:avLst/>
                <a:gdLst>
                  <a:gd name="connsiteX0" fmla="*/ 4431 w 4431"/>
                  <a:gd name="connsiteY0" fmla="*/ 0 h 17170"/>
                  <a:gd name="connsiteX1" fmla="*/ 0 w 4431"/>
                  <a:gd name="connsiteY1" fmla="*/ 17171 h 17170"/>
                  <a:gd name="connsiteX2" fmla="*/ 2216 w 4431"/>
                  <a:gd name="connsiteY2" fmla="*/ 1108 h 17170"/>
                  <a:gd name="connsiteX3" fmla="*/ 4431 w 4431"/>
                  <a:gd name="connsiteY3" fmla="*/ 0 h 1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31" h="17170">
                    <a:moveTo>
                      <a:pt x="4431" y="0"/>
                    </a:moveTo>
                    <a:cubicBezTo>
                      <a:pt x="2769" y="3323"/>
                      <a:pt x="2769" y="13293"/>
                      <a:pt x="0" y="17171"/>
                    </a:cubicBezTo>
                    <a:cubicBezTo>
                      <a:pt x="1108" y="12186"/>
                      <a:pt x="1108" y="6647"/>
                      <a:pt x="2216" y="1108"/>
                    </a:cubicBezTo>
                    <a:cubicBezTo>
                      <a:pt x="2769" y="554"/>
                      <a:pt x="3877" y="554"/>
                      <a:pt x="44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2" name="Freeform: Shape 991">
                <a:extLst>
                  <a:ext uri="{FF2B5EF4-FFF2-40B4-BE49-F238E27FC236}">
                    <a16:creationId xmlns:a16="http://schemas.microsoft.com/office/drawing/2014/main" id="{684EBEBC-FC92-4891-8311-EB6A7EF34639}"/>
                  </a:ext>
                </a:extLst>
              </p:cNvPr>
              <p:cNvSpPr/>
              <p:nvPr/>
            </p:nvSpPr>
            <p:spPr>
              <a:xfrm>
                <a:off x="5800462" y="2749512"/>
                <a:ext cx="3988" cy="9969"/>
              </a:xfrm>
              <a:custGeom>
                <a:avLst/>
                <a:gdLst>
                  <a:gd name="connsiteX0" fmla="*/ 315 w 3988"/>
                  <a:gd name="connsiteY0" fmla="*/ 9970 h 9969"/>
                  <a:gd name="connsiteX1" fmla="*/ 869 w 3988"/>
                  <a:gd name="connsiteY1" fmla="*/ 1662 h 9969"/>
                  <a:gd name="connsiteX2" fmla="*/ 3084 w 3988"/>
                  <a:gd name="connsiteY2" fmla="*/ 0 h 9969"/>
                  <a:gd name="connsiteX3" fmla="*/ 315 w 3988"/>
                  <a:gd name="connsiteY3" fmla="*/ 9970 h 9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8" h="9969">
                    <a:moveTo>
                      <a:pt x="315" y="9970"/>
                    </a:moveTo>
                    <a:cubicBezTo>
                      <a:pt x="-793" y="7201"/>
                      <a:pt x="1423" y="4431"/>
                      <a:pt x="869" y="1662"/>
                    </a:cubicBezTo>
                    <a:cubicBezTo>
                      <a:pt x="1423" y="1108"/>
                      <a:pt x="3084" y="1108"/>
                      <a:pt x="3084" y="0"/>
                    </a:cubicBezTo>
                    <a:cubicBezTo>
                      <a:pt x="5300" y="2769"/>
                      <a:pt x="3084" y="9416"/>
                      <a:pt x="315" y="99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3" name="Freeform: Shape 992">
                <a:extLst>
                  <a:ext uri="{FF2B5EF4-FFF2-40B4-BE49-F238E27FC236}">
                    <a16:creationId xmlns:a16="http://schemas.microsoft.com/office/drawing/2014/main" id="{469A107A-5C65-44EE-AEC3-A51BE5072558}"/>
                  </a:ext>
                </a:extLst>
              </p:cNvPr>
              <p:cNvSpPr/>
              <p:nvPr/>
            </p:nvSpPr>
            <p:spPr>
              <a:xfrm>
                <a:off x="5836779" y="2752282"/>
                <a:ext cx="3323" cy="3877"/>
              </a:xfrm>
              <a:custGeom>
                <a:avLst/>
                <a:gdLst>
                  <a:gd name="connsiteX0" fmla="*/ 3323 w 3323"/>
                  <a:gd name="connsiteY0" fmla="*/ 0 h 3877"/>
                  <a:gd name="connsiteX1" fmla="*/ 554 w 3323"/>
                  <a:gd name="connsiteY1" fmla="*/ 3877 h 3877"/>
                  <a:gd name="connsiteX2" fmla="*/ 0 w 3323"/>
                  <a:gd name="connsiteY2" fmla="*/ 1662 h 3877"/>
                  <a:gd name="connsiteX3" fmla="*/ 3323 w 3323"/>
                  <a:gd name="connsiteY3" fmla="*/ 0 h 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3" h="3877">
                    <a:moveTo>
                      <a:pt x="3323" y="0"/>
                    </a:moveTo>
                    <a:cubicBezTo>
                      <a:pt x="2769" y="1662"/>
                      <a:pt x="1108" y="2216"/>
                      <a:pt x="554" y="3877"/>
                    </a:cubicBezTo>
                    <a:cubicBezTo>
                      <a:pt x="0" y="3323"/>
                      <a:pt x="0" y="2216"/>
                      <a:pt x="0" y="1662"/>
                    </a:cubicBezTo>
                    <a:cubicBezTo>
                      <a:pt x="1108" y="1108"/>
                      <a:pt x="1662" y="0"/>
                      <a:pt x="33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4" name="Freeform: Shape 993">
                <a:extLst>
                  <a:ext uri="{FF2B5EF4-FFF2-40B4-BE49-F238E27FC236}">
                    <a16:creationId xmlns:a16="http://schemas.microsoft.com/office/drawing/2014/main" id="{27910C21-CA10-4E8D-B7A1-3F8C0E3011B5}"/>
                  </a:ext>
                </a:extLst>
              </p:cNvPr>
              <p:cNvSpPr/>
              <p:nvPr/>
            </p:nvSpPr>
            <p:spPr>
              <a:xfrm>
                <a:off x="5817393" y="2751728"/>
                <a:ext cx="1488" cy="5538"/>
              </a:xfrm>
              <a:custGeom>
                <a:avLst/>
                <a:gdLst>
                  <a:gd name="connsiteX0" fmla="*/ 1108 w 1488"/>
                  <a:gd name="connsiteY0" fmla="*/ 0 h 5538"/>
                  <a:gd name="connsiteX1" fmla="*/ 554 w 1488"/>
                  <a:gd name="connsiteY1" fmla="*/ 5539 h 5538"/>
                  <a:gd name="connsiteX2" fmla="*/ 1108 w 1488"/>
                  <a:gd name="connsiteY2" fmla="*/ 0 h 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8" h="5538">
                    <a:moveTo>
                      <a:pt x="1108" y="0"/>
                    </a:moveTo>
                    <a:cubicBezTo>
                      <a:pt x="2216" y="1662"/>
                      <a:pt x="554" y="3323"/>
                      <a:pt x="554" y="5539"/>
                    </a:cubicBezTo>
                    <a:cubicBezTo>
                      <a:pt x="0" y="5539"/>
                      <a:pt x="-554" y="554"/>
                      <a:pt x="1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5" name="Freeform: Shape 994">
                <a:extLst>
                  <a:ext uri="{FF2B5EF4-FFF2-40B4-BE49-F238E27FC236}">
                    <a16:creationId xmlns:a16="http://schemas.microsoft.com/office/drawing/2014/main" id="{D1B9410D-5833-402A-8211-FBB864AE81CC}"/>
                  </a:ext>
                </a:extLst>
              </p:cNvPr>
              <p:cNvSpPr/>
              <p:nvPr/>
            </p:nvSpPr>
            <p:spPr>
              <a:xfrm>
                <a:off x="5824594" y="2752836"/>
                <a:ext cx="6646" cy="4431"/>
              </a:xfrm>
              <a:custGeom>
                <a:avLst/>
                <a:gdLst>
                  <a:gd name="connsiteX0" fmla="*/ 6647 w 6646"/>
                  <a:gd name="connsiteY0" fmla="*/ 0 h 4431"/>
                  <a:gd name="connsiteX1" fmla="*/ 0 w 6646"/>
                  <a:gd name="connsiteY1" fmla="*/ 4431 h 4431"/>
                  <a:gd name="connsiteX2" fmla="*/ 6647 w 6646"/>
                  <a:gd name="connsiteY2" fmla="*/ 0 h 4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46" h="4431">
                    <a:moveTo>
                      <a:pt x="6647" y="0"/>
                    </a:moveTo>
                    <a:cubicBezTo>
                      <a:pt x="4985" y="2216"/>
                      <a:pt x="2769" y="3323"/>
                      <a:pt x="0" y="4431"/>
                    </a:cubicBezTo>
                    <a:cubicBezTo>
                      <a:pt x="1108" y="1662"/>
                      <a:pt x="4985" y="0"/>
                      <a:pt x="6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6" name="Freeform: Shape 995">
                <a:extLst>
                  <a:ext uri="{FF2B5EF4-FFF2-40B4-BE49-F238E27FC236}">
                    <a16:creationId xmlns:a16="http://schemas.microsoft.com/office/drawing/2014/main" id="{15F5D9D1-89D7-455D-9D6D-D0CC77643B17}"/>
                  </a:ext>
                </a:extLst>
              </p:cNvPr>
              <p:cNvSpPr/>
              <p:nvPr/>
            </p:nvSpPr>
            <p:spPr>
              <a:xfrm>
                <a:off x="5837523" y="2753944"/>
                <a:ext cx="8704" cy="13293"/>
              </a:xfrm>
              <a:custGeom>
                <a:avLst/>
                <a:gdLst>
                  <a:gd name="connsiteX0" fmla="*/ 8672 w 8704"/>
                  <a:gd name="connsiteY0" fmla="*/ 0 h 13293"/>
                  <a:gd name="connsiteX1" fmla="*/ 918 w 8704"/>
                  <a:gd name="connsiteY1" fmla="*/ 13293 h 13293"/>
                  <a:gd name="connsiteX2" fmla="*/ 364 w 8704"/>
                  <a:gd name="connsiteY2" fmla="*/ 4985 h 13293"/>
                  <a:gd name="connsiteX3" fmla="*/ 8672 w 8704"/>
                  <a:gd name="connsiteY3" fmla="*/ 0 h 1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704" h="13293">
                    <a:moveTo>
                      <a:pt x="8672" y="0"/>
                    </a:moveTo>
                    <a:cubicBezTo>
                      <a:pt x="9226" y="3323"/>
                      <a:pt x="2579" y="8862"/>
                      <a:pt x="918" y="13293"/>
                    </a:cubicBezTo>
                    <a:cubicBezTo>
                      <a:pt x="-190" y="11078"/>
                      <a:pt x="-190" y="8308"/>
                      <a:pt x="364" y="4985"/>
                    </a:cubicBezTo>
                    <a:cubicBezTo>
                      <a:pt x="3133" y="3877"/>
                      <a:pt x="5903" y="2216"/>
                      <a:pt x="86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7" name="Freeform: Shape 996">
                <a:extLst>
                  <a:ext uri="{FF2B5EF4-FFF2-40B4-BE49-F238E27FC236}">
                    <a16:creationId xmlns:a16="http://schemas.microsoft.com/office/drawing/2014/main" id="{AF7E9F98-E39C-4236-8A20-ACE1E89C39A3}"/>
                  </a:ext>
                </a:extLst>
              </p:cNvPr>
              <p:cNvSpPr/>
              <p:nvPr/>
            </p:nvSpPr>
            <p:spPr>
              <a:xfrm>
                <a:off x="5811916" y="2753390"/>
                <a:ext cx="3614" cy="7754"/>
              </a:xfrm>
              <a:custGeom>
                <a:avLst/>
                <a:gdLst>
                  <a:gd name="connsiteX0" fmla="*/ 3262 w 3614"/>
                  <a:gd name="connsiteY0" fmla="*/ 0 h 7754"/>
                  <a:gd name="connsiteX1" fmla="*/ 492 w 3614"/>
                  <a:gd name="connsiteY1" fmla="*/ 7754 h 7754"/>
                  <a:gd name="connsiteX2" fmla="*/ 492 w 3614"/>
                  <a:gd name="connsiteY2" fmla="*/ 1662 h 7754"/>
                  <a:gd name="connsiteX3" fmla="*/ 3262 w 3614"/>
                  <a:gd name="connsiteY3" fmla="*/ 0 h 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4" h="7754">
                    <a:moveTo>
                      <a:pt x="3262" y="0"/>
                    </a:moveTo>
                    <a:cubicBezTo>
                      <a:pt x="4370" y="3323"/>
                      <a:pt x="2708" y="7201"/>
                      <a:pt x="492" y="7754"/>
                    </a:cubicBezTo>
                    <a:cubicBezTo>
                      <a:pt x="-615" y="6647"/>
                      <a:pt x="492" y="3323"/>
                      <a:pt x="492" y="1662"/>
                    </a:cubicBezTo>
                    <a:cubicBezTo>
                      <a:pt x="1600" y="1108"/>
                      <a:pt x="2708" y="554"/>
                      <a:pt x="32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8" name="Freeform: Shape 997">
                <a:extLst>
                  <a:ext uri="{FF2B5EF4-FFF2-40B4-BE49-F238E27FC236}">
                    <a16:creationId xmlns:a16="http://schemas.microsoft.com/office/drawing/2014/main" id="{641F09FF-CA89-4C77-898C-C4E15A5D4B61}"/>
                  </a:ext>
                </a:extLst>
              </p:cNvPr>
              <p:cNvSpPr/>
              <p:nvPr/>
            </p:nvSpPr>
            <p:spPr>
              <a:xfrm>
                <a:off x="5833227" y="2754497"/>
                <a:ext cx="2429" cy="4478"/>
              </a:xfrm>
              <a:custGeom>
                <a:avLst/>
                <a:gdLst>
                  <a:gd name="connsiteX0" fmla="*/ 1337 w 2429"/>
                  <a:gd name="connsiteY0" fmla="*/ 0 h 4478"/>
                  <a:gd name="connsiteX1" fmla="*/ 783 w 2429"/>
                  <a:gd name="connsiteY1" fmla="*/ 4431 h 4478"/>
                  <a:gd name="connsiteX2" fmla="*/ 229 w 2429"/>
                  <a:gd name="connsiteY2" fmla="*/ 554 h 4478"/>
                  <a:gd name="connsiteX3" fmla="*/ 1337 w 2429"/>
                  <a:gd name="connsiteY3" fmla="*/ 0 h 4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9" h="4478">
                    <a:moveTo>
                      <a:pt x="1337" y="0"/>
                    </a:moveTo>
                    <a:cubicBezTo>
                      <a:pt x="3553" y="554"/>
                      <a:pt x="1891" y="4985"/>
                      <a:pt x="783" y="4431"/>
                    </a:cubicBezTo>
                    <a:cubicBezTo>
                      <a:pt x="229" y="3877"/>
                      <a:pt x="-324" y="2216"/>
                      <a:pt x="229" y="554"/>
                    </a:cubicBezTo>
                    <a:cubicBezTo>
                      <a:pt x="229" y="554"/>
                      <a:pt x="1337" y="1108"/>
                      <a:pt x="13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9" name="Freeform: Shape 998">
                <a:extLst>
                  <a:ext uri="{FF2B5EF4-FFF2-40B4-BE49-F238E27FC236}">
                    <a16:creationId xmlns:a16="http://schemas.microsoft.com/office/drawing/2014/main" id="{172923E8-3A9E-4CE7-ACFE-82FC83457F92}"/>
                  </a:ext>
                </a:extLst>
              </p:cNvPr>
              <p:cNvSpPr/>
              <p:nvPr/>
            </p:nvSpPr>
            <p:spPr>
              <a:xfrm>
                <a:off x="5768910" y="2751157"/>
                <a:ext cx="3617" cy="13864"/>
              </a:xfrm>
              <a:custGeom>
                <a:avLst/>
                <a:gdLst>
                  <a:gd name="connsiteX0" fmla="*/ 3618 w 3617"/>
                  <a:gd name="connsiteY0" fmla="*/ 18 h 13864"/>
                  <a:gd name="connsiteX1" fmla="*/ 1402 w 3617"/>
                  <a:gd name="connsiteY1" fmla="*/ 13865 h 13864"/>
                  <a:gd name="connsiteX2" fmla="*/ 3618 w 3617"/>
                  <a:gd name="connsiteY2" fmla="*/ 18 h 13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17" h="13864">
                    <a:moveTo>
                      <a:pt x="3618" y="18"/>
                    </a:moveTo>
                    <a:cubicBezTo>
                      <a:pt x="2510" y="4449"/>
                      <a:pt x="1956" y="8880"/>
                      <a:pt x="1402" y="13865"/>
                    </a:cubicBezTo>
                    <a:cubicBezTo>
                      <a:pt x="-259" y="12203"/>
                      <a:pt x="-1367" y="-536"/>
                      <a:pt x="3618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0" name="Freeform: Shape 999">
                <a:extLst>
                  <a:ext uri="{FF2B5EF4-FFF2-40B4-BE49-F238E27FC236}">
                    <a16:creationId xmlns:a16="http://schemas.microsoft.com/office/drawing/2014/main" id="{B3AF5BA6-AF6F-48F0-BE2F-6EF2EF7151D8}"/>
                  </a:ext>
                </a:extLst>
              </p:cNvPr>
              <p:cNvSpPr/>
              <p:nvPr/>
            </p:nvSpPr>
            <p:spPr>
              <a:xfrm>
                <a:off x="5795238" y="2753390"/>
                <a:ext cx="2750" cy="9416"/>
              </a:xfrm>
              <a:custGeom>
                <a:avLst/>
                <a:gdLst>
                  <a:gd name="connsiteX0" fmla="*/ 2216 w 2750"/>
                  <a:gd name="connsiteY0" fmla="*/ 0 h 9416"/>
                  <a:gd name="connsiteX1" fmla="*/ 0 w 2750"/>
                  <a:gd name="connsiteY1" fmla="*/ 9416 h 9416"/>
                  <a:gd name="connsiteX2" fmla="*/ 2216 w 2750"/>
                  <a:gd name="connsiteY2" fmla="*/ 0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50" h="9416">
                    <a:moveTo>
                      <a:pt x="2216" y="0"/>
                    </a:moveTo>
                    <a:cubicBezTo>
                      <a:pt x="3323" y="1108"/>
                      <a:pt x="2769" y="8862"/>
                      <a:pt x="0" y="9416"/>
                    </a:cubicBezTo>
                    <a:cubicBezTo>
                      <a:pt x="1108" y="6647"/>
                      <a:pt x="554" y="1662"/>
                      <a:pt x="2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1" name="Freeform: Shape 1000">
                <a:extLst>
                  <a:ext uri="{FF2B5EF4-FFF2-40B4-BE49-F238E27FC236}">
                    <a16:creationId xmlns:a16="http://schemas.microsoft.com/office/drawing/2014/main" id="{3FE5FF57-5588-400E-AE63-89AFA85B394B}"/>
                  </a:ext>
                </a:extLst>
              </p:cNvPr>
              <p:cNvSpPr/>
              <p:nvPr/>
            </p:nvSpPr>
            <p:spPr>
              <a:xfrm>
                <a:off x="5824655" y="2757240"/>
                <a:ext cx="7296" cy="7781"/>
              </a:xfrm>
              <a:custGeom>
                <a:avLst/>
                <a:gdLst>
                  <a:gd name="connsiteX0" fmla="*/ 492 w 7296"/>
                  <a:gd name="connsiteY0" fmla="*/ 7782 h 7781"/>
                  <a:gd name="connsiteX1" fmla="*/ 492 w 7296"/>
                  <a:gd name="connsiteY1" fmla="*/ 2797 h 7781"/>
                  <a:gd name="connsiteX2" fmla="*/ 7139 w 7296"/>
                  <a:gd name="connsiteY2" fmla="*/ 3350 h 7781"/>
                  <a:gd name="connsiteX3" fmla="*/ 492 w 7296"/>
                  <a:gd name="connsiteY3" fmla="*/ 7782 h 7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96" h="7781">
                    <a:moveTo>
                      <a:pt x="492" y="7782"/>
                    </a:moveTo>
                    <a:cubicBezTo>
                      <a:pt x="-615" y="7228"/>
                      <a:pt x="492" y="4458"/>
                      <a:pt x="492" y="2797"/>
                    </a:cubicBezTo>
                    <a:cubicBezTo>
                      <a:pt x="3262" y="2797"/>
                      <a:pt x="8247" y="-3850"/>
                      <a:pt x="7139" y="3350"/>
                    </a:cubicBezTo>
                    <a:cubicBezTo>
                      <a:pt x="4370" y="5012"/>
                      <a:pt x="2154" y="5566"/>
                      <a:pt x="492" y="77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2" name="Freeform: Shape 1001">
                <a:extLst>
                  <a:ext uri="{FF2B5EF4-FFF2-40B4-BE49-F238E27FC236}">
                    <a16:creationId xmlns:a16="http://schemas.microsoft.com/office/drawing/2014/main" id="{2AD7DB1A-3815-44E8-BE7B-9A902F0CFCA0}"/>
                  </a:ext>
                </a:extLst>
              </p:cNvPr>
              <p:cNvSpPr/>
              <p:nvPr/>
            </p:nvSpPr>
            <p:spPr>
              <a:xfrm>
                <a:off x="5764556" y="2752836"/>
                <a:ext cx="1778" cy="8308"/>
              </a:xfrm>
              <a:custGeom>
                <a:avLst/>
                <a:gdLst>
                  <a:gd name="connsiteX0" fmla="*/ 772 w 1778"/>
                  <a:gd name="connsiteY0" fmla="*/ 0 h 8308"/>
                  <a:gd name="connsiteX1" fmla="*/ 1325 w 1778"/>
                  <a:gd name="connsiteY1" fmla="*/ 8308 h 8308"/>
                  <a:gd name="connsiteX2" fmla="*/ 772 w 1778"/>
                  <a:gd name="connsiteY2" fmla="*/ 0 h 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8" h="8308">
                    <a:moveTo>
                      <a:pt x="772" y="0"/>
                    </a:moveTo>
                    <a:cubicBezTo>
                      <a:pt x="2987" y="1662"/>
                      <a:pt x="772" y="6093"/>
                      <a:pt x="1325" y="8308"/>
                    </a:cubicBezTo>
                    <a:cubicBezTo>
                      <a:pt x="-890" y="7754"/>
                      <a:pt x="218" y="2216"/>
                      <a:pt x="7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3" name="Freeform: Shape 1002">
                <a:extLst>
                  <a:ext uri="{FF2B5EF4-FFF2-40B4-BE49-F238E27FC236}">
                    <a16:creationId xmlns:a16="http://schemas.microsoft.com/office/drawing/2014/main" id="{9F1B5FF1-57BF-46B7-A41C-DF10E62EFDE5}"/>
                  </a:ext>
                </a:extLst>
              </p:cNvPr>
              <p:cNvSpPr/>
              <p:nvPr/>
            </p:nvSpPr>
            <p:spPr>
              <a:xfrm>
                <a:off x="5819091" y="2757267"/>
                <a:ext cx="3194" cy="3877"/>
              </a:xfrm>
              <a:custGeom>
                <a:avLst/>
                <a:gdLst>
                  <a:gd name="connsiteX0" fmla="*/ 2734 w 3194"/>
                  <a:gd name="connsiteY0" fmla="*/ 0 h 3877"/>
                  <a:gd name="connsiteX1" fmla="*/ 518 w 3194"/>
                  <a:gd name="connsiteY1" fmla="*/ 3877 h 3877"/>
                  <a:gd name="connsiteX2" fmla="*/ 2734 w 3194"/>
                  <a:gd name="connsiteY2" fmla="*/ 0 h 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94" h="3877">
                    <a:moveTo>
                      <a:pt x="2734" y="0"/>
                    </a:moveTo>
                    <a:cubicBezTo>
                      <a:pt x="4395" y="2216"/>
                      <a:pt x="1072" y="2769"/>
                      <a:pt x="518" y="3877"/>
                    </a:cubicBezTo>
                    <a:cubicBezTo>
                      <a:pt x="-1143" y="1662"/>
                      <a:pt x="1626" y="1108"/>
                      <a:pt x="27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4" name="Freeform: Shape 1003">
                <a:extLst>
                  <a:ext uri="{FF2B5EF4-FFF2-40B4-BE49-F238E27FC236}">
                    <a16:creationId xmlns:a16="http://schemas.microsoft.com/office/drawing/2014/main" id="{DF8F783B-49FD-4D38-AEDA-318BC1F2D7E6}"/>
                  </a:ext>
                </a:extLst>
              </p:cNvPr>
              <p:cNvSpPr/>
              <p:nvPr/>
            </p:nvSpPr>
            <p:spPr>
              <a:xfrm>
                <a:off x="5805269" y="2757267"/>
                <a:ext cx="4322" cy="8308"/>
              </a:xfrm>
              <a:custGeom>
                <a:avLst/>
                <a:gdLst>
                  <a:gd name="connsiteX0" fmla="*/ 3816 w 4322"/>
                  <a:gd name="connsiteY0" fmla="*/ 0 h 8308"/>
                  <a:gd name="connsiteX1" fmla="*/ 492 w 4322"/>
                  <a:gd name="connsiteY1" fmla="*/ 8308 h 8308"/>
                  <a:gd name="connsiteX2" fmla="*/ 492 w 4322"/>
                  <a:gd name="connsiteY2" fmla="*/ 2216 h 8308"/>
                  <a:gd name="connsiteX3" fmla="*/ 3816 w 4322"/>
                  <a:gd name="connsiteY3" fmla="*/ 0 h 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22" h="8308">
                    <a:moveTo>
                      <a:pt x="3816" y="0"/>
                    </a:moveTo>
                    <a:cubicBezTo>
                      <a:pt x="5477" y="3877"/>
                      <a:pt x="2708" y="7201"/>
                      <a:pt x="492" y="8308"/>
                    </a:cubicBezTo>
                    <a:cubicBezTo>
                      <a:pt x="-615" y="7201"/>
                      <a:pt x="492" y="3877"/>
                      <a:pt x="492" y="2216"/>
                    </a:cubicBezTo>
                    <a:cubicBezTo>
                      <a:pt x="1600" y="1108"/>
                      <a:pt x="2708" y="554"/>
                      <a:pt x="38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5" name="Freeform: Shape 1004">
                <a:extLst>
                  <a:ext uri="{FF2B5EF4-FFF2-40B4-BE49-F238E27FC236}">
                    <a16:creationId xmlns:a16="http://schemas.microsoft.com/office/drawing/2014/main" id="{B3267255-C0B0-41F1-A137-2463F3D9C782}"/>
                  </a:ext>
                </a:extLst>
              </p:cNvPr>
              <p:cNvSpPr/>
              <p:nvPr/>
            </p:nvSpPr>
            <p:spPr>
              <a:xfrm>
                <a:off x="5788591" y="2756159"/>
                <a:ext cx="4989" cy="11631"/>
              </a:xfrm>
              <a:custGeom>
                <a:avLst/>
                <a:gdLst>
                  <a:gd name="connsiteX0" fmla="*/ 4431 w 4989"/>
                  <a:gd name="connsiteY0" fmla="*/ 0 h 11631"/>
                  <a:gd name="connsiteX1" fmla="*/ 0 w 4989"/>
                  <a:gd name="connsiteY1" fmla="*/ 11632 h 11631"/>
                  <a:gd name="connsiteX2" fmla="*/ 4431 w 4989"/>
                  <a:gd name="connsiteY2" fmla="*/ 0 h 11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89" h="11631">
                    <a:moveTo>
                      <a:pt x="4431" y="0"/>
                    </a:moveTo>
                    <a:cubicBezTo>
                      <a:pt x="6093" y="3323"/>
                      <a:pt x="3877" y="11078"/>
                      <a:pt x="0" y="11632"/>
                    </a:cubicBezTo>
                    <a:cubicBezTo>
                      <a:pt x="0" y="8308"/>
                      <a:pt x="554" y="1108"/>
                      <a:pt x="44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6" name="Freeform: Shape 1005">
                <a:extLst>
                  <a:ext uri="{FF2B5EF4-FFF2-40B4-BE49-F238E27FC236}">
                    <a16:creationId xmlns:a16="http://schemas.microsoft.com/office/drawing/2014/main" id="{91A4E583-7124-483E-9F57-B87BB7549639}"/>
                  </a:ext>
                </a:extLst>
              </p:cNvPr>
              <p:cNvSpPr/>
              <p:nvPr/>
            </p:nvSpPr>
            <p:spPr>
              <a:xfrm>
                <a:off x="5832857" y="2761144"/>
                <a:ext cx="3287" cy="13847"/>
              </a:xfrm>
              <a:custGeom>
                <a:avLst/>
                <a:gdLst>
                  <a:gd name="connsiteX0" fmla="*/ 2261 w 3287"/>
                  <a:gd name="connsiteY0" fmla="*/ 0 h 13847"/>
                  <a:gd name="connsiteX1" fmla="*/ 45 w 3287"/>
                  <a:gd name="connsiteY1" fmla="*/ 13847 h 13847"/>
                  <a:gd name="connsiteX2" fmla="*/ 2261 w 3287"/>
                  <a:gd name="connsiteY2" fmla="*/ 0 h 13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87" h="13847">
                    <a:moveTo>
                      <a:pt x="2261" y="0"/>
                    </a:moveTo>
                    <a:cubicBezTo>
                      <a:pt x="4476" y="3877"/>
                      <a:pt x="2815" y="11078"/>
                      <a:pt x="45" y="13847"/>
                    </a:cubicBezTo>
                    <a:cubicBezTo>
                      <a:pt x="45" y="9416"/>
                      <a:pt x="-509" y="2769"/>
                      <a:pt x="22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7" name="Freeform: Shape 1006">
                <a:extLst>
                  <a:ext uri="{FF2B5EF4-FFF2-40B4-BE49-F238E27FC236}">
                    <a16:creationId xmlns:a16="http://schemas.microsoft.com/office/drawing/2014/main" id="{9FF43819-D792-4683-922F-75B8F801E96F}"/>
                  </a:ext>
                </a:extLst>
              </p:cNvPr>
              <p:cNvSpPr/>
              <p:nvPr/>
            </p:nvSpPr>
            <p:spPr>
              <a:xfrm>
                <a:off x="5976296" y="2773330"/>
                <a:ext cx="23349" cy="17564"/>
              </a:xfrm>
              <a:custGeom>
                <a:avLst/>
                <a:gdLst>
                  <a:gd name="connsiteX0" fmla="*/ 23327 w 23349"/>
                  <a:gd name="connsiteY0" fmla="*/ 15509 h 17564"/>
                  <a:gd name="connsiteX1" fmla="*/ 9480 w 23349"/>
                  <a:gd name="connsiteY1" fmla="*/ 16617 h 17564"/>
                  <a:gd name="connsiteX2" fmla="*/ 4495 w 23349"/>
                  <a:gd name="connsiteY2" fmla="*/ 0 h 17564"/>
                  <a:gd name="connsiteX3" fmla="*/ 7818 w 23349"/>
                  <a:gd name="connsiteY3" fmla="*/ 0 h 17564"/>
                  <a:gd name="connsiteX4" fmla="*/ 23327 w 23349"/>
                  <a:gd name="connsiteY4" fmla="*/ 15509 h 1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9" h="17564">
                    <a:moveTo>
                      <a:pt x="23327" y="15509"/>
                    </a:moveTo>
                    <a:cubicBezTo>
                      <a:pt x="20004" y="16617"/>
                      <a:pt x="13911" y="18832"/>
                      <a:pt x="9480" y="16617"/>
                    </a:cubicBezTo>
                    <a:cubicBezTo>
                      <a:pt x="3387" y="13293"/>
                      <a:pt x="-5475" y="1662"/>
                      <a:pt x="4495" y="0"/>
                    </a:cubicBezTo>
                    <a:cubicBezTo>
                      <a:pt x="3941" y="2216"/>
                      <a:pt x="5603" y="0"/>
                      <a:pt x="7818" y="0"/>
                    </a:cubicBezTo>
                    <a:cubicBezTo>
                      <a:pt x="13911" y="554"/>
                      <a:pt x="23881" y="8308"/>
                      <a:pt x="23327" y="155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8" name="Freeform: Shape 1007">
                <a:extLst>
                  <a:ext uri="{FF2B5EF4-FFF2-40B4-BE49-F238E27FC236}">
                    <a16:creationId xmlns:a16="http://schemas.microsoft.com/office/drawing/2014/main" id="{49502EF0-D054-429B-B670-CAEB6089F9E4}"/>
                  </a:ext>
                </a:extLst>
              </p:cNvPr>
              <p:cNvSpPr/>
              <p:nvPr/>
            </p:nvSpPr>
            <p:spPr>
              <a:xfrm>
                <a:off x="5799115" y="2760590"/>
                <a:ext cx="3461" cy="8862"/>
              </a:xfrm>
              <a:custGeom>
                <a:avLst/>
                <a:gdLst>
                  <a:gd name="connsiteX0" fmla="*/ 3323 w 3461"/>
                  <a:gd name="connsiteY0" fmla="*/ 0 h 8862"/>
                  <a:gd name="connsiteX1" fmla="*/ 0 w 3461"/>
                  <a:gd name="connsiteY1" fmla="*/ 8862 h 8862"/>
                  <a:gd name="connsiteX2" fmla="*/ 3323 w 3461"/>
                  <a:gd name="connsiteY2" fmla="*/ 0 h 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61" h="8862">
                    <a:moveTo>
                      <a:pt x="3323" y="0"/>
                    </a:moveTo>
                    <a:cubicBezTo>
                      <a:pt x="3877" y="3323"/>
                      <a:pt x="2769" y="7754"/>
                      <a:pt x="0" y="8862"/>
                    </a:cubicBezTo>
                    <a:cubicBezTo>
                      <a:pt x="0" y="6647"/>
                      <a:pt x="0" y="554"/>
                      <a:pt x="33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9" name="Freeform: Shape 1008">
                <a:extLst>
                  <a:ext uri="{FF2B5EF4-FFF2-40B4-BE49-F238E27FC236}">
                    <a16:creationId xmlns:a16="http://schemas.microsoft.com/office/drawing/2014/main" id="{70A629FF-B30B-46F4-821D-240C706E5754}"/>
                  </a:ext>
                </a:extLst>
              </p:cNvPr>
              <p:cNvSpPr/>
              <p:nvPr/>
            </p:nvSpPr>
            <p:spPr>
              <a:xfrm>
                <a:off x="5810747" y="2761698"/>
                <a:ext cx="3815" cy="3877"/>
              </a:xfrm>
              <a:custGeom>
                <a:avLst/>
                <a:gdLst>
                  <a:gd name="connsiteX0" fmla="*/ 3323 w 3815"/>
                  <a:gd name="connsiteY0" fmla="*/ 0 h 3877"/>
                  <a:gd name="connsiteX1" fmla="*/ 3323 w 3815"/>
                  <a:gd name="connsiteY1" fmla="*/ 2216 h 3877"/>
                  <a:gd name="connsiteX2" fmla="*/ 0 w 3815"/>
                  <a:gd name="connsiteY2" fmla="*/ 3877 h 3877"/>
                  <a:gd name="connsiteX3" fmla="*/ 3323 w 3815"/>
                  <a:gd name="connsiteY3" fmla="*/ 0 h 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5" h="3877">
                    <a:moveTo>
                      <a:pt x="3323" y="0"/>
                    </a:moveTo>
                    <a:cubicBezTo>
                      <a:pt x="4431" y="0"/>
                      <a:pt x="3323" y="1662"/>
                      <a:pt x="3323" y="2216"/>
                    </a:cubicBezTo>
                    <a:cubicBezTo>
                      <a:pt x="2216" y="2769"/>
                      <a:pt x="1662" y="3877"/>
                      <a:pt x="0" y="3877"/>
                    </a:cubicBezTo>
                    <a:cubicBezTo>
                      <a:pt x="0" y="1108"/>
                      <a:pt x="2216" y="1108"/>
                      <a:pt x="33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0" name="Freeform: Shape 1009">
                <a:extLst>
                  <a:ext uri="{FF2B5EF4-FFF2-40B4-BE49-F238E27FC236}">
                    <a16:creationId xmlns:a16="http://schemas.microsoft.com/office/drawing/2014/main" id="{F205E883-0E29-47CA-9E96-919C403DB2C0}"/>
                  </a:ext>
                </a:extLst>
              </p:cNvPr>
              <p:cNvSpPr/>
              <p:nvPr/>
            </p:nvSpPr>
            <p:spPr>
              <a:xfrm>
                <a:off x="5818466" y="2762252"/>
                <a:ext cx="3628" cy="6646"/>
              </a:xfrm>
              <a:custGeom>
                <a:avLst/>
                <a:gdLst>
                  <a:gd name="connsiteX0" fmla="*/ 2804 w 3628"/>
                  <a:gd name="connsiteY0" fmla="*/ 0 h 6646"/>
                  <a:gd name="connsiteX1" fmla="*/ 589 w 3628"/>
                  <a:gd name="connsiteY1" fmla="*/ 6647 h 6646"/>
                  <a:gd name="connsiteX2" fmla="*/ 2804 w 3628"/>
                  <a:gd name="connsiteY2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28" h="6646">
                    <a:moveTo>
                      <a:pt x="2804" y="0"/>
                    </a:moveTo>
                    <a:cubicBezTo>
                      <a:pt x="5020" y="2769"/>
                      <a:pt x="2250" y="5539"/>
                      <a:pt x="589" y="6647"/>
                    </a:cubicBezTo>
                    <a:cubicBezTo>
                      <a:pt x="-1073" y="3877"/>
                      <a:pt x="1142" y="554"/>
                      <a:pt x="28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1" name="Freeform: Shape 1010">
                <a:extLst>
                  <a:ext uri="{FF2B5EF4-FFF2-40B4-BE49-F238E27FC236}">
                    <a16:creationId xmlns:a16="http://schemas.microsoft.com/office/drawing/2014/main" id="{235364C9-8AA1-4403-9A2C-6AFF9FB6FEB2}"/>
                  </a:ext>
                </a:extLst>
              </p:cNvPr>
              <p:cNvSpPr/>
              <p:nvPr/>
            </p:nvSpPr>
            <p:spPr>
              <a:xfrm>
                <a:off x="5823951" y="2763360"/>
                <a:ext cx="6774" cy="11631"/>
              </a:xfrm>
              <a:custGeom>
                <a:avLst/>
                <a:gdLst>
                  <a:gd name="connsiteX0" fmla="*/ 6735 w 6774"/>
                  <a:gd name="connsiteY0" fmla="*/ 0 h 11631"/>
                  <a:gd name="connsiteX1" fmla="*/ 643 w 6774"/>
                  <a:gd name="connsiteY1" fmla="*/ 11632 h 11631"/>
                  <a:gd name="connsiteX2" fmla="*/ 6735 w 6774"/>
                  <a:gd name="connsiteY2" fmla="*/ 0 h 11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74" h="11631">
                    <a:moveTo>
                      <a:pt x="6735" y="0"/>
                    </a:moveTo>
                    <a:cubicBezTo>
                      <a:pt x="7289" y="4985"/>
                      <a:pt x="1750" y="7201"/>
                      <a:pt x="643" y="11632"/>
                    </a:cubicBezTo>
                    <a:cubicBezTo>
                      <a:pt x="-1573" y="4985"/>
                      <a:pt x="2304" y="1662"/>
                      <a:pt x="67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2" name="Freeform: Shape 1011">
                <a:extLst>
                  <a:ext uri="{FF2B5EF4-FFF2-40B4-BE49-F238E27FC236}">
                    <a16:creationId xmlns:a16="http://schemas.microsoft.com/office/drawing/2014/main" id="{0654CD94-C085-45DD-A712-E2B58DA88FF7}"/>
                  </a:ext>
                </a:extLst>
              </p:cNvPr>
              <p:cNvSpPr/>
              <p:nvPr/>
            </p:nvSpPr>
            <p:spPr>
              <a:xfrm>
                <a:off x="5783520" y="2761144"/>
                <a:ext cx="2770" cy="14401"/>
              </a:xfrm>
              <a:custGeom>
                <a:avLst/>
                <a:gdLst>
                  <a:gd name="connsiteX0" fmla="*/ 2301 w 2770"/>
                  <a:gd name="connsiteY0" fmla="*/ 0 h 14401"/>
                  <a:gd name="connsiteX1" fmla="*/ 1193 w 2770"/>
                  <a:gd name="connsiteY1" fmla="*/ 14401 h 14401"/>
                  <a:gd name="connsiteX2" fmla="*/ 2301 w 2770"/>
                  <a:gd name="connsiteY2" fmla="*/ 0 h 14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70" h="14401">
                    <a:moveTo>
                      <a:pt x="2301" y="0"/>
                    </a:moveTo>
                    <a:cubicBezTo>
                      <a:pt x="3963" y="3323"/>
                      <a:pt x="640" y="9416"/>
                      <a:pt x="1193" y="14401"/>
                    </a:cubicBezTo>
                    <a:cubicBezTo>
                      <a:pt x="-1576" y="11632"/>
                      <a:pt x="1193" y="3323"/>
                      <a:pt x="23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3" name="Freeform: Shape 1012">
                <a:extLst>
                  <a:ext uri="{FF2B5EF4-FFF2-40B4-BE49-F238E27FC236}">
                    <a16:creationId xmlns:a16="http://schemas.microsoft.com/office/drawing/2014/main" id="{91ECA223-EE33-4DC6-B217-1C9CF46DD9AF}"/>
                  </a:ext>
                </a:extLst>
              </p:cNvPr>
              <p:cNvSpPr/>
              <p:nvPr/>
            </p:nvSpPr>
            <p:spPr>
              <a:xfrm>
                <a:off x="5793022" y="2764467"/>
                <a:ext cx="3446" cy="14401"/>
              </a:xfrm>
              <a:custGeom>
                <a:avLst/>
                <a:gdLst>
                  <a:gd name="connsiteX0" fmla="*/ 3323 w 3446"/>
                  <a:gd name="connsiteY0" fmla="*/ 0 h 14401"/>
                  <a:gd name="connsiteX1" fmla="*/ 0 w 3446"/>
                  <a:gd name="connsiteY1" fmla="*/ 14401 h 14401"/>
                  <a:gd name="connsiteX2" fmla="*/ 3323 w 3446"/>
                  <a:gd name="connsiteY2" fmla="*/ 0 h 14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6" h="14401">
                    <a:moveTo>
                      <a:pt x="3323" y="0"/>
                    </a:moveTo>
                    <a:cubicBezTo>
                      <a:pt x="3323" y="4431"/>
                      <a:pt x="4431" y="13847"/>
                      <a:pt x="0" y="14401"/>
                    </a:cubicBezTo>
                    <a:cubicBezTo>
                      <a:pt x="1108" y="9970"/>
                      <a:pt x="554" y="3323"/>
                      <a:pt x="33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4" name="Freeform: Shape 1013">
                <a:extLst>
                  <a:ext uri="{FF2B5EF4-FFF2-40B4-BE49-F238E27FC236}">
                    <a16:creationId xmlns:a16="http://schemas.microsoft.com/office/drawing/2014/main" id="{8A87E2EF-11C5-4227-AEF3-23A305CB0000}"/>
                  </a:ext>
                </a:extLst>
              </p:cNvPr>
              <p:cNvSpPr/>
              <p:nvPr/>
            </p:nvSpPr>
            <p:spPr>
              <a:xfrm>
                <a:off x="5804201" y="2765575"/>
                <a:ext cx="4268" cy="5538"/>
              </a:xfrm>
              <a:custGeom>
                <a:avLst/>
                <a:gdLst>
                  <a:gd name="connsiteX0" fmla="*/ 3776 w 4268"/>
                  <a:gd name="connsiteY0" fmla="*/ 0 h 5538"/>
                  <a:gd name="connsiteX1" fmla="*/ 3776 w 4268"/>
                  <a:gd name="connsiteY1" fmla="*/ 2769 h 5538"/>
                  <a:gd name="connsiteX2" fmla="*/ 453 w 4268"/>
                  <a:gd name="connsiteY2" fmla="*/ 5539 h 5538"/>
                  <a:gd name="connsiteX3" fmla="*/ 3776 w 4268"/>
                  <a:gd name="connsiteY3" fmla="*/ 0 h 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68" h="5538">
                    <a:moveTo>
                      <a:pt x="3776" y="0"/>
                    </a:moveTo>
                    <a:cubicBezTo>
                      <a:pt x="4884" y="0"/>
                      <a:pt x="3776" y="2216"/>
                      <a:pt x="3776" y="2769"/>
                    </a:cubicBezTo>
                    <a:cubicBezTo>
                      <a:pt x="2668" y="3323"/>
                      <a:pt x="1007" y="3877"/>
                      <a:pt x="453" y="5539"/>
                    </a:cubicBezTo>
                    <a:cubicBezTo>
                      <a:pt x="-1209" y="2216"/>
                      <a:pt x="2115" y="1108"/>
                      <a:pt x="37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5" name="Freeform: Shape 1014">
                <a:extLst>
                  <a:ext uri="{FF2B5EF4-FFF2-40B4-BE49-F238E27FC236}">
                    <a16:creationId xmlns:a16="http://schemas.microsoft.com/office/drawing/2014/main" id="{470EE4CA-EAD3-442B-8B30-2B4301A37F75}"/>
                  </a:ext>
                </a:extLst>
              </p:cNvPr>
              <p:cNvSpPr/>
              <p:nvPr/>
            </p:nvSpPr>
            <p:spPr>
              <a:xfrm>
                <a:off x="5780098" y="2764467"/>
                <a:ext cx="1128" cy="8308"/>
              </a:xfrm>
              <a:custGeom>
                <a:avLst/>
                <a:gdLst>
                  <a:gd name="connsiteX0" fmla="*/ 739 w 1128"/>
                  <a:gd name="connsiteY0" fmla="*/ 0 h 8308"/>
                  <a:gd name="connsiteX1" fmla="*/ 739 w 1128"/>
                  <a:gd name="connsiteY1" fmla="*/ 8308 h 8308"/>
                  <a:gd name="connsiteX2" fmla="*/ 739 w 1128"/>
                  <a:gd name="connsiteY2" fmla="*/ 0 h 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8" h="8308">
                    <a:moveTo>
                      <a:pt x="739" y="0"/>
                    </a:moveTo>
                    <a:cubicBezTo>
                      <a:pt x="1846" y="2216"/>
                      <a:pt x="185" y="5539"/>
                      <a:pt x="739" y="8308"/>
                    </a:cubicBezTo>
                    <a:cubicBezTo>
                      <a:pt x="-923" y="7201"/>
                      <a:pt x="739" y="1662"/>
                      <a:pt x="7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6" name="Freeform: Shape 1015">
                <a:extLst>
                  <a:ext uri="{FF2B5EF4-FFF2-40B4-BE49-F238E27FC236}">
                    <a16:creationId xmlns:a16="http://schemas.microsoft.com/office/drawing/2014/main" id="{CD09C0CA-4D6C-49D6-8184-0A25C8894729}"/>
                  </a:ext>
                </a:extLst>
              </p:cNvPr>
              <p:cNvSpPr/>
              <p:nvPr/>
            </p:nvSpPr>
            <p:spPr>
              <a:xfrm>
                <a:off x="5810747" y="2766683"/>
                <a:ext cx="4084" cy="7200"/>
              </a:xfrm>
              <a:custGeom>
                <a:avLst/>
                <a:gdLst>
                  <a:gd name="connsiteX0" fmla="*/ 3323 w 4084"/>
                  <a:gd name="connsiteY0" fmla="*/ 0 h 7200"/>
                  <a:gd name="connsiteX1" fmla="*/ 3877 w 4084"/>
                  <a:gd name="connsiteY1" fmla="*/ 4431 h 7200"/>
                  <a:gd name="connsiteX2" fmla="*/ 0 w 4084"/>
                  <a:gd name="connsiteY2" fmla="*/ 7201 h 7200"/>
                  <a:gd name="connsiteX3" fmla="*/ 554 w 4084"/>
                  <a:gd name="connsiteY3" fmla="*/ 2769 h 7200"/>
                  <a:gd name="connsiteX4" fmla="*/ 3323 w 4084"/>
                  <a:gd name="connsiteY4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84" h="7200">
                    <a:moveTo>
                      <a:pt x="3323" y="0"/>
                    </a:moveTo>
                    <a:cubicBezTo>
                      <a:pt x="4985" y="1108"/>
                      <a:pt x="3323" y="2216"/>
                      <a:pt x="3877" y="4431"/>
                    </a:cubicBezTo>
                    <a:cubicBezTo>
                      <a:pt x="2769" y="4985"/>
                      <a:pt x="1662" y="6647"/>
                      <a:pt x="0" y="7201"/>
                    </a:cubicBezTo>
                    <a:cubicBezTo>
                      <a:pt x="0" y="5539"/>
                      <a:pt x="0" y="3877"/>
                      <a:pt x="554" y="2769"/>
                    </a:cubicBezTo>
                    <a:cubicBezTo>
                      <a:pt x="1108" y="1662"/>
                      <a:pt x="2216" y="1108"/>
                      <a:pt x="33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7" name="Freeform: Shape 1016">
                <a:extLst>
                  <a:ext uri="{FF2B5EF4-FFF2-40B4-BE49-F238E27FC236}">
                    <a16:creationId xmlns:a16="http://schemas.microsoft.com/office/drawing/2014/main" id="{AB0BD964-F699-4E64-A734-9208B51CE84C}"/>
                  </a:ext>
                </a:extLst>
              </p:cNvPr>
              <p:cNvSpPr/>
              <p:nvPr/>
            </p:nvSpPr>
            <p:spPr>
              <a:xfrm>
                <a:off x="5823447" y="2768345"/>
                <a:ext cx="7390" cy="20493"/>
              </a:xfrm>
              <a:custGeom>
                <a:avLst/>
                <a:gdLst>
                  <a:gd name="connsiteX0" fmla="*/ 6686 w 7390"/>
                  <a:gd name="connsiteY0" fmla="*/ 0 h 20493"/>
                  <a:gd name="connsiteX1" fmla="*/ 593 w 7390"/>
                  <a:gd name="connsiteY1" fmla="*/ 20494 h 20493"/>
                  <a:gd name="connsiteX2" fmla="*/ 6686 w 7390"/>
                  <a:gd name="connsiteY2" fmla="*/ 0 h 20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90" h="20493">
                    <a:moveTo>
                      <a:pt x="6686" y="0"/>
                    </a:moveTo>
                    <a:cubicBezTo>
                      <a:pt x="9455" y="8862"/>
                      <a:pt x="3362" y="15509"/>
                      <a:pt x="593" y="20494"/>
                    </a:cubicBezTo>
                    <a:cubicBezTo>
                      <a:pt x="-1623" y="11632"/>
                      <a:pt x="2808" y="5539"/>
                      <a:pt x="66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8" name="Freeform: Shape 1017">
                <a:extLst>
                  <a:ext uri="{FF2B5EF4-FFF2-40B4-BE49-F238E27FC236}">
                    <a16:creationId xmlns:a16="http://schemas.microsoft.com/office/drawing/2014/main" id="{D43BC92A-73CE-4ABF-A218-153E0C59D9C0}"/>
                  </a:ext>
                </a:extLst>
              </p:cNvPr>
              <p:cNvSpPr/>
              <p:nvPr/>
            </p:nvSpPr>
            <p:spPr>
              <a:xfrm>
                <a:off x="5762004" y="2763914"/>
                <a:ext cx="3616" cy="5538"/>
              </a:xfrm>
              <a:custGeom>
                <a:avLst/>
                <a:gdLst>
                  <a:gd name="connsiteX0" fmla="*/ 2769 w 3616"/>
                  <a:gd name="connsiteY0" fmla="*/ 0 h 5538"/>
                  <a:gd name="connsiteX1" fmla="*/ 1662 w 3616"/>
                  <a:gd name="connsiteY1" fmla="*/ 5539 h 5538"/>
                  <a:gd name="connsiteX2" fmla="*/ 0 w 3616"/>
                  <a:gd name="connsiteY2" fmla="*/ 4431 h 5538"/>
                  <a:gd name="connsiteX3" fmla="*/ 2769 w 3616"/>
                  <a:gd name="connsiteY3" fmla="*/ 0 h 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6" h="5538">
                    <a:moveTo>
                      <a:pt x="2769" y="0"/>
                    </a:moveTo>
                    <a:cubicBezTo>
                      <a:pt x="4985" y="1662"/>
                      <a:pt x="2216" y="3877"/>
                      <a:pt x="1662" y="5539"/>
                    </a:cubicBezTo>
                    <a:cubicBezTo>
                      <a:pt x="1108" y="4985"/>
                      <a:pt x="554" y="4985"/>
                      <a:pt x="0" y="4431"/>
                    </a:cubicBezTo>
                    <a:cubicBezTo>
                      <a:pt x="554" y="2216"/>
                      <a:pt x="3877" y="3323"/>
                      <a:pt x="27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9" name="Freeform: Shape 1018">
                <a:extLst>
                  <a:ext uri="{FF2B5EF4-FFF2-40B4-BE49-F238E27FC236}">
                    <a16:creationId xmlns:a16="http://schemas.microsoft.com/office/drawing/2014/main" id="{BDA11A07-D107-418E-B621-B71BEE26AF04}"/>
                  </a:ext>
                </a:extLst>
              </p:cNvPr>
              <p:cNvSpPr/>
              <p:nvPr/>
            </p:nvSpPr>
            <p:spPr>
              <a:xfrm>
                <a:off x="5816684" y="2769452"/>
                <a:ext cx="4854" cy="17170"/>
              </a:xfrm>
              <a:custGeom>
                <a:avLst/>
                <a:gdLst>
                  <a:gd name="connsiteX0" fmla="*/ 155 w 4854"/>
                  <a:gd name="connsiteY0" fmla="*/ 17171 h 17170"/>
                  <a:gd name="connsiteX1" fmla="*/ 709 w 4854"/>
                  <a:gd name="connsiteY1" fmla="*/ 2216 h 17170"/>
                  <a:gd name="connsiteX2" fmla="*/ 3478 w 4854"/>
                  <a:gd name="connsiteY2" fmla="*/ 0 h 17170"/>
                  <a:gd name="connsiteX3" fmla="*/ 155 w 4854"/>
                  <a:gd name="connsiteY3" fmla="*/ 17171 h 1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54" h="17170">
                    <a:moveTo>
                      <a:pt x="155" y="17171"/>
                    </a:moveTo>
                    <a:cubicBezTo>
                      <a:pt x="-399" y="12739"/>
                      <a:pt x="709" y="7201"/>
                      <a:pt x="709" y="2216"/>
                    </a:cubicBezTo>
                    <a:cubicBezTo>
                      <a:pt x="1817" y="1662"/>
                      <a:pt x="2925" y="1108"/>
                      <a:pt x="3478" y="0"/>
                    </a:cubicBezTo>
                    <a:cubicBezTo>
                      <a:pt x="6802" y="6093"/>
                      <a:pt x="3478" y="13293"/>
                      <a:pt x="155" y="171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0" name="Freeform: Shape 1019">
                <a:extLst>
                  <a:ext uri="{FF2B5EF4-FFF2-40B4-BE49-F238E27FC236}">
                    <a16:creationId xmlns:a16="http://schemas.microsoft.com/office/drawing/2014/main" id="{07696FB4-281E-44B0-B02D-38D23199FA2A}"/>
                  </a:ext>
                </a:extLst>
              </p:cNvPr>
              <p:cNvSpPr/>
              <p:nvPr/>
            </p:nvSpPr>
            <p:spPr>
              <a:xfrm>
                <a:off x="5786929" y="2767237"/>
                <a:ext cx="5135" cy="13847"/>
              </a:xfrm>
              <a:custGeom>
                <a:avLst/>
                <a:gdLst>
                  <a:gd name="connsiteX0" fmla="*/ 4985 w 5135"/>
                  <a:gd name="connsiteY0" fmla="*/ 0 h 13847"/>
                  <a:gd name="connsiteX1" fmla="*/ 3877 w 5135"/>
                  <a:gd name="connsiteY1" fmla="*/ 13847 h 13847"/>
                  <a:gd name="connsiteX2" fmla="*/ 0 w 5135"/>
                  <a:gd name="connsiteY2" fmla="*/ 10524 h 13847"/>
                  <a:gd name="connsiteX3" fmla="*/ 4985 w 5135"/>
                  <a:gd name="connsiteY3" fmla="*/ 0 h 13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35" h="13847">
                    <a:moveTo>
                      <a:pt x="4985" y="0"/>
                    </a:moveTo>
                    <a:cubicBezTo>
                      <a:pt x="5539" y="3877"/>
                      <a:pt x="4431" y="9970"/>
                      <a:pt x="3877" y="13847"/>
                    </a:cubicBezTo>
                    <a:cubicBezTo>
                      <a:pt x="2769" y="12739"/>
                      <a:pt x="1108" y="11632"/>
                      <a:pt x="0" y="10524"/>
                    </a:cubicBezTo>
                    <a:cubicBezTo>
                      <a:pt x="554" y="6093"/>
                      <a:pt x="554" y="1108"/>
                      <a:pt x="49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1" name="Freeform: Shape 1020">
                <a:extLst>
                  <a:ext uri="{FF2B5EF4-FFF2-40B4-BE49-F238E27FC236}">
                    <a16:creationId xmlns:a16="http://schemas.microsoft.com/office/drawing/2014/main" id="{01188E58-863E-4E0C-83A9-DF7F699B9775}"/>
                  </a:ext>
                </a:extLst>
              </p:cNvPr>
              <p:cNvSpPr/>
              <p:nvPr/>
            </p:nvSpPr>
            <p:spPr>
              <a:xfrm>
                <a:off x="5798202" y="2769452"/>
                <a:ext cx="3552" cy="5538"/>
              </a:xfrm>
              <a:custGeom>
                <a:avLst/>
                <a:gdLst>
                  <a:gd name="connsiteX0" fmla="*/ 359 w 3552"/>
                  <a:gd name="connsiteY0" fmla="*/ 5539 h 5538"/>
                  <a:gd name="connsiteX1" fmla="*/ 2574 w 3552"/>
                  <a:gd name="connsiteY1" fmla="*/ 0 h 5538"/>
                  <a:gd name="connsiteX2" fmla="*/ 359 w 3552"/>
                  <a:gd name="connsiteY2" fmla="*/ 5539 h 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52" h="5538">
                    <a:moveTo>
                      <a:pt x="359" y="5539"/>
                    </a:moveTo>
                    <a:cubicBezTo>
                      <a:pt x="-749" y="3323"/>
                      <a:pt x="913" y="554"/>
                      <a:pt x="2574" y="0"/>
                    </a:cubicBezTo>
                    <a:cubicBezTo>
                      <a:pt x="5344" y="2216"/>
                      <a:pt x="1466" y="4431"/>
                      <a:pt x="359" y="5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2" name="Freeform: Shape 1021">
                <a:extLst>
                  <a:ext uri="{FF2B5EF4-FFF2-40B4-BE49-F238E27FC236}">
                    <a16:creationId xmlns:a16="http://schemas.microsoft.com/office/drawing/2014/main" id="{AD6DE200-8C3D-490E-A84E-7CEED453CD4E}"/>
                  </a:ext>
                </a:extLst>
              </p:cNvPr>
              <p:cNvSpPr/>
              <p:nvPr/>
            </p:nvSpPr>
            <p:spPr>
              <a:xfrm>
                <a:off x="5753888" y="2766683"/>
                <a:ext cx="1054" cy="3323"/>
              </a:xfrm>
              <a:custGeom>
                <a:avLst/>
                <a:gdLst>
                  <a:gd name="connsiteX0" fmla="*/ 362 w 1054"/>
                  <a:gd name="connsiteY0" fmla="*/ 0 h 3323"/>
                  <a:gd name="connsiteX1" fmla="*/ 916 w 1054"/>
                  <a:gd name="connsiteY1" fmla="*/ 3323 h 3323"/>
                  <a:gd name="connsiteX2" fmla="*/ 362 w 1054"/>
                  <a:gd name="connsiteY2" fmla="*/ 0 h 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4" h="3323">
                    <a:moveTo>
                      <a:pt x="362" y="0"/>
                    </a:moveTo>
                    <a:cubicBezTo>
                      <a:pt x="1470" y="0"/>
                      <a:pt x="916" y="2216"/>
                      <a:pt x="916" y="3323"/>
                    </a:cubicBezTo>
                    <a:cubicBezTo>
                      <a:pt x="-746" y="3323"/>
                      <a:pt x="362" y="1108"/>
                      <a:pt x="3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3" name="Freeform: Shape 1022">
                <a:extLst>
                  <a:ext uri="{FF2B5EF4-FFF2-40B4-BE49-F238E27FC236}">
                    <a16:creationId xmlns:a16="http://schemas.microsoft.com/office/drawing/2014/main" id="{7A13CCD7-E62F-49B6-972E-8E1D85D32BB7}"/>
                  </a:ext>
                </a:extLst>
              </p:cNvPr>
              <p:cNvSpPr/>
              <p:nvPr/>
            </p:nvSpPr>
            <p:spPr>
              <a:xfrm>
                <a:off x="5803097" y="2771114"/>
                <a:ext cx="4818" cy="8308"/>
              </a:xfrm>
              <a:custGeom>
                <a:avLst/>
                <a:gdLst>
                  <a:gd name="connsiteX0" fmla="*/ 4326 w 4818"/>
                  <a:gd name="connsiteY0" fmla="*/ 0 h 8308"/>
                  <a:gd name="connsiteX1" fmla="*/ 4326 w 4818"/>
                  <a:gd name="connsiteY1" fmla="*/ 4985 h 8308"/>
                  <a:gd name="connsiteX2" fmla="*/ 449 w 4818"/>
                  <a:gd name="connsiteY2" fmla="*/ 8308 h 8308"/>
                  <a:gd name="connsiteX3" fmla="*/ 4326 w 4818"/>
                  <a:gd name="connsiteY3" fmla="*/ 0 h 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18" h="8308">
                    <a:moveTo>
                      <a:pt x="4326" y="0"/>
                    </a:moveTo>
                    <a:cubicBezTo>
                      <a:pt x="5434" y="554"/>
                      <a:pt x="4326" y="3323"/>
                      <a:pt x="4326" y="4985"/>
                    </a:cubicBezTo>
                    <a:cubicBezTo>
                      <a:pt x="3219" y="6647"/>
                      <a:pt x="1557" y="7201"/>
                      <a:pt x="449" y="8308"/>
                    </a:cubicBezTo>
                    <a:cubicBezTo>
                      <a:pt x="-1213" y="3877"/>
                      <a:pt x="2111" y="1108"/>
                      <a:pt x="43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4" name="Freeform: Shape 1023">
                <a:extLst>
                  <a:ext uri="{FF2B5EF4-FFF2-40B4-BE49-F238E27FC236}">
                    <a16:creationId xmlns:a16="http://schemas.microsoft.com/office/drawing/2014/main" id="{E6E66F2A-27A2-4041-8168-40EDD8ADB9A4}"/>
                  </a:ext>
                </a:extLst>
              </p:cNvPr>
              <p:cNvSpPr/>
              <p:nvPr/>
            </p:nvSpPr>
            <p:spPr>
              <a:xfrm>
                <a:off x="5832449" y="2774437"/>
                <a:ext cx="4388" cy="9416"/>
              </a:xfrm>
              <a:custGeom>
                <a:avLst/>
                <a:gdLst>
                  <a:gd name="connsiteX0" fmla="*/ 3776 w 4388"/>
                  <a:gd name="connsiteY0" fmla="*/ 0 h 9416"/>
                  <a:gd name="connsiteX1" fmla="*/ 453 w 4388"/>
                  <a:gd name="connsiteY1" fmla="*/ 9416 h 9416"/>
                  <a:gd name="connsiteX2" fmla="*/ 3776 w 4388"/>
                  <a:gd name="connsiteY2" fmla="*/ 0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88" h="9416">
                    <a:moveTo>
                      <a:pt x="3776" y="0"/>
                    </a:moveTo>
                    <a:cubicBezTo>
                      <a:pt x="5992" y="3877"/>
                      <a:pt x="1561" y="6093"/>
                      <a:pt x="453" y="9416"/>
                    </a:cubicBezTo>
                    <a:cubicBezTo>
                      <a:pt x="-1209" y="5539"/>
                      <a:pt x="2115" y="2216"/>
                      <a:pt x="37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5" name="Freeform: Shape 1024">
                <a:extLst>
                  <a:ext uri="{FF2B5EF4-FFF2-40B4-BE49-F238E27FC236}">
                    <a16:creationId xmlns:a16="http://schemas.microsoft.com/office/drawing/2014/main" id="{1650672E-1A13-410E-9906-EC4F71552E79}"/>
                  </a:ext>
                </a:extLst>
              </p:cNvPr>
              <p:cNvSpPr/>
              <p:nvPr/>
            </p:nvSpPr>
            <p:spPr>
              <a:xfrm>
                <a:off x="5807848" y="2774437"/>
                <a:ext cx="5861" cy="21601"/>
              </a:xfrm>
              <a:custGeom>
                <a:avLst/>
                <a:gdLst>
                  <a:gd name="connsiteX0" fmla="*/ 1791 w 5861"/>
                  <a:gd name="connsiteY0" fmla="*/ 21602 h 21601"/>
                  <a:gd name="connsiteX1" fmla="*/ 1237 w 5861"/>
                  <a:gd name="connsiteY1" fmla="*/ 9416 h 21601"/>
                  <a:gd name="connsiteX2" fmla="*/ 5114 w 5861"/>
                  <a:gd name="connsiteY2" fmla="*/ 0 h 21601"/>
                  <a:gd name="connsiteX3" fmla="*/ 1791 w 5861"/>
                  <a:gd name="connsiteY3" fmla="*/ 21602 h 21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61" h="21601">
                    <a:moveTo>
                      <a:pt x="1791" y="21602"/>
                    </a:moveTo>
                    <a:cubicBezTo>
                      <a:pt x="-1533" y="20494"/>
                      <a:pt x="683" y="13847"/>
                      <a:pt x="1237" y="9416"/>
                    </a:cubicBezTo>
                    <a:cubicBezTo>
                      <a:pt x="1791" y="4431"/>
                      <a:pt x="1791" y="554"/>
                      <a:pt x="5114" y="0"/>
                    </a:cubicBezTo>
                    <a:cubicBezTo>
                      <a:pt x="6776" y="5539"/>
                      <a:pt x="5668" y="20494"/>
                      <a:pt x="1791" y="216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6" name="Freeform: Shape 1025">
                <a:extLst>
                  <a:ext uri="{FF2B5EF4-FFF2-40B4-BE49-F238E27FC236}">
                    <a16:creationId xmlns:a16="http://schemas.microsoft.com/office/drawing/2014/main" id="{30EFBEB9-F2EE-42F8-BB0A-B9C999A7C2B6}"/>
                  </a:ext>
                </a:extLst>
              </p:cNvPr>
              <p:cNvSpPr/>
              <p:nvPr/>
            </p:nvSpPr>
            <p:spPr>
              <a:xfrm>
                <a:off x="5769759" y="2771668"/>
                <a:ext cx="3335" cy="3990"/>
              </a:xfrm>
              <a:custGeom>
                <a:avLst/>
                <a:gdLst>
                  <a:gd name="connsiteX0" fmla="*/ 2216 w 3335"/>
                  <a:gd name="connsiteY0" fmla="*/ 0 h 3990"/>
                  <a:gd name="connsiteX1" fmla="*/ 2216 w 3335"/>
                  <a:gd name="connsiteY1" fmla="*/ 3877 h 3990"/>
                  <a:gd name="connsiteX2" fmla="*/ 0 w 3335"/>
                  <a:gd name="connsiteY2" fmla="*/ 2769 h 3990"/>
                  <a:gd name="connsiteX3" fmla="*/ 2216 w 3335"/>
                  <a:gd name="connsiteY3" fmla="*/ 0 h 3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35" h="3990">
                    <a:moveTo>
                      <a:pt x="2216" y="0"/>
                    </a:moveTo>
                    <a:cubicBezTo>
                      <a:pt x="4431" y="0"/>
                      <a:pt x="2769" y="2769"/>
                      <a:pt x="2216" y="3877"/>
                    </a:cubicBezTo>
                    <a:cubicBezTo>
                      <a:pt x="554" y="4431"/>
                      <a:pt x="554" y="2769"/>
                      <a:pt x="0" y="2769"/>
                    </a:cubicBezTo>
                    <a:cubicBezTo>
                      <a:pt x="554" y="1662"/>
                      <a:pt x="1662" y="1108"/>
                      <a:pt x="2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7" name="Freeform: Shape 1026">
                <a:extLst>
                  <a:ext uri="{FF2B5EF4-FFF2-40B4-BE49-F238E27FC236}">
                    <a16:creationId xmlns:a16="http://schemas.microsoft.com/office/drawing/2014/main" id="{9936A2B4-F096-498C-AB0C-3368000C3A18}"/>
                  </a:ext>
                </a:extLst>
              </p:cNvPr>
              <p:cNvSpPr/>
              <p:nvPr/>
            </p:nvSpPr>
            <p:spPr>
              <a:xfrm>
                <a:off x="5796761" y="2775545"/>
                <a:ext cx="3974" cy="12739"/>
              </a:xfrm>
              <a:custGeom>
                <a:avLst/>
                <a:gdLst>
                  <a:gd name="connsiteX0" fmla="*/ 3462 w 3974"/>
                  <a:gd name="connsiteY0" fmla="*/ 0 h 12739"/>
                  <a:gd name="connsiteX1" fmla="*/ 692 w 3974"/>
                  <a:gd name="connsiteY1" fmla="*/ 8308 h 12739"/>
                  <a:gd name="connsiteX2" fmla="*/ 3462 w 3974"/>
                  <a:gd name="connsiteY2" fmla="*/ 7754 h 12739"/>
                  <a:gd name="connsiteX3" fmla="*/ 2908 w 3974"/>
                  <a:gd name="connsiteY3" fmla="*/ 12739 h 12739"/>
                  <a:gd name="connsiteX4" fmla="*/ 1800 w 3974"/>
                  <a:gd name="connsiteY4" fmla="*/ 9416 h 12739"/>
                  <a:gd name="connsiteX5" fmla="*/ 138 w 3974"/>
                  <a:gd name="connsiteY5" fmla="*/ 9970 h 12739"/>
                  <a:gd name="connsiteX6" fmla="*/ 3462 w 3974"/>
                  <a:gd name="connsiteY6" fmla="*/ 0 h 12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74" h="12739">
                    <a:moveTo>
                      <a:pt x="3462" y="0"/>
                    </a:moveTo>
                    <a:cubicBezTo>
                      <a:pt x="5123" y="3323"/>
                      <a:pt x="2354" y="7201"/>
                      <a:pt x="692" y="8308"/>
                    </a:cubicBezTo>
                    <a:cubicBezTo>
                      <a:pt x="1246" y="9416"/>
                      <a:pt x="2354" y="7201"/>
                      <a:pt x="3462" y="7754"/>
                    </a:cubicBezTo>
                    <a:cubicBezTo>
                      <a:pt x="3462" y="9416"/>
                      <a:pt x="3462" y="11078"/>
                      <a:pt x="2908" y="12739"/>
                    </a:cubicBezTo>
                    <a:cubicBezTo>
                      <a:pt x="138" y="12739"/>
                      <a:pt x="2908" y="10524"/>
                      <a:pt x="1800" y="9416"/>
                    </a:cubicBezTo>
                    <a:cubicBezTo>
                      <a:pt x="1246" y="9416"/>
                      <a:pt x="692" y="9416"/>
                      <a:pt x="138" y="9970"/>
                    </a:cubicBezTo>
                    <a:cubicBezTo>
                      <a:pt x="-415" y="6647"/>
                      <a:pt x="692" y="554"/>
                      <a:pt x="34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8" name="Freeform: Shape 1027">
                <a:extLst>
                  <a:ext uri="{FF2B5EF4-FFF2-40B4-BE49-F238E27FC236}">
                    <a16:creationId xmlns:a16="http://schemas.microsoft.com/office/drawing/2014/main" id="{7DC55816-E9C3-4DB1-AAAA-B6442BF5C9F8}"/>
                  </a:ext>
                </a:extLst>
              </p:cNvPr>
              <p:cNvSpPr/>
              <p:nvPr/>
            </p:nvSpPr>
            <p:spPr>
              <a:xfrm>
                <a:off x="5774190" y="2774437"/>
                <a:ext cx="2154" cy="4985"/>
              </a:xfrm>
              <a:custGeom>
                <a:avLst/>
                <a:gdLst>
                  <a:gd name="connsiteX0" fmla="*/ 1662 w 2154"/>
                  <a:gd name="connsiteY0" fmla="*/ 0 h 4985"/>
                  <a:gd name="connsiteX1" fmla="*/ 1662 w 2154"/>
                  <a:gd name="connsiteY1" fmla="*/ 4985 h 4985"/>
                  <a:gd name="connsiteX2" fmla="*/ 0 w 2154"/>
                  <a:gd name="connsiteY2" fmla="*/ 3877 h 4985"/>
                  <a:gd name="connsiteX3" fmla="*/ 1662 w 2154"/>
                  <a:gd name="connsiteY3" fmla="*/ 0 h 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4" h="4985">
                    <a:moveTo>
                      <a:pt x="1662" y="0"/>
                    </a:moveTo>
                    <a:cubicBezTo>
                      <a:pt x="2769" y="554"/>
                      <a:pt x="1662" y="3323"/>
                      <a:pt x="1662" y="4985"/>
                    </a:cubicBezTo>
                    <a:cubicBezTo>
                      <a:pt x="1108" y="4431"/>
                      <a:pt x="554" y="4431"/>
                      <a:pt x="0" y="3877"/>
                    </a:cubicBezTo>
                    <a:cubicBezTo>
                      <a:pt x="554" y="2216"/>
                      <a:pt x="1662" y="1662"/>
                      <a:pt x="1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9" name="Freeform: Shape 1028">
                <a:extLst>
                  <a:ext uri="{FF2B5EF4-FFF2-40B4-BE49-F238E27FC236}">
                    <a16:creationId xmlns:a16="http://schemas.microsoft.com/office/drawing/2014/main" id="{433ED414-AFD4-4DE4-849A-C165C2DDA744}"/>
                  </a:ext>
                </a:extLst>
              </p:cNvPr>
              <p:cNvSpPr/>
              <p:nvPr/>
            </p:nvSpPr>
            <p:spPr>
              <a:xfrm>
                <a:off x="5740399" y="2774316"/>
                <a:ext cx="11635" cy="7321"/>
              </a:xfrm>
              <a:custGeom>
                <a:avLst/>
                <a:gdLst>
                  <a:gd name="connsiteX0" fmla="*/ 11636 w 11635"/>
                  <a:gd name="connsiteY0" fmla="*/ 675 h 7321"/>
                  <a:gd name="connsiteX1" fmla="*/ 4989 w 11635"/>
                  <a:gd name="connsiteY1" fmla="*/ 7322 h 7321"/>
                  <a:gd name="connsiteX2" fmla="*/ 558 w 11635"/>
                  <a:gd name="connsiteY2" fmla="*/ 2337 h 7321"/>
                  <a:gd name="connsiteX3" fmla="*/ 3328 w 11635"/>
                  <a:gd name="connsiteY3" fmla="*/ 4552 h 7321"/>
                  <a:gd name="connsiteX4" fmla="*/ 11636 w 11635"/>
                  <a:gd name="connsiteY4" fmla="*/ 675 h 7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35" h="7321">
                    <a:moveTo>
                      <a:pt x="11636" y="675"/>
                    </a:moveTo>
                    <a:cubicBezTo>
                      <a:pt x="9974" y="3445"/>
                      <a:pt x="6651" y="4552"/>
                      <a:pt x="4989" y="7322"/>
                    </a:cubicBezTo>
                    <a:cubicBezTo>
                      <a:pt x="3328" y="6214"/>
                      <a:pt x="-1658" y="3998"/>
                      <a:pt x="558" y="2337"/>
                    </a:cubicBezTo>
                    <a:cubicBezTo>
                      <a:pt x="2220" y="2337"/>
                      <a:pt x="1112" y="4552"/>
                      <a:pt x="3328" y="4552"/>
                    </a:cubicBezTo>
                    <a:cubicBezTo>
                      <a:pt x="7205" y="4552"/>
                      <a:pt x="8312" y="-2094"/>
                      <a:pt x="11636" y="6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0" name="Freeform: Shape 1029">
                <a:extLst>
                  <a:ext uri="{FF2B5EF4-FFF2-40B4-BE49-F238E27FC236}">
                    <a16:creationId xmlns:a16="http://schemas.microsoft.com/office/drawing/2014/main" id="{DD3C5D9F-B298-42A2-9439-314211A24925}"/>
                  </a:ext>
                </a:extLst>
              </p:cNvPr>
              <p:cNvSpPr/>
              <p:nvPr/>
            </p:nvSpPr>
            <p:spPr>
              <a:xfrm>
                <a:off x="5831241" y="2781084"/>
                <a:ext cx="5934" cy="19386"/>
              </a:xfrm>
              <a:custGeom>
                <a:avLst/>
                <a:gdLst>
                  <a:gd name="connsiteX0" fmla="*/ 4985 w 5934"/>
                  <a:gd name="connsiteY0" fmla="*/ 0 h 19386"/>
                  <a:gd name="connsiteX1" fmla="*/ 0 w 5934"/>
                  <a:gd name="connsiteY1" fmla="*/ 19386 h 19386"/>
                  <a:gd name="connsiteX2" fmla="*/ 4985 w 5934"/>
                  <a:gd name="connsiteY2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34" h="19386">
                    <a:moveTo>
                      <a:pt x="4985" y="0"/>
                    </a:moveTo>
                    <a:cubicBezTo>
                      <a:pt x="7201" y="7201"/>
                      <a:pt x="5539" y="16063"/>
                      <a:pt x="0" y="19386"/>
                    </a:cubicBezTo>
                    <a:cubicBezTo>
                      <a:pt x="554" y="9970"/>
                      <a:pt x="1108" y="4431"/>
                      <a:pt x="49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1" name="Freeform: Shape 1030">
                <a:extLst>
                  <a:ext uri="{FF2B5EF4-FFF2-40B4-BE49-F238E27FC236}">
                    <a16:creationId xmlns:a16="http://schemas.microsoft.com/office/drawing/2014/main" id="{0972D046-B987-42C6-95BC-E1E2C4B27879}"/>
                  </a:ext>
                </a:extLst>
              </p:cNvPr>
              <p:cNvSpPr/>
              <p:nvPr/>
            </p:nvSpPr>
            <p:spPr>
              <a:xfrm>
                <a:off x="5801570" y="2778869"/>
                <a:ext cx="4900" cy="13847"/>
              </a:xfrm>
              <a:custGeom>
                <a:avLst/>
                <a:gdLst>
                  <a:gd name="connsiteX0" fmla="*/ 4746 w 4900"/>
                  <a:gd name="connsiteY0" fmla="*/ 0 h 13847"/>
                  <a:gd name="connsiteX1" fmla="*/ 4192 w 4900"/>
                  <a:gd name="connsiteY1" fmla="*/ 13847 h 13847"/>
                  <a:gd name="connsiteX2" fmla="*/ 3084 w 4900"/>
                  <a:gd name="connsiteY2" fmla="*/ 8308 h 13847"/>
                  <a:gd name="connsiteX3" fmla="*/ 315 w 4900"/>
                  <a:gd name="connsiteY3" fmla="*/ 10524 h 13847"/>
                  <a:gd name="connsiteX4" fmla="*/ 869 w 4900"/>
                  <a:gd name="connsiteY4" fmla="*/ 2216 h 13847"/>
                  <a:gd name="connsiteX5" fmla="*/ 4746 w 4900"/>
                  <a:gd name="connsiteY5" fmla="*/ 0 h 13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00" h="13847">
                    <a:moveTo>
                      <a:pt x="4746" y="0"/>
                    </a:moveTo>
                    <a:cubicBezTo>
                      <a:pt x="5300" y="3877"/>
                      <a:pt x="4192" y="9416"/>
                      <a:pt x="4192" y="13847"/>
                    </a:cubicBezTo>
                    <a:cubicBezTo>
                      <a:pt x="1423" y="12739"/>
                      <a:pt x="2530" y="10524"/>
                      <a:pt x="3084" y="8308"/>
                    </a:cubicBezTo>
                    <a:cubicBezTo>
                      <a:pt x="1423" y="8308"/>
                      <a:pt x="1423" y="9970"/>
                      <a:pt x="315" y="10524"/>
                    </a:cubicBezTo>
                    <a:cubicBezTo>
                      <a:pt x="-793" y="8308"/>
                      <a:pt x="1423" y="4985"/>
                      <a:pt x="869" y="2216"/>
                    </a:cubicBezTo>
                    <a:cubicBezTo>
                      <a:pt x="2530" y="1662"/>
                      <a:pt x="3638" y="1108"/>
                      <a:pt x="47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2" name="Freeform: Shape 1031">
                <a:extLst>
                  <a:ext uri="{FF2B5EF4-FFF2-40B4-BE49-F238E27FC236}">
                    <a16:creationId xmlns:a16="http://schemas.microsoft.com/office/drawing/2014/main" id="{5019E184-7F5A-4F23-9F12-8CE813643349}"/>
                  </a:ext>
                </a:extLst>
              </p:cNvPr>
              <p:cNvSpPr/>
              <p:nvPr/>
            </p:nvSpPr>
            <p:spPr>
              <a:xfrm>
                <a:off x="5725940" y="2774437"/>
                <a:ext cx="5241" cy="6092"/>
              </a:xfrm>
              <a:custGeom>
                <a:avLst/>
                <a:gdLst>
                  <a:gd name="connsiteX0" fmla="*/ 61 w 5241"/>
                  <a:gd name="connsiteY0" fmla="*/ 0 h 6092"/>
                  <a:gd name="connsiteX1" fmla="*/ 5046 w 5241"/>
                  <a:gd name="connsiteY1" fmla="*/ 6093 h 6092"/>
                  <a:gd name="connsiteX2" fmla="*/ 61 w 5241"/>
                  <a:gd name="connsiteY2" fmla="*/ 0 h 6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41" h="6092">
                    <a:moveTo>
                      <a:pt x="61" y="0"/>
                    </a:moveTo>
                    <a:cubicBezTo>
                      <a:pt x="2277" y="1662"/>
                      <a:pt x="6154" y="2769"/>
                      <a:pt x="5046" y="6093"/>
                    </a:cubicBezTo>
                    <a:cubicBezTo>
                      <a:pt x="2831" y="4431"/>
                      <a:pt x="-493" y="3877"/>
                      <a:pt x="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3" name="Freeform: Shape 1032">
                <a:extLst>
                  <a:ext uri="{FF2B5EF4-FFF2-40B4-BE49-F238E27FC236}">
                    <a16:creationId xmlns:a16="http://schemas.microsoft.com/office/drawing/2014/main" id="{D8375D0A-4DC0-4F5F-9412-122FB45CE8ED}"/>
                  </a:ext>
                </a:extLst>
              </p:cNvPr>
              <p:cNvSpPr/>
              <p:nvPr/>
            </p:nvSpPr>
            <p:spPr>
              <a:xfrm>
                <a:off x="5792649" y="2779422"/>
                <a:ext cx="3000" cy="4431"/>
              </a:xfrm>
              <a:custGeom>
                <a:avLst/>
                <a:gdLst>
                  <a:gd name="connsiteX0" fmla="*/ 2035 w 3000"/>
                  <a:gd name="connsiteY0" fmla="*/ 0 h 4431"/>
                  <a:gd name="connsiteX1" fmla="*/ 1481 w 3000"/>
                  <a:gd name="connsiteY1" fmla="*/ 4431 h 4431"/>
                  <a:gd name="connsiteX2" fmla="*/ 2035 w 3000"/>
                  <a:gd name="connsiteY2" fmla="*/ 0 h 4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0" h="4431">
                    <a:moveTo>
                      <a:pt x="2035" y="0"/>
                    </a:moveTo>
                    <a:cubicBezTo>
                      <a:pt x="4251" y="554"/>
                      <a:pt x="2035" y="3877"/>
                      <a:pt x="1481" y="4431"/>
                    </a:cubicBezTo>
                    <a:cubicBezTo>
                      <a:pt x="-1288" y="3323"/>
                      <a:pt x="373" y="554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4" name="Freeform: Shape 1033">
                <a:extLst>
                  <a:ext uri="{FF2B5EF4-FFF2-40B4-BE49-F238E27FC236}">
                    <a16:creationId xmlns:a16="http://schemas.microsoft.com/office/drawing/2014/main" id="{756FFD00-C62E-426F-BE99-D023C879A054}"/>
                  </a:ext>
                </a:extLst>
              </p:cNvPr>
              <p:cNvSpPr/>
              <p:nvPr/>
            </p:nvSpPr>
            <p:spPr>
              <a:xfrm>
                <a:off x="5778609" y="2778869"/>
                <a:ext cx="1612" cy="2769"/>
              </a:xfrm>
              <a:custGeom>
                <a:avLst/>
                <a:gdLst>
                  <a:gd name="connsiteX0" fmla="*/ 1120 w 1612"/>
                  <a:gd name="connsiteY0" fmla="*/ 0 h 2769"/>
                  <a:gd name="connsiteX1" fmla="*/ 1120 w 1612"/>
                  <a:gd name="connsiteY1" fmla="*/ 2769 h 2769"/>
                  <a:gd name="connsiteX2" fmla="*/ 1120 w 1612"/>
                  <a:gd name="connsiteY2" fmla="*/ 0 h 2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2" h="2769">
                    <a:moveTo>
                      <a:pt x="1120" y="0"/>
                    </a:moveTo>
                    <a:cubicBezTo>
                      <a:pt x="2227" y="0"/>
                      <a:pt x="1120" y="2216"/>
                      <a:pt x="1120" y="2769"/>
                    </a:cubicBezTo>
                    <a:cubicBezTo>
                      <a:pt x="-1096" y="2216"/>
                      <a:pt x="566" y="1108"/>
                      <a:pt x="11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5" name="Freeform: Shape 1034">
                <a:extLst>
                  <a:ext uri="{FF2B5EF4-FFF2-40B4-BE49-F238E27FC236}">
                    <a16:creationId xmlns:a16="http://schemas.microsoft.com/office/drawing/2014/main" id="{1E9FB940-C185-4589-89C3-599061C3FE73}"/>
                  </a:ext>
                </a:extLst>
              </p:cNvPr>
              <p:cNvSpPr/>
              <p:nvPr/>
            </p:nvSpPr>
            <p:spPr>
              <a:xfrm>
                <a:off x="5823222" y="2783300"/>
                <a:ext cx="7044" cy="15508"/>
              </a:xfrm>
              <a:custGeom>
                <a:avLst/>
                <a:gdLst>
                  <a:gd name="connsiteX0" fmla="*/ 6911 w 7044"/>
                  <a:gd name="connsiteY0" fmla="*/ 0 h 15508"/>
                  <a:gd name="connsiteX1" fmla="*/ 264 w 7044"/>
                  <a:gd name="connsiteY1" fmla="*/ 15509 h 15508"/>
                  <a:gd name="connsiteX2" fmla="*/ 6911 w 7044"/>
                  <a:gd name="connsiteY2" fmla="*/ 0 h 15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44" h="15508">
                    <a:moveTo>
                      <a:pt x="6911" y="0"/>
                    </a:moveTo>
                    <a:cubicBezTo>
                      <a:pt x="8019" y="7201"/>
                      <a:pt x="1926" y="10524"/>
                      <a:pt x="264" y="15509"/>
                    </a:cubicBezTo>
                    <a:cubicBezTo>
                      <a:pt x="-1397" y="8308"/>
                      <a:pt x="5249" y="4985"/>
                      <a:pt x="69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6" name="Freeform: Shape 1035">
                <a:extLst>
                  <a:ext uri="{FF2B5EF4-FFF2-40B4-BE49-F238E27FC236}">
                    <a16:creationId xmlns:a16="http://schemas.microsoft.com/office/drawing/2014/main" id="{CC7944BD-2458-4CCE-86CC-FA6D3176A219}"/>
                  </a:ext>
                </a:extLst>
              </p:cNvPr>
              <p:cNvSpPr/>
              <p:nvPr/>
            </p:nvSpPr>
            <p:spPr>
              <a:xfrm>
                <a:off x="5748157" y="2778315"/>
                <a:ext cx="6791" cy="6238"/>
              </a:xfrm>
              <a:custGeom>
                <a:avLst/>
                <a:gdLst>
                  <a:gd name="connsiteX0" fmla="*/ 6647 w 6791"/>
                  <a:gd name="connsiteY0" fmla="*/ 0 h 6238"/>
                  <a:gd name="connsiteX1" fmla="*/ 0 w 6791"/>
                  <a:gd name="connsiteY1" fmla="*/ 6093 h 6238"/>
                  <a:gd name="connsiteX2" fmla="*/ 6647 w 6791"/>
                  <a:gd name="connsiteY2" fmla="*/ 0 h 6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91" h="6238">
                    <a:moveTo>
                      <a:pt x="6647" y="0"/>
                    </a:moveTo>
                    <a:cubicBezTo>
                      <a:pt x="7754" y="1662"/>
                      <a:pt x="2216" y="7201"/>
                      <a:pt x="0" y="6093"/>
                    </a:cubicBezTo>
                    <a:cubicBezTo>
                      <a:pt x="1662" y="3877"/>
                      <a:pt x="4985" y="554"/>
                      <a:pt x="6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7" name="Freeform: Shape 1036">
                <a:extLst>
                  <a:ext uri="{FF2B5EF4-FFF2-40B4-BE49-F238E27FC236}">
                    <a16:creationId xmlns:a16="http://schemas.microsoft.com/office/drawing/2014/main" id="{BB58BD35-0552-4B95-B739-CA39FE477E03}"/>
                  </a:ext>
                </a:extLst>
              </p:cNvPr>
              <p:cNvSpPr/>
              <p:nvPr/>
            </p:nvSpPr>
            <p:spPr>
              <a:xfrm>
                <a:off x="5815732" y="2782746"/>
                <a:ext cx="5536" cy="17724"/>
              </a:xfrm>
              <a:custGeom>
                <a:avLst/>
                <a:gdLst>
                  <a:gd name="connsiteX0" fmla="*/ 4985 w 5536"/>
                  <a:gd name="connsiteY0" fmla="*/ 0 h 17724"/>
                  <a:gd name="connsiteX1" fmla="*/ 0 w 5536"/>
                  <a:gd name="connsiteY1" fmla="*/ 17724 h 17724"/>
                  <a:gd name="connsiteX2" fmla="*/ 4985 w 5536"/>
                  <a:gd name="connsiteY2" fmla="*/ 0 h 1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36" h="17724">
                    <a:moveTo>
                      <a:pt x="4985" y="0"/>
                    </a:moveTo>
                    <a:cubicBezTo>
                      <a:pt x="6647" y="6647"/>
                      <a:pt x="4431" y="14955"/>
                      <a:pt x="0" y="17724"/>
                    </a:cubicBezTo>
                    <a:cubicBezTo>
                      <a:pt x="0" y="9970"/>
                      <a:pt x="1108" y="3877"/>
                      <a:pt x="49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8" name="Freeform: Shape 1037">
                <a:extLst>
                  <a:ext uri="{FF2B5EF4-FFF2-40B4-BE49-F238E27FC236}">
                    <a16:creationId xmlns:a16="http://schemas.microsoft.com/office/drawing/2014/main" id="{18F216ED-5409-49CB-95A2-53BCA4D9CDE9}"/>
                  </a:ext>
                </a:extLst>
              </p:cNvPr>
              <p:cNvSpPr/>
              <p:nvPr/>
            </p:nvSpPr>
            <p:spPr>
              <a:xfrm>
                <a:off x="5785683" y="2781638"/>
                <a:ext cx="3461" cy="6092"/>
              </a:xfrm>
              <a:custGeom>
                <a:avLst/>
                <a:gdLst>
                  <a:gd name="connsiteX0" fmla="*/ 692 w 3461"/>
                  <a:gd name="connsiteY0" fmla="*/ 0 h 6092"/>
                  <a:gd name="connsiteX1" fmla="*/ 3462 w 3461"/>
                  <a:gd name="connsiteY1" fmla="*/ 1662 h 6092"/>
                  <a:gd name="connsiteX2" fmla="*/ 1800 w 3461"/>
                  <a:gd name="connsiteY2" fmla="*/ 6093 h 6092"/>
                  <a:gd name="connsiteX3" fmla="*/ 692 w 3461"/>
                  <a:gd name="connsiteY3" fmla="*/ 0 h 6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61" h="6092">
                    <a:moveTo>
                      <a:pt x="692" y="0"/>
                    </a:moveTo>
                    <a:cubicBezTo>
                      <a:pt x="2354" y="0"/>
                      <a:pt x="2354" y="1108"/>
                      <a:pt x="3462" y="1662"/>
                    </a:cubicBezTo>
                    <a:cubicBezTo>
                      <a:pt x="3462" y="3877"/>
                      <a:pt x="1800" y="4431"/>
                      <a:pt x="1800" y="6093"/>
                    </a:cubicBezTo>
                    <a:cubicBezTo>
                      <a:pt x="-969" y="5539"/>
                      <a:pt x="138" y="2216"/>
                      <a:pt x="6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9" name="Freeform: Shape 1038">
                <a:extLst>
                  <a:ext uri="{FF2B5EF4-FFF2-40B4-BE49-F238E27FC236}">
                    <a16:creationId xmlns:a16="http://schemas.microsoft.com/office/drawing/2014/main" id="{D3FAF39C-F0D9-4D95-B659-4E7E6599823E}"/>
                  </a:ext>
                </a:extLst>
              </p:cNvPr>
              <p:cNvSpPr/>
              <p:nvPr/>
            </p:nvSpPr>
            <p:spPr>
              <a:xfrm>
                <a:off x="5771420" y="2781084"/>
                <a:ext cx="33233" cy="27694"/>
              </a:xfrm>
              <a:custGeom>
                <a:avLst/>
                <a:gdLst>
                  <a:gd name="connsiteX0" fmla="*/ 1108 w 33233"/>
                  <a:gd name="connsiteY0" fmla="*/ 0 h 27694"/>
                  <a:gd name="connsiteX1" fmla="*/ 3877 w 33233"/>
                  <a:gd name="connsiteY1" fmla="*/ 3877 h 27694"/>
                  <a:gd name="connsiteX2" fmla="*/ 5539 w 33233"/>
                  <a:gd name="connsiteY2" fmla="*/ 3323 h 27694"/>
                  <a:gd name="connsiteX3" fmla="*/ 19940 w 33233"/>
                  <a:gd name="connsiteY3" fmla="*/ 15509 h 27694"/>
                  <a:gd name="connsiteX4" fmla="*/ 33233 w 33233"/>
                  <a:gd name="connsiteY4" fmla="*/ 27694 h 27694"/>
                  <a:gd name="connsiteX5" fmla="*/ 0 w 33233"/>
                  <a:gd name="connsiteY5" fmla="*/ 1662 h 27694"/>
                  <a:gd name="connsiteX6" fmla="*/ 1108 w 33233"/>
                  <a:gd name="connsiteY6" fmla="*/ 0 h 27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233" h="27694">
                    <a:moveTo>
                      <a:pt x="1108" y="0"/>
                    </a:moveTo>
                    <a:cubicBezTo>
                      <a:pt x="2216" y="1108"/>
                      <a:pt x="3877" y="2216"/>
                      <a:pt x="3877" y="3877"/>
                    </a:cubicBezTo>
                    <a:cubicBezTo>
                      <a:pt x="4985" y="3877"/>
                      <a:pt x="4985" y="3323"/>
                      <a:pt x="5539" y="3323"/>
                    </a:cubicBezTo>
                    <a:cubicBezTo>
                      <a:pt x="9970" y="7754"/>
                      <a:pt x="14955" y="11078"/>
                      <a:pt x="19940" y="15509"/>
                    </a:cubicBezTo>
                    <a:cubicBezTo>
                      <a:pt x="24371" y="19386"/>
                      <a:pt x="29910" y="22709"/>
                      <a:pt x="33233" y="27694"/>
                    </a:cubicBezTo>
                    <a:cubicBezTo>
                      <a:pt x="21602" y="19386"/>
                      <a:pt x="11078" y="9970"/>
                      <a:pt x="0" y="1662"/>
                    </a:cubicBezTo>
                    <a:cubicBezTo>
                      <a:pt x="0" y="1108"/>
                      <a:pt x="1662" y="1108"/>
                      <a:pt x="1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0" name="Freeform: Shape 1039">
                <a:extLst>
                  <a:ext uri="{FF2B5EF4-FFF2-40B4-BE49-F238E27FC236}">
                    <a16:creationId xmlns:a16="http://schemas.microsoft.com/office/drawing/2014/main" id="{A4B7334A-E82C-4142-8FBC-EB941E304444}"/>
                  </a:ext>
                </a:extLst>
              </p:cNvPr>
              <p:cNvSpPr/>
              <p:nvPr/>
            </p:nvSpPr>
            <p:spPr>
              <a:xfrm>
                <a:off x="5789340" y="2785997"/>
                <a:ext cx="2574" cy="3949"/>
              </a:xfrm>
              <a:custGeom>
                <a:avLst/>
                <a:gdLst>
                  <a:gd name="connsiteX0" fmla="*/ 2574 w 2574"/>
                  <a:gd name="connsiteY0" fmla="*/ 72 h 3949"/>
                  <a:gd name="connsiteX1" fmla="*/ 359 w 2574"/>
                  <a:gd name="connsiteY1" fmla="*/ 3949 h 3949"/>
                  <a:gd name="connsiteX2" fmla="*/ 2574 w 2574"/>
                  <a:gd name="connsiteY2" fmla="*/ 72 h 3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74" h="3949">
                    <a:moveTo>
                      <a:pt x="2574" y="72"/>
                    </a:moveTo>
                    <a:cubicBezTo>
                      <a:pt x="2020" y="1734"/>
                      <a:pt x="913" y="2288"/>
                      <a:pt x="359" y="3949"/>
                    </a:cubicBezTo>
                    <a:cubicBezTo>
                      <a:pt x="-749" y="2288"/>
                      <a:pt x="913" y="-482"/>
                      <a:pt x="2574" y="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1" name="Freeform: Shape 1040">
                <a:extLst>
                  <a:ext uri="{FF2B5EF4-FFF2-40B4-BE49-F238E27FC236}">
                    <a16:creationId xmlns:a16="http://schemas.microsoft.com/office/drawing/2014/main" id="{F48691E1-4609-4183-BDC7-5C30A25F9BBB}"/>
                  </a:ext>
                </a:extLst>
              </p:cNvPr>
              <p:cNvSpPr/>
              <p:nvPr/>
            </p:nvSpPr>
            <p:spPr>
              <a:xfrm>
                <a:off x="5721482" y="2781638"/>
                <a:ext cx="3411" cy="7200"/>
              </a:xfrm>
              <a:custGeom>
                <a:avLst/>
                <a:gdLst>
                  <a:gd name="connsiteX0" fmla="*/ 2304 w 3411"/>
                  <a:gd name="connsiteY0" fmla="*/ 0 h 7200"/>
                  <a:gd name="connsiteX1" fmla="*/ 3411 w 3411"/>
                  <a:gd name="connsiteY1" fmla="*/ 554 h 7200"/>
                  <a:gd name="connsiteX2" fmla="*/ 88 w 3411"/>
                  <a:gd name="connsiteY2" fmla="*/ 7201 h 7200"/>
                  <a:gd name="connsiteX3" fmla="*/ 2304 w 3411"/>
                  <a:gd name="connsiteY3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" h="7200">
                    <a:moveTo>
                      <a:pt x="2304" y="0"/>
                    </a:moveTo>
                    <a:cubicBezTo>
                      <a:pt x="2858" y="554"/>
                      <a:pt x="2858" y="554"/>
                      <a:pt x="3411" y="554"/>
                    </a:cubicBezTo>
                    <a:cubicBezTo>
                      <a:pt x="2858" y="3323"/>
                      <a:pt x="642" y="4431"/>
                      <a:pt x="88" y="7201"/>
                    </a:cubicBezTo>
                    <a:cubicBezTo>
                      <a:pt x="-466" y="4985"/>
                      <a:pt x="1750" y="2216"/>
                      <a:pt x="23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2" name="Freeform: Shape 1041">
                <a:extLst>
                  <a:ext uri="{FF2B5EF4-FFF2-40B4-BE49-F238E27FC236}">
                    <a16:creationId xmlns:a16="http://schemas.microsoft.com/office/drawing/2014/main" id="{BC6A5034-ED5E-4E11-B84C-56D5C53797CB}"/>
                  </a:ext>
                </a:extLst>
              </p:cNvPr>
              <p:cNvSpPr/>
              <p:nvPr/>
            </p:nvSpPr>
            <p:spPr>
              <a:xfrm>
                <a:off x="5791914" y="2787731"/>
                <a:ext cx="3323" cy="5538"/>
              </a:xfrm>
              <a:custGeom>
                <a:avLst/>
                <a:gdLst>
                  <a:gd name="connsiteX0" fmla="*/ 2216 w 3323"/>
                  <a:gd name="connsiteY0" fmla="*/ 0 h 5538"/>
                  <a:gd name="connsiteX1" fmla="*/ 3323 w 3323"/>
                  <a:gd name="connsiteY1" fmla="*/ 554 h 5538"/>
                  <a:gd name="connsiteX2" fmla="*/ 1662 w 3323"/>
                  <a:gd name="connsiteY2" fmla="*/ 5539 h 5538"/>
                  <a:gd name="connsiteX3" fmla="*/ 0 w 3323"/>
                  <a:gd name="connsiteY3" fmla="*/ 4431 h 5538"/>
                  <a:gd name="connsiteX4" fmla="*/ 2216 w 3323"/>
                  <a:gd name="connsiteY4" fmla="*/ 0 h 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3" h="5538">
                    <a:moveTo>
                      <a:pt x="2216" y="0"/>
                    </a:moveTo>
                    <a:cubicBezTo>
                      <a:pt x="2769" y="0"/>
                      <a:pt x="2769" y="554"/>
                      <a:pt x="3323" y="554"/>
                    </a:cubicBezTo>
                    <a:cubicBezTo>
                      <a:pt x="2769" y="2216"/>
                      <a:pt x="1662" y="3323"/>
                      <a:pt x="1662" y="5539"/>
                    </a:cubicBezTo>
                    <a:cubicBezTo>
                      <a:pt x="554" y="5539"/>
                      <a:pt x="554" y="4431"/>
                      <a:pt x="0" y="4431"/>
                    </a:cubicBezTo>
                    <a:cubicBezTo>
                      <a:pt x="0" y="2216"/>
                      <a:pt x="1108" y="1108"/>
                      <a:pt x="2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3" name="Freeform: Shape 1042">
                <a:extLst>
                  <a:ext uri="{FF2B5EF4-FFF2-40B4-BE49-F238E27FC236}">
                    <a16:creationId xmlns:a16="http://schemas.microsoft.com/office/drawing/2014/main" id="{942AC6EE-475C-412A-BA36-EBE49F4E80F0}"/>
                  </a:ext>
                </a:extLst>
              </p:cNvPr>
              <p:cNvSpPr/>
              <p:nvPr/>
            </p:nvSpPr>
            <p:spPr>
              <a:xfrm>
                <a:off x="6025102" y="2806225"/>
                <a:ext cx="8862" cy="5333"/>
              </a:xfrm>
              <a:custGeom>
                <a:avLst/>
                <a:gdLst>
                  <a:gd name="connsiteX0" fmla="*/ 8862 w 8862"/>
                  <a:gd name="connsiteY0" fmla="*/ 4215 h 5333"/>
                  <a:gd name="connsiteX1" fmla="*/ 0 w 8862"/>
                  <a:gd name="connsiteY1" fmla="*/ 892 h 5333"/>
                  <a:gd name="connsiteX2" fmla="*/ 8862 w 8862"/>
                  <a:gd name="connsiteY2" fmla="*/ 4215 h 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62" h="5333">
                    <a:moveTo>
                      <a:pt x="8862" y="4215"/>
                    </a:moveTo>
                    <a:cubicBezTo>
                      <a:pt x="4985" y="7539"/>
                      <a:pt x="2769" y="2554"/>
                      <a:pt x="0" y="892"/>
                    </a:cubicBezTo>
                    <a:cubicBezTo>
                      <a:pt x="2769" y="-1324"/>
                      <a:pt x="8862" y="892"/>
                      <a:pt x="8862" y="42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4" name="Freeform: Shape 1043">
                <a:extLst>
                  <a:ext uri="{FF2B5EF4-FFF2-40B4-BE49-F238E27FC236}">
                    <a16:creationId xmlns:a16="http://schemas.microsoft.com/office/drawing/2014/main" id="{E6609AFB-052B-416D-81F8-BBBF3FF01EDC}"/>
                  </a:ext>
                </a:extLst>
              </p:cNvPr>
              <p:cNvSpPr/>
              <p:nvPr/>
            </p:nvSpPr>
            <p:spPr>
              <a:xfrm>
                <a:off x="5822378" y="2791054"/>
                <a:ext cx="8502" cy="18278"/>
              </a:xfrm>
              <a:custGeom>
                <a:avLst/>
                <a:gdLst>
                  <a:gd name="connsiteX0" fmla="*/ 7754 w 8502"/>
                  <a:gd name="connsiteY0" fmla="*/ 0 h 18278"/>
                  <a:gd name="connsiteX1" fmla="*/ 4431 w 8502"/>
                  <a:gd name="connsiteY1" fmla="*/ 18278 h 18278"/>
                  <a:gd name="connsiteX2" fmla="*/ 0 w 8502"/>
                  <a:gd name="connsiteY2" fmla="*/ 15509 h 18278"/>
                  <a:gd name="connsiteX3" fmla="*/ 7754 w 8502"/>
                  <a:gd name="connsiteY3" fmla="*/ 0 h 18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02" h="18278">
                    <a:moveTo>
                      <a:pt x="7754" y="0"/>
                    </a:moveTo>
                    <a:cubicBezTo>
                      <a:pt x="9416" y="6647"/>
                      <a:pt x="8308" y="14401"/>
                      <a:pt x="4431" y="18278"/>
                    </a:cubicBezTo>
                    <a:cubicBezTo>
                      <a:pt x="2216" y="18278"/>
                      <a:pt x="1662" y="16063"/>
                      <a:pt x="0" y="15509"/>
                    </a:cubicBezTo>
                    <a:cubicBezTo>
                      <a:pt x="0" y="7201"/>
                      <a:pt x="5539" y="6093"/>
                      <a:pt x="77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5" name="Freeform: Shape 1044">
                <a:extLst>
                  <a:ext uri="{FF2B5EF4-FFF2-40B4-BE49-F238E27FC236}">
                    <a16:creationId xmlns:a16="http://schemas.microsoft.com/office/drawing/2014/main" id="{0DE21F0F-7E8C-4BFF-B30C-D9A12278861A}"/>
                  </a:ext>
                </a:extLst>
              </p:cNvPr>
              <p:cNvSpPr/>
              <p:nvPr/>
            </p:nvSpPr>
            <p:spPr>
              <a:xfrm>
                <a:off x="5795238" y="2789946"/>
                <a:ext cx="4431" cy="6646"/>
              </a:xfrm>
              <a:custGeom>
                <a:avLst/>
                <a:gdLst>
                  <a:gd name="connsiteX0" fmla="*/ 1662 w 4431"/>
                  <a:gd name="connsiteY0" fmla="*/ 0 h 6646"/>
                  <a:gd name="connsiteX1" fmla="*/ 4431 w 4431"/>
                  <a:gd name="connsiteY1" fmla="*/ 1662 h 6646"/>
                  <a:gd name="connsiteX2" fmla="*/ 2769 w 4431"/>
                  <a:gd name="connsiteY2" fmla="*/ 6647 h 6646"/>
                  <a:gd name="connsiteX3" fmla="*/ 0 w 4431"/>
                  <a:gd name="connsiteY3" fmla="*/ 4985 h 6646"/>
                  <a:gd name="connsiteX4" fmla="*/ 1662 w 4431"/>
                  <a:gd name="connsiteY4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1" h="6646">
                    <a:moveTo>
                      <a:pt x="1662" y="0"/>
                    </a:moveTo>
                    <a:cubicBezTo>
                      <a:pt x="3323" y="0"/>
                      <a:pt x="3323" y="1108"/>
                      <a:pt x="4431" y="1662"/>
                    </a:cubicBezTo>
                    <a:cubicBezTo>
                      <a:pt x="4431" y="4431"/>
                      <a:pt x="2769" y="4985"/>
                      <a:pt x="2769" y="6647"/>
                    </a:cubicBezTo>
                    <a:cubicBezTo>
                      <a:pt x="1108" y="6647"/>
                      <a:pt x="1108" y="5539"/>
                      <a:pt x="0" y="4985"/>
                    </a:cubicBezTo>
                    <a:cubicBezTo>
                      <a:pt x="0" y="2769"/>
                      <a:pt x="1108" y="1662"/>
                      <a:pt x="1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6" name="Freeform: Shape 1045">
                <a:extLst>
                  <a:ext uri="{FF2B5EF4-FFF2-40B4-BE49-F238E27FC236}">
                    <a16:creationId xmlns:a16="http://schemas.microsoft.com/office/drawing/2014/main" id="{345D9C12-6D0C-4693-A59C-F2F9EE01D0D4}"/>
                  </a:ext>
                </a:extLst>
              </p:cNvPr>
              <p:cNvSpPr/>
              <p:nvPr/>
            </p:nvSpPr>
            <p:spPr>
              <a:xfrm>
                <a:off x="5828471" y="2795485"/>
                <a:ext cx="10446" cy="18832"/>
              </a:xfrm>
              <a:custGeom>
                <a:avLst/>
                <a:gdLst>
                  <a:gd name="connsiteX0" fmla="*/ 9416 w 10446"/>
                  <a:gd name="connsiteY0" fmla="*/ 0 h 18832"/>
                  <a:gd name="connsiteX1" fmla="*/ 4431 w 10446"/>
                  <a:gd name="connsiteY1" fmla="*/ 18832 h 18832"/>
                  <a:gd name="connsiteX2" fmla="*/ 0 w 10446"/>
                  <a:gd name="connsiteY2" fmla="*/ 14955 h 18832"/>
                  <a:gd name="connsiteX3" fmla="*/ 9416 w 10446"/>
                  <a:gd name="connsiteY3" fmla="*/ 0 h 18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46" h="18832">
                    <a:moveTo>
                      <a:pt x="9416" y="0"/>
                    </a:moveTo>
                    <a:cubicBezTo>
                      <a:pt x="12739" y="7754"/>
                      <a:pt x="7201" y="13293"/>
                      <a:pt x="4431" y="18832"/>
                    </a:cubicBezTo>
                    <a:cubicBezTo>
                      <a:pt x="2769" y="17724"/>
                      <a:pt x="1108" y="16617"/>
                      <a:pt x="0" y="14955"/>
                    </a:cubicBezTo>
                    <a:cubicBezTo>
                      <a:pt x="2216" y="9970"/>
                      <a:pt x="6093" y="5539"/>
                      <a:pt x="94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7" name="Freeform: Shape 1046">
                <a:extLst>
                  <a:ext uri="{FF2B5EF4-FFF2-40B4-BE49-F238E27FC236}">
                    <a16:creationId xmlns:a16="http://schemas.microsoft.com/office/drawing/2014/main" id="{07716CBC-D27C-4F90-8DE0-38D17F3D48F6}"/>
                  </a:ext>
                </a:extLst>
              </p:cNvPr>
              <p:cNvSpPr/>
              <p:nvPr/>
            </p:nvSpPr>
            <p:spPr>
              <a:xfrm>
                <a:off x="5800626" y="2793824"/>
                <a:ext cx="4028" cy="6646"/>
              </a:xfrm>
              <a:custGeom>
                <a:avLst/>
                <a:gdLst>
                  <a:gd name="connsiteX0" fmla="*/ 1259 w 4028"/>
                  <a:gd name="connsiteY0" fmla="*/ 0 h 6646"/>
                  <a:gd name="connsiteX1" fmla="*/ 4028 w 4028"/>
                  <a:gd name="connsiteY1" fmla="*/ 2216 h 6646"/>
                  <a:gd name="connsiteX2" fmla="*/ 1813 w 4028"/>
                  <a:gd name="connsiteY2" fmla="*/ 6647 h 6646"/>
                  <a:gd name="connsiteX3" fmla="*/ 151 w 4028"/>
                  <a:gd name="connsiteY3" fmla="*/ 5539 h 6646"/>
                  <a:gd name="connsiteX4" fmla="*/ 1259 w 4028"/>
                  <a:gd name="connsiteY4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8" h="6646">
                    <a:moveTo>
                      <a:pt x="1259" y="0"/>
                    </a:moveTo>
                    <a:cubicBezTo>
                      <a:pt x="2367" y="554"/>
                      <a:pt x="3474" y="1108"/>
                      <a:pt x="4028" y="2216"/>
                    </a:cubicBezTo>
                    <a:cubicBezTo>
                      <a:pt x="3474" y="3877"/>
                      <a:pt x="2367" y="4985"/>
                      <a:pt x="1813" y="6647"/>
                    </a:cubicBezTo>
                    <a:cubicBezTo>
                      <a:pt x="705" y="6647"/>
                      <a:pt x="1259" y="5539"/>
                      <a:pt x="151" y="5539"/>
                    </a:cubicBezTo>
                    <a:cubicBezTo>
                      <a:pt x="-403" y="2769"/>
                      <a:pt x="705" y="1662"/>
                      <a:pt x="12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8" name="Freeform: Shape 1047">
                <a:extLst>
                  <a:ext uri="{FF2B5EF4-FFF2-40B4-BE49-F238E27FC236}">
                    <a16:creationId xmlns:a16="http://schemas.microsoft.com/office/drawing/2014/main" id="{19F97549-BDE5-4D09-AA69-E46723A1C4B0}"/>
                  </a:ext>
                </a:extLst>
              </p:cNvPr>
              <p:cNvSpPr/>
              <p:nvPr/>
            </p:nvSpPr>
            <p:spPr>
              <a:xfrm>
                <a:off x="5811491" y="2794931"/>
                <a:ext cx="1281" cy="3377"/>
              </a:xfrm>
              <a:custGeom>
                <a:avLst/>
                <a:gdLst>
                  <a:gd name="connsiteX0" fmla="*/ 918 w 1281"/>
                  <a:gd name="connsiteY0" fmla="*/ 0 h 3377"/>
                  <a:gd name="connsiteX1" fmla="*/ 364 w 1281"/>
                  <a:gd name="connsiteY1" fmla="*/ 3323 h 3377"/>
                  <a:gd name="connsiteX2" fmla="*/ 918 w 1281"/>
                  <a:gd name="connsiteY2" fmla="*/ 0 h 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1" h="3377">
                    <a:moveTo>
                      <a:pt x="918" y="0"/>
                    </a:moveTo>
                    <a:cubicBezTo>
                      <a:pt x="1472" y="0"/>
                      <a:pt x="1472" y="3877"/>
                      <a:pt x="364" y="3323"/>
                    </a:cubicBezTo>
                    <a:cubicBezTo>
                      <a:pt x="-190" y="2216"/>
                      <a:pt x="-190" y="554"/>
                      <a:pt x="9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" name="Freeform: Shape 1048">
                <a:extLst>
                  <a:ext uri="{FF2B5EF4-FFF2-40B4-BE49-F238E27FC236}">
                    <a16:creationId xmlns:a16="http://schemas.microsoft.com/office/drawing/2014/main" id="{916C5177-B559-4091-9300-10C2134F09EF}"/>
                  </a:ext>
                </a:extLst>
              </p:cNvPr>
              <p:cNvSpPr/>
              <p:nvPr/>
            </p:nvSpPr>
            <p:spPr>
              <a:xfrm>
                <a:off x="6033410" y="2814441"/>
                <a:ext cx="9970" cy="6523"/>
              </a:xfrm>
              <a:custGeom>
                <a:avLst/>
                <a:gdLst>
                  <a:gd name="connsiteX0" fmla="*/ 9970 w 9970"/>
                  <a:gd name="connsiteY0" fmla="*/ 3754 h 6523"/>
                  <a:gd name="connsiteX1" fmla="*/ 5539 w 9970"/>
                  <a:gd name="connsiteY1" fmla="*/ 6523 h 6523"/>
                  <a:gd name="connsiteX2" fmla="*/ 0 w 9970"/>
                  <a:gd name="connsiteY2" fmla="*/ 1538 h 6523"/>
                  <a:gd name="connsiteX3" fmla="*/ 9970 w 9970"/>
                  <a:gd name="connsiteY3" fmla="*/ 3754 h 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70" h="6523">
                    <a:moveTo>
                      <a:pt x="9970" y="3754"/>
                    </a:moveTo>
                    <a:cubicBezTo>
                      <a:pt x="8862" y="5416"/>
                      <a:pt x="7201" y="5416"/>
                      <a:pt x="5539" y="6523"/>
                    </a:cubicBezTo>
                    <a:cubicBezTo>
                      <a:pt x="2769" y="5416"/>
                      <a:pt x="1662" y="3200"/>
                      <a:pt x="0" y="1538"/>
                    </a:cubicBezTo>
                    <a:cubicBezTo>
                      <a:pt x="4431" y="-1231"/>
                      <a:pt x="7201" y="-123"/>
                      <a:pt x="9970" y="37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0" name="Freeform: Shape 1049">
                <a:extLst>
                  <a:ext uri="{FF2B5EF4-FFF2-40B4-BE49-F238E27FC236}">
                    <a16:creationId xmlns:a16="http://schemas.microsoft.com/office/drawing/2014/main" id="{EBBAC8A7-739C-4B78-A3D4-C6B3599BC5B3}"/>
                  </a:ext>
                </a:extLst>
              </p:cNvPr>
              <p:cNvSpPr/>
              <p:nvPr/>
            </p:nvSpPr>
            <p:spPr>
              <a:xfrm>
                <a:off x="5816286" y="2797701"/>
                <a:ext cx="4985" cy="7754"/>
              </a:xfrm>
              <a:custGeom>
                <a:avLst/>
                <a:gdLst>
                  <a:gd name="connsiteX0" fmla="*/ 4431 w 4985"/>
                  <a:gd name="connsiteY0" fmla="*/ 0 h 7754"/>
                  <a:gd name="connsiteX1" fmla="*/ 4985 w 4985"/>
                  <a:gd name="connsiteY1" fmla="*/ 7754 h 7754"/>
                  <a:gd name="connsiteX2" fmla="*/ 0 w 4985"/>
                  <a:gd name="connsiteY2" fmla="*/ 4431 h 7754"/>
                  <a:gd name="connsiteX3" fmla="*/ 4431 w 4985"/>
                  <a:gd name="connsiteY3" fmla="*/ 0 h 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85" h="7754">
                    <a:moveTo>
                      <a:pt x="4431" y="0"/>
                    </a:moveTo>
                    <a:cubicBezTo>
                      <a:pt x="5539" y="1662"/>
                      <a:pt x="3877" y="5539"/>
                      <a:pt x="4985" y="7754"/>
                    </a:cubicBezTo>
                    <a:cubicBezTo>
                      <a:pt x="2769" y="7201"/>
                      <a:pt x="2216" y="4985"/>
                      <a:pt x="0" y="4431"/>
                    </a:cubicBezTo>
                    <a:cubicBezTo>
                      <a:pt x="1662" y="3323"/>
                      <a:pt x="3323" y="2216"/>
                      <a:pt x="44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1" name="Freeform: Shape 1050">
                <a:extLst>
                  <a:ext uri="{FF2B5EF4-FFF2-40B4-BE49-F238E27FC236}">
                    <a16:creationId xmlns:a16="http://schemas.microsoft.com/office/drawing/2014/main" id="{18ACC8F5-1E99-4F09-8EAD-336205ACB5F7}"/>
                  </a:ext>
                </a:extLst>
              </p:cNvPr>
              <p:cNvSpPr/>
              <p:nvPr/>
            </p:nvSpPr>
            <p:spPr>
              <a:xfrm>
                <a:off x="5804100" y="2797701"/>
                <a:ext cx="4431" cy="4985"/>
              </a:xfrm>
              <a:custGeom>
                <a:avLst/>
                <a:gdLst>
                  <a:gd name="connsiteX0" fmla="*/ 3323 w 4431"/>
                  <a:gd name="connsiteY0" fmla="*/ 0 h 4985"/>
                  <a:gd name="connsiteX1" fmla="*/ 4431 w 4431"/>
                  <a:gd name="connsiteY1" fmla="*/ 1108 h 4985"/>
                  <a:gd name="connsiteX2" fmla="*/ 1662 w 4431"/>
                  <a:gd name="connsiteY2" fmla="*/ 4985 h 4985"/>
                  <a:gd name="connsiteX3" fmla="*/ 0 w 4431"/>
                  <a:gd name="connsiteY3" fmla="*/ 3877 h 4985"/>
                  <a:gd name="connsiteX4" fmla="*/ 554 w 4431"/>
                  <a:gd name="connsiteY4" fmla="*/ 2216 h 4985"/>
                  <a:gd name="connsiteX5" fmla="*/ 3323 w 4431"/>
                  <a:gd name="connsiteY5" fmla="*/ 0 h 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" h="4985">
                    <a:moveTo>
                      <a:pt x="3323" y="0"/>
                    </a:moveTo>
                    <a:cubicBezTo>
                      <a:pt x="3877" y="0"/>
                      <a:pt x="3877" y="1108"/>
                      <a:pt x="4431" y="1108"/>
                    </a:cubicBezTo>
                    <a:cubicBezTo>
                      <a:pt x="3877" y="2769"/>
                      <a:pt x="2216" y="3323"/>
                      <a:pt x="1662" y="4985"/>
                    </a:cubicBezTo>
                    <a:cubicBezTo>
                      <a:pt x="1108" y="4431"/>
                      <a:pt x="554" y="4431"/>
                      <a:pt x="0" y="3877"/>
                    </a:cubicBezTo>
                    <a:cubicBezTo>
                      <a:pt x="0" y="2769"/>
                      <a:pt x="554" y="2769"/>
                      <a:pt x="554" y="2216"/>
                    </a:cubicBezTo>
                    <a:cubicBezTo>
                      <a:pt x="2216" y="4431"/>
                      <a:pt x="2216" y="1662"/>
                      <a:pt x="33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2" name="Freeform: Shape 1051">
                <a:extLst>
                  <a:ext uri="{FF2B5EF4-FFF2-40B4-BE49-F238E27FC236}">
                    <a16:creationId xmlns:a16="http://schemas.microsoft.com/office/drawing/2014/main" id="{1F4CDDE4-EE4F-4869-9490-FB8BB339ADAB}"/>
                  </a:ext>
                </a:extLst>
              </p:cNvPr>
              <p:cNvSpPr/>
              <p:nvPr/>
            </p:nvSpPr>
            <p:spPr>
              <a:xfrm>
                <a:off x="5743172" y="2793270"/>
                <a:ext cx="2325" cy="2769"/>
              </a:xfrm>
              <a:custGeom>
                <a:avLst/>
                <a:gdLst>
                  <a:gd name="connsiteX0" fmla="*/ 0 w 2325"/>
                  <a:gd name="connsiteY0" fmla="*/ 0 h 2769"/>
                  <a:gd name="connsiteX1" fmla="*/ 2216 w 2325"/>
                  <a:gd name="connsiteY1" fmla="*/ 2769 h 2769"/>
                  <a:gd name="connsiteX2" fmla="*/ 0 w 2325"/>
                  <a:gd name="connsiteY2" fmla="*/ 0 h 2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5" h="2769">
                    <a:moveTo>
                      <a:pt x="0" y="0"/>
                    </a:moveTo>
                    <a:cubicBezTo>
                      <a:pt x="1108" y="554"/>
                      <a:pt x="2769" y="554"/>
                      <a:pt x="2216" y="2769"/>
                    </a:cubicBezTo>
                    <a:cubicBezTo>
                      <a:pt x="1108" y="2216"/>
                      <a:pt x="554" y="166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3" name="Freeform: Shape 1052">
                <a:extLst>
                  <a:ext uri="{FF2B5EF4-FFF2-40B4-BE49-F238E27FC236}">
                    <a16:creationId xmlns:a16="http://schemas.microsoft.com/office/drawing/2014/main" id="{3F4564C2-7C75-4E2D-A1F8-13F28D88B6FB}"/>
                  </a:ext>
                </a:extLst>
              </p:cNvPr>
              <p:cNvSpPr/>
              <p:nvPr/>
            </p:nvSpPr>
            <p:spPr>
              <a:xfrm>
                <a:off x="5807977" y="2800470"/>
                <a:ext cx="3953" cy="6646"/>
              </a:xfrm>
              <a:custGeom>
                <a:avLst/>
                <a:gdLst>
                  <a:gd name="connsiteX0" fmla="*/ 2216 w 3953"/>
                  <a:gd name="connsiteY0" fmla="*/ 0 h 6646"/>
                  <a:gd name="connsiteX1" fmla="*/ 2769 w 3953"/>
                  <a:gd name="connsiteY1" fmla="*/ 6647 h 6646"/>
                  <a:gd name="connsiteX2" fmla="*/ 0 w 3953"/>
                  <a:gd name="connsiteY2" fmla="*/ 4431 h 6646"/>
                  <a:gd name="connsiteX3" fmla="*/ 2216 w 3953"/>
                  <a:gd name="connsiteY3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53" h="6646">
                    <a:moveTo>
                      <a:pt x="2216" y="0"/>
                    </a:moveTo>
                    <a:cubicBezTo>
                      <a:pt x="4431" y="554"/>
                      <a:pt x="4431" y="4985"/>
                      <a:pt x="2769" y="6647"/>
                    </a:cubicBezTo>
                    <a:cubicBezTo>
                      <a:pt x="1662" y="6093"/>
                      <a:pt x="1108" y="4985"/>
                      <a:pt x="0" y="4431"/>
                    </a:cubicBezTo>
                    <a:cubicBezTo>
                      <a:pt x="554" y="2769"/>
                      <a:pt x="1662" y="1662"/>
                      <a:pt x="2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4" name="Freeform: Shape 1053">
                <a:extLst>
                  <a:ext uri="{FF2B5EF4-FFF2-40B4-BE49-F238E27FC236}">
                    <a16:creationId xmlns:a16="http://schemas.microsoft.com/office/drawing/2014/main" id="{13B558B7-BE8B-444F-B7A3-B23BDE3C49AF}"/>
                  </a:ext>
                </a:extLst>
              </p:cNvPr>
              <p:cNvSpPr/>
              <p:nvPr/>
            </p:nvSpPr>
            <p:spPr>
              <a:xfrm>
                <a:off x="5729805" y="2797701"/>
                <a:ext cx="13921" cy="68682"/>
              </a:xfrm>
              <a:custGeom>
                <a:avLst/>
                <a:gdLst>
                  <a:gd name="connsiteX0" fmla="*/ 12260 w 13921"/>
                  <a:gd name="connsiteY0" fmla="*/ 0 h 68682"/>
                  <a:gd name="connsiteX1" fmla="*/ 13921 w 13921"/>
                  <a:gd name="connsiteY1" fmla="*/ 0 h 68682"/>
                  <a:gd name="connsiteX2" fmla="*/ 5059 w 13921"/>
                  <a:gd name="connsiteY2" fmla="*/ 68682 h 68682"/>
                  <a:gd name="connsiteX3" fmla="*/ 628 w 13921"/>
                  <a:gd name="connsiteY3" fmla="*/ 66467 h 68682"/>
                  <a:gd name="connsiteX4" fmla="*/ 3951 w 13921"/>
                  <a:gd name="connsiteY4" fmla="*/ 18278 h 68682"/>
                  <a:gd name="connsiteX5" fmla="*/ 11706 w 13921"/>
                  <a:gd name="connsiteY5" fmla="*/ 1662 h 68682"/>
                  <a:gd name="connsiteX6" fmla="*/ 12260 w 13921"/>
                  <a:gd name="connsiteY6" fmla="*/ 0 h 68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21" h="68682">
                    <a:moveTo>
                      <a:pt x="12260" y="0"/>
                    </a:moveTo>
                    <a:cubicBezTo>
                      <a:pt x="12814" y="0"/>
                      <a:pt x="13367" y="0"/>
                      <a:pt x="13921" y="0"/>
                    </a:cubicBezTo>
                    <a:cubicBezTo>
                      <a:pt x="10044" y="19386"/>
                      <a:pt x="5613" y="44865"/>
                      <a:pt x="5059" y="68682"/>
                    </a:cubicBezTo>
                    <a:cubicBezTo>
                      <a:pt x="3397" y="68128"/>
                      <a:pt x="2290" y="67021"/>
                      <a:pt x="628" y="66467"/>
                    </a:cubicBezTo>
                    <a:cubicBezTo>
                      <a:pt x="628" y="52066"/>
                      <a:pt x="-2141" y="31572"/>
                      <a:pt x="3951" y="18278"/>
                    </a:cubicBezTo>
                    <a:cubicBezTo>
                      <a:pt x="6167" y="13847"/>
                      <a:pt x="11152" y="7754"/>
                      <a:pt x="11706" y="1662"/>
                    </a:cubicBezTo>
                    <a:cubicBezTo>
                      <a:pt x="11706" y="554"/>
                      <a:pt x="12260" y="554"/>
                      <a:pt x="122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5" name="Freeform: Shape 1054">
                <a:extLst>
                  <a:ext uri="{FF2B5EF4-FFF2-40B4-BE49-F238E27FC236}">
                    <a16:creationId xmlns:a16="http://schemas.microsoft.com/office/drawing/2014/main" id="{637D8B6A-501D-4D7F-B947-2C35255E0009}"/>
                  </a:ext>
                </a:extLst>
              </p:cNvPr>
              <p:cNvSpPr/>
              <p:nvPr/>
            </p:nvSpPr>
            <p:spPr>
              <a:xfrm>
                <a:off x="5811854" y="2804347"/>
                <a:ext cx="8705" cy="10523"/>
              </a:xfrm>
              <a:custGeom>
                <a:avLst/>
                <a:gdLst>
                  <a:gd name="connsiteX0" fmla="*/ 2769 w 8705"/>
                  <a:gd name="connsiteY0" fmla="*/ 0 h 10523"/>
                  <a:gd name="connsiteX1" fmla="*/ 8308 w 8705"/>
                  <a:gd name="connsiteY1" fmla="*/ 10524 h 10523"/>
                  <a:gd name="connsiteX2" fmla="*/ 0 w 8705"/>
                  <a:gd name="connsiteY2" fmla="*/ 4431 h 10523"/>
                  <a:gd name="connsiteX3" fmla="*/ 2769 w 8705"/>
                  <a:gd name="connsiteY3" fmla="*/ 0 h 1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705" h="10523">
                    <a:moveTo>
                      <a:pt x="2769" y="0"/>
                    </a:moveTo>
                    <a:cubicBezTo>
                      <a:pt x="6093" y="2216"/>
                      <a:pt x="9970" y="3877"/>
                      <a:pt x="8308" y="10524"/>
                    </a:cubicBezTo>
                    <a:cubicBezTo>
                      <a:pt x="4985" y="8862"/>
                      <a:pt x="2769" y="6093"/>
                      <a:pt x="0" y="4431"/>
                    </a:cubicBezTo>
                    <a:cubicBezTo>
                      <a:pt x="1108" y="2769"/>
                      <a:pt x="2216" y="1662"/>
                      <a:pt x="27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6" name="Freeform: Shape 1055">
                <a:extLst>
                  <a:ext uri="{FF2B5EF4-FFF2-40B4-BE49-F238E27FC236}">
                    <a16:creationId xmlns:a16="http://schemas.microsoft.com/office/drawing/2014/main" id="{CC1058F1-8F46-4FE1-AD42-6335FA4291E2}"/>
                  </a:ext>
                </a:extLst>
              </p:cNvPr>
              <p:cNvSpPr/>
              <p:nvPr/>
            </p:nvSpPr>
            <p:spPr>
              <a:xfrm>
                <a:off x="5833456" y="2807117"/>
                <a:ext cx="6142" cy="12185"/>
              </a:xfrm>
              <a:custGeom>
                <a:avLst/>
                <a:gdLst>
                  <a:gd name="connsiteX0" fmla="*/ 4985 w 6142"/>
                  <a:gd name="connsiteY0" fmla="*/ 0 h 12185"/>
                  <a:gd name="connsiteX1" fmla="*/ 5539 w 6142"/>
                  <a:gd name="connsiteY1" fmla="*/ 12186 h 12185"/>
                  <a:gd name="connsiteX2" fmla="*/ 0 w 6142"/>
                  <a:gd name="connsiteY2" fmla="*/ 8308 h 12185"/>
                  <a:gd name="connsiteX3" fmla="*/ 4985 w 6142"/>
                  <a:gd name="connsiteY3" fmla="*/ 0 h 12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42" h="12185">
                    <a:moveTo>
                      <a:pt x="4985" y="0"/>
                    </a:moveTo>
                    <a:cubicBezTo>
                      <a:pt x="6093" y="3323"/>
                      <a:pt x="6647" y="8862"/>
                      <a:pt x="5539" y="12186"/>
                    </a:cubicBezTo>
                    <a:cubicBezTo>
                      <a:pt x="3323" y="11632"/>
                      <a:pt x="2216" y="9416"/>
                      <a:pt x="0" y="8308"/>
                    </a:cubicBezTo>
                    <a:cubicBezTo>
                      <a:pt x="1662" y="5539"/>
                      <a:pt x="3877" y="2769"/>
                      <a:pt x="49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7" name="Freeform: Shape 1056">
                <a:extLst>
                  <a:ext uri="{FF2B5EF4-FFF2-40B4-BE49-F238E27FC236}">
                    <a16:creationId xmlns:a16="http://schemas.microsoft.com/office/drawing/2014/main" id="{50AAF431-931C-43EB-9417-EE79802704E5}"/>
                  </a:ext>
                </a:extLst>
              </p:cNvPr>
              <p:cNvSpPr/>
              <p:nvPr/>
            </p:nvSpPr>
            <p:spPr>
              <a:xfrm>
                <a:off x="5987991" y="2819164"/>
                <a:ext cx="9416" cy="10662"/>
              </a:xfrm>
              <a:custGeom>
                <a:avLst/>
                <a:gdLst>
                  <a:gd name="connsiteX0" fmla="*/ 9416 w 9416"/>
                  <a:gd name="connsiteY0" fmla="*/ 3462 h 10662"/>
                  <a:gd name="connsiteX1" fmla="*/ 6647 w 9416"/>
                  <a:gd name="connsiteY1" fmla="*/ 10662 h 10662"/>
                  <a:gd name="connsiteX2" fmla="*/ 0 w 9416"/>
                  <a:gd name="connsiteY2" fmla="*/ 8447 h 10662"/>
                  <a:gd name="connsiteX3" fmla="*/ 2769 w 9416"/>
                  <a:gd name="connsiteY3" fmla="*/ 138 h 10662"/>
                  <a:gd name="connsiteX4" fmla="*/ 9416 w 9416"/>
                  <a:gd name="connsiteY4" fmla="*/ 3462 h 1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" h="10662">
                    <a:moveTo>
                      <a:pt x="9416" y="3462"/>
                    </a:moveTo>
                    <a:cubicBezTo>
                      <a:pt x="8308" y="5677"/>
                      <a:pt x="7754" y="8447"/>
                      <a:pt x="6647" y="10662"/>
                    </a:cubicBezTo>
                    <a:cubicBezTo>
                      <a:pt x="3877" y="10662"/>
                      <a:pt x="1662" y="9555"/>
                      <a:pt x="0" y="8447"/>
                    </a:cubicBezTo>
                    <a:cubicBezTo>
                      <a:pt x="0" y="5123"/>
                      <a:pt x="1662" y="2908"/>
                      <a:pt x="2769" y="138"/>
                    </a:cubicBezTo>
                    <a:cubicBezTo>
                      <a:pt x="5539" y="-415"/>
                      <a:pt x="8308" y="692"/>
                      <a:pt x="9416" y="34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8" name="Freeform: Shape 1057">
                <a:extLst>
                  <a:ext uri="{FF2B5EF4-FFF2-40B4-BE49-F238E27FC236}">
                    <a16:creationId xmlns:a16="http://schemas.microsoft.com/office/drawing/2014/main" id="{E1250732-72E6-4B8A-BE23-C8198129EAF3}"/>
                  </a:ext>
                </a:extLst>
              </p:cNvPr>
              <p:cNvSpPr/>
              <p:nvPr/>
            </p:nvSpPr>
            <p:spPr>
              <a:xfrm>
                <a:off x="5746185" y="2801024"/>
                <a:ext cx="3079" cy="9970"/>
              </a:xfrm>
              <a:custGeom>
                <a:avLst/>
                <a:gdLst>
                  <a:gd name="connsiteX0" fmla="*/ 1418 w 3079"/>
                  <a:gd name="connsiteY0" fmla="*/ 0 h 9970"/>
                  <a:gd name="connsiteX1" fmla="*/ 3080 w 3079"/>
                  <a:gd name="connsiteY1" fmla="*/ 1662 h 9970"/>
                  <a:gd name="connsiteX2" fmla="*/ 310 w 3079"/>
                  <a:gd name="connsiteY2" fmla="*/ 9970 h 9970"/>
                  <a:gd name="connsiteX3" fmla="*/ 1418 w 3079"/>
                  <a:gd name="connsiteY3" fmla="*/ 0 h 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79" h="9970">
                    <a:moveTo>
                      <a:pt x="1418" y="0"/>
                    </a:moveTo>
                    <a:cubicBezTo>
                      <a:pt x="2526" y="0"/>
                      <a:pt x="1972" y="1108"/>
                      <a:pt x="3080" y="1662"/>
                    </a:cubicBezTo>
                    <a:cubicBezTo>
                      <a:pt x="1972" y="3877"/>
                      <a:pt x="864" y="6647"/>
                      <a:pt x="310" y="9970"/>
                    </a:cubicBezTo>
                    <a:cubicBezTo>
                      <a:pt x="-798" y="6647"/>
                      <a:pt x="1418" y="2769"/>
                      <a:pt x="14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9" name="Freeform: Shape 1058">
                <a:extLst>
                  <a:ext uri="{FF2B5EF4-FFF2-40B4-BE49-F238E27FC236}">
                    <a16:creationId xmlns:a16="http://schemas.microsoft.com/office/drawing/2014/main" id="{6D40906A-A03E-49C9-A1C8-F5AC452C54B9}"/>
                  </a:ext>
                </a:extLst>
              </p:cNvPr>
              <p:cNvSpPr/>
              <p:nvPr/>
            </p:nvSpPr>
            <p:spPr>
              <a:xfrm>
                <a:off x="5758127" y="2804101"/>
                <a:ext cx="57158" cy="49542"/>
              </a:xfrm>
              <a:custGeom>
                <a:avLst/>
                <a:gdLst>
                  <a:gd name="connsiteX0" fmla="*/ 56497 w 57158"/>
                  <a:gd name="connsiteY0" fmla="*/ 49542 h 49542"/>
                  <a:gd name="connsiteX1" fmla="*/ 0 w 57158"/>
                  <a:gd name="connsiteY1" fmla="*/ 1908 h 49542"/>
                  <a:gd name="connsiteX2" fmla="*/ 0 w 57158"/>
                  <a:gd name="connsiteY2" fmla="*/ 246 h 49542"/>
                  <a:gd name="connsiteX3" fmla="*/ 1108 w 57158"/>
                  <a:gd name="connsiteY3" fmla="*/ 246 h 49542"/>
                  <a:gd name="connsiteX4" fmla="*/ 52619 w 57158"/>
                  <a:gd name="connsiteY4" fmla="*/ 41788 h 49542"/>
                  <a:gd name="connsiteX5" fmla="*/ 56497 w 57158"/>
                  <a:gd name="connsiteY5" fmla="*/ 49542 h 4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158" h="49542">
                    <a:moveTo>
                      <a:pt x="56497" y="49542"/>
                    </a:moveTo>
                    <a:cubicBezTo>
                      <a:pt x="37111" y="34033"/>
                      <a:pt x="19386" y="17417"/>
                      <a:pt x="0" y="1908"/>
                    </a:cubicBezTo>
                    <a:cubicBezTo>
                      <a:pt x="0" y="1354"/>
                      <a:pt x="0" y="800"/>
                      <a:pt x="0" y="246"/>
                    </a:cubicBezTo>
                    <a:cubicBezTo>
                      <a:pt x="554" y="246"/>
                      <a:pt x="1108" y="-308"/>
                      <a:pt x="1108" y="246"/>
                    </a:cubicBezTo>
                    <a:cubicBezTo>
                      <a:pt x="18832" y="12986"/>
                      <a:pt x="35449" y="28495"/>
                      <a:pt x="52619" y="41788"/>
                    </a:cubicBezTo>
                    <a:cubicBezTo>
                      <a:pt x="54835" y="44003"/>
                      <a:pt x="58712" y="45665"/>
                      <a:pt x="56497" y="495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0" name="Freeform: Shape 1059">
                <a:extLst>
                  <a:ext uri="{FF2B5EF4-FFF2-40B4-BE49-F238E27FC236}">
                    <a16:creationId xmlns:a16="http://schemas.microsoft.com/office/drawing/2014/main" id="{CB7B5212-666F-4296-A863-DBC99C54ED85}"/>
                  </a:ext>
                </a:extLst>
              </p:cNvPr>
              <p:cNvSpPr/>
              <p:nvPr/>
            </p:nvSpPr>
            <p:spPr>
              <a:xfrm>
                <a:off x="5821332" y="2809886"/>
                <a:ext cx="3261" cy="5538"/>
              </a:xfrm>
              <a:custGeom>
                <a:avLst/>
                <a:gdLst>
                  <a:gd name="connsiteX0" fmla="*/ 492 w 3261"/>
                  <a:gd name="connsiteY0" fmla="*/ 0 h 5538"/>
                  <a:gd name="connsiteX1" fmla="*/ 3262 w 3261"/>
                  <a:gd name="connsiteY1" fmla="*/ 1662 h 5538"/>
                  <a:gd name="connsiteX2" fmla="*/ 492 w 3261"/>
                  <a:gd name="connsiteY2" fmla="*/ 5539 h 5538"/>
                  <a:gd name="connsiteX3" fmla="*/ 492 w 3261"/>
                  <a:gd name="connsiteY3" fmla="*/ 0 h 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1" h="5538">
                    <a:moveTo>
                      <a:pt x="492" y="0"/>
                    </a:moveTo>
                    <a:cubicBezTo>
                      <a:pt x="2154" y="0"/>
                      <a:pt x="2154" y="1108"/>
                      <a:pt x="3262" y="1662"/>
                    </a:cubicBezTo>
                    <a:cubicBezTo>
                      <a:pt x="2708" y="3323"/>
                      <a:pt x="1046" y="3877"/>
                      <a:pt x="492" y="5539"/>
                    </a:cubicBezTo>
                    <a:cubicBezTo>
                      <a:pt x="-615" y="4431"/>
                      <a:pt x="492" y="1662"/>
                      <a:pt x="4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1" name="Freeform: Shape 1060">
                <a:extLst>
                  <a:ext uri="{FF2B5EF4-FFF2-40B4-BE49-F238E27FC236}">
                    <a16:creationId xmlns:a16="http://schemas.microsoft.com/office/drawing/2014/main" id="{4BB4DBFF-49F9-48A8-A669-FDE62086ADB7}"/>
                  </a:ext>
                </a:extLst>
              </p:cNvPr>
              <p:cNvSpPr/>
              <p:nvPr/>
            </p:nvSpPr>
            <p:spPr>
              <a:xfrm>
                <a:off x="5996853" y="2823734"/>
                <a:ext cx="6092" cy="10523"/>
              </a:xfrm>
              <a:custGeom>
                <a:avLst/>
                <a:gdLst>
                  <a:gd name="connsiteX0" fmla="*/ 2216 w 6092"/>
                  <a:gd name="connsiteY0" fmla="*/ 0 h 10523"/>
                  <a:gd name="connsiteX1" fmla="*/ 6093 w 6092"/>
                  <a:gd name="connsiteY1" fmla="*/ 2769 h 10523"/>
                  <a:gd name="connsiteX2" fmla="*/ 3877 w 6092"/>
                  <a:gd name="connsiteY2" fmla="*/ 10524 h 10523"/>
                  <a:gd name="connsiteX3" fmla="*/ 0 w 6092"/>
                  <a:gd name="connsiteY3" fmla="*/ 7754 h 10523"/>
                  <a:gd name="connsiteX4" fmla="*/ 2216 w 6092"/>
                  <a:gd name="connsiteY4" fmla="*/ 0 h 1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2" h="10523">
                    <a:moveTo>
                      <a:pt x="2216" y="0"/>
                    </a:moveTo>
                    <a:cubicBezTo>
                      <a:pt x="3877" y="554"/>
                      <a:pt x="4431" y="2216"/>
                      <a:pt x="6093" y="2769"/>
                    </a:cubicBezTo>
                    <a:cubicBezTo>
                      <a:pt x="6093" y="6093"/>
                      <a:pt x="4431" y="7754"/>
                      <a:pt x="3877" y="10524"/>
                    </a:cubicBezTo>
                    <a:cubicBezTo>
                      <a:pt x="2769" y="9416"/>
                      <a:pt x="1662" y="8308"/>
                      <a:pt x="0" y="7754"/>
                    </a:cubicBezTo>
                    <a:cubicBezTo>
                      <a:pt x="0" y="4431"/>
                      <a:pt x="1662" y="2769"/>
                      <a:pt x="2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2" name="Freeform: Shape 1061">
                <a:extLst>
                  <a:ext uri="{FF2B5EF4-FFF2-40B4-BE49-F238E27FC236}">
                    <a16:creationId xmlns:a16="http://schemas.microsoft.com/office/drawing/2014/main" id="{88278BE6-6D55-434D-8345-FDE514DD64E9}"/>
                  </a:ext>
                </a:extLst>
              </p:cNvPr>
              <p:cNvSpPr/>
              <p:nvPr/>
            </p:nvSpPr>
            <p:spPr>
              <a:xfrm>
                <a:off x="5749057" y="2804901"/>
                <a:ext cx="2179" cy="7754"/>
              </a:xfrm>
              <a:custGeom>
                <a:avLst/>
                <a:gdLst>
                  <a:gd name="connsiteX0" fmla="*/ 1869 w 2179"/>
                  <a:gd name="connsiteY0" fmla="*/ 0 h 7754"/>
                  <a:gd name="connsiteX1" fmla="*/ 762 w 2179"/>
                  <a:gd name="connsiteY1" fmla="*/ 7754 h 7754"/>
                  <a:gd name="connsiteX2" fmla="*/ 1869 w 2179"/>
                  <a:gd name="connsiteY2" fmla="*/ 0 h 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9" h="7754">
                    <a:moveTo>
                      <a:pt x="1869" y="0"/>
                    </a:moveTo>
                    <a:cubicBezTo>
                      <a:pt x="2977" y="2216"/>
                      <a:pt x="762" y="4985"/>
                      <a:pt x="762" y="7754"/>
                    </a:cubicBezTo>
                    <a:cubicBezTo>
                      <a:pt x="-1454" y="6093"/>
                      <a:pt x="1869" y="2769"/>
                      <a:pt x="18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3" name="Freeform: Shape 1062">
                <a:extLst>
                  <a:ext uri="{FF2B5EF4-FFF2-40B4-BE49-F238E27FC236}">
                    <a16:creationId xmlns:a16="http://schemas.microsoft.com/office/drawing/2014/main" id="{5FF82ACC-E11E-4D26-B2E4-958A043ADA0D}"/>
                  </a:ext>
                </a:extLst>
              </p:cNvPr>
              <p:cNvSpPr/>
              <p:nvPr/>
            </p:nvSpPr>
            <p:spPr>
              <a:xfrm>
                <a:off x="5805208" y="2809298"/>
                <a:ext cx="3395" cy="2804"/>
              </a:xfrm>
              <a:custGeom>
                <a:avLst/>
                <a:gdLst>
                  <a:gd name="connsiteX0" fmla="*/ 3323 w 3395"/>
                  <a:gd name="connsiteY0" fmla="*/ 2804 h 2804"/>
                  <a:gd name="connsiteX1" fmla="*/ 0 w 3395"/>
                  <a:gd name="connsiteY1" fmla="*/ 588 h 2804"/>
                  <a:gd name="connsiteX2" fmla="*/ 3323 w 3395"/>
                  <a:gd name="connsiteY2" fmla="*/ 2804 h 2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95" h="2804">
                    <a:moveTo>
                      <a:pt x="3323" y="2804"/>
                    </a:moveTo>
                    <a:cubicBezTo>
                      <a:pt x="1662" y="2804"/>
                      <a:pt x="1662" y="1142"/>
                      <a:pt x="0" y="588"/>
                    </a:cubicBezTo>
                    <a:cubicBezTo>
                      <a:pt x="1108" y="-1073"/>
                      <a:pt x="3877" y="1142"/>
                      <a:pt x="3323" y="28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4" name="Freeform: Shape 1063">
                <a:extLst>
                  <a:ext uri="{FF2B5EF4-FFF2-40B4-BE49-F238E27FC236}">
                    <a16:creationId xmlns:a16="http://schemas.microsoft.com/office/drawing/2014/main" id="{4CB74E3E-24E9-4CD4-8418-BBB5F9FB588D}"/>
                  </a:ext>
                </a:extLst>
              </p:cNvPr>
              <p:cNvSpPr/>
              <p:nvPr/>
            </p:nvSpPr>
            <p:spPr>
              <a:xfrm>
                <a:off x="5823486" y="2813210"/>
                <a:ext cx="7200" cy="7200"/>
              </a:xfrm>
              <a:custGeom>
                <a:avLst/>
                <a:gdLst>
                  <a:gd name="connsiteX0" fmla="*/ 2216 w 7200"/>
                  <a:gd name="connsiteY0" fmla="*/ 0 h 7200"/>
                  <a:gd name="connsiteX1" fmla="*/ 7201 w 7200"/>
                  <a:gd name="connsiteY1" fmla="*/ 3323 h 7200"/>
                  <a:gd name="connsiteX2" fmla="*/ 5539 w 7200"/>
                  <a:gd name="connsiteY2" fmla="*/ 7201 h 7200"/>
                  <a:gd name="connsiteX3" fmla="*/ 0 w 7200"/>
                  <a:gd name="connsiteY3" fmla="*/ 3877 h 7200"/>
                  <a:gd name="connsiteX4" fmla="*/ 2216 w 7200"/>
                  <a:gd name="connsiteY4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0" h="7200">
                    <a:moveTo>
                      <a:pt x="2216" y="0"/>
                    </a:moveTo>
                    <a:cubicBezTo>
                      <a:pt x="4431" y="554"/>
                      <a:pt x="4985" y="2769"/>
                      <a:pt x="7201" y="3323"/>
                    </a:cubicBezTo>
                    <a:cubicBezTo>
                      <a:pt x="7201" y="5539"/>
                      <a:pt x="5539" y="5539"/>
                      <a:pt x="5539" y="7201"/>
                    </a:cubicBezTo>
                    <a:cubicBezTo>
                      <a:pt x="2769" y="6647"/>
                      <a:pt x="2216" y="4985"/>
                      <a:pt x="0" y="3877"/>
                    </a:cubicBezTo>
                    <a:cubicBezTo>
                      <a:pt x="0" y="1662"/>
                      <a:pt x="1662" y="1662"/>
                      <a:pt x="2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5" name="Freeform: Shape 1064">
                <a:extLst>
                  <a:ext uri="{FF2B5EF4-FFF2-40B4-BE49-F238E27FC236}">
                    <a16:creationId xmlns:a16="http://schemas.microsoft.com/office/drawing/2014/main" id="{2B9FA420-940E-46CC-95C0-B1751EE60C0E}"/>
                  </a:ext>
                </a:extLst>
              </p:cNvPr>
              <p:cNvSpPr/>
              <p:nvPr/>
            </p:nvSpPr>
            <p:spPr>
              <a:xfrm>
                <a:off x="5809639" y="2812102"/>
                <a:ext cx="22893" cy="19939"/>
              </a:xfrm>
              <a:custGeom>
                <a:avLst/>
                <a:gdLst>
                  <a:gd name="connsiteX0" fmla="*/ 0 w 22893"/>
                  <a:gd name="connsiteY0" fmla="*/ 0 h 19939"/>
                  <a:gd name="connsiteX1" fmla="*/ 19386 w 22893"/>
                  <a:gd name="connsiteY1" fmla="*/ 13847 h 19939"/>
                  <a:gd name="connsiteX2" fmla="*/ 22156 w 22893"/>
                  <a:gd name="connsiteY2" fmla="*/ 19940 h 19939"/>
                  <a:gd name="connsiteX3" fmla="*/ 554 w 22893"/>
                  <a:gd name="connsiteY3" fmla="*/ 2216 h 19939"/>
                  <a:gd name="connsiteX4" fmla="*/ 0 w 22893"/>
                  <a:gd name="connsiteY4" fmla="*/ 0 h 19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93" h="19939">
                    <a:moveTo>
                      <a:pt x="0" y="0"/>
                    </a:moveTo>
                    <a:cubicBezTo>
                      <a:pt x="5539" y="4431"/>
                      <a:pt x="12739" y="8862"/>
                      <a:pt x="19386" y="13847"/>
                    </a:cubicBezTo>
                    <a:cubicBezTo>
                      <a:pt x="21048" y="14955"/>
                      <a:pt x="24371" y="16617"/>
                      <a:pt x="22156" y="19940"/>
                    </a:cubicBezTo>
                    <a:cubicBezTo>
                      <a:pt x="13847" y="14955"/>
                      <a:pt x="8308" y="7754"/>
                      <a:pt x="554" y="2216"/>
                    </a:cubicBezTo>
                    <a:cubicBezTo>
                      <a:pt x="0" y="1662"/>
                      <a:pt x="0" y="110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6" name="Freeform: Shape 1065">
                <a:extLst>
                  <a:ext uri="{FF2B5EF4-FFF2-40B4-BE49-F238E27FC236}">
                    <a16:creationId xmlns:a16="http://schemas.microsoft.com/office/drawing/2014/main" id="{28A9621C-BD55-417D-8DBA-DF59BF747BF2}"/>
                  </a:ext>
                </a:extLst>
              </p:cNvPr>
              <p:cNvSpPr/>
              <p:nvPr/>
            </p:nvSpPr>
            <p:spPr>
              <a:xfrm>
                <a:off x="5754250" y="2809886"/>
                <a:ext cx="58333" cy="50475"/>
              </a:xfrm>
              <a:custGeom>
                <a:avLst/>
                <a:gdLst>
                  <a:gd name="connsiteX0" fmla="*/ 2769 w 58333"/>
                  <a:gd name="connsiteY0" fmla="*/ 0 h 50475"/>
                  <a:gd name="connsiteX1" fmla="*/ 2769 w 58333"/>
                  <a:gd name="connsiteY1" fmla="*/ 0 h 50475"/>
                  <a:gd name="connsiteX2" fmla="*/ 3877 w 58333"/>
                  <a:gd name="connsiteY2" fmla="*/ 554 h 50475"/>
                  <a:gd name="connsiteX3" fmla="*/ 53173 w 58333"/>
                  <a:gd name="connsiteY3" fmla="*/ 43757 h 50475"/>
                  <a:gd name="connsiteX4" fmla="*/ 58158 w 58333"/>
                  <a:gd name="connsiteY4" fmla="*/ 50404 h 50475"/>
                  <a:gd name="connsiteX5" fmla="*/ 50404 w 58333"/>
                  <a:gd name="connsiteY5" fmla="*/ 46527 h 50475"/>
                  <a:gd name="connsiteX6" fmla="*/ 0 w 58333"/>
                  <a:gd name="connsiteY6" fmla="*/ 6647 h 50475"/>
                  <a:gd name="connsiteX7" fmla="*/ 2769 w 58333"/>
                  <a:gd name="connsiteY7" fmla="*/ 0 h 50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8333" h="50475">
                    <a:moveTo>
                      <a:pt x="2769" y="0"/>
                    </a:moveTo>
                    <a:cubicBezTo>
                      <a:pt x="2769" y="0"/>
                      <a:pt x="2769" y="554"/>
                      <a:pt x="2769" y="0"/>
                    </a:cubicBezTo>
                    <a:cubicBezTo>
                      <a:pt x="3323" y="554"/>
                      <a:pt x="3877" y="554"/>
                      <a:pt x="3877" y="554"/>
                    </a:cubicBezTo>
                    <a:cubicBezTo>
                      <a:pt x="19940" y="14401"/>
                      <a:pt x="37111" y="29356"/>
                      <a:pt x="53173" y="43757"/>
                    </a:cubicBezTo>
                    <a:cubicBezTo>
                      <a:pt x="54835" y="45419"/>
                      <a:pt x="59266" y="47081"/>
                      <a:pt x="58158" y="50404"/>
                    </a:cubicBezTo>
                    <a:cubicBezTo>
                      <a:pt x="55389" y="50958"/>
                      <a:pt x="52619" y="48188"/>
                      <a:pt x="50404" y="46527"/>
                    </a:cubicBezTo>
                    <a:cubicBezTo>
                      <a:pt x="33787" y="34341"/>
                      <a:pt x="16063" y="19940"/>
                      <a:pt x="0" y="6647"/>
                    </a:cubicBezTo>
                    <a:cubicBezTo>
                      <a:pt x="1108" y="4431"/>
                      <a:pt x="1662" y="2216"/>
                      <a:pt x="27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7" name="Freeform: Shape 1066">
                <a:extLst>
                  <a:ext uri="{FF2B5EF4-FFF2-40B4-BE49-F238E27FC236}">
                    <a16:creationId xmlns:a16="http://schemas.microsoft.com/office/drawing/2014/main" id="{9DB3A5B7-178F-4E6A-AB5D-613A0FD71F5D}"/>
                  </a:ext>
                </a:extLst>
              </p:cNvPr>
              <p:cNvSpPr/>
              <p:nvPr/>
            </p:nvSpPr>
            <p:spPr>
              <a:xfrm>
                <a:off x="5968605" y="2827226"/>
                <a:ext cx="10523" cy="4752"/>
              </a:xfrm>
              <a:custGeom>
                <a:avLst/>
                <a:gdLst>
                  <a:gd name="connsiteX0" fmla="*/ 10524 w 10523"/>
                  <a:gd name="connsiteY0" fmla="*/ 3154 h 4752"/>
                  <a:gd name="connsiteX1" fmla="*/ 0 w 10523"/>
                  <a:gd name="connsiteY1" fmla="*/ 2601 h 4752"/>
                  <a:gd name="connsiteX2" fmla="*/ 10524 w 10523"/>
                  <a:gd name="connsiteY2" fmla="*/ 3154 h 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23" h="4752">
                    <a:moveTo>
                      <a:pt x="10524" y="3154"/>
                    </a:moveTo>
                    <a:cubicBezTo>
                      <a:pt x="7754" y="5370"/>
                      <a:pt x="2216" y="5370"/>
                      <a:pt x="0" y="2601"/>
                    </a:cubicBezTo>
                    <a:cubicBezTo>
                      <a:pt x="1662" y="-2384"/>
                      <a:pt x="8862" y="939"/>
                      <a:pt x="10524" y="31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8" name="Freeform: Shape 1067">
                <a:extLst>
                  <a:ext uri="{FF2B5EF4-FFF2-40B4-BE49-F238E27FC236}">
                    <a16:creationId xmlns:a16="http://schemas.microsoft.com/office/drawing/2014/main" id="{EC44335A-E888-43C5-A73E-6FCB93AF021D}"/>
                  </a:ext>
                </a:extLst>
              </p:cNvPr>
              <p:cNvSpPr/>
              <p:nvPr/>
            </p:nvSpPr>
            <p:spPr>
              <a:xfrm>
                <a:off x="5830133" y="2817641"/>
                <a:ext cx="7754" cy="7754"/>
              </a:xfrm>
              <a:custGeom>
                <a:avLst/>
                <a:gdLst>
                  <a:gd name="connsiteX0" fmla="*/ 2216 w 7754"/>
                  <a:gd name="connsiteY0" fmla="*/ 0 h 7754"/>
                  <a:gd name="connsiteX1" fmla="*/ 7754 w 7754"/>
                  <a:gd name="connsiteY1" fmla="*/ 3877 h 7754"/>
                  <a:gd name="connsiteX2" fmla="*/ 6093 w 7754"/>
                  <a:gd name="connsiteY2" fmla="*/ 7754 h 7754"/>
                  <a:gd name="connsiteX3" fmla="*/ 0 w 7754"/>
                  <a:gd name="connsiteY3" fmla="*/ 3877 h 7754"/>
                  <a:gd name="connsiteX4" fmla="*/ 2216 w 7754"/>
                  <a:gd name="connsiteY4" fmla="*/ 0 h 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4" h="7754">
                    <a:moveTo>
                      <a:pt x="2216" y="0"/>
                    </a:moveTo>
                    <a:cubicBezTo>
                      <a:pt x="4431" y="1108"/>
                      <a:pt x="5539" y="2769"/>
                      <a:pt x="7754" y="3877"/>
                    </a:cubicBezTo>
                    <a:cubicBezTo>
                      <a:pt x="7754" y="6093"/>
                      <a:pt x="6093" y="6093"/>
                      <a:pt x="6093" y="7754"/>
                    </a:cubicBezTo>
                    <a:cubicBezTo>
                      <a:pt x="3323" y="7201"/>
                      <a:pt x="2769" y="4985"/>
                      <a:pt x="0" y="3877"/>
                    </a:cubicBezTo>
                    <a:cubicBezTo>
                      <a:pt x="0" y="2216"/>
                      <a:pt x="1662" y="2216"/>
                      <a:pt x="2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9" name="Freeform: Shape 1068">
                <a:extLst>
                  <a:ext uri="{FF2B5EF4-FFF2-40B4-BE49-F238E27FC236}">
                    <a16:creationId xmlns:a16="http://schemas.microsoft.com/office/drawing/2014/main" id="{921566AF-EAF0-4A42-BBF2-29EA8BEFF3A6}"/>
                  </a:ext>
                </a:extLst>
              </p:cNvPr>
              <p:cNvSpPr/>
              <p:nvPr/>
            </p:nvSpPr>
            <p:spPr>
              <a:xfrm>
                <a:off x="5747603" y="2814871"/>
                <a:ext cx="1401" cy="4478"/>
              </a:xfrm>
              <a:custGeom>
                <a:avLst/>
                <a:gdLst>
                  <a:gd name="connsiteX0" fmla="*/ 554 w 1401"/>
                  <a:gd name="connsiteY0" fmla="*/ 0 h 4478"/>
                  <a:gd name="connsiteX1" fmla="*/ 0 w 1401"/>
                  <a:gd name="connsiteY1" fmla="*/ 4431 h 4478"/>
                  <a:gd name="connsiteX2" fmla="*/ 554 w 1401"/>
                  <a:gd name="connsiteY2" fmla="*/ 0 h 4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1" h="4478">
                    <a:moveTo>
                      <a:pt x="554" y="0"/>
                    </a:moveTo>
                    <a:cubicBezTo>
                      <a:pt x="2216" y="554"/>
                      <a:pt x="1108" y="4985"/>
                      <a:pt x="0" y="4431"/>
                    </a:cubicBezTo>
                    <a:cubicBezTo>
                      <a:pt x="0" y="2769"/>
                      <a:pt x="0" y="1108"/>
                      <a:pt x="5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0" name="Freeform: Shape 1069">
                <a:extLst>
                  <a:ext uri="{FF2B5EF4-FFF2-40B4-BE49-F238E27FC236}">
                    <a16:creationId xmlns:a16="http://schemas.microsoft.com/office/drawing/2014/main" id="{E99A4BEF-8B9C-4C64-9BAC-12ABB1209C02}"/>
                  </a:ext>
                </a:extLst>
              </p:cNvPr>
              <p:cNvSpPr/>
              <p:nvPr/>
            </p:nvSpPr>
            <p:spPr>
              <a:xfrm>
                <a:off x="5719909" y="2813210"/>
                <a:ext cx="6646" cy="32192"/>
              </a:xfrm>
              <a:custGeom>
                <a:avLst/>
                <a:gdLst>
                  <a:gd name="connsiteX0" fmla="*/ 6647 w 6646"/>
                  <a:gd name="connsiteY0" fmla="*/ 0 h 32192"/>
                  <a:gd name="connsiteX1" fmla="*/ 3877 w 6646"/>
                  <a:gd name="connsiteY1" fmla="*/ 31572 h 32192"/>
                  <a:gd name="connsiteX2" fmla="*/ 0 w 6646"/>
                  <a:gd name="connsiteY2" fmla="*/ 29356 h 32192"/>
                  <a:gd name="connsiteX3" fmla="*/ 6647 w 6646"/>
                  <a:gd name="connsiteY3" fmla="*/ 0 h 32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46" h="32192">
                    <a:moveTo>
                      <a:pt x="6647" y="0"/>
                    </a:moveTo>
                    <a:cubicBezTo>
                      <a:pt x="6647" y="9416"/>
                      <a:pt x="3877" y="20494"/>
                      <a:pt x="3877" y="31572"/>
                    </a:cubicBezTo>
                    <a:cubicBezTo>
                      <a:pt x="3323" y="33787"/>
                      <a:pt x="1662" y="29356"/>
                      <a:pt x="0" y="29356"/>
                    </a:cubicBezTo>
                    <a:cubicBezTo>
                      <a:pt x="1108" y="18278"/>
                      <a:pt x="4985" y="9970"/>
                      <a:pt x="6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1" name="Freeform: Shape 1070">
                <a:extLst>
                  <a:ext uri="{FF2B5EF4-FFF2-40B4-BE49-F238E27FC236}">
                    <a16:creationId xmlns:a16="http://schemas.microsoft.com/office/drawing/2014/main" id="{AB94DFFE-6B97-4DDC-9DB7-F09EEB12F816}"/>
                  </a:ext>
                </a:extLst>
              </p:cNvPr>
              <p:cNvSpPr/>
              <p:nvPr/>
            </p:nvSpPr>
            <p:spPr>
              <a:xfrm>
                <a:off x="5837333" y="2823734"/>
                <a:ext cx="6646" cy="7200"/>
              </a:xfrm>
              <a:custGeom>
                <a:avLst/>
                <a:gdLst>
                  <a:gd name="connsiteX0" fmla="*/ 1662 w 6646"/>
                  <a:gd name="connsiteY0" fmla="*/ 0 h 7200"/>
                  <a:gd name="connsiteX1" fmla="*/ 6647 w 6646"/>
                  <a:gd name="connsiteY1" fmla="*/ 3323 h 7200"/>
                  <a:gd name="connsiteX2" fmla="*/ 4985 w 6646"/>
                  <a:gd name="connsiteY2" fmla="*/ 7201 h 7200"/>
                  <a:gd name="connsiteX3" fmla="*/ 0 w 6646"/>
                  <a:gd name="connsiteY3" fmla="*/ 3877 h 7200"/>
                  <a:gd name="connsiteX4" fmla="*/ 1662 w 6646"/>
                  <a:gd name="connsiteY4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46" h="7200">
                    <a:moveTo>
                      <a:pt x="1662" y="0"/>
                    </a:moveTo>
                    <a:cubicBezTo>
                      <a:pt x="3877" y="554"/>
                      <a:pt x="4985" y="2216"/>
                      <a:pt x="6647" y="3323"/>
                    </a:cubicBezTo>
                    <a:cubicBezTo>
                      <a:pt x="6093" y="4985"/>
                      <a:pt x="5539" y="5539"/>
                      <a:pt x="4985" y="7201"/>
                    </a:cubicBezTo>
                    <a:cubicBezTo>
                      <a:pt x="2769" y="6647"/>
                      <a:pt x="2216" y="4985"/>
                      <a:pt x="0" y="3877"/>
                    </a:cubicBezTo>
                    <a:cubicBezTo>
                      <a:pt x="0" y="1662"/>
                      <a:pt x="1108" y="1108"/>
                      <a:pt x="1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2" name="Freeform: Shape 1071">
                <a:extLst>
                  <a:ext uri="{FF2B5EF4-FFF2-40B4-BE49-F238E27FC236}">
                    <a16:creationId xmlns:a16="http://schemas.microsoft.com/office/drawing/2014/main" id="{F75C6D61-A3D4-44BA-9AAF-92C7D6F178F5}"/>
                  </a:ext>
                </a:extLst>
              </p:cNvPr>
              <p:cNvSpPr/>
              <p:nvPr/>
            </p:nvSpPr>
            <p:spPr>
              <a:xfrm>
                <a:off x="5753142" y="2819856"/>
                <a:ext cx="58120" cy="47695"/>
              </a:xfrm>
              <a:custGeom>
                <a:avLst/>
                <a:gdLst>
                  <a:gd name="connsiteX0" fmla="*/ 1108 w 58120"/>
                  <a:gd name="connsiteY0" fmla="*/ 0 h 47695"/>
                  <a:gd name="connsiteX1" fmla="*/ 1108 w 58120"/>
                  <a:gd name="connsiteY1" fmla="*/ 0 h 47695"/>
                  <a:gd name="connsiteX2" fmla="*/ 52619 w 58120"/>
                  <a:gd name="connsiteY2" fmla="*/ 40988 h 47695"/>
                  <a:gd name="connsiteX3" fmla="*/ 57604 w 58120"/>
                  <a:gd name="connsiteY3" fmla="*/ 47634 h 47695"/>
                  <a:gd name="connsiteX4" fmla="*/ 50958 w 58120"/>
                  <a:gd name="connsiteY4" fmla="*/ 43203 h 47695"/>
                  <a:gd name="connsiteX5" fmla="*/ 0 w 58120"/>
                  <a:gd name="connsiteY5" fmla="*/ 3877 h 47695"/>
                  <a:gd name="connsiteX6" fmla="*/ 1108 w 58120"/>
                  <a:gd name="connsiteY6" fmla="*/ 0 h 47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120" h="47695">
                    <a:moveTo>
                      <a:pt x="1108" y="0"/>
                    </a:moveTo>
                    <a:cubicBezTo>
                      <a:pt x="1108" y="0"/>
                      <a:pt x="1662" y="0"/>
                      <a:pt x="1108" y="0"/>
                    </a:cubicBezTo>
                    <a:cubicBezTo>
                      <a:pt x="18278" y="13293"/>
                      <a:pt x="34341" y="28802"/>
                      <a:pt x="52619" y="40988"/>
                    </a:cubicBezTo>
                    <a:cubicBezTo>
                      <a:pt x="54281" y="42096"/>
                      <a:pt x="59820" y="43203"/>
                      <a:pt x="57604" y="47634"/>
                    </a:cubicBezTo>
                    <a:cubicBezTo>
                      <a:pt x="54835" y="48188"/>
                      <a:pt x="53173" y="44865"/>
                      <a:pt x="50958" y="43203"/>
                    </a:cubicBezTo>
                    <a:cubicBezTo>
                      <a:pt x="34895" y="30464"/>
                      <a:pt x="16617" y="17171"/>
                      <a:pt x="0" y="3877"/>
                    </a:cubicBezTo>
                    <a:cubicBezTo>
                      <a:pt x="554" y="2216"/>
                      <a:pt x="0" y="554"/>
                      <a:pt x="1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3" name="Freeform: Shape 1072">
                <a:extLst>
                  <a:ext uri="{FF2B5EF4-FFF2-40B4-BE49-F238E27FC236}">
                    <a16:creationId xmlns:a16="http://schemas.microsoft.com/office/drawing/2014/main" id="{1C5B4DE4-A618-4776-AF1D-CED81152CCAB}"/>
                  </a:ext>
                </a:extLst>
              </p:cNvPr>
              <p:cNvSpPr/>
              <p:nvPr/>
            </p:nvSpPr>
            <p:spPr>
              <a:xfrm>
                <a:off x="5981898" y="2837827"/>
                <a:ext cx="8862" cy="5717"/>
              </a:xfrm>
              <a:custGeom>
                <a:avLst/>
                <a:gdLst>
                  <a:gd name="connsiteX0" fmla="*/ 8862 w 8862"/>
                  <a:gd name="connsiteY0" fmla="*/ 308 h 5717"/>
                  <a:gd name="connsiteX1" fmla="*/ 0 w 8862"/>
                  <a:gd name="connsiteY1" fmla="*/ 1969 h 5717"/>
                  <a:gd name="connsiteX2" fmla="*/ 8862 w 8862"/>
                  <a:gd name="connsiteY2" fmla="*/ 308 h 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62" h="5717">
                    <a:moveTo>
                      <a:pt x="8862" y="308"/>
                    </a:moveTo>
                    <a:cubicBezTo>
                      <a:pt x="8862" y="7508"/>
                      <a:pt x="1662" y="6954"/>
                      <a:pt x="0" y="1969"/>
                    </a:cubicBezTo>
                    <a:cubicBezTo>
                      <a:pt x="2216" y="-246"/>
                      <a:pt x="4985" y="-246"/>
                      <a:pt x="8862" y="30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4" name="Freeform: Shape 1073">
                <a:extLst>
                  <a:ext uri="{FF2B5EF4-FFF2-40B4-BE49-F238E27FC236}">
                    <a16:creationId xmlns:a16="http://schemas.microsoft.com/office/drawing/2014/main" id="{E68307E5-69E5-4D63-8AF2-9C9BABD6EB72}"/>
                  </a:ext>
                </a:extLst>
              </p:cNvPr>
              <p:cNvSpPr/>
              <p:nvPr/>
            </p:nvSpPr>
            <p:spPr>
              <a:xfrm>
                <a:off x="5992595" y="2838689"/>
                <a:ext cx="2153" cy="2215"/>
              </a:xfrm>
              <a:custGeom>
                <a:avLst/>
                <a:gdLst>
                  <a:gd name="connsiteX0" fmla="*/ 935 w 2153"/>
                  <a:gd name="connsiteY0" fmla="*/ 0 h 2215"/>
                  <a:gd name="connsiteX1" fmla="*/ 2042 w 2153"/>
                  <a:gd name="connsiteY1" fmla="*/ 554 h 2215"/>
                  <a:gd name="connsiteX2" fmla="*/ 381 w 2153"/>
                  <a:gd name="connsiteY2" fmla="*/ 2216 h 2215"/>
                  <a:gd name="connsiteX3" fmla="*/ 935 w 2153"/>
                  <a:gd name="connsiteY3" fmla="*/ 0 h 2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3" h="2215">
                    <a:moveTo>
                      <a:pt x="935" y="0"/>
                    </a:moveTo>
                    <a:cubicBezTo>
                      <a:pt x="1489" y="0"/>
                      <a:pt x="1489" y="554"/>
                      <a:pt x="2042" y="554"/>
                    </a:cubicBezTo>
                    <a:cubicBezTo>
                      <a:pt x="2596" y="2216"/>
                      <a:pt x="935" y="1662"/>
                      <a:pt x="381" y="2216"/>
                    </a:cubicBezTo>
                    <a:cubicBezTo>
                      <a:pt x="-727" y="1662"/>
                      <a:pt x="935" y="1108"/>
                      <a:pt x="9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5" name="Freeform: Shape 1074">
                <a:extLst>
                  <a:ext uri="{FF2B5EF4-FFF2-40B4-BE49-F238E27FC236}">
                    <a16:creationId xmlns:a16="http://schemas.microsoft.com/office/drawing/2014/main" id="{6B730A6D-69A7-4F05-A772-B43F9364947E}"/>
                  </a:ext>
                </a:extLst>
              </p:cNvPr>
              <p:cNvSpPr/>
              <p:nvPr/>
            </p:nvSpPr>
            <p:spPr>
              <a:xfrm>
                <a:off x="5843426" y="2828165"/>
                <a:ext cx="5538" cy="7200"/>
              </a:xfrm>
              <a:custGeom>
                <a:avLst/>
                <a:gdLst>
                  <a:gd name="connsiteX0" fmla="*/ 2216 w 5538"/>
                  <a:gd name="connsiteY0" fmla="*/ 0 h 7200"/>
                  <a:gd name="connsiteX1" fmla="*/ 5539 w 5538"/>
                  <a:gd name="connsiteY1" fmla="*/ 3323 h 7200"/>
                  <a:gd name="connsiteX2" fmla="*/ 4431 w 5538"/>
                  <a:gd name="connsiteY2" fmla="*/ 7201 h 7200"/>
                  <a:gd name="connsiteX3" fmla="*/ 0 w 5538"/>
                  <a:gd name="connsiteY3" fmla="*/ 3877 h 7200"/>
                  <a:gd name="connsiteX4" fmla="*/ 2216 w 5538"/>
                  <a:gd name="connsiteY4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8" h="7200">
                    <a:moveTo>
                      <a:pt x="2216" y="0"/>
                    </a:moveTo>
                    <a:cubicBezTo>
                      <a:pt x="3323" y="1108"/>
                      <a:pt x="4985" y="1662"/>
                      <a:pt x="5539" y="3323"/>
                    </a:cubicBezTo>
                    <a:cubicBezTo>
                      <a:pt x="5539" y="4985"/>
                      <a:pt x="3877" y="4985"/>
                      <a:pt x="4431" y="7201"/>
                    </a:cubicBezTo>
                    <a:cubicBezTo>
                      <a:pt x="2769" y="6093"/>
                      <a:pt x="1662" y="4985"/>
                      <a:pt x="0" y="3877"/>
                    </a:cubicBezTo>
                    <a:cubicBezTo>
                      <a:pt x="554" y="2216"/>
                      <a:pt x="1108" y="1108"/>
                      <a:pt x="2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6" name="Freeform: Shape 1075">
                <a:extLst>
                  <a:ext uri="{FF2B5EF4-FFF2-40B4-BE49-F238E27FC236}">
                    <a16:creationId xmlns:a16="http://schemas.microsoft.com/office/drawing/2014/main" id="{ECEE128B-241D-4F79-B86F-D3EB2EF88313}"/>
                  </a:ext>
                </a:extLst>
              </p:cNvPr>
              <p:cNvSpPr/>
              <p:nvPr/>
            </p:nvSpPr>
            <p:spPr>
              <a:xfrm>
                <a:off x="5745239" y="2820964"/>
                <a:ext cx="2918" cy="20679"/>
              </a:xfrm>
              <a:custGeom>
                <a:avLst/>
                <a:gdLst>
                  <a:gd name="connsiteX0" fmla="*/ 1811 w 2918"/>
                  <a:gd name="connsiteY0" fmla="*/ 0 h 20679"/>
                  <a:gd name="connsiteX1" fmla="*/ 2919 w 2918"/>
                  <a:gd name="connsiteY1" fmla="*/ 1108 h 20679"/>
                  <a:gd name="connsiteX2" fmla="*/ 703 w 2918"/>
                  <a:gd name="connsiteY2" fmla="*/ 16617 h 20679"/>
                  <a:gd name="connsiteX3" fmla="*/ 703 w 2918"/>
                  <a:gd name="connsiteY3" fmla="*/ 18832 h 20679"/>
                  <a:gd name="connsiteX4" fmla="*/ 703 w 2918"/>
                  <a:gd name="connsiteY4" fmla="*/ 20494 h 20679"/>
                  <a:gd name="connsiteX5" fmla="*/ 1811 w 2918"/>
                  <a:gd name="connsiteY5" fmla="*/ 0 h 20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18" h="20679">
                    <a:moveTo>
                      <a:pt x="1811" y="0"/>
                    </a:moveTo>
                    <a:cubicBezTo>
                      <a:pt x="2365" y="0"/>
                      <a:pt x="2365" y="554"/>
                      <a:pt x="2919" y="1108"/>
                    </a:cubicBezTo>
                    <a:cubicBezTo>
                      <a:pt x="1811" y="6093"/>
                      <a:pt x="1811" y="11632"/>
                      <a:pt x="703" y="16617"/>
                    </a:cubicBezTo>
                    <a:cubicBezTo>
                      <a:pt x="703" y="17171"/>
                      <a:pt x="703" y="18278"/>
                      <a:pt x="703" y="18832"/>
                    </a:cubicBezTo>
                    <a:cubicBezTo>
                      <a:pt x="703" y="19386"/>
                      <a:pt x="703" y="19940"/>
                      <a:pt x="703" y="20494"/>
                    </a:cubicBezTo>
                    <a:cubicBezTo>
                      <a:pt x="-959" y="22709"/>
                      <a:pt x="703" y="4431"/>
                      <a:pt x="18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7" name="Freeform: Shape 1076">
                <a:extLst>
                  <a:ext uri="{FF2B5EF4-FFF2-40B4-BE49-F238E27FC236}">
                    <a16:creationId xmlns:a16="http://schemas.microsoft.com/office/drawing/2014/main" id="{014DEBF2-E6A3-4348-9F32-6C06836B793A}"/>
                  </a:ext>
                </a:extLst>
              </p:cNvPr>
              <p:cNvSpPr/>
              <p:nvPr/>
            </p:nvSpPr>
            <p:spPr>
              <a:xfrm>
                <a:off x="5832902" y="2830934"/>
                <a:ext cx="7200" cy="6646"/>
              </a:xfrm>
              <a:custGeom>
                <a:avLst/>
                <a:gdLst>
                  <a:gd name="connsiteX0" fmla="*/ 1662 w 7200"/>
                  <a:gd name="connsiteY0" fmla="*/ 0 h 6646"/>
                  <a:gd name="connsiteX1" fmla="*/ 7201 w 7200"/>
                  <a:gd name="connsiteY1" fmla="*/ 4431 h 6646"/>
                  <a:gd name="connsiteX2" fmla="*/ 6093 w 7200"/>
                  <a:gd name="connsiteY2" fmla="*/ 6647 h 6646"/>
                  <a:gd name="connsiteX3" fmla="*/ 0 w 7200"/>
                  <a:gd name="connsiteY3" fmla="*/ 2769 h 6646"/>
                  <a:gd name="connsiteX4" fmla="*/ 1662 w 7200"/>
                  <a:gd name="connsiteY4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0" h="6646">
                    <a:moveTo>
                      <a:pt x="1662" y="0"/>
                    </a:moveTo>
                    <a:cubicBezTo>
                      <a:pt x="3877" y="1108"/>
                      <a:pt x="4985" y="2769"/>
                      <a:pt x="7201" y="4431"/>
                    </a:cubicBezTo>
                    <a:cubicBezTo>
                      <a:pt x="7201" y="5539"/>
                      <a:pt x="6093" y="5539"/>
                      <a:pt x="6093" y="6647"/>
                    </a:cubicBezTo>
                    <a:cubicBezTo>
                      <a:pt x="3323" y="6093"/>
                      <a:pt x="2769" y="3877"/>
                      <a:pt x="0" y="2769"/>
                    </a:cubicBezTo>
                    <a:cubicBezTo>
                      <a:pt x="0" y="1108"/>
                      <a:pt x="1108" y="554"/>
                      <a:pt x="1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8" name="Freeform: Shape 1077">
                <a:extLst>
                  <a:ext uri="{FF2B5EF4-FFF2-40B4-BE49-F238E27FC236}">
                    <a16:creationId xmlns:a16="http://schemas.microsoft.com/office/drawing/2014/main" id="{7B60327B-98A8-4769-8F4A-B0D9070C02D8}"/>
                  </a:ext>
                </a:extLst>
              </p:cNvPr>
              <p:cNvSpPr/>
              <p:nvPr/>
            </p:nvSpPr>
            <p:spPr>
              <a:xfrm>
                <a:off x="5848965" y="2833150"/>
                <a:ext cx="6646" cy="7200"/>
              </a:xfrm>
              <a:custGeom>
                <a:avLst/>
                <a:gdLst>
                  <a:gd name="connsiteX0" fmla="*/ 1662 w 6646"/>
                  <a:gd name="connsiteY0" fmla="*/ 0 h 7200"/>
                  <a:gd name="connsiteX1" fmla="*/ 6647 w 6646"/>
                  <a:gd name="connsiteY1" fmla="*/ 3323 h 7200"/>
                  <a:gd name="connsiteX2" fmla="*/ 4985 w 6646"/>
                  <a:gd name="connsiteY2" fmla="*/ 7201 h 7200"/>
                  <a:gd name="connsiteX3" fmla="*/ 0 w 6646"/>
                  <a:gd name="connsiteY3" fmla="*/ 3877 h 7200"/>
                  <a:gd name="connsiteX4" fmla="*/ 1662 w 6646"/>
                  <a:gd name="connsiteY4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46" h="7200">
                    <a:moveTo>
                      <a:pt x="1662" y="0"/>
                    </a:moveTo>
                    <a:cubicBezTo>
                      <a:pt x="3877" y="554"/>
                      <a:pt x="4431" y="2216"/>
                      <a:pt x="6647" y="3323"/>
                    </a:cubicBezTo>
                    <a:cubicBezTo>
                      <a:pt x="6093" y="4431"/>
                      <a:pt x="5539" y="5539"/>
                      <a:pt x="4985" y="7201"/>
                    </a:cubicBezTo>
                    <a:cubicBezTo>
                      <a:pt x="2769" y="6647"/>
                      <a:pt x="2216" y="4985"/>
                      <a:pt x="0" y="3877"/>
                    </a:cubicBezTo>
                    <a:cubicBezTo>
                      <a:pt x="0" y="1662"/>
                      <a:pt x="1108" y="1108"/>
                      <a:pt x="1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9" name="Freeform: Shape 1078">
                <a:extLst>
                  <a:ext uri="{FF2B5EF4-FFF2-40B4-BE49-F238E27FC236}">
                    <a16:creationId xmlns:a16="http://schemas.microsoft.com/office/drawing/2014/main" id="{40EC25BF-AF14-465B-AC03-CC7CDD2CB72F}"/>
                  </a:ext>
                </a:extLst>
              </p:cNvPr>
              <p:cNvSpPr/>
              <p:nvPr/>
            </p:nvSpPr>
            <p:spPr>
              <a:xfrm>
                <a:off x="5752034" y="2827057"/>
                <a:ext cx="58159" cy="47634"/>
              </a:xfrm>
              <a:custGeom>
                <a:avLst/>
                <a:gdLst>
                  <a:gd name="connsiteX0" fmla="*/ 1108 w 58159"/>
                  <a:gd name="connsiteY0" fmla="*/ 0 h 47634"/>
                  <a:gd name="connsiteX1" fmla="*/ 52619 w 58159"/>
                  <a:gd name="connsiteY1" fmla="*/ 39880 h 47634"/>
                  <a:gd name="connsiteX2" fmla="*/ 57604 w 58159"/>
                  <a:gd name="connsiteY2" fmla="*/ 47634 h 47634"/>
                  <a:gd name="connsiteX3" fmla="*/ 13293 w 58159"/>
                  <a:gd name="connsiteY3" fmla="*/ 16617 h 47634"/>
                  <a:gd name="connsiteX4" fmla="*/ 0 w 58159"/>
                  <a:gd name="connsiteY4" fmla="*/ 4985 h 47634"/>
                  <a:gd name="connsiteX5" fmla="*/ 1108 w 58159"/>
                  <a:gd name="connsiteY5" fmla="*/ 0 h 47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159" h="47634">
                    <a:moveTo>
                      <a:pt x="1108" y="0"/>
                    </a:moveTo>
                    <a:cubicBezTo>
                      <a:pt x="18278" y="12186"/>
                      <a:pt x="34341" y="27694"/>
                      <a:pt x="52619" y="39880"/>
                    </a:cubicBezTo>
                    <a:cubicBezTo>
                      <a:pt x="54835" y="41542"/>
                      <a:pt x="59820" y="42649"/>
                      <a:pt x="57604" y="47634"/>
                    </a:cubicBezTo>
                    <a:cubicBezTo>
                      <a:pt x="44311" y="39326"/>
                      <a:pt x="27141" y="28248"/>
                      <a:pt x="13293" y="16617"/>
                    </a:cubicBezTo>
                    <a:cubicBezTo>
                      <a:pt x="9970" y="13847"/>
                      <a:pt x="554" y="7754"/>
                      <a:pt x="0" y="4985"/>
                    </a:cubicBezTo>
                    <a:cubicBezTo>
                      <a:pt x="0" y="2769"/>
                      <a:pt x="1108" y="1108"/>
                      <a:pt x="1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0" name="Freeform: Shape 1079">
                <a:extLst>
                  <a:ext uri="{FF2B5EF4-FFF2-40B4-BE49-F238E27FC236}">
                    <a16:creationId xmlns:a16="http://schemas.microsoft.com/office/drawing/2014/main" id="{3F06D151-B539-45A8-B0F2-24872A1A346B}"/>
                  </a:ext>
                </a:extLst>
              </p:cNvPr>
              <p:cNvSpPr/>
              <p:nvPr/>
            </p:nvSpPr>
            <p:spPr>
              <a:xfrm>
                <a:off x="5855612" y="2838135"/>
                <a:ext cx="3323" cy="4431"/>
              </a:xfrm>
              <a:custGeom>
                <a:avLst/>
                <a:gdLst>
                  <a:gd name="connsiteX0" fmla="*/ 2216 w 3323"/>
                  <a:gd name="connsiteY0" fmla="*/ 0 h 4431"/>
                  <a:gd name="connsiteX1" fmla="*/ 3323 w 3323"/>
                  <a:gd name="connsiteY1" fmla="*/ 1108 h 4431"/>
                  <a:gd name="connsiteX2" fmla="*/ 0 w 3323"/>
                  <a:gd name="connsiteY2" fmla="*/ 4431 h 4431"/>
                  <a:gd name="connsiteX3" fmla="*/ 2216 w 3323"/>
                  <a:gd name="connsiteY3" fmla="*/ 0 h 4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3" h="4431">
                    <a:moveTo>
                      <a:pt x="2216" y="0"/>
                    </a:moveTo>
                    <a:cubicBezTo>
                      <a:pt x="2769" y="0"/>
                      <a:pt x="2769" y="1108"/>
                      <a:pt x="3323" y="1108"/>
                    </a:cubicBezTo>
                    <a:cubicBezTo>
                      <a:pt x="2216" y="2216"/>
                      <a:pt x="2216" y="4431"/>
                      <a:pt x="0" y="4431"/>
                    </a:cubicBezTo>
                    <a:cubicBezTo>
                      <a:pt x="1108" y="2216"/>
                      <a:pt x="1662" y="1662"/>
                      <a:pt x="2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1" name="Freeform: Shape 1080">
                <a:extLst>
                  <a:ext uri="{FF2B5EF4-FFF2-40B4-BE49-F238E27FC236}">
                    <a16:creationId xmlns:a16="http://schemas.microsoft.com/office/drawing/2014/main" id="{CD16EE41-D1C8-4CB6-B27A-7CC0FF1048E8}"/>
                  </a:ext>
                </a:extLst>
              </p:cNvPr>
              <p:cNvSpPr/>
              <p:nvPr/>
            </p:nvSpPr>
            <p:spPr>
              <a:xfrm>
                <a:off x="5859489" y="2841458"/>
                <a:ext cx="4985" cy="4136"/>
              </a:xfrm>
              <a:custGeom>
                <a:avLst/>
                <a:gdLst>
                  <a:gd name="connsiteX0" fmla="*/ 1662 w 4985"/>
                  <a:gd name="connsiteY0" fmla="*/ 0 h 4136"/>
                  <a:gd name="connsiteX1" fmla="*/ 4985 w 4985"/>
                  <a:gd name="connsiteY1" fmla="*/ 1662 h 4136"/>
                  <a:gd name="connsiteX2" fmla="*/ 0 w 4985"/>
                  <a:gd name="connsiteY2" fmla="*/ 3877 h 4136"/>
                  <a:gd name="connsiteX3" fmla="*/ 1662 w 4985"/>
                  <a:gd name="connsiteY3" fmla="*/ 0 h 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85" h="4136">
                    <a:moveTo>
                      <a:pt x="1662" y="0"/>
                    </a:moveTo>
                    <a:cubicBezTo>
                      <a:pt x="3323" y="0"/>
                      <a:pt x="3323" y="1108"/>
                      <a:pt x="4985" y="1662"/>
                    </a:cubicBezTo>
                    <a:cubicBezTo>
                      <a:pt x="3323" y="2216"/>
                      <a:pt x="2216" y="4985"/>
                      <a:pt x="0" y="3877"/>
                    </a:cubicBezTo>
                    <a:cubicBezTo>
                      <a:pt x="0" y="1662"/>
                      <a:pt x="1108" y="1108"/>
                      <a:pt x="1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2" name="Freeform: Shape 1081">
                <a:extLst>
                  <a:ext uri="{FF2B5EF4-FFF2-40B4-BE49-F238E27FC236}">
                    <a16:creationId xmlns:a16="http://schemas.microsoft.com/office/drawing/2014/main" id="{5D5B7761-4EDC-4289-A52B-808F360018E0}"/>
                  </a:ext>
                </a:extLst>
              </p:cNvPr>
              <p:cNvSpPr/>
              <p:nvPr/>
            </p:nvSpPr>
            <p:spPr>
              <a:xfrm>
                <a:off x="5749265" y="2834257"/>
                <a:ext cx="59820" cy="83637"/>
              </a:xfrm>
              <a:custGeom>
                <a:avLst/>
                <a:gdLst>
                  <a:gd name="connsiteX0" fmla="*/ 2216 w 59820"/>
                  <a:gd name="connsiteY0" fmla="*/ 36003 h 83637"/>
                  <a:gd name="connsiteX1" fmla="*/ 1108 w 59820"/>
                  <a:gd name="connsiteY1" fmla="*/ 35449 h 83637"/>
                  <a:gd name="connsiteX2" fmla="*/ 42096 w 59820"/>
                  <a:gd name="connsiteY2" fmla="*/ 71452 h 83637"/>
                  <a:gd name="connsiteX3" fmla="*/ 55389 w 59820"/>
                  <a:gd name="connsiteY3" fmla="*/ 83637 h 83637"/>
                  <a:gd name="connsiteX4" fmla="*/ 48742 w 59820"/>
                  <a:gd name="connsiteY4" fmla="*/ 79206 h 83637"/>
                  <a:gd name="connsiteX5" fmla="*/ 0 w 59820"/>
                  <a:gd name="connsiteY5" fmla="*/ 39326 h 83637"/>
                  <a:gd name="connsiteX6" fmla="*/ 2216 w 59820"/>
                  <a:gd name="connsiteY6" fmla="*/ 0 h 83637"/>
                  <a:gd name="connsiteX7" fmla="*/ 59820 w 59820"/>
                  <a:gd name="connsiteY7" fmla="*/ 40988 h 83637"/>
                  <a:gd name="connsiteX8" fmla="*/ 55943 w 59820"/>
                  <a:gd name="connsiteY8" fmla="*/ 79760 h 83637"/>
                  <a:gd name="connsiteX9" fmla="*/ 2216 w 59820"/>
                  <a:gd name="connsiteY9" fmla="*/ 36003 h 83637"/>
                  <a:gd name="connsiteX10" fmla="*/ 46527 w 59820"/>
                  <a:gd name="connsiteY10" fmla="*/ 63697 h 83637"/>
                  <a:gd name="connsiteX11" fmla="*/ 23263 w 59820"/>
                  <a:gd name="connsiteY11" fmla="*/ 47081 h 83637"/>
                  <a:gd name="connsiteX12" fmla="*/ 46527 w 59820"/>
                  <a:gd name="connsiteY12" fmla="*/ 63697 h 8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9820" h="83637">
                    <a:moveTo>
                      <a:pt x="2216" y="36003"/>
                    </a:moveTo>
                    <a:cubicBezTo>
                      <a:pt x="1662" y="36003"/>
                      <a:pt x="1662" y="36003"/>
                      <a:pt x="1108" y="35449"/>
                    </a:cubicBezTo>
                    <a:cubicBezTo>
                      <a:pt x="12739" y="47634"/>
                      <a:pt x="28248" y="59820"/>
                      <a:pt x="42096" y="71452"/>
                    </a:cubicBezTo>
                    <a:cubicBezTo>
                      <a:pt x="46527" y="75329"/>
                      <a:pt x="52066" y="79206"/>
                      <a:pt x="55389" y="83637"/>
                    </a:cubicBezTo>
                    <a:cubicBezTo>
                      <a:pt x="52619" y="83637"/>
                      <a:pt x="50404" y="80868"/>
                      <a:pt x="48742" y="79206"/>
                    </a:cubicBezTo>
                    <a:cubicBezTo>
                      <a:pt x="33787" y="65913"/>
                      <a:pt x="16617" y="50958"/>
                      <a:pt x="0" y="39326"/>
                    </a:cubicBezTo>
                    <a:cubicBezTo>
                      <a:pt x="0" y="26587"/>
                      <a:pt x="2216" y="12186"/>
                      <a:pt x="2216" y="0"/>
                    </a:cubicBezTo>
                    <a:cubicBezTo>
                      <a:pt x="19940" y="13293"/>
                      <a:pt x="38772" y="29356"/>
                      <a:pt x="59820" y="40988"/>
                    </a:cubicBezTo>
                    <a:cubicBezTo>
                      <a:pt x="58712" y="54281"/>
                      <a:pt x="57051" y="66467"/>
                      <a:pt x="55943" y="79760"/>
                    </a:cubicBezTo>
                    <a:cubicBezTo>
                      <a:pt x="38218" y="65359"/>
                      <a:pt x="21602" y="49296"/>
                      <a:pt x="2216" y="36003"/>
                    </a:cubicBezTo>
                    <a:close/>
                    <a:moveTo>
                      <a:pt x="46527" y="63697"/>
                    </a:moveTo>
                    <a:cubicBezTo>
                      <a:pt x="39326" y="58158"/>
                      <a:pt x="31572" y="50958"/>
                      <a:pt x="23263" y="47081"/>
                    </a:cubicBezTo>
                    <a:cubicBezTo>
                      <a:pt x="31018" y="52619"/>
                      <a:pt x="38772" y="59820"/>
                      <a:pt x="46527" y="6369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3" name="Freeform: Shape 1082">
                <a:extLst>
                  <a:ext uri="{FF2B5EF4-FFF2-40B4-BE49-F238E27FC236}">
                    <a16:creationId xmlns:a16="http://schemas.microsoft.com/office/drawing/2014/main" id="{1B516AB9-14E6-4786-938E-89C90E74665D}"/>
                  </a:ext>
                </a:extLst>
              </p:cNvPr>
              <p:cNvSpPr/>
              <p:nvPr/>
            </p:nvSpPr>
            <p:spPr>
              <a:xfrm>
                <a:off x="5867198" y="2845335"/>
                <a:ext cx="2814" cy="7200"/>
              </a:xfrm>
              <a:custGeom>
                <a:avLst/>
                <a:gdLst>
                  <a:gd name="connsiteX0" fmla="*/ 45 w 2814"/>
                  <a:gd name="connsiteY0" fmla="*/ 0 h 7200"/>
                  <a:gd name="connsiteX1" fmla="*/ 2815 w 2814"/>
                  <a:gd name="connsiteY1" fmla="*/ 2216 h 7200"/>
                  <a:gd name="connsiteX2" fmla="*/ 2261 w 2814"/>
                  <a:gd name="connsiteY2" fmla="*/ 7201 h 7200"/>
                  <a:gd name="connsiteX3" fmla="*/ 45 w 2814"/>
                  <a:gd name="connsiteY3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14" h="7200">
                    <a:moveTo>
                      <a:pt x="45" y="0"/>
                    </a:moveTo>
                    <a:cubicBezTo>
                      <a:pt x="1153" y="554"/>
                      <a:pt x="1707" y="1662"/>
                      <a:pt x="2815" y="2216"/>
                    </a:cubicBezTo>
                    <a:cubicBezTo>
                      <a:pt x="2815" y="3877"/>
                      <a:pt x="2815" y="5539"/>
                      <a:pt x="2261" y="7201"/>
                    </a:cubicBezTo>
                    <a:cubicBezTo>
                      <a:pt x="-509" y="6647"/>
                      <a:pt x="45" y="3323"/>
                      <a:pt x="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4" name="Freeform: Shape 1083">
                <a:extLst>
                  <a:ext uri="{FF2B5EF4-FFF2-40B4-BE49-F238E27FC236}">
                    <a16:creationId xmlns:a16="http://schemas.microsoft.com/office/drawing/2014/main" id="{454FA14D-5A27-47C2-AE47-59B361344F2D}"/>
                  </a:ext>
                </a:extLst>
              </p:cNvPr>
              <p:cNvSpPr/>
              <p:nvPr/>
            </p:nvSpPr>
            <p:spPr>
              <a:xfrm>
                <a:off x="5872228" y="2850320"/>
                <a:ext cx="9970" cy="11077"/>
              </a:xfrm>
              <a:custGeom>
                <a:avLst/>
                <a:gdLst>
                  <a:gd name="connsiteX0" fmla="*/ 0 w 9970"/>
                  <a:gd name="connsiteY0" fmla="*/ 0 h 11077"/>
                  <a:gd name="connsiteX1" fmla="*/ 9970 w 9970"/>
                  <a:gd name="connsiteY1" fmla="*/ 6647 h 11077"/>
                  <a:gd name="connsiteX2" fmla="*/ 8308 w 9970"/>
                  <a:gd name="connsiteY2" fmla="*/ 11078 h 11077"/>
                  <a:gd name="connsiteX3" fmla="*/ 4985 w 9970"/>
                  <a:gd name="connsiteY3" fmla="*/ 3877 h 11077"/>
                  <a:gd name="connsiteX4" fmla="*/ 3323 w 9970"/>
                  <a:gd name="connsiteY4" fmla="*/ 7201 h 11077"/>
                  <a:gd name="connsiteX5" fmla="*/ 0 w 9970"/>
                  <a:gd name="connsiteY5" fmla="*/ 0 h 11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70" h="11077">
                    <a:moveTo>
                      <a:pt x="0" y="0"/>
                    </a:moveTo>
                    <a:cubicBezTo>
                      <a:pt x="3323" y="554"/>
                      <a:pt x="6093" y="4985"/>
                      <a:pt x="9970" y="6647"/>
                    </a:cubicBezTo>
                    <a:cubicBezTo>
                      <a:pt x="8862" y="7754"/>
                      <a:pt x="7201" y="8862"/>
                      <a:pt x="8308" y="11078"/>
                    </a:cubicBezTo>
                    <a:cubicBezTo>
                      <a:pt x="4985" y="10524"/>
                      <a:pt x="7754" y="4985"/>
                      <a:pt x="4985" y="3877"/>
                    </a:cubicBezTo>
                    <a:cubicBezTo>
                      <a:pt x="3877" y="3877"/>
                      <a:pt x="3323" y="4985"/>
                      <a:pt x="3323" y="7201"/>
                    </a:cubicBezTo>
                    <a:cubicBezTo>
                      <a:pt x="-554" y="6647"/>
                      <a:pt x="1108" y="221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5" name="Freeform: Shape 1084">
                <a:extLst>
                  <a:ext uri="{FF2B5EF4-FFF2-40B4-BE49-F238E27FC236}">
                    <a16:creationId xmlns:a16="http://schemas.microsoft.com/office/drawing/2014/main" id="{E0FA372F-3CD9-46DB-90F1-1567B22178E9}"/>
                  </a:ext>
                </a:extLst>
              </p:cNvPr>
              <p:cNvSpPr/>
              <p:nvPr/>
            </p:nvSpPr>
            <p:spPr>
              <a:xfrm>
                <a:off x="5882198" y="2857412"/>
                <a:ext cx="2517" cy="2965"/>
              </a:xfrm>
              <a:custGeom>
                <a:avLst/>
                <a:gdLst>
                  <a:gd name="connsiteX0" fmla="*/ 2216 w 2517"/>
                  <a:gd name="connsiteY0" fmla="*/ 2878 h 2965"/>
                  <a:gd name="connsiteX1" fmla="*/ 0 w 2517"/>
                  <a:gd name="connsiteY1" fmla="*/ 109 h 2965"/>
                  <a:gd name="connsiteX2" fmla="*/ 2216 w 2517"/>
                  <a:gd name="connsiteY2" fmla="*/ 2878 h 2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17" h="2965">
                    <a:moveTo>
                      <a:pt x="2216" y="2878"/>
                    </a:moveTo>
                    <a:cubicBezTo>
                      <a:pt x="0" y="3432"/>
                      <a:pt x="1108" y="1216"/>
                      <a:pt x="0" y="109"/>
                    </a:cubicBezTo>
                    <a:cubicBezTo>
                      <a:pt x="1108" y="-445"/>
                      <a:pt x="3323" y="1216"/>
                      <a:pt x="2216" y="28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6" name="Freeform: Shape 1085">
                <a:extLst>
                  <a:ext uri="{FF2B5EF4-FFF2-40B4-BE49-F238E27FC236}">
                    <a16:creationId xmlns:a16="http://schemas.microsoft.com/office/drawing/2014/main" id="{0B594110-F181-48F9-9145-AF25C8291E9A}"/>
                  </a:ext>
                </a:extLst>
              </p:cNvPr>
              <p:cNvSpPr/>
              <p:nvPr/>
            </p:nvSpPr>
            <p:spPr>
              <a:xfrm>
                <a:off x="5819307" y="2854197"/>
                <a:ext cx="4178" cy="7754"/>
              </a:xfrm>
              <a:custGeom>
                <a:avLst/>
                <a:gdLst>
                  <a:gd name="connsiteX0" fmla="*/ 1409 w 4178"/>
                  <a:gd name="connsiteY0" fmla="*/ 0 h 7754"/>
                  <a:gd name="connsiteX1" fmla="*/ 4179 w 4178"/>
                  <a:gd name="connsiteY1" fmla="*/ 1662 h 7754"/>
                  <a:gd name="connsiteX2" fmla="*/ 1963 w 4178"/>
                  <a:gd name="connsiteY2" fmla="*/ 7754 h 7754"/>
                  <a:gd name="connsiteX3" fmla="*/ 1409 w 4178"/>
                  <a:gd name="connsiteY3" fmla="*/ 0 h 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8" h="7754">
                    <a:moveTo>
                      <a:pt x="1409" y="0"/>
                    </a:moveTo>
                    <a:cubicBezTo>
                      <a:pt x="3071" y="0"/>
                      <a:pt x="3071" y="1108"/>
                      <a:pt x="4179" y="1662"/>
                    </a:cubicBezTo>
                    <a:cubicBezTo>
                      <a:pt x="3625" y="4431"/>
                      <a:pt x="2517" y="5539"/>
                      <a:pt x="1963" y="7754"/>
                    </a:cubicBezTo>
                    <a:cubicBezTo>
                      <a:pt x="-1360" y="6647"/>
                      <a:pt x="302" y="2769"/>
                      <a:pt x="14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7" name="Freeform: Shape 1086">
                <a:extLst>
                  <a:ext uri="{FF2B5EF4-FFF2-40B4-BE49-F238E27FC236}">
                    <a16:creationId xmlns:a16="http://schemas.microsoft.com/office/drawing/2014/main" id="{FE825E81-F89A-4112-89B0-564FDA801959}"/>
                  </a:ext>
                </a:extLst>
              </p:cNvPr>
              <p:cNvSpPr/>
              <p:nvPr/>
            </p:nvSpPr>
            <p:spPr>
              <a:xfrm>
                <a:off x="5720355" y="2847551"/>
                <a:ext cx="3430" cy="4985"/>
              </a:xfrm>
              <a:custGeom>
                <a:avLst/>
                <a:gdLst>
                  <a:gd name="connsiteX0" fmla="*/ 107 w 3430"/>
                  <a:gd name="connsiteY0" fmla="*/ 0 h 4985"/>
                  <a:gd name="connsiteX1" fmla="*/ 3431 w 3430"/>
                  <a:gd name="connsiteY1" fmla="*/ 4985 h 4985"/>
                  <a:gd name="connsiteX2" fmla="*/ 107 w 3430"/>
                  <a:gd name="connsiteY2" fmla="*/ 0 h 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30" h="4985">
                    <a:moveTo>
                      <a:pt x="107" y="0"/>
                    </a:moveTo>
                    <a:cubicBezTo>
                      <a:pt x="1769" y="1662"/>
                      <a:pt x="3431" y="2769"/>
                      <a:pt x="3431" y="4985"/>
                    </a:cubicBezTo>
                    <a:cubicBezTo>
                      <a:pt x="1215" y="3877"/>
                      <a:pt x="-447" y="3323"/>
                      <a:pt x="1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8" name="Freeform: Shape 1087">
                <a:extLst>
                  <a:ext uri="{FF2B5EF4-FFF2-40B4-BE49-F238E27FC236}">
                    <a16:creationId xmlns:a16="http://schemas.microsoft.com/office/drawing/2014/main" id="{637727F9-113E-4D41-BDF3-D96376D7F58A}"/>
                  </a:ext>
                </a:extLst>
              </p:cNvPr>
              <p:cNvSpPr/>
              <p:nvPr/>
            </p:nvSpPr>
            <p:spPr>
              <a:xfrm>
                <a:off x="5886629" y="2861952"/>
                <a:ext cx="39326" cy="31017"/>
              </a:xfrm>
              <a:custGeom>
                <a:avLst/>
                <a:gdLst>
                  <a:gd name="connsiteX0" fmla="*/ 39326 w 39326"/>
                  <a:gd name="connsiteY0" fmla="*/ 31018 h 31017"/>
                  <a:gd name="connsiteX1" fmla="*/ 0 w 39326"/>
                  <a:gd name="connsiteY1" fmla="*/ 0 h 31017"/>
                  <a:gd name="connsiteX2" fmla="*/ 32679 w 39326"/>
                  <a:gd name="connsiteY2" fmla="*/ 26033 h 31017"/>
                  <a:gd name="connsiteX3" fmla="*/ 39326 w 39326"/>
                  <a:gd name="connsiteY3" fmla="*/ 31018 h 31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26" h="31017">
                    <a:moveTo>
                      <a:pt x="39326" y="31018"/>
                    </a:moveTo>
                    <a:cubicBezTo>
                      <a:pt x="26587" y="22156"/>
                      <a:pt x="11632" y="11632"/>
                      <a:pt x="0" y="0"/>
                    </a:cubicBezTo>
                    <a:cubicBezTo>
                      <a:pt x="9970" y="9416"/>
                      <a:pt x="23263" y="16063"/>
                      <a:pt x="32679" y="26033"/>
                    </a:cubicBezTo>
                    <a:cubicBezTo>
                      <a:pt x="35449" y="26033"/>
                      <a:pt x="38772" y="28248"/>
                      <a:pt x="39326" y="3101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9" name="Freeform: Shape 1088">
                <a:extLst>
                  <a:ext uri="{FF2B5EF4-FFF2-40B4-BE49-F238E27FC236}">
                    <a16:creationId xmlns:a16="http://schemas.microsoft.com/office/drawing/2014/main" id="{5ECCA745-54C4-49D6-81A7-74C7E9B4F0D2}"/>
                  </a:ext>
                </a:extLst>
              </p:cNvPr>
              <p:cNvSpPr/>
              <p:nvPr/>
            </p:nvSpPr>
            <p:spPr>
              <a:xfrm>
                <a:off x="5826168" y="2858629"/>
                <a:ext cx="2856" cy="2574"/>
              </a:xfrm>
              <a:custGeom>
                <a:avLst/>
                <a:gdLst>
                  <a:gd name="connsiteX0" fmla="*/ 87 w 2856"/>
                  <a:gd name="connsiteY0" fmla="*/ 0 h 2574"/>
                  <a:gd name="connsiteX1" fmla="*/ 2857 w 2856"/>
                  <a:gd name="connsiteY1" fmla="*/ 2216 h 2574"/>
                  <a:gd name="connsiteX2" fmla="*/ 87 w 2856"/>
                  <a:gd name="connsiteY2" fmla="*/ 0 h 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6" h="2574">
                    <a:moveTo>
                      <a:pt x="87" y="0"/>
                    </a:moveTo>
                    <a:cubicBezTo>
                      <a:pt x="1749" y="0"/>
                      <a:pt x="1749" y="1662"/>
                      <a:pt x="2857" y="2216"/>
                    </a:cubicBezTo>
                    <a:cubicBezTo>
                      <a:pt x="1749" y="3323"/>
                      <a:pt x="-466" y="1662"/>
                      <a:pt x="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0" name="Freeform: Shape 1089">
                <a:extLst>
                  <a:ext uri="{FF2B5EF4-FFF2-40B4-BE49-F238E27FC236}">
                    <a16:creationId xmlns:a16="http://schemas.microsoft.com/office/drawing/2014/main" id="{44110E73-0FF5-43AC-9551-AF40992ED25D}"/>
                  </a:ext>
                </a:extLst>
              </p:cNvPr>
              <p:cNvSpPr/>
              <p:nvPr/>
            </p:nvSpPr>
            <p:spPr>
              <a:xfrm>
                <a:off x="6325310" y="2898509"/>
                <a:ext cx="23263" cy="30463"/>
              </a:xfrm>
              <a:custGeom>
                <a:avLst/>
                <a:gdLst>
                  <a:gd name="connsiteX0" fmla="*/ 10524 w 23263"/>
                  <a:gd name="connsiteY0" fmla="*/ 0 h 30463"/>
                  <a:gd name="connsiteX1" fmla="*/ 23263 w 23263"/>
                  <a:gd name="connsiteY1" fmla="*/ 8862 h 30463"/>
                  <a:gd name="connsiteX2" fmla="*/ 12186 w 23263"/>
                  <a:gd name="connsiteY2" fmla="*/ 30464 h 30463"/>
                  <a:gd name="connsiteX3" fmla="*/ 7201 w 23263"/>
                  <a:gd name="connsiteY3" fmla="*/ 26033 h 30463"/>
                  <a:gd name="connsiteX4" fmla="*/ 16617 w 23263"/>
                  <a:gd name="connsiteY4" fmla="*/ 7201 h 30463"/>
                  <a:gd name="connsiteX5" fmla="*/ 6093 w 23263"/>
                  <a:gd name="connsiteY5" fmla="*/ 25479 h 30463"/>
                  <a:gd name="connsiteX6" fmla="*/ 0 w 23263"/>
                  <a:gd name="connsiteY6" fmla="*/ 21048 h 30463"/>
                  <a:gd name="connsiteX7" fmla="*/ 10524 w 23263"/>
                  <a:gd name="connsiteY7" fmla="*/ 0 h 30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263" h="30463">
                    <a:moveTo>
                      <a:pt x="10524" y="0"/>
                    </a:moveTo>
                    <a:cubicBezTo>
                      <a:pt x="14955" y="2769"/>
                      <a:pt x="18278" y="6093"/>
                      <a:pt x="23263" y="8862"/>
                    </a:cubicBezTo>
                    <a:cubicBezTo>
                      <a:pt x="19940" y="16063"/>
                      <a:pt x="15509" y="22709"/>
                      <a:pt x="12186" y="30464"/>
                    </a:cubicBezTo>
                    <a:cubicBezTo>
                      <a:pt x="10524" y="28802"/>
                      <a:pt x="8308" y="27694"/>
                      <a:pt x="7201" y="26033"/>
                    </a:cubicBezTo>
                    <a:cubicBezTo>
                      <a:pt x="9970" y="19386"/>
                      <a:pt x="13847" y="13293"/>
                      <a:pt x="16617" y="7201"/>
                    </a:cubicBezTo>
                    <a:cubicBezTo>
                      <a:pt x="12186" y="12186"/>
                      <a:pt x="9416" y="18832"/>
                      <a:pt x="6093" y="25479"/>
                    </a:cubicBezTo>
                    <a:cubicBezTo>
                      <a:pt x="3323" y="24925"/>
                      <a:pt x="2216" y="22156"/>
                      <a:pt x="0" y="21048"/>
                    </a:cubicBezTo>
                    <a:cubicBezTo>
                      <a:pt x="3323" y="13847"/>
                      <a:pt x="7201" y="7201"/>
                      <a:pt x="10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1" name="Freeform: Shape 1090">
                <a:extLst>
                  <a:ext uri="{FF2B5EF4-FFF2-40B4-BE49-F238E27FC236}">
                    <a16:creationId xmlns:a16="http://schemas.microsoft.com/office/drawing/2014/main" id="{D7D6CE4A-461B-42F0-B786-2FFB2217695D}"/>
                  </a:ext>
                </a:extLst>
              </p:cNvPr>
              <p:cNvSpPr/>
              <p:nvPr/>
            </p:nvSpPr>
            <p:spPr>
              <a:xfrm>
                <a:off x="5718740" y="2853090"/>
                <a:ext cx="5046" cy="6092"/>
              </a:xfrm>
              <a:custGeom>
                <a:avLst/>
                <a:gdLst>
                  <a:gd name="connsiteX0" fmla="*/ 61 w 5046"/>
                  <a:gd name="connsiteY0" fmla="*/ 0 h 6092"/>
                  <a:gd name="connsiteX1" fmla="*/ 5046 w 5046"/>
                  <a:gd name="connsiteY1" fmla="*/ 6093 h 6092"/>
                  <a:gd name="connsiteX2" fmla="*/ 61 w 5046"/>
                  <a:gd name="connsiteY2" fmla="*/ 0 h 6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46" h="6092">
                    <a:moveTo>
                      <a:pt x="61" y="0"/>
                    </a:moveTo>
                    <a:cubicBezTo>
                      <a:pt x="1723" y="2216"/>
                      <a:pt x="4492" y="2769"/>
                      <a:pt x="5046" y="6093"/>
                    </a:cubicBezTo>
                    <a:cubicBezTo>
                      <a:pt x="2831" y="3877"/>
                      <a:pt x="-493" y="3323"/>
                      <a:pt x="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2" name="Freeform: Shape 1091">
                <a:extLst>
                  <a:ext uri="{FF2B5EF4-FFF2-40B4-BE49-F238E27FC236}">
                    <a16:creationId xmlns:a16="http://schemas.microsoft.com/office/drawing/2014/main" id="{B956D9FE-D85B-4343-9426-30341263F783}"/>
                  </a:ext>
                </a:extLst>
              </p:cNvPr>
              <p:cNvSpPr/>
              <p:nvPr/>
            </p:nvSpPr>
            <p:spPr>
              <a:xfrm>
                <a:off x="5824594" y="2862506"/>
                <a:ext cx="1773" cy="2215"/>
              </a:xfrm>
              <a:custGeom>
                <a:avLst/>
                <a:gdLst>
                  <a:gd name="connsiteX0" fmla="*/ 0 w 1773"/>
                  <a:gd name="connsiteY0" fmla="*/ 0 h 2215"/>
                  <a:gd name="connsiteX1" fmla="*/ 1662 w 1773"/>
                  <a:gd name="connsiteY1" fmla="*/ 2216 h 2215"/>
                  <a:gd name="connsiteX2" fmla="*/ 0 w 1773"/>
                  <a:gd name="connsiteY2" fmla="*/ 2216 h 2215"/>
                  <a:gd name="connsiteX3" fmla="*/ 0 w 1773"/>
                  <a:gd name="connsiteY3" fmla="*/ 0 h 2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" h="2215">
                    <a:moveTo>
                      <a:pt x="0" y="0"/>
                    </a:moveTo>
                    <a:cubicBezTo>
                      <a:pt x="554" y="554"/>
                      <a:pt x="2216" y="554"/>
                      <a:pt x="1662" y="2216"/>
                    </a:cubicBezTo>
                    <a:cubicBezTo>
                      <a:pt x="1108" y="2216"/>
                      <a:pt x="554" y="2216"/>
                      <a:pt x="0" y="2216"/>
                    </a:cubicBezTo>
                    <a:cubicBezTo>
                      <a:pt x="0" y="1108"/>
                      <a:pt x="0" y="554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3" name="Freeform: Shape 1092">
                <a:extLst>
                  <a:ext uri="{FF2B5EF4-FFF2-40B4-BE49-F238E27FC236}">
                    <a16:creationId xmlns:a16="http://schemas.microsoft.com/office/drawing/2014/main" id="{AC5B65AD-AB34-4D1A-A2D0-E962C8394E26}"/>
                  </a:ext>
                </a:extLst>
              </p:cNvPr>
              <p:cNvSpPr/>
              <p:nvPr/>
            </p:nvSpPr>
            <p:spPr>
              <a:xfrm>
                <a:off x="5822932" y="2867664"/>
                <a:ext cx="3323" cy="1705"/>
              </a:xfrm>
              <a:custGeom>
                <a:avLst/>
                <a:gdLst>
                  <a:gd name="connsiteX0" fmla="*/ 0 w 3323"/>
                  <a:gd name="connsiteY0" fmla="*/ 381 h 1705"/>
                  <a:gd name="connsiteX1" fmla="*/ 3323 w 3323"/>
                  <a:gd name="connsiteY1" fmla="*/ 935 h 1705"/>
                  <a:gd name="connsiteX2" fmla="*/ 0 w 3323"/>
                  <a:gd name="connsiteY2" fmla="*/ 381 h 1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23" h="1705">
                    <a:moveTo>
                      <a:pt x="0" y="381"/>
                    </a:moveTo>
                    <a:cubicBezTo>
                      <a:pt x="554" y="-727"/>
                      <a:pt x="2769" y="935"/>
                      <a:pt x="3323" y="935"/>
                    </a:cubicBezTo>
                    <a:cubicBezTo>
                      <a:pt x="3323" y="3150"/>
                      <a:pt x="1662" y="-173"/>
                      <a:pt x="0" y="3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4" name="Freeform: Shape 1093">
                <a:extLst>
                  <a:ext uri="{FF2B5EF4-FFF2-40B4-BE49-F238E27FC236}">
                    <a16:creationId xmlns:a16="http://schemas.microsoft.com/office/drawing/2014/main" id="{094EE4C6-67AE-4E4B-BD42-1302972E0BE7}"/>
                  </a:ext>
                </a:extLst>
              </p:cNvPr>
              <p:cNvSpPr/>
              <p:nvPr/>
            </p:nvSpPr>
            <p:spPr>
              <a:xfrm>
                <a:off x="6339157" y="2909033"/>
                <a:ext cx="17724" cy="27140"/>
              </a:xfrm>
              <a:custGeom>
                <a:avLst/>
                <a:gdLst>
                  <a:gd name="connsiteX0" fmla="*/ 9970 w 17724"/>
                  <a:gd name="connsiteY0" fmla="*/ 0 h 27140"/>
                  <a:gd name="connsiteX1" fmla="*/ 17725 w 17724"/>
                  <a:gd name="connsiteY1" fmla="*/ 5539 h 27140"/>
                  <a:gd name="connsiteX2" fmla="*/ 6093 w 17724"/>
                  <a:gd name="connsiteY2" fmla="*/ 27141 h 27140"/>
                  <a:gd name="connsiteX3" fmla="*/ 0 w 17724"/>
                  <a:gd name="connsiteY3" fmla="*/ 22156 h 27140"/>
                  <a:gd name="connsiteX4" fmla="*/ 9970 w 17724"/>
                  <a:gd name="connsiteY4" fmla="*/ 0 h 27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24" h="27140">
                    <a:moveTo>
                      <a:pt x="9970" y="0"/>
                    </a:moveTo>
                    <a:cubicBezTo>
                      <a:pt x="13293" y="1108"/>
                      <a:pt x="14955" y="3877"/>
                      <a:pt x="17725" y="5539"/>
                    </a:cubicBezTo>
                    <a:cubicBezTo>
                      <a:pt x="13847" y="12739"/>
                      <a:pt x="9970" y="19940"/>
                      <a:pt x="6093" y="27141"/>
                    </a:cubicBezTo>
                    <a:cubicBezTo>
                      <a:pt x="3323" y="26033"/>
                      <a:pt x="1662" y="23817"/>
                      <a:pt x="0" y="22156"/>
                    </a:cubicBezTo>
                    <a:cubicBezTo>
                      <a:pt x="2769" y="13847"/>
                      <a:pt x="7201" y="7754"/>
                      <a:pt x="99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5" name="Freeform: Shape 1094">
                <a:extLst>
                  <a:ext uri="{FF2B5EF4-FFF2-40B4-BE49-F238E27FC236}">
                    <a16:creationId xmlns:a16="http://schemas.microsoft.com/office/drawing/2014/main" id="{58DA1916-5BB6-4498-9B0A-BFB60E91E2E0}"/>
                  </a:ext>
                </a:extLst>
              </p:cNvPr>
              <p:cNvSpPr/>
              <p:nvPr/>
            </p:nvSpPr>
            <p:spPr>
              <a:xfrm>
                <a:off x="6375714" y="2911248"/>
                <a:ext cx="10523" cy="18278"/>
              </a:xfrm>
              <a:custGeom>
                <a:avLst/>
                <a:gdLst>
                  <a:gd name="connsiteX0" fmla="*/ 3323 w 10523"/>
                  <a:gd name="connsiteY0" fmla="*/ 0 h 18278"/>
                  <a:gd name="connsiteX1" fmla="*/ 10524 w 10523"/>
                  <a:gd name="connsiteY1" fmla="*/ 5539 h 18278"/>
                  <a:gd name="connsiteX2" fmla="*/ 5539 w 10523"/>
                  <a:gd name="connsiteY2" fmla="*/ 18278 h 18278"/>
                  <a:gd name="connsiteX3" fmla="*/ 0 w 10523"/>
                  <a:gd name="connsiteY3" fmla="*/ 13847 h 18278"/>
                  <a:gd name="connsiteX4" fmla="*/ 3323 w 10523"/>
                  <a:gd name="connsiteY4" fmla="*/ 0 h 18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3" h="18278">
                    <a:moveTo>
                      <a:pt x="3323" y="0"/>
                    </a:moveTo>
                    <a:cubicBezTo>
                      <a:pt x="6093" y="1662"/>
                      <a:pt x="8862" y="2769"/>
                      <a:pt x="10524" y="5539"/>
                    </a:cubicBezTo>
                    <a:cubicBezTo>
                      <a:pt x="9416" y="9970"/>
                      <a:pt x="7201" y="13847"/>
                      <a:pt x="5539" y="18278"/>
                    </a:cubicBezTo>
                    <a:cubicBezTo>
                      <a:pt x="3877" y="16617"/>
                      <a:pt x="1662" y="15509"/>
                      <a:pt x="0" y="13847"/>
                    </a:cubicBezTo>
                    <a:cubicBezTo>
                      <a:pt x="1108" y="8862"/>
                      <a:pt x="2769" y="5539"/>
                      <a:pt x="33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6" name="Freeform: Shape 1095">
                <a:extLst>
                  <a:ext uri="{FF2B5EF4-FFF2-40B4-BE49-F238E27FC236}">
                    <a16:creationId xmlns:a16="http://schemas.microsoft.com/office/drawing/2014/main" id="{7132D594-BEB8-4E9A-8111-82F917777F11}"/>
                  </a:ext>
                </a:extLst>
              </p:cNvPr>
              <p:cNvSpPr/>
              <p:nvPr/>
            </p:nvSpPr>
            <p:spPr>
              <a:xfrm>
                <a:off x="6308912" y="2908479"/>
                <a:ext cx="5653" cy="6646"/>
              </a:xfrm>
              <a:custGeom>
                <a:avLst/>
                <a:gdLst>
                  <a:gd name="connsiteX0" fmla="*/ 334 w 5653"/>
                  <a:gd name="connsiteY0" fmla="*/ 0 h 6646"/>
                  <a:gd name="connsiteX1" fmla="*/ 5319 w 5653"/>
                  <a:gd name="connsiteY1" fmla="*/ 6647 h 6646"/>
                  <a:gd name="connsiteX2" fmla="*/ 334 w 5653"/>
                  <a:gd name="connsiteY2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53" h="6646">
                    <a:moveTo>
                      <a:pt x="334" y="0"/>
                    </a:moveTo>
                    <a:cubicBezTo>
                      <a:pt x="1996" y="2216"/>
                      <a:pt x="6981" y="3323"/>
                      <a:pt x="5319" y="6647"/>
                    </a:cubicBezTo>
                    <a:cubicBezTo>
                      <a:pt x="3658" y="4431"/>
                      <a:pt x="-1327" y="3323"/>
                      <a:pt x="3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7" name="Freeform: Shape 1096">
                <a:extLst>
                  <a:ext uri="{FF2B5EF4-FFF2-40B4-BE49-F238E27FC236}">
                    <a16:creationId xmlns:a16="http://schemas.microsoft.com/office/drawing/2014/main" id="{0B55CE65-8E12-41D0-85E5-6D240AA3AA31}"/>
                  </a:ext>
                </a:extLst>
              </p:cNvPr>
              <p:cNvSpPr/>
              <p:nvPr/>
            </p:nvSpPr>
            <p:spPr>
              <a:xfrm>
                <a:off x="5840103" y="2873030"/>
                <a:ext cx="3877" cy="3281"/>
              </a:xfrm>
              <a:custGeom>
                <a:avLst/>
                <a:gdLst>
                  <a:gd name="connsiteX0" fmla="*/ 0 w 3877"/>
                  <a:gd name="connsiteY0" fmla="*/ 0 h 3281"/>
                  <a:gd name="connsiteX1" fmla="*/ 3877 w 3877"/>
                  <a:gd name="connsiteY1" fmla="*/ 2769 h 3281"/>
                  <a:gd name="connsiteX2" fmla="*/ 0 w 3877"/>
                  <a:gd name="connsiteY2" fmla="*/ 0 h 3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77" h="3281">
                    <a:moveTo>
                      <a:pt x="0" y="0"/>
                    </a:moveTo>
                    <a:cubicBezTo>
                      <a:pt x="2216" y="0"/>
                      <a:pt x="2769" y="1662"/>
                      <a:pt x="3877" y="2769"/>
                    </a:cubicBezTo>
                    <a:cubicBezTo>
                      <a:pt x="2769" y="4431"/>
                      <a:pt x="554" y="166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8" name="Freeform: Shape 1097">
                <a:extLst>
                  <a:ext uri="{FF2B5EF4-FFF2-40B4-BE49-F238E27FC236}">
                    <a16:creationId xmlns:a16="http://schemas.microsoft.com/office/drawing/2014/main" id="{F77582ED-819D-4E2F-AAC6-E26875BD43B4}"/>
                  </a:ext>
                </a:extLst>
              </p:cNvPr>
              <p:cNvSpPr/>
              <p:nvPr/>
            </p:nvSpPr>
            <p:spPr>
              <a:xfrm>
                <a:off x="5821209" y="2873030"/>
                <a:ext cx="4000" cy="2415"/>
              </a:xfrm>
              <a:custGeom>
                <a:avLst/>
                <a:gdLst>
                  <a:gd name="connsiteX0" fmla="*/ 62 w 4000"/>
                  <a:gd name="connsiteY0" fmla="*/ 0 h 2415"/>
                  <a:gd name="connsiteX1" fmla="*/ 3939 w 4000"/>
                  <a:gd name="connsiteY1" fmla="*/ 2216 h 2415"/>
                  <a:gd name="connsiteX2" fmla="*/ 62 w 4000"/>
                  <a:gd name="connsiteY2" fmla="*/ 0 h 2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0" h="2415">
                    <a:moveTo>
                      <a:pt x="62" y="0"/>
                    </a:moveTo>
                    <a:cubicBezTo>
                      <a:pt x="1170" y="554"/>
                      <a:pt x="4493" y="0"/>
                      <a:pt x="3939" y="2216"/>
                    </a:cubicBezTo>
                    <a:cubicBezTo>
                      <a:pt x="2831" y="2769"/>
                      <a:pt x="-492" y="2216"/>
                      <a:pt x="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9" name="Freeform: Shape 1098">
                <a:extLst>
                  <a:ext uri="{FF2B5EF4-FFF2-40B4-BE49-F238E27FC236}">
                    <a16:creationId xmlns:a16="http://schemas.microsoft.com/office/drawing/2014/main" id="{8EF806E8-B755-48A5-B7B0-E25734C5216C}"/>
                  </a:ext>
                </a:extLst>
              </p:cNvPr>
              <p:cNvSpPr/>
              <p:nvPr/>
            </p:nvSpPr>
            <p:spPr>
              <a:xfrm>
                <a:off x="5730433" y="2866937"/>
                <a:ext cx="4719" cy="6646"/>
              </a:xfrm>
              <a:custGeom>
                <a:avLst/>
                <a:gdLst>
                  <a:gd name="connsiteX0" fmla="*/ 0 w 4719"/>
                  <a:gd name="connsiteY0" fmla="*/ 0 h 6646"/>
                  <a:gd name="connsiteX1" fmla="*/ 4431 w 4719"/>
                  <a:gd name="connsiteY1" fmla="*/ 6647 h 6646"/>
                  <a:gd name="connsiteX2" fmla="*/ 0 w 4719"/>
                  <a:gd name="connsiteY2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19" h="6646">
                    <a:moveTo>
                      <a:pt x="0" y="0"/>
                    </a:moveTo>
                    <a:cubicBezTo>
                      <a:pt x="3323" y="554"/>
                      <a:pt x="5539" y="2216"/>
                      <a:pt x="4431" y="6647"/>
                    </a:cubicBezTo>
                    <a:cubicBezTo>
                      <a:pt x="2216" y="5539"/>
                      <a:pt x="0" y="387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0" name="Freeform: Shape 1099">
                <a:extLst>
                  <a:ext uri="{FF2B5EF4-FFF2-40B4-BE49-F238E27FC236}">
                    <a16:creationId xmlns:a16="http://schemas.microsoft.com/office/drawing/2014/main" id="{D31AFCDD-ED28-4482-8616-6C7A53047564}"/>
                  </a:ext>
                </a:extLst>
              </p:cNvPr>
              <p:cNvSpPr/>
              <p:nvPr/>
            </p:nvSpPr>
            <p:spPr>
              <a:xfrm>
                <a:off x="6346911" y="2916233"/>
                <a:ext cx="17170" cy="26032"/>
              </a:xfrm>
              <a:custGeom>
                <a:avLst/>
                <a:gdLst>
                  <a:gd name="connsiteX0" fmla="*/ 11632 w 17170"/>
                  <a:gd name="connsiteY0" fmla="*/ 0 h 26032"/>
                  <a:gd name="connsiteX1" fmla="*/ 17171 w 17170"/>
                  <a:gd name="connsiteY1" fmla="*/ 4985 h 26032"/>
                  <a:gd name="connsiteX2" fmla="*/ 4431 w 17170"/>
                  <a:gd name="connsiteY2" fmla="*/ 26033 h 26032"/>
                  <a:gd name="connsiteX3" fmla="*/ 0 w 17170"/>
                  <a:gd name="connsiteY3" fmla="*/ 21602 h 26032"/>
                  <a:gd name="connsiteX4" fmla="*/ 11632 w 17170"/>
                  <a:gd name="connsiteY4" fmla="*/ 0 h 2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70" h="26032">
                    <a:moveTo>
                      <a:pt x="11632" y="0"/>
                    </a:moveTo>
                    <a:cubicBezTo>
                      <a:pt x="13847" y="1662"/>
                      <a:pt x="16617" y="2216"/>
                      <a:pt x="17171" y="4985"/>
                    </a:cubicBezTo>
                    <a:cubicBezTo>
                      <a:pt x="11632" y="10524"/>
                      <a:pt x="8308" y="18832"/>
                      <a:pt x="4431" y="26033"/>
                    </a:cubicBezTo>
                    <a:cubicBezTo>
                      <a:pt x="2769" y="24925"/>
                      <a:pt x="554" y="23817"/>
                      <a:pt x="0" y="21602"/>
                    </a:cubicBezTo>
                    <a:cubicBezTo>
                      <a:pt x="3877" y="14401"/>
                      <a:pt x="7754" y="6647"/>
                      <a:pt x="116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1" name="Freeform: Shape 1100">
                <a:extLst>
                  <a:ext uri="{FF2B5EF4-FFF2-40B4-BE49-F238E27FC236}">
                    <a16:creationId xmlns:a16="http://schemas.microsoft.com/office/drawing/2014/main" id="{139D375A-FA33-4CFE-A906-91817E91FD75}"/>
                  </a:ext>
                </a:extLst>
              </p:cNvPr>
              <p:cNvSpPr/>
              <p:nvPr/>
            </p:nvSpPr>
            <p:spPr>
              <a:xfrm>
                <a:off x="6305923" y="2912910"/>
                <a:ext cx="6646" cy="7200"/>
              </a:xfrm>
              <a:custGeom>
                <a:avLst/>
                <a:gdLst>
                  <a:gd name="connsiteX0" fmla="*/ 1108 w 6646"/>
                  <a:gd name="connsiteY0" fmla="*/ 0 h 7200"/>
                  <a:gd name="connsiteX1" fmla="*/ 6647 w 6646"/>
                  <a:gd name="connsiteY1" fmla="*/ 4431 h 7200"/>
                  <a:gd name="connsiteX2" fmla="*/ 5539 w 6646"/>
                  <a:gd name="connsiteY2" fmla="*/ 7201 h 7200"/>
                  <a:gd name="connsiteX3" fmla="*/ 0 w 6646"/>
                  <a:gd name="connsiteY3" fmla="*/ 2769 h 7200"/>
                  <a:gd name="connsiteX4" fmla="*/ 1108 w 6646"/>
                  <a:gd name="connsiteY4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46" h="7200">
                    <a:moveTo>
                      <a:pt x="1108" y="0"/>
                    </a:moveTo>
                    <a:cubicBezTo>
                      <a:pt x="3323" y="1108"/>
                      <a:pt x="4985" y="2769"/>
                      <a:pt x="6647" y="4431"/>
                    </a:cubicBezTo>
                    <a:cubicBezTo>
                      <a:pt x="6647" y="6093"/>
                      <a:pt x="5539" y="5539"/>
                      <a:pt x="5539" y="7201"/>
                    </a:cubicBezTo>
                    <a:cubicBezTo>
                      <a:pt x="3323" y="6093"/>
                      <a:pt x="1662" y="4431"/>
                      <a:pt x="0" y="2769"/>
                    </a:cubicBezTo>
                    <a:cubicBezTo>
                      <a:pt x="554" y="1662"/>
                      <a:pt x="1108" y="1108"/>
                      <a:pt x="1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2" name="Freeform: Shape 1101">
                <a:extLst>
                  <a:ext uri="{FF2B5EF4-FFF2-40B4-BE49-F238E27FC236}">
                    <a16:creationId xmlns:a16="http://schemas.microsoft.com/office/drawing/2014/main" id="{1F009886-703D-4DA0-A17F-376ED1B96ABC}"/>
                  </a:ext>
                </a:extLst>
              </p:cNvPr>
              <p:cNvSpPr/>
              <p:nvPr/>
            </p:nvSpPr>
            <p:spPr>
              <a:xfrm>
                <a:off x="5845642" y="2878015"/>
                <a:ext cx="30463" cy="26032"/>
              </a:xfrm>
              <a:custGeom>
                <a:avLst/>
                <a:gdLst>
                  <a:gd name="connsiteX0" fmla="*/ 0 w 30463"/>
                  <a:gd name="connsiteY0" fmla="*/ 0 h 26032"/>
                  <a:gd name="connsiteX1" fmla="*/ 30464 w 30463"/>
                  <a:gd name="connsiteY1" fmla="*/ 26033 h 26032"/>
                  <a:gd name="connsiteX2" fmla="*/ 0 w 30463"/>
                  <a:gd name="connsiteY2" fmla="*/ 0 h 2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463" h="26032">
                    <a:moveTo>
                      <a:pt x="0" y="0"/>
                    </a:moveTo>
                    <a:cubicBezTo>
                      <a:pt x="10524" y="8308"/>
                      <a:pt x="21048" y="16617"/>
                      <a:pt x="30464" y="26033"/>
                    </a:cubicBezTo>
                    <a:cubicBezTo>
                      <a:pt x="19386" y="17724"/>
                      <a:pt x="8862" y="941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3" name="Freeform: Shape 1102">
                <a:extLst>
                  <a:ext uri="{FF2B5EF4-FFF2-40B4-BE49-F238E27FC236}">
                    <a16:creationId xmlns:a16="http://schemas.microsoft.com/office/drawing/2014/main" id="{81656ED9-9728-4A8B-B18B-420CC001E6DD}"/>
                  </a:ext>
                </a:extLst>
              </p:cNvPr>
              <p:cNvSpPr/>
              <p:nvPr/>
            </p:nvSpPr>
            <p:spPr>
              <a:xfrm>
                <a:off x="6315893" y="2914018"/>
                <a:ext cx="6400" cy="7200"/>
              </a:xfrm>
              <a:custGeom>
                <a:avLst/>
                <a:gdLst>
                  <a:gd name="connsiteX0" fmla="*/ 554 w 6400"/>
                  <a:gd name="connsiteY0" fmla="*/ 0 h 7200"/>
                  <a:gd name="connsiteX1" fmla="*/ 6093 w 6400"/>
                  <a:gd name="connsiteY1" fmla="*/ 7201 h 7200"/>
                  <a:gd name="connsiteX2" fmla="*/ 0 w 6400"/>
                  <a:gd name="connsiteY2" fmla="*/ 2216 h 7200"/>
                  <a:gd name="connsiteX3" fmla="*/ 554 w 6400"/>
                  <a:gd name="connsiteY3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00" h="7200">
                    <a:moveTo>
                      <a:pt x="554" y="0"/>
                    </a:moveTo>
                    <a:cubicBezTo>
                      <a:pt x="2216" y="2216"/>
                      <a:pt x="7754" y="3323"/>
                      <a:pt x="6093" y="7201"/>
                    </a:cubicBezTo>
                    <a:cubicBezTo>
                      <a:pt x="3877" y="5539"/>
                      <a:pt x="1662" y="3877"/>
                      <a:pt x="0" y="2216"/>
                    </a:cubicBezTo>
                    <a:cubicBezTo>
                      <a:pt x="0" y="1108"/>
                      <a:pt x="554" y="1108"/>
                      <a:pt x="5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4" name="Freeform: Shape 1103">
                <a:extLst>
                  <a:ext uri="{FF2B5EF4-FFF2-40B4-BE49-F238E27FC236}">
                    <a16:creationId xmlns:a16="http://schemas.microsoft.com/office/drawing/2014/main" id="{A8524963-AC3D-4D5D-9674-63551B0AA475}"/>
                  </a:ext>
                </a:extLst>
              </p:cNvPr>
              <p:cNvSpPr/>
              <p:nvPr/>
            </p:nvSpPr>
            <p:spPr>
              <a:xfrm>
                <a:off x="5819609" y="2878015"/>
                <a:ext cx="3963" cy="3323"/>
              </a:xfrm>
              <a:custGeom>
                <a:avLst/>
                <a:gdLst>
                  <a:gd name="connsiteX0" fmla="*/ 554 w 3963"/>
                  <a:gd name="connsiteY0" fmla="*/ 0 h 3323"/>
                  <a:gd name="connsiteX1" fmla="*/ 3877 w 3963"/>
                  <a:gd name="connsiteY1" fmla="*/ 3323 h 3323"/>
                  <a:gd name="connsiteX2" fmla="*/ 0 w 3963"/>
                  <a:gd name="connsiteY2" fmla="*/ 1662 h 3323"/>
                  <a:gd name="connsiteX3" fmla="*/ 554 w 3963"/>
                  <a:gd name="connsiteY3" fmla="*/ 0 h 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63" h="3323">
                    <a:moveTo>
                      <a:pt x="554" y="0"/>
                    </a:moveTo>
                    <a:cubicBezTo>
                      <a:pt x="2216" y="554"/>
                      <a:pt x="4431" y="554"/>
                      <a:pt x="3877" y="3323"/>
                    </a:cubicBezTo>
                    <a:cubicBezTo>
                      <a:pt x="2769" y="2216"/>
                      <a:pt x="1108" y="2216"/>
                      <a:pt x="0" y="1662"/>
                    </a:cubicBezTo>
                    <a:cubicBezTo>
                      <a:pt x="554" y="554"/>
                      <a:pt x="554" y="554"/>
                      <a:pt x="5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5" name="Freeform: Shape 1104">
                <a:extLst>
                  <a:ext uri="{FF2B5EF4-FFF2-40B4-BE49-F238E27FC236}">
                    <a16:creationId xmlns:a16="http://schemas.microsoft.com/office/drawing/2014/main" id="{E11B1AE8-64AE-4822-A2A6-125FB120FC0B}"/>
                  </a:ext>
                </a:extLst>
              </p:cNvPr>
              <p:cNvSpPr/>
              <p:nvPr/>
            </p:nvSpPr>
            <p:spPr>
              <a:xfrm>
                <a:off x="5989099" y="2891862"/>
                <a:ext cx="19940" cy="52619"/>
              </a:xfrm>
              <a:custGeom>
                <a:avLst/>
                <a:gdLst>
                  <a:gd name="connsiteX0" fmla="*/ 14955 w 19940"/>
                  <a:gd name="connsiteY0" fmla="*/ 0 h 52619"/>
                  <a:gd name="connsiteX1" fmla="*/ 19940 w 19940"/>
                  <a:gd name="connsiteY1" fmla="*/ 4985 h 52619"/>
                  <a:gd name="connsiteX2" fmla="*/ 4985 w 19940"/>
                  <a:gd name="connsiteY2" fmla="*/ 52619 h 52619"/>
                  <a:gd name="connsiteX3" fmla="*/ 0 w 19940"/>
                  <a:gd name="connsiteY3" fmla="*/ 49296 h 52619"/>
                  <a:gd name="connsiteX4" fmla="*/ 14955 w 19940"/>
                  <a:gd name="connsiteY4" fmla="*/ 0 h 52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40" h="52619">
                    <a:moveTo>
                      <a:pt x="14955" y="0"/>
                    </a:moveTo>
                    <a:cubicBezTo>
                      <a:pt x="17171" y="1108"/>
                      <a:pt x="18278" y="3323"/>
                      <a:pt x="19940" y="4985"/>
                    </a:cubicBezTo>
                    <a:cubicBezTo>
                      <a:pt x="14955" y="21048"/>
                      <a:pt x="9416" y="36003"/>
                      <a:pt x="4985" y="52619"/>
                    </a:cubicBezTo>
                    <a:cubicBezTo>
                      <a:pt x="2769" y="52066"/>
                      <a:pt x="1662" y="50404"/>
                      <a:pt x="0" y="49296"/>
                    </a:cubicBezTo>
                    <a:cubicBezTo>
                      <a:pt x="4985" y="33787"/>
                      <a:pt x="9416" y="16617"/>
                      <a:pt x="149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6" name="Freeform: Shape 1105">
                <a:extLst>
                  <a:ext uri="{FF2B5EF4-FFF2-40B4-BE49-F238E27FC236}">
                    <a16:creationId xmlns:a16="http://schemas.microsoft.com/office/drawing/2014/main" id="{E4D13689-5B79-4AE3-A6C1-E55E7482F756}"/>
                  </a:ext>
                </a:extLst>
              </p:cNvPr>
              <p:cNvSpPr/>
              <p:nvPr/>
            </p:nvSpPr>
            <p:spPr>
              <a:xfrm>
                <a:off x="5839549" y="2880995"/>
                <a:ext cx="3877" cy="3165"/>
              </a:xfrm>
              <a:custGeom>
                <a:avLst/>
                <a:gdLst>
                  <a:gd name="connsiteX0" fmla="*/ 3877 w 3877"/>
                  <a:gd name="connsiteY0" fmla="*/ 2559 h 3165"/>
                  <a:gd name="connsiteX1" fmla="*/ 0 w 3877"/>
                  <a:gd name="connsiteY1" fmla="*/ 1451 h 3165"/>
                  <a:gd name="connsiteX2" fmla="*/ 3877 w 3877"/>
                  <a:gd name="connsiteY2" fmla="*/ 2559 h 3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77" h="3165">
                    <a:moveTo>
                      <a:pt x="3877" y="2559"/>
                    </a:moveTo>
                    <a:cubicBezTo>
                      <a:pt x="2216" y="4220"/>
                      <a:pt x="1662" y="2005"/>
                      <a:pt x="0" y="1451"/>
                    </a:cubicBezTo>
                    <a:cubicBezTo>
                      <a:pt x="1108" y="-1319"/>
                      <a:pt x="3877" y="343"/>
                      <a:pt x="3877" y="25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7" name="Freeform: Shape 1106">
                <a:extLst>
                  <a:ext uri="{FF2B5EF4-FFF2-40B4-BE49-F238E27FC236}">
                    <a16:creationId xmlns:a16="http://schemas.microsoft.com/office/drawing/2014/main" id="{1B62D751-238C-4D19-9409-EEC55DF48E70}"/>
                  </a:ext>
                </a:extLst>
              </p:cNvPr>
              <p:cNvSpPr/>
              <p:nvPr/>
            </p:nvSpPr>
            <p:spPr>
              <a:xfrm>
                <a:off x="6313124" y="2918449"/>
                <a:ext cx="7200" cy="7200"/>
              </a:xfrm>
              <a:custGeom>
                <a:avLst/>
                <a:gdLst>
                  <a:gd name="connsiteX0" fmla="*/ 1108 w 7200"/>
                  <a:gd name="connsiteY0" fmla="*/ 0 h 7200"/>
                  <a:gd name="connsiteX1" fmla="*/ 7201 w 7200"/>
                  <a:gd name="connsiteY1" fmla="*/ 4985 h 7200"/>
                  <a:gd name="connsiteX2" fmla="*/ 6093 w 7200"/>
                  <a:gd name="connsiteY2" fmla="*/ 7201 h 7200"/>
                  <a:gd name="connsiteX3" fmla="*/ 0 w 7200"/>
                  <a:gd name="connsiteY3" fmla="*/ 2216 h 7200"/>
                  <a:gd name="connsiteX4" fmla="*/ 1108 w 7200"/>
                  <a:gd name="connsiteY4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0" h="7200">
                    <a:moveTo>
                      <a:pt x="1108" y="0"/>
                    </a:moveTo>
                    <a:cubicBezTo>
                      <a:pt x="3323" y="1662"/>
                      <a:pt x="5539" y="3323"/>
                      <a:pt x="7201" y="4985"/>
                    </a:cubicBezTo>
                    <a:cubicBezTo>
                      <a:pt x="7201" y="6093"/>
                      <a:pt x="6093" y="6647"/>
                      <a:pt x="6093" y="7201"/>
                    </a:cubicBezTo>
                    <a:cubicBezTo>
                      <a:pt x="3877" y="5539"/>
                      <a:pt x="2216" y="3877"/>
                      <a:pt x="0" y="2216"/>
                    </a:cubicBezTo>
                    <a:cubicBezTo>
                      <a:pt x="0" y="1662"/>
                      <a:pt x="1108" y="1662"/>
                      <a:pt x="1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8" name="Freeform: Shape 1107">
                <a:extLst>
                  <a:ext uri="{FF2B5EF4-FFF2-40B4-BE49-F238E27FC236}">
                    <a16:creationId xmlns:a16="http://schemas.microsoft.com/office/drawing/2014/main" id="{4AF51483-1E34-4BCB-8717-376B1A7B9C71}"/>
                  </a:ext>
                </a:extLst>
              </p:cNvPr>
              <p:cNvSpPr/>
              <p:nvPr/>
            </p:nvSpPr>
            <p:spPr>
              <a:xfrm>
                <a:off x="5749265" y="2875799"/>
                <a:ext cx="55388" cy="49357"/>
              </a:xfrm>
              <a:custGeom>
                <a:avLst/>
                <a:gdLst>
                  <a:gd name="connsiteX0" fmla="*/ 0 w 55388"/>
                  <a:gd name="connsiteY0" fmla="*/ 0 h 49357"/>
                  <a:gd name="connsiteX1" fmla="*/ 42649 w 55388"/>
                  <a:gd name="connsiteY1" fmla="*/ 36557 h 49357"/>
                  <a:gd name="connsiteX2" fmla="*/ 55389 w 55388"/>
                  <a:gd name="connsiteY2" fmla="*/ 49296 h 49357"/>
                  <a:gd name="connsiteX3" fmla="*/ 48742 w 55388"/>
                  <a:gd name="connsiteY3" fmla="*/ 44311 h 49357"/>
                  <a:gd name="connsiteX4" fmla="*/ 13847 w 55388"/>
                  <a:gd name="connsiteY4" fmla="*/ 14401 h 49357"/>
                  <a:gd name="connsiteX5" fmla="*/ 0 w 55388"/>
                  <a:gd name="connsiteY5" fmla="*/ 0 h 49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388" h="49357">
                    <a:moveTo>
                      <a:pt x="0" y="0"/>
                    </a:moveTo>
                    <a:cubicBezTo>
                      <a:pt x="14401" y="11078"/>
                      <a:pt x="28802" y="24371"/>
                      <a:pt x="42649" y="36557"/>
                    </a:cubicBezTo>
                    <a:cubicBezTo>
                      <a:pt x="47081" y="40434"/>
                      <a:pt x="52619" y="44311"/>
                      <a:pt x="55389" y="49296"/>
                    </a:cubicBezTo>
                    <a:cubicBezTo>
                      <a:pt x="53173" y="49850"/>
                      <a:pt x="50958" y="46527"/>
                      <a:pt x="48742" y="44311"/>
                    </a:cubicBezTo>
                    <a:cubicBezTo>
                      <a:pt x="37111" y="34341"/>
                      <a:pt x="26587" y="24925"/>
                      <a:pt x="13847" y="14401"/>
                    </a:cubicBezTo>
                    <a:cubicBezTo>
                      <a:pt x="9416" y="10524"/>
                      <a:pt x="0" y="553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9" name="Freeform: Shape 1108">
                <a:extLst>
                  <a:ext uri="{FF2B5EF4-FFF2-40B4-BE49-F238E27FC236}">
                    <a16:creationId xmlns:a16="http://schemas.microsoft.com/office/drawing/2014/main" id="{8CEA2821-A370-4A99-A242-05625CF7D424}"/>
                  </a:ext>
                </a:extLst>
              </p:cNvPr>
              <p:cNvSpPr/>
              <p:nvPr/>
            </p:nvSpPr>
            <p:spPr>
              <a:xfrm>
                <a:off x="5732022" y="2875799"/>
                <a:ext cx="3482" cy="3877"/>
              </a:xfrm>
              <a:custGeom>
                <a:avLst/>
                <a:gdLst>
                  <a:gd name="connsiteX0" fmla="*/ 72 w 3482"/>
                  <a:gd name="connsiteY0" fmla="*/ 0 h 3877"/>
                  <a:gd name="connsiteX1" fmla="*/ 3396 w 3482"/>
                  <a:gd name="connsiteY1" fmla="*/ 3877 h 3877"/>
                  <a:gd name="connsiteX2" fmla="*/ 72 w 3482"/>
                  <a:gd name="connsiteY2" fmla="*/ 0 h 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82" h="3877">
                    <a:moveTo>
                      <a:pt x="72" y="0"/>
                    </a:moveTo>
                    <a:cubicBezTo>
                      <a:pt x="1734" y="1108"/>
                      <a:pt x="3950" y="1108"/>
                      <a:pt x="3396" y="3877"/>
                    </a:cubicBezTo>
                    <a:cubicBezTo>
                      <a:pt x="2288" y="2769"/>
                      <a:pt x="-481" y="2769"/>
                      <a:pt x="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0" name="Freeform: Shape 1109">
                <a:extLst>
                  <a:ext uri="{FF2B5EF4-FFF2-40B4-BE49-F238E27FC236}">
                    <a16:creationId xmlns:a16="http://schemas.microsoft.com/office/drawing/2014/main" id="{5B0A30C3-8B66-43CA-A2FD-99A963373252}"/>
                  </a:ext>
                </a:extLst>
              </p:cNvPr>
              <p:cNvSpPr/>
              <p:nvPr/>
            </p:nvSpPr>
            <p:spPr>
              <a:xfrm>
                <a:off x="6324043" y="2921218"/>
                <a:ext cx="5697" cy="5538"/>
              </a:xfrm>
              <a:custGeom>
                <a:avLst/>
                <a:gdLst>
                  <a:gd name="connsiteX0" fmla="*/ 159 w 5697"/>
                  <a:gd name="connsiteY0" fmla="*/ 0 h 5538"/>
                  <a:gd name="connsiteX1" fmla="*/ 5698 w 5697"/>
                  <a:gd name="connsiteY1" fmla="*/ 5539 h 5538"/>
                  <a:gd name="connsiteX2" fmla="*/ 159 w 5697"/>
                  <a:gd name="connsiteY2" fmla="*/ 0 h 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97" h="5538">
                    <a:moveTo>
                      <a:pt x="159" y="0"/>
                    </a:moveTo>
                    <a:cubicBezTo>
                      <a:pt x="2928" y="1108"/>
                      <a:pt x="5698" y="2216"/>
                      <a:pt x="5698" y="5539"/>
                    </a:cubicBezTo>
                    <a:cubicBezTo>
                      <a:pt x="4036" y="5539"/>
                      <a:pt x="-949" y="2769"/>
                      <a:pt x="1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1" name="Freeform: Shape 1110">
                <a:extLst>
                  <a:ext uri="{FF2B5EF4-FFF2-40B4-BE49-F238E27FC236}">
                    <a16:creationId xmlns:a16="http://schemas.microsoft.com/office/drawing/2014/main" id="{955FDC76-80EC-4E70-A542-5A6A0D6FC11C}"/>
                  </a:ext>
                </a:extLst>
              </p:cNvPr>
              <p:cNvSpPr/>
              <p:nvPr/>
            </p:nvSpPr>
            <p:spPr>
              <a:xfrm>
                <a:off x="5836779" y="2884108"/>
                <a:ext cx="2215" cy="2769"/>
              </a:xfrm>
              <a:custGeom>
                <a:avLst/>
                <a:gdLst>
                  <a:gd name="connsiteX0" fmla="*/ 554 w 2215"/>
                  <a:gd name="connsiteY0" fmla="*/ 0 h 2769"/>
                  <a:gd name="connsiteX1" fmla="*/ 2216 w 2215"/>
                  <a:gd name="connsiteY1" fmla="*/ 1108 h 2769"/>
                  <a:gd name="connsiteX2" fmla="*/ 0 w 2215"/>
                  <a:gd name="connsiteY2" fmla="*/ 2769 h 2769"/>
                  <a:gd name="connsiteX3" fmla="*/ 554 w 2215"/>
                  <a:gd name="connsiteY3" fmla="*/ 0 h 2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5" h="2769">
                    <a:moveTo>
                      <a:pt x="554" y="0"/>
                    </a:moveTo>
                    <a:cubicBezTo>
                      <a:pt x="1662" y="0"/>
                      <a:pt x="1108" y="1108"/>
                      <a:pt x="2216" y="1108"/>
                    </a:cubicBezTo>
                    <a:cubicBezTo>
                      <a:pt x="2216" y="2216"/>
                      <a:pt x="1662" y="2769"/>
                      <a:pt x="0" y="2769"/>
                    </a:cubicBezTo>
                    <a:cubicBezTo>
                      <a:pt x="554" y="2216"/>
                      <a:pt x="554" y="1108"/>
                      <a:pt x="5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2" name="Freeform: Shape 1111">
                <a:extLst>
                  <a:ext uri="{FF2B5EF4-FFF2-40B4-BE49-F238E27FC236}">
                    <a16:creationId xmlns:a16="http://schemas.microsoft.com/office/drawing/2014/main" id="{34D44143-EBE6-44D2-9CCD-2BE1EF2C3D96}"/>
                  </a:ext>
                </a:extLst>
              </p:cNvPr>
              <p:cNvSpPr/>
              <p:nvPr/>
            </p:nvSpPr>
            <p:spPr>
              <a:xfrm>
                <a:off x="5843980" y="2884922"/>
                <a:ext cx="4985" cy="3062"/>
              </a:xfrm>
              <a:custGeom>
                <a:avLst/>
                <a:gdLst>
                  <a:gd name="connsiteX0" fmla="*/ 4985 w 4985"/>
                  <a:gd name="connsiteY0" fmla="*/ 1954 h 3062"/>
                  <a:gd name="connsiteX1" fmla="*/ 3323 w 4985"/>
                  <a:gd name="connsiteY1" fmla="*/ 3062 h 3062"/>
                  <a:gd name="connsiteX2" fmla="*/ 0 w 4985"/>
                  <a:gd name="connsiteY2" fmla="*/ 847 h 3062"/>
                  <a:gd name="connsiteX3" fmla="*/ 4985 w 4985"/>
                  <a:gd name="connsiteY3" fmla="*/ 1954 h 3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85" h="3062">
                    <a:moveTo>
                      <a:pt x="4985" y="1954"/>
                    </a:moveTo>
                    <a:cubicBezTo>
                      <a:pt x="4985" y="3062"/>
                      <a:pt x="3323" y="2508"/>
                      <a:pt x="3323" y="3062"/>
                    </a:cubicBezTo>
                    <a:cubicBezTo>
                      <a:pt x="1662" y="3062"/>
                      <a:pt x="2216" y="847"/>
                      <a:pt x="0" y="847"/>
                    </a:cubicBezTo>
                    <a:cubicBezTo>
                      <a:pt x="1662" y="-1369"/>
                      <a:pt x="3323" y="1401"/>
                      <a:pt x="4985" y="1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3" name="Freeform: Shape 1112">
                <a:extLst>
                  <a:ext uri="{FF2B5EF4-FFF2-40B4-BE49-F238E27FC236}">
                    <a16:creationId xmlns:a16="http://schemas.microsoft.com/office/drawing/2014/main" id="{47EB3B54-A4A1-4F78-AB71-492C513C9E56}"/>
                  </a:ext>
                </a:extLst>
              </p:cNvPr>
              <p:cNvSpPr/>
              <p:nvPr/>
            </p:nvSpPr>
            <p:spPr>
              <a:xfrm>
                <a:off x="5818983" y="2883554"/>
                <a:ext cx="3395" cy="2359"/>
              </a:xfrm>
              <a:custGeom>
                <a:avLst/>
                <a:gdLst>
                  <a:gd name="connsiteX0" fmla="*/ 72 w 3395"/>
                  <a:gd name="connsiteY0" fmla="*/ 0 h 2359"/>
                  <a:gd name="connsiteX1" fmla="*/ 3396 w 3395"/>
                  <a:gd name="connsiteY1" fmla="*/ 2216 h 2359"/>
                  <a:gd name="connsiteX2" fmla="*/ 72 w 3395"/>
                  <a:gd name="connsiteY2" fmla="*/ 0 h 2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95" h="2359">
                    <a:moveTo>
                      <a:pt x="72" y="0"/>
                    </a:moveTo>
                    <a:cubicBezTo>
                      <a:pt x="1734" y="0"/>
                      <a:pt x="2288" y="1662"/>
                      <a:pt x="3396" y="2216"/>
                    </a:cubicBezTo>
                    <a:cubicBezTo>
                      <a:pt x="2288" y="2769"/>
                      <a:pt x="-481" y="1662"/>
                      <a:pt x="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4" name="Freeform: Shape 1113">
                <a:extLst>
                  <a:ext uri="{FF2B5EF4-FFF2-40B4-BE49-F238E27FC236}">
                    <a16:creationId xmlns:a16="http://schemas.microsoft.com/office/drawing/2014/main" id="{139AA320-0267-49FB-A1DF-03177D49F743}"/>
                  </a:ext>
                </a:extLst>
              </p:cNvPr>
              <p:cNvSpPr/>
              <p:nvPr/>
            </p:nvSpPr>
            <p:spPr>
              <a:xfrm>
                <a:off x="5995192" y="2898509"/>
                <a:ext cx="20493" cy="51511"/>
              </a:xfrm>
              <a:custGeom>
                <a:avLst/>
                <a:gdLst>
                  <a:gd name="connsiteX0" fmla="*/ 14401 w 20493"/>
                  <a:gd name="connsiteY0" fmla="*/ 0 h 51511"/>
                  <a:gd name="connsiteX1" fmla="*/ 20494 w 20493"/>
                  <a:gd name="connsiteY1" fmla="*/ 5539 h 51511"/>
                  <a:gd name="connsiteX2" fmla="*/ 5539 w 20493"/>
                  <a:gd name="connsiteY2" fmla="*/ 51512 h 51511"/>
                  <a:gd name="connsiteX3" fmla="*/ 0 w 20493"/>
                  <a:gd name="connsiteY3" fmla="*/ 47081 h 51511"/>
                  <a:gd name="connsiteX4" fmla="*/ 14401 w 20493"/>
                  <a:gd name="connsiteY4" fmla="*/ 0 h 51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93" h="51511">
                    <a:moveTo>
                      <a:pt x="14401" y="0"/>
                    </a:moveTo>
                    <a:cubicBezTo>
                      <a:pt x="17171" y="1108"/>
                      <a:pt x="18832" y="3323"/>
                      <a:pt x="20494" y="5539"/>
                    </a:cubicBezTo>
                    <a:cubicBezTo>
                      <a:pt x="15509" y="21048"/>
                      <a:pt x="9970" y="36003"/>
                      <a:pt x="5539" y="51512"/>
                    </a:cubicBezTo>
                    <a:cubicBezTo>
                      <a:pt x="3323" y="50404"/>
                      <a:pt x="1108" y="48742"/>
                      <a:pt x="0" y="47081"/>
                    </a:cubicBezTo>
                    <a:cubicBezTo>
                      <a:pt x="4985" y="31572"/>
                      <a:pt x="9970" y="16063"/>
                      <a:pt x="144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5" name="Freeform: Shape 1114">
                <a:extLst>
                  <a:ext uri="{FF2B5EF4-FFF2-40B4-BE49-F238E27FC236}">
                    <a16:creationId xmlns:a16="http://schemas.microsoft.com/office/drawing/2014/main" id="{06510523-21E8-4D8B-9190-867B40162CF1}"/>
                  </a:ext>
                </a:extLst>
              </p:cNvPr>
              <p:cNvSpPr/>
              <p:nvPr/>
            </p:nvSpPr>
            <p:spPr>
              <a:xfrm>
                <a:off x="5927249" y="2892970"/>
                <a:ext cx="4614" cy="4985"/>
              </a:xfrm>
              <a:custGeom>
                <a:avLst/>
                <a:gdLst>
                  <a:gd name="connsiteX0" fmla="*/ 369 w 4614"/>
                  <a:gd name="connsiteY0" fmla="*/ 0 h 4985"/>
                  <a:gd name="connsiteX1" fmla="*/ 4246 w 4614"/>
                  <a:gd name="connsiteY1" fmla="*/ 4985 h 4985"/>
                  <a:gd name="connsiteX2" fmla="*/ 369 w 4614"/>
                  <a:gd name="connsiteY2" fmla="*/ 0 h 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14" h="4985">
                    <a:moveTo>
                      <a:pt x="369" y="0"/>
                    </a:moveTo>
                    <a:cubicBezTo>
                      <a:pt x="1476" y="1662"/>
                      <a:pt x="5907" y="2216"/>
                      <a:pt x="4246" y="4985"/>
                    </a:cubicBezTo>
                    <a:cubicBezTo>
                      <a:pt x="3138" y="3877"/>
                      <a:pt x="-1293" y="2769"/>
                      <a:pt x="3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6" name="Freeform: Shape 1115">
                <a:extLst>
                  <a:ext uri="{FF2B5EF4-FFF2-40B4-BE49-F238E27FC236}">
                    <a16:creationId xmlns:a16="http://schemas.microsoft.com/office/drawing/2014/main" id="{402E392E-678F-42FC-A7AB-D6F937C385D7}"/>
                  </a:ext>
                </a:extLst>
              </p:cNvPr>
              <p:cNvSpPr/>
              <p:nvPr/>
            </p:nvSpPr>
            <p:spPr>
              <a:xfrm>
                <a:off x="5838995" y="2887985"/>
                <a:ext cx="4431" cy="3877"/>
              </a:xfrm>
              <a:custGeom>
                <a:avLst/>
                <a:gdLst>
                  <a:gd name="connsiteX0" fmla="*/ 1662 w 4431"/>
                  <a:gd name="connsiteY0" fmla="*/ 0 h 3877"/>
                  <a:gd name="connsiteX1" fmla="*/ 4431 w 4431"/>
                  <a:gd name="connsiteY1" fmla="*/ 1662 h 3877"/>
                  <a:gd name="connsiteX2" fmla="*/ 2769 w 4431"/>
                  <a:gd name="connsiteY2" fmla="*/ 3877 h 3877"/>
                  <a:gd name="connsiteX3" fmla="*/ 0 w 4431"/>
                  <a:gd name="connsiteY3" fmla="*/ 2216 h 3877"/>
                  <a:gd name="connsiteX4" fmla="*/ 1662 w 4431"/>
                  <a:gd name="connsiteY4" fmla="*/ 0 h 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1" h="3877">
                    <a:moveTo>
                      <a:pt x="1662" y="0"/>
                    </a:moveTo>
                    <a:cubicBezTo>
                      <a:pt x="3323" y="0"/>
                      <a:pt x="2769" y="1662"/>
                      <a:pt x="4431" y="1662"/>
                    </a:cubicBezTo>
                    <a:cubicBezTo>
                      <a:pt x="4431" y="3323"/>
                      <a:pt x="3323" y="2769"/>
                      <a:pt x="2769" y="3877"/>
                    </a:cubicBezTo>
                    <a:cubicBezTo>
                      <a:pt x="1108" y="3877"/>
                      <a:pt x="1108" y="2769"/>
                      <a:pt x="0" y="2216"/>
                    </a:cubicBezTo>
                    <a:cubicBezTo>
                      <a:pt x="0" y="554"/>
                      <a:pt x="1662" y="1108"/>
                      <a:pt x="1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7" name="Freeform: Shape 1116">
                <a:extLst>
                  <a:ext uri="{FF2B5EF4-FFF2-40B4-BE49-F238E27FC236}">
                    <a16:creationId xmlns:a16="http://schemas.microsoft.com/office/drawing/2014/main" id="{CA45F5D2-DE30-45E8-B856-6796697558B1}"/>
                  </a:ext>
                </a:extLst>
              </p:cNvPr>
              <p:cNvSpPr/>
              <p:nvPr/>
            </p:nvSpPr>
            <p:spPr>
              <a:xfrm>
                <a:off x="5848965" y="2889093"/>
                <a:ext cx="25478" cy="22709"/>
              </a:xfrm>
              <a:custGeom>
                <a:avLst/>
                <a:gdLst>
                  <a:gd name="connsiteX0" fmla="*/ 25479 w 25478"/>
                  <a:gd name="connsiteY0" fmla="*/ 17724 h 22709"/>
                  <a:gd name="connsiteX1" fmla="*/ 24371 w 25478"/>
                  <a:gd name="connsiteY1" fmla="*/ 22709 h 22709"/>
                  <a:gd name="connsiteX2" fmla="*/ 0 w 25478"/>
                  <a:gd name="connsiteY2" fmla="*/ 1108 h 22709"/>
                  <a:gd name="connsiteX3" fmla="*/ 554 w 25478"/>
                  <a:gd name="connsiteY3" fmla="*/ 0 h 22709"/>
                  <a:gd name="connsiteX4" fmla="*/ 25479 w 25478"/>
                  <a:gd name="connsiteY4" fmla="*/ 17724 h 22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8" h="22709">
                    <a:moveTo>
                      <a:pt x="25479" y="17724"/>
                    </a:moveTo>
                    <a:cubicBezTo>
                      <a:pt x="25479" y="19940"/>
                      <a:pt x="24371" y="20494"/>
                      <a:pt x="24371" y="22709"/>
                    </a:cubicBezTo>
                    <a:cubicBezTo>
                      <a:pt x="16063" y="16063"/>
                      <a:pt x="8308" y="8308"/>
                      <a:pt x="0" y="1108"/>
                    </a:cubicBezTo>
                    <a:cubicBezTo>
                      <a:pt x="0" y="554"/>
                      <a:pt x="554" y="554"/>
                      <a:pt x="554" y="0"/>
                    </a:cubicBezTo>
                    <a:cubicBezTo>
                      <a:pt x="8862" y="4431"/>
                      <a:pt x="16063" y="13293"/>
                      <a:pt x="25479" y="177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8" name="Freeform: Shape 1117">
                <a:extLst>
                  <a:ext uri="{FF2B5EF4-FFF2-40B4-BE49-F238E27FC236}">
                    <a16:creationId xmlns:a16="http://schemas.microsoft.com/office/drawing/2014/main" id="{4271BC8D-FE73-47CA-8371-40E1BDEC71B5}"/>
                  </a:ext>
                </a:extLst>
              </p:cNvPr>
              <p:cNvSpPr/>
              <p:nvPr/>
            </p:nvSpPr>
            <p:spPr>
              <a:xfrm>
                <a:off x="6321432" y="2925649"/>
                <a:ext cx="6355" cy="7200"/>
              </a:xfrm>
              <a:custGeom>
                <a:avLst/>
                <a:gdLst>
                  <a:gd name="connsiteX0" fmla="*/ 1108 w 6355"/>
                  <a:gd name="connsiteY0" fmla="*/ 0 h 7200"/>
                  <a:gd name="connsiteX1" fmla="*/ 5539 w 6355"/>
                  <a:gd name="connsiteY1" fmla="*/ 7201 h 7200"/>
                  <a:gd name="connsiteX2" fmla="*/ 0 w 6355"/>
                  <a:gd name="connsiteY2" fmla="*/ 2769 h 7200"/>
                  <a:gd name="connsiteX3" fmla="*/ 1108 w 6355"/>
                  <a:gd name="connsiteY3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5" h="7200">
                    <a:moveTo>
                      <a:pt x="1108" y="0"/>
                    </a:moveTo>
                    <a:cubicBezTo>
                      <a:pt x="3323" y="1662"/>
                      <a:pt x="8308" y="3877"/>
                      <a:pt x="5539" y="7201"/>
                    </a:cubicBezTo>
                    <a:cubicBezTo>
                      <a:pt x="3877" y="5539"/>
                      <a:pt x="1662" y="4431"/>
                      <a:pt x="0" y="2769"/>
                    </a:cubicBezTo>
                    <a:cubicBezTo>
                      <a:pt x="0" y="1108"/>
                      <a:pt x="1108" y="554"/>
                      <a:pt x="1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9" name="Freeform: Shape 1118">
                <a:extLst>
                  <a:ext uri="{FF2B5EF4-FFF2-40B4-BE49-F238E27FC236}">
                    <a16:creationId xmlns:a16="http://schemas.microsoft.com/office/drawing/2014/main" id="{BAD671E4-7E44-47E8-B963-689B7128A8EA}"/>
                  </a:ext>
                </a:extLst>
              </p:cNvPr>
              <p:cNvSpPr/>
              <p:nvPr/>
            </p:nvSpPr>
            <p:spPr>
              <a:xfrm>
                <a:off x="5817947" y="2886877"/>
                <a:ext cx="4985" cy="7754"/>
              </a:xfrm>
              <a:custGeom>
                <a:avLst/>
                <a:gdLst>
                  <a:gd name="connsiteX0" fmla="*/ 554 w 4985"/>
                  <a:gd name="connsiteY0" fmla="*/ 0 h 7754"/>
                  <a:gd name="connsiteX1" fmla="*/ 4985 w 4985"/>
                  <a:gd name="connsiteY1" fmla="*/ 554 h 7754"/>
                  <a:gd name="connsiteX2" fmla="*/ 3877 w 4985"/>
                  <a:gd name="connsiteY2" fmla="*/ 7754 h 7754"/>
                  <a:gd name="connsiteX3" fmla="*/ 0 w 4985"/>
                  <a:gd name="connsiteY3" fmla="*/ 3877 h 7754"/>
                  <a:gd name="connsiteX4" fmla="*/ 554 w 4985"/>
                  <a:gd name="connsiteY4" fmla="*/ 0 h 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5" h="7754">
                    <a:moveTo>
                      <a:pt x="554" y="0"/>
                    </a:moveTo>
                    <a:cubicBezTo>
                      <a:pt x="2216" y="0"/>
                      <a:pt x="2769" y="1108"/>
                      <a:pt x="4985" y="554"/>
                    </a:cubicBezTo>
                    <a:cubicBezTo>
                      <a:pt x="4985" y="3323"/>
                      <a:pt x="4431" y="6093"/>
                      <a:pt x="3877" y="7754"/>
                    </a:cubicBezTo>
                    <a:cubicBezTo>
                      <a:pt x="2216" y="6647"/>
                      <a:pt x="1108" y="5539"/>
                      <a:pt x="0" y="3877"/>
                    </a:cubicBezTo>
                    <a:cubicBezTo>
                      <a:pt x="0" y="3323"/>
                      <a:pt x="1108" y="2216"/>
                      <a:pt x="5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0" name="Freeform: Shape 1119">
                <a:extLst>
                  <a:ext uri="{FF2B5EF4-FFF2-40B4-BE49-F238E27FC236}">
                    <a16:creationId xmlns:a16="http://schemas.microsoft.com/office/drawing/2014/main" id="{54F2F7D4-894A-461C-BB3F-B7A2A8F67F45}"/>
                  </a:ext>
                </a:extLst>
              </p:cNvPr>
              <p:cNvSpPr/>
              <p:nvPr/>
            </p:nvSpPr>
            <p:spPr>
              <a:xfrm>
                <a:off x="6330848" y="2926757"/>
                <a:ext cx="5538" cy="5209"/>
              </a:xfrm>
              <a:custGeom>
                <a:avLst/>
                <a:gdLst>
                  <a:gd name="connsiteX0" fmla="*/ 554 w 5538"/>
                  <a:gd name="connsiteY0" fmla="*/ 0 h 5209"/>
                  <a:gd name="connsiteX1" fmla="*/ 5539 w 5538"/>
                  <a:gd name="connsiteY1" fmla="*/ 4985 h 5209"/>
                  <a:gd name="connsiteX2" fmla="*/ 0 w 5538"/>
                  <a:gd name="connsiteY2" fmla="*/ 2216 h 5209"/>
                  <a:gd name="connsiteX3" fmla="*/ 554 w 5538"/>
                  <a:gd name="connsiteY3" fmla="*/ 0 h 5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8" h="5209">
                    <a:moveTo>
                      <a:pt x="554" y="0"/>
                    </a:moveTo>
                    <a:cubicBezTo>
                      <a:pt x="2216" y="1662"/>
                      <a:pt x="4985" y="2769"/>
                      <a:pt x="5539" y="4985"/>
                    </a:cubicBezTo>
                    <a:cubicBezTo>
                      <a:pt x="3323" y="6093"/>
                      <a:pt x="2216" y="2769"/>
                      <a:pt x="0" y="2216"/>
                    </a:cubicBezTo>
                    <a:cubicBezTo>
                      <a:pt x="0" y="1108"/>
                      <a:pt x="0" y="554"/>
                      <a:pt x="5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1" name="Freeform: Shape 1120">
                <a:extLst>
                  <a:ext uri="{FF2B5EF4-FFF2-40B4-BE49-F238E27FC236}">
                    <a16:creationId xmlns:a16="http://schemas.microsoft.com/office/drawing/2014/main" id="{B8F2E314-7802-4804-A376-BA6AB96A8557}"/>
                  </a:ext>
                </a:extLst>
              </p:cNvPr>
              <p:cNvSpPr/>
              <p:nvPr/>
            </p:nvSpPr>
            <p:spPr>
              <a:xfrm>
                <a:off x="5749105" y="2882446"/>
                <a:ext cx="54994" cy="49296"/>
              </a:xfrm>
              <a:custGeom>
                <a:avLst/>
                <a:gdLst>
                  <a:gd name="connsiteX0" fmla="*/ 160 w 54994"/>
                  <a:gd name="connsiteY0" fmla="*/ 0 h 49296"/>
                  <a:gd name="connsiteX1" fmla="*/ 48902 w 54994"/>
                  <a:gd name="connsiteY1" fmla="*/ 42649 h 49296"/>
                  <a:gd name="connsiteX2" fmla="*/ 54995 w 54994"/>
                  <a:gd name="connsiteY2" fmla="*/ 49296 h 49296"/>
                  <a:gd name="connsiteX3" fmla="*/ 48348 w 54994"/>
                  <a:gd name="connsiteY3" fmla="*/ 44865 h 49296"/>
                  <a:gd name="connsiteX4" fmla="*/ 160 w 54994"/>
                  <a:gd name="connsiteY4" fmla="*/ 5539 h 49296"/>
                  <a:gd name="connsiteX5" fmla="*/ 160 w 54994"/>
                  <a:gd name="connsiteY5" fmla="*/ 0 h 49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994" h="49296">
                    <a:moveTo>
                      <a:pt x="160" y="0"/>
                    </a:moveTo>
                    <a:cubicBezTo>
                      <a:pt x="16223" y="13293"/>
                      <a:pt x="32839" y="28248"/>
                      <a:pt x="48902" y="42649"/>
                    </a:cubicBezTo>
                    <a:cubicBezTo>
                      <a:pt x="51118" y="44311"/>
                      <a:pt x="53887" y="46527"/>
                      <a:pt x="54995" y="49296"/>
                    </a:cubicBezTo>
                    <a:cubicBezTo>
                      <a:pt x="53333" y="49296"/>
                      <a:pt x="50564" y="47081"/>
                      <a:pt x="48348" y="44865"/>
                    </a:cubicBezTo>
                    <a:cubicBezTo>
                      <a:pt x="32839" y="32679"/>
                      <a:pt x="16777" y="17171"/>
                      <a:pt x="160" y="5539"/>
                    </a:cubicBezTo>
                    <a:cubicBezTo>
                      <a:pt x="714" y="2769"/>
                      <a:pt x="-394" y="1662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2" name="Freeform: Shape 1121">
                <a:extLst>
                  <a:ext uri="{FF2B5EF4-FFF2-40B4-BE49-F238E27FC236}">
                    <a16:creationId xmlns:a16="http://schemas.microsoft.com/office/drawing/2014/main" id="{8CDED62C-F3E1-463D-82B8-8A28A3208E23}"/>
                  </a:ext>
                </a:extLst>
              </p:cNvPr>
              <p:cNvSpPr/>
              <p:nvPr/>
            </p:nvSpPr>
            <p:spPr>
              <a:xfrm>
                <a:off x="5844534" y="2892416"/>
                <a:ext cx="27870" cy="26586"/>
              </a:xfrm>
              <a:custGeom>
                <a:avLst/>
                <a:gdLst>
                  <a:gd name="connsiteX0" fmla="*/ 27694 w 27870"/>
                  <a:gd name="connsiteY0" fmla="*/ 26587 h 26586"/>
                  <a:gd name="connsiteX1" fmla="*/ 13293 w 27870"/>
                  <a:gd name="connsiteY1" fmla="*/ 13847 h 26586"/>
                  <a:gd name="connsiteX2" fmla="*/ 0 w 27870"/>
                  <a:gd name="connsiteY2" fmla="*/ 554 h 26586"/>
                  <a:gd name="connsiteX3" fmla="*/ 1662 w 27870"/>
                  <a:gd name="connsiteY3" fmla="*/ 0 h 26586"/>
                  <a:gd name="connsiteX4" fmla="*/ 2216 w 27870"/>
                  <a:gd name="connsiteY4" fmla="*/ 554 h 26586"/>
                  <a:gd name="connsiteX5" fmla="*/ 22709 w 27870"/>
                  <a:gd name="connsiteY5" fmla="*/ 19386 h 26586"/>
                  <a:gd name="connsiteX6" fmla="*/ 27694 w 27870"/>
                  <a:gd name="connsiteY6" fmla="*/ 26587 h 2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70" h="26586">
                    <a:moveTo>
                      <a:pt x="27694" y="26587"/>
                    </a:moveTo>
                    <a:cubicBezTo>
                      <a:pt x="22709" y="22709"/>
                      <a:pt x="17724" y="18278"/>
                      <a:pt x="13293" y="13847"/>
                    </a:cubicBezTo>
                    <a:cubicBezTo>
                      <a:pt x="8308" y="9416"/>
                      <a:pt x="2769" y="5539"/>
                      <a:pt x="0" y="554"/>
                    </a:cubicBezTo>
                    <a:cubicBezTo>
                      <a:pt x="554" y="554"/>
                      <a:pt x="1108" y="554"/>
                      <a:pt x="1662" y="0"/>
                    </a:cubicBezTo>
                    <a:cubicBezTo>
                      <a:pt x="2216" y="0"/>
                      <a:pt x="2216" y="0"/>
                      <a:pt x="2216" y="554"/>
                    </a:cubicBezTo>
                    <a:cubicBezTo>
                      <a:pt x="9416" y="6093"/>
                      <a:pt x="15509" y="13293"/>
                      <a:pt x="22709" y="19386"/>
                    </a:cubicBezTo>
                    <a:cubicBezTo>
                      <a:pt x="24371" y="21048"/>
                      <a:pt x="28802" y="22709"/>
                      <a:pt x="27694" y="265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3" name="Freeform: Shape 1122">
                <a:extLst>
                  <a:ext uri="{FF2B5EF4-FFF2-40B4-BE49-F238E27FC236}">
                    <a16:creationId xmlns:a16="http://schemas.microsoft.com/office/drawing/2014/main" id="{23C58E64-970E-4E18-B3BA-151A7AA90051}"/>
                  </a:ext>
                </a:extLst>
              </p:cNvPr>
              <p:cNvSpPr/>
              <p:nvPr/>
            </p:nvSpPr>
            <p:spPr>
              <a:xfrm>
                <a:off x="6001838" y="2904601"/>
                <a:ext cx="18832" cy="50403"/>
              </a:xfrm>
              <a:custGeom>
                <a:avLst/>
                <a:gdLst>
                  <a:gd name="connsiteX0" fmla="*/ 7201 w 18832"/>
                  <a:gd name="connsiteY0" fmla="*/ 33787 h 50403"/>
                  <a:gd name="connsiteX1" fmla="*/ 9416 w 18832"/>
                  <a:gd name="connsiteY1" fmla="*/ 36557 h 50403"/>
                  <a:gd name="connsiteX2" fmla="*/ 5539 w 18832"/>
                  <a:gd name="connsiteY2" fmla="*/ 50404 h 50403"/>
                  <a:gd name="connsiteX3" fmla="*/ 0 w 18832"/>
                  <a:gd name="connsiteY3" fmla="*/ 46527 h 50403"/>
                  <a:gd name="connsiteX4" fmla="*/ 14401 w 18832"/>
                  <a:gd name="connsiteY4" fmla="*/ 0 h 50403"/>
                  <a:gd name="connsiteX5" fmla="*/ 18832 w 18832"/>
                  <a:gd name="connsiteY5" fmla="*/ 3877 h 50403"/>
                  <a:gd name="connsiteX6" fmla="*/ 9970 w 18832"/>
                  <a:gd name="connsiteY6" fmla="*/ 34895 h 50403"/>
                  <a:gd name="connsiteX7" fmla="*/ 7201 w 18832"/>
                  <a:gd name="connsiteY7" fmla="*/ 33787 h 50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32" h="50403">
                    <a:moveTo>
                      <a:pt x="7201" y="33787"/>
                    </a:moveTo>
                    <a:cubicBezTo>
                      <a:pt x="6647" y="34341"/>
                      <a:pt x="9416" y="35449"/>
                      <a:pt x="9416" y="36557"/>
                    </a:cubicBezTo>
                    <a:cubicBezTo>
                      <a:pt x="8308" y="40988"/>
                      <a:pt x="6647" y="45419"/>
                      <a:pt x="5539" y="50404"/>
                    </a:cubicBezTo>
                    <a:cubicBezTo>
                      <a:pt x="3323" y="49850"/>
                      <a:pt x="1662" y="48188"/>
                      <a:pt x="0" y="46527"/>
                    </a:cubicBezTo>
                    <a:cubicBezTo>
                      <a:pt x="4985" y="31018"/>
                      <a:pt x="9416" y="15509"/>
                      <a:pt x="14401" y="0"/>
                    </a:cubicBezTo>
                    <a:cubicBezTo>
                      <a:pt x="16617" y="1108"/>
                      <a:pt x="17724" y="2216"/>
                      <a:pt x="18832" y="3877"/>
                    </a:cubicBezTo>
                    <a:cubicBezTo>
                      <a:pt x="16063" y="14955"/>
                      <a:pt x="12186" y="23817"/>
                      <a:pt x="9970" y="34895"/>
                    </a:cubicBezTo>
                    <a:cubicBezTo>
                      <a:pt x="8862" y="35449"/>
                      <a:pt x="8308" y="34341"/>
                      <a:pt x="7201" y="337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4" name="Freeform: Shape 1123">
                <a:extLst>
                  <a:ext uri="{FF2B5EF4-FFF2-40B4-BE49-F238E27FC236}">
                    <a16:creationId xmlns:a16="http://schemas.microsoft.com/office/drawing/2014/main" id="{69D6F29C-89C5-4D85-AC1C-E8983CAFB5EE}"/>
                  </a:ext>
                </a:extLst>
              </p:cNvPr>
              <p:cNvSpPr/>
              <p:nvPr/>
            </p:nvSpPr>
            <p:spPr>
              <a:xfrm>
                <a:off x="5835672" y="2891862"/>
                <a:ext cx="2374" cy="3323"/>
              </a:xfrm>
              <a:custGeom>
                <a:avLst/>
                <a:gdLst>
                  <a:gd name="connsiteX0" fmla="*/ 554 w 2374"/>
                  <a:gd name="connsiteY0" fmla="*/ 0 h 3323"/>
                  <a:gd name="connsiteX1" fmla="*/ 0 w 2374"/>
                  <a:gd name="connsiteY1" fmla="*/ 3323 h 3323"/>
                  <a:gd name="connsiteX2" fmla="*/ 554 w 2374"/>
                  <a:gd name="connsiteY2" fmla="*/ 0 h 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74" h="3323">
                    <a:moveTo>
                      <a:pt x="554" y="0"/>
                    </a:moveTo>
                    <a:cubicBezTo>
                      <a:pt x="3323" y="554"/>
                      <a:pt x="2769" y="3323"/>
                      <a:pt x="0" y="3323"/>
                    </a:cubicBezTo>
                    <a:cubicBezTo>
                      <a:pt x="0" y="1662"/>
                      <a:pt x="0" y="554"/>
                      <a:pt x="5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5" name="Freeform: Shape 1124">
                <a:extLst>
                  <a:ext uri="{FF2B5EF4-FFF2-40B4-BE49-F238E27FC236}">
                    <a16:creationId xmlns:a16="http://schemas.microsoft.com/office/drawing/2014/main" id="{4AF1D674-555B-48C6-B6E8-455AC443E814}"/>
                  </a:ext>
                </a:extLst>
              </p:cNvPr>
              <p:cNvSpPr/>
              <p:nvPr/>
            </p:nvSpPr>
            <p:spPr>
              <a:xfrm>
                <a:off x="6328079" y="2931188"/>
                <a:ext cx="6092" cy="6646"/>
              </a:xfrm>
              <a:custGeom>
                <a:avLst/>
                <a:gdLst>
                  <a:gd name="connsiteX0" fmla="*/ 1108 w 6092"/>
                  <a:gd name="connsiteY0" fmla="*/ 0 h 6646"/>
                  <a:gd name="connsiteX1" fmla="*/ 6093 w 6092"/>
                  <a:gd name="connsiteY1" fmla="*/ 3323 h 6646"/>
                  <a:gd name="connsiteX2" fmla="*/ 5539 w 6092"/>
                  <a:gd name="connsiteY2" fmla="*/ 6647 h 6646"/>
                  <a:gd name="connsiteX3" fmla="*/ 0 w 6092"/>
                  <a:gd name="connsiteY3" fmla="*/ 2769 h 6646"/>
                  <a:gd name="connsiteX4" fmla="*/ 1108 w 6092"/>
                  <a:gd name="connsiteY4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2" h="6646">
                    <a:moveTo>
                      <a:pt x="1108" y="0"/>
                    </a:moveTo>
                    <a:cubicBezTo>
                      <a:pt x="3323" y="554"/>
                      <a:pt x="3877" y="2216"/>
                      <a:pt x="6093" y="3323"/>
                    </a:cubicBezTo>
                    <a:cubicBezTo>
                      <a:pt x="6093" y="4985"/>
                      <a:pt x="4985" y="4985"/>
                      <a:pt x="5539" y="6647"/>
                    </a:cubicBezTo>
                    <a:cubicBezTo>
                      <a:pt x="2769" y="6093"/>
                      <a:pt x="2216" y="3877"/>
                      <a:pt x="0" y="2769"/>
                    </a:cubicBezTo>
                    <a:cubicBezTo>
                      <a:pt x="0" y="1108"/>
                      <a:pt x="1108" y="1108"/>
                      <a:pt x="1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6" name="Freeform: Shape 1125">
                <a:extLst>
                  <a:ext uri="{FF2B5EF4-FFF2-40B4-BE49-F238E27FC236}">
                    <a16:creationId xmlns:a16="http://schemas.microsoft.com/office/drawing/2014/main" id="{91B1787E-C0D0-4017-B48E-81CFB4FD1ADD}"/>
                  </a:ext>
                </a:extLst>
              </p:cNvPr>
              <p:cNvSpPr/>
              <p:nvPr/>
            </p:nvSpPr>
            <p:spPr>
              <a:xfrm>
                <a:off x="6338002" y="2932850"/>
                <a:ext cx="6140" cy="6092"/>
              </a:xfrm>
              <a:custGeom>
                <a:avLst/>
                <a:gdLst>
                  <a:gd name="connsiteX0" fmla="*/ 47 w 6140"/>
                  <a:gd name="connsiteY0" fmla="*/ 0 h 6092"/>
                  <a:gd name="connsiteX1" fmla="*/ 6140 w 6140"/>
                  <a:gd name="connsiteY1" fmla="*/ 6093 h 6092"/>
                  <a:gd name="connsiteX2" fmla="*/ 47 w 6140"/>
                  <a:gd name="connsiteY2" fmla="*/ 0 h 6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40" h="6092">
                    <a:moveTo>
                      <a:pt x="47" y="0"/>
                    </a:moveTo>
                    <a:cubicBezTo>
                      <a:pt x="2263" y="1662"/>
                      <a:pt x="5033" y="3323"/>
                      <a:pt x="6140" y="6093"/>
                    </a:cubicBezTo>
                    <a:cubicBezTo>
                      <a:pt x="3925" y="4431"/>
                      <a:pt x="-506" y="2769"/>
                      <a:pt x="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7" name="Freeform: Shape 1126">
                <a:extLst>
                  <a:ext uri="{FF2B5EF4-FFF2-40B4-BE49-F238E27FC236}">
                    <a16:creationId xmlns:a16="http://schemas.microsoft.com/office/drawing/2014/main" id="{80BFAFFB-C1BB-44B1-8CE8-4C363DC27B12}"/>
                  </a:ext>
                </a:extLst>
              </p:cNvPr>
              <p:cNvSpPr/>
              <p:nvPr/>
            </p:nvSpPr>
            <p:spPr>
              <a:xfrm>
                <a:off x="5838858" y="2896026"/>
                <a:ext cx="5122" cy="4144"/>
              </a:xfrm>
              <a:custGeom>
                <a:avLst/>
                <a:gdLst>
                  <a:gd name="connsiteX0" fmla="*/ 5122 w 5122"/>
                  <a:gd name="connsiteY0" fmla="*/ 3037 h 4144"/>
                  <a:gd name="connsiteX1" fmla="*/ 2907 w 5122"/>
                  <a:gd name="connsiteY1" fmla="*/ 4144 h 4144"/>
                  <a:gd name="connsiteX2" fmla="*/ 5122 w 5122"/>
                  <a:gd name="connsiteY2" fmla="*/ 3037 h 4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22" h="4144">
                    <a:moveTo>
                      <a:pt x="5122" y="3037"/>
                    </a:moveTo>
                    <a:cubicBezTo>
                      <a:pt x="4014" y="3037"/>
                      <a:pt x="4014" y="4144"/>
                      <a:pt x="2907" y="4144"/>
                    </a:cubicBezTo>
                    <a:cubicBezTo>
                      <a:pt x="-4294" y="2483"/>
                      <a:pt x="4014" y="-3610"/>
                      <a:pt x="5122" y="30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8" name="Freeform: Shape 1127">
                <a:extLst>
                  <a:ext uri="{FF2B5EF4-FFF2-40B4-BE49-F238E27FC236}">
                    <a16:creationId xmlns:a16="http://schemas.microsoft.com/office/drawing/2014/main" id="{D70321CE-8B98-46BB-AE4C-1D925E598975}"/>
                  </a:ext>
                </a:extLst>
              </p:cNvPr>
              <p:cNvSpPr/>
              <p:nvPr/>
            </p:nvSpPr>
            <p:spPr>
              <a:xfrm>
                <a:off x="6013470" y="2910140"/>
                <a:ext cx="15508" cy="36002"/>
              </a:xfrm>
              <a:custGeom>
                <a:avLst/>
                <a:gdLst>
                  <a:gd name="connsiteX0" fmla="*/ 8862 w 15508"/>
                  <a:gd name="connsiteY0" fmla="*/ 0 h 36002"/>
                  <a:gd name="connsiteX1" fmla="*/ 15509 w 15508"/>
                  <a:gd name="connsiteY1" fmla="*/ 6647 h 36002"/>
                  <a:gd name="connsiteX2" fmla="*/ 6647 w 15508"/>
                  <a:gd name="connsiteY2" fmla="*/ 36003 h 36002"/>
                  <a:gd name="connsiteX3" fmla="*/ 0 w 15508"/>
                  <a:gd name="connsiteY3" fmla="*/ 31018 h 36002"/>
                  <a:gd name="connsiteX4" fmla="*/ 8862 w 15508"/>
                  <a:gd name="connsiteY4" fmla="*/ 0 h 36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08" h="36002">
                    <a:moveTo>
                      <a:pt x="8862" y="0"/>
                    </a:moveTo>
                    <a:cubicBezTo>
                      <a:pt x="11078" y="2216"/>
                      <a:pt x="13293" y="3877"/>
                      <a:pt x="15509" y="6647"/>
                    </a:cubicBezTo>
                    <a:cubicBezTo>
                      <a:pt x="12739" y="16617"/>
                      <a:pt x="9416" y="26033"/>
                      <a:pt x="6647" y="36003"/>
                    </a:cubicBezTo>
                    <a:cubicBezTo>
                      <a:pt x="4431" y="34341"/>
                      <a:pt x="1662" y="32679"/>
                      <a:pt x="0" y="31018"/>
                    </a:cubicBezTo>
                    <a:cubicBezTo>
                      <a:pt x="2769" y="21048"/>
                      <a:pt x="5539" y="9970"/>
                      <a:pt x="88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9" name="Freeform: Shape 1128">
                <a:extLst>
                  <a:ext uri="{FF2B5EF4-FFF2-40B4-BE49-F238E27FC236}">
                    <a16:creationId xmlns:a16="http://schemas.microsoft.com/office/drawing/2014/main" id="{F5D66C44-C6FA-41B6-A8A5-4C10489A54BF}"/>
                  </a:ext>
                </a:extLst>
              </p:cNvPr>
              <p:cNvSpPr/>
              <p:nvPr/>
            </p:nvSpPr>
            <p:spPr>
              <a:xfrm>
                <a:off x="5815178" y="2895185"/>
                <a:ext cx="5671" cy="18832"/>
              </a:xfrm>
              <a:custGeom>
                <a:avLst/>
                <a:gdLst>
                  <a:gd name="connsiteX0" fmla="*/ 2216 w 5671"/>
                  <a:gd name="connsiteY0" fmla="*/ 0 h 18832"/>
                  <a:gd name="connsiteX1" fmla="*/ 3877 w 5671"/>
                  <a:gd name="connsiteY1" fmla="*/ 18832 h 18832"/>
                  <a:gd name="connsiteX2" fmla="*/ 0 w 5671"/>
                  <a:gd name="connsiteY2" fmla="*/ 16617 h 18832"/>
                  <a:gd name="connsiteX3" fmla="*/ 2216 w 5671"/>
                  <a:gd name="connsiteY3" fmla="*/ 0 h 18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71" h="18832">
                    <a:moveTo>
                      <a:pt x="2216" y="0"/>
                    </a:moveTo>
                    <a:cubicBezTo>
                      <a:pt x="8862" y="2769"/>
                      <a:pt x="3877" y="12186"/>
                      <a:pt x="3877" y="18832"/>
                    </a:cubicBezTo>
                    <a:cubicBezTo>
                      <a:pt x="2216" y="18278"/>
                      <a:pt x="1662" y="17171"/>
                      <a:pt x="0" y="16617"/>
                    </a:cubicBezTo>
                    <a:cubicBezTo>
                      <a:pt x="554" y="11078"/>
                      <a:pt x="2216" y="6093"/>
                      <a:pt x="2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0" name="Freeform: Shape 1129">
                <a:extLst>
                  <a:ext uri="{FF2B5EF4-FFF2-40B4-BE49-F238E27FC236}">
                    <a16:creationId xmlns:a16="http://schemas.microsoft.com/office/drawing/2014/main" id="{2C3337F8-01D5-47CC-974C-FBC196562C98}"/>
                  </a:ext>
                </a:extLst>
              </p:cNvPr>
              <p:cNvSpPr/>
              <p:nvPr/>
            </p:nvSpPr>
            <p:spPr>
              <a:xfrm>
                <a:off x="6327525" y="2935619"/>
                <a:ext cx="4984" cy="3938"/>
              </a:xfrm>
              <a:custGeom>
                <a:avLst/>
                <a:gdLst>
                  <a:gd name="connsiteX0" fmla="*/ 0 w 4984"/>
                  <a:gd name="connsiteY0" fmla="*/ 0 h 3938"/>
                  <a:gd name="connsiteX1" fmla="*/ 4985 w 4984"/>
                  <a:gd name="connsiteY1" fmla="*/ 3877 h 3938"/>
                  <a:gd name="connsiteX2" fmla="*/ 0 w 4984"/>
                  <a:gd name="connsiteY2" fmla="*/ 0 h 3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84" h="3938">
                    <a:moveTo>
                      <a:pt x="0" y="0"/>
                    </a:moveTo>
                    <a:cubicBezTo>
                      <a:pt x="1108" y="0"/>
                      <a:pt x="4431" y="1662"/>
                      <a:pt x="4985" y="3877"/>
                    </a:cubicBezTo>
                    <a:cubicBezTo>
                      <a:pt x="2769" y="4431"/>
                      <a:pt x="1662" y="110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1" name="Freeform: Shape 1130">
                <a:extLst>
                  <a:ext uri="{FF2B5EF4-FFF2-40B4-BE49-F238E27FC236}">
                    <a16:creationId xmlns:a16="http://schemas.microsoft.com/office/drawing/2014/main" id="{A268AD1E-E660-4C90-AC25-A64D6E70DB74}"/>
                  </a:ext>
                </a:extLst>
              </p:cNvPr>
              <p:cNvSpPr/>
              <p:nvPr/>
            </p:nvSpPr>
            <p:spPr>
              <a:xfrm>
                <a:off x="5842761" y="2899062"/>
                <a:ext cx="6758" cy="6646"/>
              </a:xfrm>
              <a:custGeom>
                <a:avLst/>
                <a:gdLst>
                  <a:gd name="connsiteX0" fmla="*/ 1773 w 6758"/>
                  <a:gd name="connsiteY0" fmla="*/ 0 h 6646"/>
                  <a:gd name="connsiteX1" fmla="*/ 6758 w 6758"/>
                  <a:gd name="connsiteY1" fmla="*/ 3877 h 6646"/>
                  <a:gd name="connsiteX2" fmla="*/ 3989 w 6758"/>
                  <a:gd name="connsiteY2" fmla="*/ 6647 h 6646"/>
                  <a:gd name="connsiteX3" fmla="*/ 111 w 6758"/>
                  <a:gd name="connsiteY3" fmla="*/ 2769 h 6646"/>
                  <a:gd name="connsiteX4" fmla="*/ 1773 w 6758"/>
                  <a:gd name="connsiteY4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58" h="6646">
                    <a:moveTo>
                      <a:pt x="1773" y="0"/>
                    </a:moveTo>
                    <a:cubicBezTo>
                      <a:pt x="3989" y="554"/>
                      <a:pt x="4543" y="2769"/>
                      <a:pt x="6758" y="3877"/>
                    </a:cubicBezTo>
                    <a:cubicBezTo>
                      <a:pt x="6204" y="5539"/>
                      <a:pt x="5096" y="6093"/>
                      <a:pt x="3989" y="6647"/>
                    </a:cubicBezTo>
                    <a:cubicBezTo>
                      <a:pt x="2881" y="5539"/>
                      <a:pt x="1773" y="3877"/>
                      <a:pt x="111" y="2769"/>
                    </a:cubicBezTo>
                    <a:cubicBezTo>
                      <a:pt x="-442" y="1108"/>
                      <a:pt x="1219" y="1108"/>
                      <a:pt x="17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2" name="Freeform: Shape 1131">
                <a:extLst>
                  <a:ext uri="{FF2B5EF4-FFF2-40B4-BE49-F238E27FC236}">
                    <a16:creationId xmlns:a16="http://schemas.microsoft.com/office/drawing/2014/main" id="{9F0B5570-C2C7-485A-8FFB-495FC8194299}"/>
                  </a:ext>
                </a:extLst>
              </p:cNvPr>
              <p:cNvSpPr/>
              <p:nvPr/>
            </p:nvSpPr>
            <p:spPr>
              <a:xfrm>
                <a:off x="5832902" y="2899062"/>
                <a:ext cx="5538" cy="7200"/>
              </a:xfrm>
              <a:custGeom>
                <a:avLst/>
                <a:gdLst>
                  <a:gd name="connsiteX0" fmla="*/ 2216 w 5538"/>
                  <a:gd name="connsiteY0" fmla="*/ 0 h 7200"/>
                  <a:gd name="connsiteX1" fmla="*/ 5539 w 5538"/>
                  <a:gd name="connsiteY1" fmla="*/ 2769 h 7200"/>
                  <a:gd name="connsiteX2" fmla="*/ 0 w 5538"/>
                  <a:gd name="connsiteY2" fmla="*/ 7201 h 7200"/>
                  <a:gd name="connsiteX3" fmla="*/ 2216 w 5538"/>
                  <a:gd name="connsiteY3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8" h="7200">
                    <a:moveTo>
                      <a:pt x="2216" y="0"/>
                    </a:moveTo>
                    <a:cubicBezTo>
                      <a:pt x="3877" y="554"/>
                      <a:pt x="3877" y="2216"/>
                      <a:pt x="5539" y="2769"/>
                    </a:cubicBezTo>
                    <a:cubicBezTo>
                      <a:pt x="3877" y="4431"/>
                      <a:pt x="2216" y="6093"/>
                      <a:pt x="0" y="7201"/>
                    </a:cubicBezTo>
                    <a:cubicBezTo>
                      <a:pt x="1108" y="4431"/>
                      <a:pt x="1108" y="1662"/>
                      <a:pt x="2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3" name="Freeform: Shape 1132">
                <a:extLst>
                  <a:ext uri="{FF2B5EF4-FFF2-40B4-BE49-F238E27FC236}">
                    <a16:creationId xmlns:a16="http://schemas.microsoft.com/office/drawing/2014/main" id="{D509FE3B-BE97-4A6B-A517-6A8626D1B0CD}"/>
                  </a:ext>
                </a:extLst>
              </p:cNvPr>
              <p:cNvSpPr/>
              <p:nvPr/>
            </p:nvSpPr>
            <p:spPr>
              <a:xfrm>
                <a:off x="6345804" y="2940050"/>
                <a:ext cx="4431" cy="3877"/>
              </a:xfrm>
              <a:custGeom>
                <a:avLst/>
                <a:gdLst>
                  <a:gd name="connsiteX0" fmla="*/ 0 w 4431"/>
                  <a:gd name="connsiteY0" fmla="*/ 0 h 3877"/>
                  <a:gd name="connsiteX1" fmla="*/ 4431 w 4431"/>
                  <a:gd name="connsiteY1" fmla="*/ 3877 h 3877"/>
                  <a:gd name="connsiteX2" fmla="*/ 0 w 4431"/>
                  <a:gd name="connsiteY2" fmla="*/ 0 h 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31" h="3877">
                    <a:moveTo>
                      <a:pt x="0" y="0"/>
                    </a:moveTo>
                    <a:cubicBezTo>
                      <a:pt x="2216" y="554"/>
                      <a:pt x="2769" y="2769"/>
                      <a:pt x="4431" y="3877"/>
                    </a:cubicBezTo>
                    <a:cubicBezTo>
                      <a:pt x="3323" y="3877"/>
                      <a:pt x="554" y="166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4" name="Freeform: Shape 1133">
                <a:extLst>
                  <a:ext uri="{FF2B5EF4-FFF2-40B4-BE49-F238E27FC236}">
                    <a16:creationId xmlns:a16="http://schemas.microsoft.com/office/drawing/2014/main" id="{8D825CBF-4098-4138-91F3-84936BAF08F0}"/>
                  </a:ext>
                </a:extLst>
              </p:cNvPr>
              <p:cNvSpPr/>
              <p:nvPr/>
            </p:nvSpPr>
            <p:spPr>
              <a:xfrm>
                <a:off x="5834564" y="2903975"/>
                <a:ext cx="9416" cy="7273"/>
              </a:xfrm>
              <a:custGeom>
                <a:avLst/>
                <a:gdLst>
                  <a:gd name="connsiteX0" fmla="*/ 9416 w 9416"/>
                  <a:gd name="connsiteY0" fmla="*/ 2842 h 7273"/>
                  <a:gd name="connsiteX1" fmla="*/ 4985 w 9416"/>
                  <a:gd name="connsiteY1" fmla="*/ 7273 h 7273"/>
                  <a:gd name="connsiteX2" fmla="*/ 0 w 9416"/>
                  <a:gd name="connsiteY2" fmla="*/ 3396 h 7273"/>
                  <a:gd name="connsiteX3" fmla="*/ 9416 w 9416"/>
                  <a:gd name="connsiteY3" fmla="*/ 2842 h 7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16" h="7273">
                    <a:moveTo>
                      <a:pt x="9416" y="2842"/>
                    </a:moveTo>
                    <a:cubicBezTo>
                      <a:pt x="8308" y="5058"/>
                      <a:pt x="6647" y="6165"/>
                      <a:pt x="4985" y="7273"/>
                    </a:cubicBezTo>
                    <a:cubicBezTo>
                      <a:pt x="2769" y="6719"/>
                      <a:pt x="2216" y="4504"/>
                      <a:pt x="0" y="3396"/>
                    </a:cubicBezTo>
                    <a:cubicBezTo>
                      <a:pt x="2216" y="-1035"/>
                      <a:pt x="6647" y="-1035"/>
                      <a:pt x="9416" y="28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5" name="Freeform: Shape 1134">
                <a:extLst>
                  <a:ext uri="{FF2B5EF4-FFF2-40B4-BE49-F238E27FC236}">
                    <a16:creationId xmlns:a16="http://schemas.microsoft.com/office/drawing/2014/main" id="{BE40F00E-563D-4BD9-BA47-B547FD23F385}"/>
                  </a:ext>
                </a:extLst>
              </p:cNvPr>
              <p:cNvSpPr/>
              <p:nvPr/>
            </p:nvSpPr>
            <p:spPr>
              <a:xfrm>
                <a:off x="5848411" y="2904601"/>
                <a:ext cx="22709" cy="21047"/>
              </a:xfrm>
              <a:custGeom>
                <a:avLst/>
                <a:gdLst>
                  <a:gd name="connsiteX0" fmla="*/ 22709 w 22709"/>
                  <a:gd name="connsiteY0" fmla="*/ 17724 h 21047"/>
                  <a:gd name="connsiteX1" fmla="*/ 22156 w 22709"/>
                  <a:gd name="connsiteY1" fmla="*/ 21048 h 21047"/>
                  <a:gd name="connsiteX2" fmla="*/ 0 w 22709"/>
                  <a:gd name="connsiteY2" fmla="*/ 2769 h 21047"/>
                  <a:gd name="connsiteX3" fmla="*/ 1662 w 22709"/>
                  <a:gd name="connsiteY3" fmla="*/ 0 h 21047"/>
                  <a:gd name="connsiteX4" fmla="*/ 22709 w 22709"/>
                  <a:gd name="connsiteY4" fmla="*/ 17724 h 2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709" h="21047">
                    <a:moveTo>
                      <a:pt x="22709" y="17724"/>
                    </a:moveTo>
                    <a:cubicBezTo>
                      <a:pt x="22709" y="18832"/>
                      <a:pt x="21602" y="19386"/>
                      <a:pt x="22156" y="21048"/>
                    </a:cubicBezTo>
                    <a:cubicBezTo>
                      <a:pt x="13847" y="15509"/>
                      <a:pt x="7201" y="8862"/>
                      <a:pt x="0" y="2769"/>
                    </a:cubicBezTo>
                    <a:cubicBezTo>
                      <a:pt x="0" y="1108"/>
                      <a:pt x="1108" y="1108"/>
                      <a:pt x="1662" y="0"/>
                    </a:cubicBezTo>
                    <a:cubicBezTo>
                      <a:pt x="9416" y="4985"/>
                      <a:pt x="14955" y="12186"/>
                      <a:pt x="22709" y="177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6" name="Freeform: Shape 1135">
                <a:extLst>
                  <a:ext uri="{FF2B5EF4-FFF2-40B4-BE49-F238E27FC236}">
                    <a16:creationId xmlns:a16="http://schemas.microsoft.com/office/drawing/2014/main" id="{E42D3F27-A758-4326-BF92-47DAD6C72F3F}"/>
                  </a:ext>
                </a:extLst>
              </p:cNvPr>
              <p:cNvSpPr/>
              <p:nvPr/>
            </p:nvSpPr>
            <p:spPr>
              <a:xfrm>
                <a:off x="5877273" y="2910694"/>
                <a:ext cx="2156" cy="6092"/>
              </a:xfrm>
              <a:custGeom>
                <a:avLst/>
                <a:gdLst>
                  <a:gd name="connsiteX0" fmla="*/ 494 w 2156"/>
                  <a:gd name="connsiteY0" fmla="*/ 0 h 6092"/>
                  <a:gd name="connsiteX1" fmla="*/ 2156 w 2156"/>
                  <a:gd name="connsiteY1" fmla="*/ 0 h 6092"/>
                  <a:gd name="connsiteX2" fmla="*/ 1602 w 2156"/>
                  <a:gd name="connsiteY2" fmla="*/ 6093 h 6092"/>
                  <a:gd name="connsiteX3" fmla="*/ 494 w 2156"/>
                  <a:gd name="connsiteY3" fmla="*/ 0 h 6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6" h="6092">
                    <a:moveTo>
                      <a:pt x="494" y="0"/>
                    </a:moveTo>
                    <a:cubicBezTo>
                      <a:pt x="1048" y="0"/>
                      <a:pt x="1602" y="0"/>
                      <a:pt x="2156" y="0"/>
                    </a:cubicBezTo>
                    <a:cubicBezTo>
                      <a:pt x="2156" y="2216"/>
                      <a:pt x="1602" y="3877"/>
                      <a:pt x="1602" y="6093"/>
                    </a:cubicBezTo>
                    <a:cubicBezTo>
                      <a:pt x="-1167" y="5539"/>
                      <a:pt x="494" y="3323"/>
                      <a:pt x="4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7" name="Freeform: Shape 1136">
                <a:extLst>
                  <a:ext uri="{FF2B5EF4-FFF2-40B4-BE49-F238E27FC236}">
                    <a16:creationId xmlns:a16="http://schemas.microsoft.com/office/drawing/2014/main" id="{9A4B5E2A-04EC-4514-AFD6-153CB16543D6}"/>
                  </a:ext>
                </a:extLst>
              </p:cNvPr>
              <p:cNvSpPr/>
              <p:nvPr/>
            </p:nvSpPr>
            <p:spPr>
              <a:xfrm>
                <a:off x="5841211" y="2909033"/>
                <a:ext cx="28802" cy="27140"/>
              </a:xfrm>
              <a:custGeom>
                <a:avLst/>
                <a:gdLst>
                  <a:gd name="connsiteX0" fmla="*/ 28802 w 28802"/>
                  <a:gd name="connsiteY0" fmla="*/ 19386 h 27140"/>
                  <a:gd name="connsiteX1" fmla="*/ 27694 w 28802"/>
                  <a:gd name="connsiteY1" fmla="*/ 27141 h 27140"/>
                  <a:gd name="connsiteX2" fmla="*/ 0 w 28802"/>
                  <a:gd name="connsiteY2" fmla="*/ 4431 h 27140"/>
                  <a:gd name="connsiteX3" fmla="*/ 3877 w 28802"/>
                  <a:gd name="connsiteY3" fmla="*/ 0 h 27140"/>
                  <a:gd name="connsiteX4" fmla="*/ 28802 w 28802"/>
                  <a:gd name="connsiteY4" fmla="*/ 19386 h 27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02" h="27140">
                    <a:moveTo>
                      <a:pt x="28802" y="19386"/>
                    </a:moveTo>
                    <a:cubicBezTo>
                      <a:pt x="28248" y="23817"/>
                      <a:pt x="28248" y="24371"/>
                      <a:pt x="27694" y="27141"/>
                    </a:cubicBezTo>
                    <a:cubicBezTo>
                      <a:pt x="18278" y="19940"/>
                      <a:pt x="9416" y="12186"/>
                      <a:pt x="0" y="4431"/>
                    </a:cubicBezTo>
                    <a:cubicBezTo>
                      <a:pt x="554" y="2216"/>
                      <a:pt x="3323" y="1662"/>
                      <a:pt x="3877" y="0"/>
                    </a:cubicBezTo>
                    <a:cubicBezTo>
                      <a:pt x="12186" y="6093"/>
                      <a:pt x="18832" y="13847"/>
                      <a:pt x="28802" y="193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8" name="Freeform: Shape 1137">
                <a:extLst>
                  <a:ext uri="{FF2B5EF4-FFF2-40B4-BE49-F238E27FC236}">
                    <a16:creationId xmlns:a16="http://schemas.microsoft.com/office/drawing/2014/main" id="{A02A1A54-2128-4F8D-86DF-06CF26D4DEA3}"/>
                  </a:ext>
                </a:extLst>
              </p:cNvPr>
              <p:cNvSpPr/>
              <p:nvPr/>
            </p:nvSpPr>
            <p:spPr>
              <a:xfrm>
                <a:off x="5886629" y="2913464"/>
                <a:ext cx="4984" cy="7754"/>
              </a:xfrm>
              <a:custGeom>
                <a:avLst/>
                <a:gdLst>
                  <a:gd name="connsiteX0" fmla="*/ 2769 w 4984"/>
                  <a:gd name="connsiteY0" fmla="*/ 0 h 7754"/>
                  <a:gd name="connsiteX1" fmla="*/ 4985 w 4984"/>
                  <a:gd name="connsiteY1" fmla="*/ 1108 h 7754"/>
                  <a:gd name="connsiteX2" fmla="*/ 2769 w 4984"/>
                  <a:gd name="connsiteY2" fmla="*/ 7754 h 7754"/>
                  <a:gd name="connsiteX3" fmla="*/ 0 w 4984"/>
                  <a:gd name="connsiteY3" fmla="*/ 4985 h 7754"/>
                  <a:gd name="connsiteX4" fmla="*/ 2769 w 4984"/>
                  <a:gd name="connsiteY4" fmla="*/ 0 h 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4" h="7754">
                    <a:moveTo>
                      <a:pt x="2769" y="0"/>
                    </a:moveTo>
                    <a:cubicBezTo>
                      <a:pt x="3877" y="0"/>
                      <a:pt x="4431" y="1108"/>
                      <a:pt x="4985" y="1108"/>
                    </a:cubicBezTo>
                    <a:cubicBezTo>
                      <a:pt x="4431" y="3877"/>
                      <a:pt x="3323" y="4985"/>
                      <a:pt x="2769" y="7754"/>
                    </a:cubicBezTo>
                    <a:cubicBezTo>
                      <a:pt x="1108" y="7754"/>
                      <a:pt x="1662" y="5539"/>
                      <a:pt x="0" y="4985"/>
                    </a:cubicBezTo>
                    <a:cubicBezTo>
                      <a:pt x="1108" y="3877"/>
                      <a:pt x="2216" y="2216"/>
                      <a:pt x="27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9" name="Freeform: Shape 1138">
                <a:extLst>
                  <a:ext uri="{FF2B5EF4-FFF2-40B4-BE49-F238E27FC236}">
                    <a16:creationId xmlns:a16="http://schemas.microsoft.com/office/drawing/2014/main" id="{E3148DB7-CF6D-4BA5-B8F5-E2B76761A71A}"/>
                  </a:ext>
                </a:extLst>
              </p:cNvPr>
              <p:cNvSpPr/>
              <p:nvPr/>
            </p:nvSpPr>
            <p:spPr>
              <a:xfrm>
                <a:off x="5871570" y="2918449"/>
                <a:ext cx="6726" cy="62589"/>
              </a:xfrm>
              <a:custGeom>
                <a:avLst/>
                <a:gdLst>
                  <a:gd name="connsiteX0" fmla="*/ 5090 w 6726"/>
                  <a:gd name="connsiteY0" fmla="*/ 0 h 62589"/>
                  <a:gd name="connsiteX1" fmla="*/ 6198 w 6726"/>
                  <a:gd name="connsiteY1" fmla="*/ 0 h 62589"/>
                  <a:gd name="connsiteX2" fmla="*/ 3982 w 6726"/>
                  <a:gd name="connsiteY2" fmla="*/ 62589 h 62589"/>
                  <a:gd name="connsiteX3" fmla="*/ 105 w 6726"/>
                  <a:gd name="connsiteY3" fmla="*/ 49296 h 62589"/>
                  <a:gd name="connsiteX4" fmla="*/ 5090 w 6726"/>
                  <a:gd name="connsiteY4" fmla="*/ 1108 h 62589"/>
                  <a:gd name="connsiteX5" fmla="*/ 5090 w 6726"/>
                  <a:gd name="connsiteY5" fmla="*/ 0 h 62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26" h="62589">
                    <a:moveTo>
                      <a:pt x="5090" y="0"/>
                    </a:moveTo>
                    <a:cubicBezTo>
                      <a:pt x="5644" y="0"/>
                      <a:pt x="5644" y="0"/>
                      <a:pt x="6198" y="0"/>
                    </a:cubicBezTo>
                    <a:cubicBezTo>
                      <a:pt x="8413" y="17724"/>
                      <a:pt x="2874" y="42649"/>
                      <a:pt x="3982" y="62589"/>
                    </a:cubicBezTo>
                    <a:cubicBezTo>
                      <a:pt x="-1003" y="61482"/>
                      <a:pt x="105" y="54281"/>
                      <a:pt x="105" y="49296"/>
                    </a:cubicBezTo>
                    <a:cubicBezTo>
                      <a:pt x="659" y="32679"/>
                      <a:pt x="3428" y="16063"/>
                      <a:pt x="5090" y="1108"/>
                    </a:cubicBezTo>
                    <a:cubicBezTo>
                      <a:pt x="5090" y="1108"/>
                      <a:pt x="5090" y="554"/>
                      <a:pt x="50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0" name="Freeform: Shape 1139">
                <a:extLst>
                  <a:ext uri="{FF2B5EF4-FFF2-40B4-BE49-F238E27FC236}">
                    <a16:creationId xmlns:a16="http://schemas.microsoft.com/office/drawing/2014/main" id="{FA33E526-822F-4505-B46B-4F919DE5C796}"/>
                  </a:ext>
                </a:extLst>
              </p:cNvPr>
              <p:cNvSpPr/>
              <p:nvPr/>
            </p:nvSpPr>
            <p:spPr>
              <a:xfrm>
                <a:off x="5897707" y="2921772"/>
                <a:ext cx="82420" cy="69236"/>
              </a:xfrm>
              <a:custGeom>
                <a:avLst/>
                <a:gdLst>
                  <a:gd name="connsiteX0" fmla="*/ 2216 w 82420"/>
                  <a:gd name="connsiteY0" fmla="*/ 0 h 69236"/>
                  <a:gd name="connsiteX1" fmla="*/ 2216 w 82420"/>
                  <a:gd name="connsiteY1" fmla="*/ 0 h 69236"/>
                  <a:gd name="connsiteX2" fmla="*/ 74775 w 82420"/>
                  <a:gd name="connsiteY2" fmla="*/ 59266 h 69236"/>
                  <a:gd name="connsiteX3" fmla="*/ 81976 w 82420"/>
                  <a:gd name="connsiteY3" fmla="*/ 69236 h 69236"/>
                  <a:gd name="connsiteX4" fmla="*/ 0 w 82420"/>
                  <a:gd name="connsiteY4" fmla="*/ 8862 h 69236"/>
                  <a:gd name="connsiteX5" fmla="*/ 2216 w 82420"/>
                  <a:gd name="connsiteY5" fmla="*/ 0 h 69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420" h="69236">
                    <a:moveTo>
                      <a:pt x="2216" y="0"/>
                    </a:moveTo>
                    <a:cubicBezTo>
                      <a:pt x="2769" y="0"/>
                      <a:pt x="2769" y="0"/>
                      <a:pt x="2216" y="0"/>
                    </a:cubicBezTo>
                    <a:cubicBezTo>
                      <a:pt x="29356" y="16617"/>
                      <a:pt x="49850" y="40434"/>
                      <a:pt x="74775" y="59266"/>
                    </a:cubicBezTo>
                    <a:cubicBezTo>
                      <a:pt x="77544" y="61482"/>
                      <a:pt x="84191" y="63697"/>
                      <a:pt x="81976" y="69236"/>
                    </a:cubicBezTo>
                    <a:cubicBezTo>
                      <a:pt x="53173" y="49850"/>
                      <a:pt x="28248" y="27694"/>
                      <a:pt x="0" y="8862"/>
                    </a:cubicBezTo>
                    <a:cubicBezTo>
                      <a:pt x="554" y="5539"/>
                      <a:pt x="1108" y="2769"/>
                      <a:pt x="2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1" name="Freeform: Shape 1140">
                <a:extLst>
                  <a:ext uri="{FF2B5EF4-FFF2-40B4-BE49-F238E27FC236}">
                    <a16:creationId xmlns:a16="http://schemas.microsoft.com/office/drawing/2014/main" id="{90315397-496E-4B6B-A449-CBDDE205844E}"/>
                  </a:ext>
                </a:extLst>
              </p:cNvPr>
              <p:cNvSpPr/>
              <p:nvPr/>
            </p:nvSpPr>
            <p:spPr>
              <a:xfrm>
                <a:off x="5885522" y="2922326"/>
                <a:ext cx="3877" cy="3877"/>
              </a:xfrm>
              <a:custGeom>
                <a:avLst/>
                <a:gdLst>
                  <a:gd name="connsiteX0" fmla="*/ 554 w 3877"/>
                  <a:gd name="connsiteY0" fmla="*/ 0 h 3877"/>
                  <a:gd name="connsiteX1" fmla="*/ 3877 w 3877"/>
                  <a:gd name="connsiteY1" fmla="*/ 554 h 3877"/>
                  <a:gd name="connsiteX2" fmla="*/ 3323 w 3877"/>
                  <a:gd name="connsiteY2" fmla="*/ 3877 h 3877"/>
                  <a:gd name="connsiteX3" fmla="*/ 0 w 3877"/>
                  <a:gd name="connsiteY3" fmla="*/ 2216 h 3877"/>
                  <a:gd name="connsiteX4" fmla="*/ 554 w 3877"/>
                  <a:gd name="connsiteY4" fmla="*/ 0 h 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7" h="3877">
                    <a:moveTo>
                      <a:pt x="554" y="0"/>
                    </a:moveTo>
                    <a:cubicBezTo>
                      <a:pt x="1662" y="0"/>
                      <a:pt x="2216" y="1108"/>
                      <a:pt x="3877" y="554"/>
                    </a:cubicBezTo>
                    <a:cubicBezTo>
                      <a:pt x="3323" y="1108"/>
                      <a:pt x="3323" y="2769"/>
                      <a:pt x="3323" y="3877"/>
                    </a:cubicBezTo>
                    <a:cubicBezTo>
                      <a:pt x="1662" y="3877"/>
                      <a:pt x="1662" y="2769"/>
                      <a:pt x="0" y="2216"/>
                    </a:cubicBezTo>
                    <a:cubicBezTo>
                      <a:pt x="0" y="1662"/>
                      <a:pt x="554" y="1108"/>
                      <a:pt x="5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2" name="Freeform: Shape 1141">
                <a:extLst>
                  <a:ext uri="{FF2B5EF4-FFF2-40B4-BE49-F238E27FC236}">
                    <a16:creationId xmlns:a16="http://schemas.microsoft.com/office/drawing/2014/main" id="{EFDE457E-7E30-4837-843A-1D582B6D923D}"/>
                  </a:ext>
                </a:extLst>
              </p:cNvPr>
              <p:cNvSpPr/>
              <p:nvPr/>
            </p:nvSpPr>
            <p:spPr>
              <a:xfrm>
                <a:off x="5813576" y="2917341"/>
                <a:ext cx="5479" cy="28802"/>
              </a:xfrm>
              <a:custGeom>
                <a:avLst/>
                <a:gdLst>
                  <a:gd name="connsiteX0" fmla="*/ 1602 w 5479"/>
                  <a:gd name="connsiteY0" fmla="*/ 0 h 28802"/>
                  <a:gd name="connsiteX1" fmla="*/ 5479 w 5479"/>
                  <a:gd name="connsiteY1" fmla="*/ 3323 h 28802"/>
                  <a:gd name="connsiteX2" fmla="*/ 3264 w 5479"/>
                  <a:gd name="connsiteY2" fmla="*/ 28802 h 28802"/>
                  <a:gd name="connsiteX3" fmla="*/ 494 w 5479"/>
                  <a:gd name="connsiteY3" fmla="*/ 28802 h 28802"/>
                  <a:gd name="connsiteX4" fmla="*/ 1602 w 5479"/>
                  <a:gd name="connsiteY4" fmla="*/ 0 h 28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79" h="28802">
                    <a:moveTo>
                      <a:pt x="1602" y="0"/>
                    </a:moveTo>
                    <a:cubicBezTo>
                      <a:pt x="3264" y="1108"/>
                      <a:pt x="4372" y="1662"/>
                      <a:pt x="5479" y="3323"/>
                    </a:cubicBezTo>
                    <a:cubicBezTo>
                      <a:pt x="3818" y="11632"/>
                      <a:pt x="6587" y="21602"/>
                      <a:pt x="3264" y="28802"/>
                    </a:cubicBezTo>
                    <a:cubicBezTo>
                      <a:pt x="2156" y="28802"/>
                      <a:pt x="1602" y="28802"/>
                      <a:pt x="494" y="28802"/>
                    </a:cubicBezTo>
                    <a:cubicBezTo>
                      <a:pt x="494" y="19386"/>
                      <a:pt x="-1167" y="8862"/>
                      <a:pt x="16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3" name="Freeform: Shape 1142">
                <a:extLst>
                  <a:ext uri="{FF2B5EF4-FFF2-40B4-BE49-F238E27FC236}">
                    <a16:creationId xmlns:a16="http://schemas.microsoft.com/office/drawing/2014/main" id="{8922A4B5-4412-4AFC-9F5F-187D1DD83C52}"/>
                  </a:ext>
                </a:extLst>
              </p:cNvPr>
              <p:cNvSpPr/>
              <p:nvPr/>
            </p:nvSpPr>
            <p:spPr>
              <a:xfrm>
                <a:off x="5977792" y="2934511"/>
                <a:ext cx="4106" cy="6092"/>
              </a:xfrm>
              <a:custGeom>
                <a:avLst/>
                <a:gdLst>
                  <a:gd name="connsiteX0" fmla="*/ 783 w 4106"/>
                  <a:gd name="connsiteY0" fmla="*/ 0 h 6092"/>
                  <a:gd name="connsiteX1" fmla="*/ 4107 w 4106"/>
                  <a:gd name="connsiteY1" fmla="*/ 2216 h 6092"/>
                  <a:gd name="connsiteX2" fmla="*/ 3553 w 4106"/>
                  <a:gd name="connsiteY2" fmla="*/ 6093 h 6092"/>
                  <a:gd name="connsiteX3" fmla="*/ 229 w 4106"/>
                  <a:gd name="connsiteY3" fmla="*/ 4431 h 6092"/>
                  <a:gd name="connsiteX4" fmla="*/ 783 w 4106"/>
                  <a:gd name="connsiteY4" fmla="*/ 0 h 6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06" h="6092">
                    <a:moveTo>
                      <a:pt x="783" y="0"/>
                    </a:moveTo>
                    <a:cubicBezTo>
                      <a:pt x="2445" y="554"/>
                      <a:pt x="2445" y="1662"/>
                      <a:pt x="4107" y="2216"/>
                    </a:cubicBezTo>
                    <a:cubicBezTo>
                      <a:pt x="4107" y="3877"/>
                      <a:pt x="2999" y="4431"/>
                      <a:pt x="3553" y="6093"/>
                    </a:cubicBezTo>
                    <a:cubicBezTo>
                      <a:pt x="1891" y="6093"/>
                      <a:pt x="1891" y="4431"/>
                      <a:pt x="229" y="4431"/>
                    </a:cubicBezTo>
                    <a:cubicBezTo>
                      <a:pt x="-324" y="2216"/>
                      <a:pt x="229" y="1108"/>
                      <a:pt x="7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4" name="Freeform: Shape 1143">
                <a:extLst>
                  <a:ext uri="{FF2B5EF4-FFF2-40B4-BE49-F238E27FC236}">
                    <a16:creationId xmlns:a16="http://schemas.microsoft.com/office/drawing/2014/main" id="{AE80BFEA-A92E-4749-B41A-96E440B29CB9}"/>
                  </a:ext>
                </a:extLst>
              </p:cNvPr>
              <p:cNvSpPr/>
              <p:nvPr/>
            </p:nvSpPr>
            <p:spPr>
              <a:xfrm>
                <a:off x="5882198" y="2927865"/>
                <a:ext cx="5095" cy="18832"/>
              </a:xfrm>
              <a:custGeom>
                <a:avLst/>
                <a:gdLst>
                  <a:gd name="connsiteX0" fmla="*/ 1662 w 5095"/>
                  <a:gd name="connsiteY0" fmla="*/ 0 h 18832"/>
                  <a:gd name="connsiteX1" fmla="*/ 4985 w 5095"/>
                  <a:gd name="connsiteY1" fmla="*/ 1662 h 18832"/>
                  <a:gd name="connsiteX2" fmla="*/ 4985 w 5095"/>
                  <a:gd name="connsiteY2" fmla="*/ 3877 h 18832"/>
                  <a:gd name="connsiteX3" fmla="*/ 2769 w 5095"/>
                  <a:gd name="connsiteY3" fmla="*/ 4431 h 18832"/>
                  <a:gd name="connsiteX4" fmla="*/ 2769 w 5095"/>
                  <a:gd name="connsiteY4" fmla="*/ 18832 h 18832"/>
                  <a:gd name="connsiteX5" fmla="*/ 0 w 5095"/>
                  <a:gd name="connsiteY5" fmla="*/ 18278 h 18832"/>
                  <a:gd name="connsiteX6" fmla="*/ 1662 w 5095"/>
                  <a:gd name="connsiteY6" fmla="*/ 0 h 18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95" h="18832">
                    <a:moveTo>
                      <a:pt x="1662" y="0"/>
                    </a:moveTo>
                    <a:cubicBezTo>
                      <a:pt x="3323" y="0"/>
                      <a:pt x="3877" y="1108"/>
                      <a:pt x="4985" y="1662"/>
                    </a:cubicBezTo>
                    <a:cubicBezTo>
                      <a:pt x="4985" y="2216"/>
                      <a:pt x="4985" y="3323"/>
                      <a:pt x="4985" y="3877"/>
                    </a:cubicBezTo>
                    <a:cubicBezTo>
                      <a:pt x="5539" y="5539"/>
                      <a:pt x="3877" y="4431"/>
                      <a:pt x="2769" y="4431"/>
                    </a:cubicBezTo>
                    <a:cubicBezTo>
                      <a:pt x="4985" y="7754"/>
                      <a:pt x="2216" y="13293"/>
                      <a:pt x="2769" y="18832"/>
                    </a:cubicBezTo>
                    <a:cubicBezTo>
                      <a:pt x="1662" y="18832"/>
                      <a:pt x="1662" y="17724"/>
                      <a:pt x="0" y="18278"/>
                    </a:cubicBezTo>
                    <a:cubicBezTo>
                      <a:pt x="554" y="11632"/>
                      <a:pt x="0" y="6093"/>
                      <a:pt x="1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5" name="Freeform: Shape 1144">
                <a:extLst>
                  <a:ext uri="{FF2B5EF4-FFF2-40B4-BE49-F238E27FC236}">
                    <a16:creationId xmlns:a16="http://schemas.microsoft.com/office/drawing/2014/main" id="{74F3B680-2DDA-43D7-8446-6504C0F899DE}"/>
                  </a:ext>
                </a:extLst>
              </p:cNvPr>
              <p:cNvSpPr/>
              <p:nvPr/>
            </p:nvSpPr>
            <p:spPr>
              <a:xfrm>
                <a:off x="6226076" y="2968853"/>
                <a:ext cx="174008" cy="84191"/>
              </a:xfrm>
              <a:custGeom>
                <a:avLst/>
                <a:gdLst>
                  <a:gd name="connsiteX0" fmla="*/ 174009 w 174008"/>
                  <a:gd name="connsiteY0" fmla="*/ 554 h 84191"/>
                  <a:gd name="connsiteX1" fmla="*/ 163485 w 174008"/>
                  <a:gd name="connsiteY1" fmla="*/ 6647 h 84191"/>
                  <a:gd name="connsiteX2" fmla="*/ 87048 w 174008"/>
                  <a:gd name="connsiteY2" fmla="*/ 42649 h 84191"/>
                  <a:gd name="connsiteX3" fmla="*/ 87 w 174008"/>
                  <a:gd name="connsiteY3" fmla="*/ 84191 h 84191"/>
                  <a:gd name="connsiteX4" fmla="*/ 2857 w 174008"/>
                  <a:gd name="connsiteY4" fmla="*/ 80314 h 84191"/>
                  <a:gd name="connsiteX5" fmla="*/ 18920 w 174008"/>
                  <a:gd name="connsiteY5" fmla="*/ 72559 h 84191"/>
                  <a:gd name="connsiteX6" fmla="*/ 84279 w 174008"/>
                  <a:gd name="connsiteY6" fmla="*/ 41542 h 84191"/>
                  <a:gd name="connsiteX7" fmla="*/ 172901 w 174008"/>
                  <a:gd name="connsiteY7" fmla="*/ 0 h 84191"/>
                  <a:gd name="connsiteX8" fmla="*/ 174009 w 174008"/>
                  <a:gd name="connsiteY8" fmla="*/ 554 h 8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4008" h="84191">
                    <a:moveTo>
                      <a:pt x="174009" y="554"/>
                    </a:moveTo>
                    <a:cubicBezTo>
                      <a:pt x="172901" y="5539"/>
                      <a:pt x="166808" y="5539"/>
                      <a:pt x="163485" y="6647"/>
                    </a:cubicBezTo>
                    <a:cubicBezTo>
                      <a:pt x="138006" y="17171"/>
                      <a:pt x="112527" y="31018"/>
                      <a:pt x="87048" y="42649"/>
                    </a:cubicBezTo>
                    <a:cubicBezTo>
                      <a:pt x="57692" y="55943"/>
                      <a:pt x="28890" y="70898"/>
                      <a:pt x="87" y="84191"/>
                    </a:cubicBezTo>
                    <a:cubicBezTo>
                      <a:pt x="-466" y="82529"/>
                      <a:pt x="1749" y="80868"/>
                      <a:pt x="2857" y="80314"/>
                    </a:cubicBezTo>
                    <a:cubicBezTo>
                      <a:pt x="7288" y="76991"/>
                      <a:pt x="13935" y="75329"/>
                      <a:pt x="18920" y="72559"/>
                    </a:cubicBezTo>
                    <a:cubicBezTo>
                      <a:pt x="40521" y="62589"/>
                      <a:pt x="62123" y="52066"/>
                      <a:pt x="84279" y="41542"/>
                    </a:cubicBezTo>
                    <a:cubicBezTo>
                      <a:pt x="114189" y="27694"/>
                      <a:pt x="144653" y="13293"/>
                      <a:pt x="172901" y="0"/>
                    </a:cubicBezTo>
                    <a:cubicBezTo>
                      <a:pt x="174009" y="0"/>
                      <a:pt x="174009" y="0"/>
                      <a:pt x="174009" y="5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6" name="Freeform: Shape 1145">
                <a:extLst>
                  <a:ext uri="{FF2B5EF4-FFF2-40B4-BE49-F238E27FC236}">
                    <a16:creationId xmlns:a16="http://schemas.microsoft.com/office/drawing/2014/main" id="{7DF6CC5C-AFA3-4D58-89D8-3AF0DF47A46D}"/>
                  </a:ext>
                </a:extLst>
              </p:cNvPr>
              <p:cNvSpPr/>
              <p:nvPr/>
            </p:nvSpPr>
            <p:spPr>
              <a:xfrm>
                <a:off x="5982297" y="2938389"/>
                <a:ext cx="4586" cy="6092"/>
              </a:xfrm>
              <a:custGeom>
                <a:avLst/>
                <a:gdLst>
                  <a:gd name="connsiteX0" fmla="*/ 709 w 4586"/>
                  <a:gd name="connsiteY0" fmla="*/ 0 h 6092"/>
                  <a:gd name="connsiteX1" fmla="*/ 4586 w 4586"/>
                  <a:gd name="connsiteY1" fmla="*/ 2769 h 6092"/>
                  <a:gd name="connsiteX2" fmla="*/ 3478 w 4586"/>
                  <a:gd name="connsiteY2" fmla="*/ 6093 h 6092"/>
                  <a:gd name="connsiteX3" fmla="*/ 155 w 4586"/>
                  <a:gd name="connsiteY3" fmla="*/ 3323 h 6092"/>
                  <a:gd name="connsiteX4" fmla="*/ 709 w 4586"/>
                  <a:gd name="connsiteY4" fmla="*/ 0 h 6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6" h="6092">
                    <a:moveTo>
                      <a:pt x="709" y="0"/>
                    </a:moveTo>
                    <a:cubicBezTo>
                      <a:pt x="2371" y="554"/>
                      <a:pt x="3478" y="1662"/>
                      <a:pt x="4586" y="2769"/>
                    </a:cubicBezTo>
                    <a:cubicBezTo>
                      <a:pt x="4032" y="3877"/>
                      <a:pt x="4032" y="4985"/>
                      <a:pt x="3478" y="6093"/>
                    </a:cubicBezTo>
                    <a:cubicBezTo>
                      <a:pt x="1817" y="5539"/>
                      <a:pt x="1263" y="4431"/>
                      <a:pt x="155" y="3323"/>
                    </a:cubicBezTo>
                    <a:cubicBezTo>
                      <a:pt x="-399" y="1662"/>
                      <a:pt x="709" y="1662"/>
                      <a:pt x="7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7" name="Freeform: Shape 1146">
                <a:extLst>
                  <a:ext uri="{FF2B5EF4-FFF2-40B4-BE49-F238E27FC236}">
                    <a16:creationId xmlns:a16="http://schemas.microsoft.com/office/drawing/2014/main" id="{BF185288-868D-4F16-A69F-5EDB47392DFD}"/>
                  </a:ext>
                </a:extLst>
              </p:cNvPr>
              <p:cNvSpPr/>
              <p:nvPr/>
            </p:nvSpPr>
            <p:spPr>
              <a:xfrm>
                <a:off x="6009039" y="2942820"/>
                <a:ext cx="10523" cy="18832"/>
              </a:xfrm>
              <a:custGeom>
                <a:avLst/>
                <a:gdLst>
                  <a:gd name="connsiteX0" fmla="*/ 3877 w 10523"/>
                  <a:gd name="connsiteY0" fmla="*/ 0 h 18832"/>
                  <a:gd name="connsiteX1" fmla="*/ 10524 w 10523"/>
                  <a:gd name="connsiteY1" fmla="*/ 4985 h 18832"/>
                  <a:gd name="connsiteX2" fmla="*/ 6093 w 10523"/>
                  <a:gd name="connsiteY2" fmla="*/ 18832 h 18832"/>
                  <a:gd name="connsiteX3" fmla="*/ 0 w 10523"/>
                  <a:gd name="connsiteY3" fmla="*/ 13847 h 18832"/>
                  <a:gd name="connsiteX4" fmla="*/ 3877 w 10523"/>
                  <a:gd name="connsiteY4" fmla="*/ 0 h 18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3" h="18832">
                    <a:moveTo>
                      <a:pt x="3877" y="0"/>
                    </a:moveTo>
                    <a:cubicBezTo>
                      <a:pt x="6647" y="1662"/>
                      <a:pt x="8308" y="3877"/>
                      <a:pt x="10524" y="4985"/>
                    </a:cubicBezTo>
                    <a:cubicBezTo>
                      <a:pt x="8862" y="9416"/>
                      <a:pt x="7754" y="14401"/>
                      <a:pt x="6093" y="18832"/>
                    </a:cubicBezTo>
                    <a:cubicBezTo>
                      <a:pt x="3323" y="17724"/>
                      <a:pt x="1662" y="15509"/>
                      <a:pt x="0" y="13847"/>
                    </a:cubicBezTo>
                    <a:cubicBezTo>
                      <a:pt x="1108" y="9416"/>
                      <a:pt x="2769" y="4985"/>
                      <a:pt x="38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8" name="Freeform: Shape 1147">
                <a:extLst>
                  <a:ext uri="{FF2B5EF4-FFF2-40B4-BE49-F238E27FC236}">
                    <a16:creationId xmlns:a16="http://schemas.microsoft.com/office/drawing/2014/main" id="{0DDCE40C-6792-41D1-BE4D-4305F7CD3263}"/>
                  </a:ext>
                </a:extLst>
              </p:cNvPr>
              <p:cNvSpPr/>
              <p:nvPr/>
            </p:nvSpPr>
            <p:spPr>
              <a:xfrm>
                <a:off x="5987282" y="2942820"/>
                <a:ext cx="5247" cy="6646"/>
              </a:xfrm>
              <a:custGeom>
                <a:avLst/>
                <a:gdLst>
                  <a:gd name="connsiteX0" fmla="*/ 709 w 5247"/>
                  <a:gd name="connsiteY0" fmla="*/ 0 h 6646"/>
                  <a:gd name="connsiteX1" fmla="*/ 4586 w 5247"/>
                  <a:gd name="connsiteY1" fmla="*/ 6647 h 6646"/>
                  <a:gd name="connsiteX2" fmla="*/ 155 w 5247"/>
                  <a:gd name="connsiteY2" fmla="*/ 3323 h 6646"/>
                  <a:gd name="connsiteX3" fmla="*/ 709 w 5247"/>
                  <a:gd name="connsiteY3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47" h="6646">
                    <a:moveTo>
                      <a:pt x="709" y="0"/>
                    </a:moveTo>
                    <a:cubicBezTo>
                      <a:pt x="2925" y="1108"/>
                      <a:pt x="6802" y="3323"/>
                      <a:pt x="4586" y="6647"/>
                    </a:cubicBezTo>
                    <a:cubicBezTo>
                      <a:pt x="2371" y="6093"/>
                      <a:pt x="1817" y="4431"/>
                      <a:pt x="155" y="3323"/>
                    </a:cubicBezTo>
                    <a:cubicBezTo>
                      <a:pt x="-399" y="1662"/>
                      <a:pt x="709" y="1108"/>
                      <a:pt x="7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9" name="Freeform: Shape 1148">
                <a:extLst>
                  <a:ext uri="{FF2B5EF4-FFF2-40B4-BE49-F238E27FC236}">
                    <a16:creationId xmlns:a16="http://schemas.microsoft.com/office/drawing/2014/main" id="{582B5E61-120E-4876-9AA9-FF0971B991AA}"/>
                  </a:ext>
                </a:extLst>
              </p:cNvPr>
              <p:cNvSpPr/>
              <p:nvPr/>
            </p:nvSpPr>
            <p:spPr>
              <a:xfrm>
                <a:off x="6400085" y="2976607"/>
                <a:ext cx="4239" cy="3323"/>
              </a:xfrm>
              <a:custGeom>
                <a:avLst/>
                <a:gdLst>
                  <a:gd name="connsiteX0" fmla="*/ 3323 w 4239"/>
                  <a:gd name="connsiteY0" fmla="*/ 0 h 3323"/>
                  <a:gd name="connsiteX1" fmla="*/ 3877 w 4239"/>
                  <a:gd name="connsiteY1" fmla="*/ 3323 h 3323"/>
                  <a:gd name="connsiteX2" fmla="*/ 0 w 4239"/>
                  <a:gd name="connsiteY2" fmla="*/ 3323 h 3323"/>
                  <a:gd name="connsiteX3" fmla="*/ 3323 w 4239"/>
                  <a:gd name="connsiteY3" fmla="*/ 0 h 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39" h="3323">
                    <a:moveTo>
                      <a:pt x="3323" y="0"/>
                    </a:moveTo>
                    <a:cubicBezTo>
                      <a:pt x="4985" y="0"/>
                      <a:pt x="3877" y="2216"/>
                      <a:pt x="3877" y="3323"/>
                    </a:cubicBezTo>
                    <a:cubicBezTo>
                      <a:pt x="2216" y="2216"/>
                      <a:pt x="1662" y="3323"/>
                      <a:pt x="0" y="3323"/>
                    </a:cubicBezTo>
                    <a:cubicBezTo>
                      <a:pt x="0" y="554"/>
                      <a:pt x="2769" y="1108"/>
                      <a:pt x="33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0" name="Freeform: Shape 1149">
                <a:extLst>
                  <a:ext uri="{FF2B5EF4-FFF2-40B4-BE49-F238E27FC236}">
                    <a16:creationId xmlns:a16="http://schemas.microsoft.com/office/drawing/2014/main" id="{26FB8274-6AA7-4124-84D6-75AE1F557B5B}"/>
                  </a:ext>
                </a:extLst>
              </p:cNvPr>
              <p:cNvSpPr/>
              <p:nvPr/>
            </p:nvSpPr>
            <p:spPr>
              <a:xfrm>
                <a:off x="5993530" y="2947805"/>
                <a:ext cx="6092" cy="8308"/>
              </a:xfrm>
              <a:custGeom>
                <a:avLst/>
                <a:gdLst>
                  <a:gd name="connsiteX0" fmla="*/ 554 w 6092"/>
                  <a:gd name="connsiteY0" fmla="*/ 0 h 8308"/>
                  <a:gd name="connsiteX1" fmla="*/ 6093 w 6092"/>
                  <a:gd name="connsiteY1" fmla="*/ 3877 h 8308"/>
                  <a:gd name="connsiteX2" fmla="*/ 5539 w 6092"/>
                  <a:gd name="connsiteY2" fmla="*/ 8308 h 8308"/>
                  <a:gd name="connsiteX3" fmla="*/ 0 w 6092"/>
                  <a:gd name="connsiteY3" fmla="*/ 3877 h 8308"/>
                  <a:gd name="connsiteX4" fmla="*/ 554 w 6092"/>
                  <a:gd name="connsiteY4" fmla="*/ 0 h 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2" h="8308">
                    <a:moveTo>
                      <a:pt x="554" y="0"/>
                    </a:moveTo>
                    <a:cubicBezTo>
                      <a:pt x="2769" y="554"/>
                      <a:pt x="3323" y="2769"/>
                      <a:pt x="6093" y="3877"/>
                    </a:cubicBezTo>
                    <a:cubicBezTo>
                      <a:pt x="6093" y="6093"/>
                      <a:pt x="4985" y="6093"/>
                      <a:pt x="5539" y="8308"/>
                    </a:cubicBezTo>
                    <a:cubicBezTo>
                      <a:pt x="3323" y="7201"/>
                      <a:pt x="2216" y="5539"/>
                      <a:pt x="0" y="3877"/>
                    </a:cubicBezTo>
                    <a:cubicBezTo>
                      <a:pt x="0" y="1662"/>
                      <a:pt x="1108" y="1662"/>
                      <a:pt x="5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1" name="Freeform: Shape 1150">
                <a:extLst>
                  <a:ext uri="{FF2B5EF4-FFF2-40B4-BE49-F238E27FC236}">
                    <a16:creationId xmlns:a16="http://schemas.microsoft.com/office/drawing/2014/main" id="{AD2B7DEB-4933-47BA-9F10-A51A51C93D81}"/>
                  </a:ext>
                </a:extLst>
              </p:cNvPr>
              <p:cNvSpPr/>
              <p:nvPr/>
            </p:nvSpPr>
            <p:spPr>
              <a:xfrm>
                <a:off x="5893830" y="2942266"/>
                <a:ext cx="81421" cy="67020"/>
              </a:xfrm>
              <a:custGeom>
                <a:avLst/>
                <a:gdLst>
                  <a:gd name="connsiteX0" fmla="*/ 1108 w 81421"/>
                  <a:gd name="connsiteY0" fmla="*/ 0 h 67020"/>
                  <a:gd name="connsiteX1" fmla="*/ 81422 w 81421"/>
                  <a:gd name="connsiteY1" fmla="*/ 61482 h 67020"/>
                  <a:gd name="connsiteX2" fmla="*/ 80314 w 81421"/>
                  <a:gd name="connsiteY2" fmla="*/ 67021 h 67020"/>
                  <a:gd name="connsiteX3" fmla="*/ 0 w 81421"/>
                  <a:gd name="connsiteY3" fmla="*/ 7201 h 67020"/>
                  <a:gd name="connsiteX4" fmla="*/ 1108 w 81421"/>
                  <a:gd name="connsiteY4" fmla="*/ 0 h 67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21" h="67020">
                    <a:moveTo>
                      <a:pt x="1108" y="0"/>
                    </a:moveTo>
                    <a:cubicBezTo>
                      <a:pt x="27141" y="21048"/>
                      <a:pt x="53173" y="42096"/>
                      <a:pt x="81422" y="61482"/>
                    </a:cubicBezTo>
                    <a:cubicBezTo>
                      <a:pt x="81422" y="63697"/>
                      <a:pt x="80314" y="64805"/>
                      <a:pt x="80314" y="67021"/>
                    </a:cubicBezTo>
                    <a:cubicBezTo>
                      <a:pt x="53727" y="48742"/>
                      <a:pt x="26587" y="27141"/>
                      <a:pt x="0" y="7201"/>
                    </a:cubicBezTo>
                    <a:cubicBezTo>
                      <a:pt x="554" y="4985"/>
                      <a:pt x="554" y="1662"/>
                      <a:pt x="1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2" name="Freeform: Shape 1151">
                <a:extLst>
                  <a:ext uri="{FF2B5EF4-FFF2-40B4-BE49-F238E27FC236}">
                    <a16:creationId xmlns:a16="http://schemas.microsoft.com/office/drawing/2014/main" id="{E1D68ED0-02C8-43BA-9BF2-62FCEB116F4D}"/>
                  </a:ext>
                </a:extLst>
              </p:cNvPr>
              <p:cNvSpPr/>
              <p:nvPr/>
            </p:nvSpPr>
            <p:spPr>
              <a:xfrm>
                <a:off x="6399531" y="2982146"/>
                <a:ext cx="3953" cy="7754"/>
              </a:xfrm>
              <a:custGeom>
                <a:avLst/>
                <a:gdLst>
                  <a:gd name="connsiteX0" fmla="*/ 3323 w 3953"/>
                  <a:gd name="connsiteY0" fmla="*/ 0 h 7754"/>
                  <a:gd name="connsiteX1" fmla="*/ 3323 w 3953"/>
                  <a:gd name="connsiteY1" fmla="*/ 6647 h 7754"/>
                  <a:gd name="connsiteX2" fmla="*/ 0 w 3953"/>
                  <a:gd name="connsiteY2" fmla="*/ 7754 h 7754"/>
                  <a:gd name="connsiteX3" fmla="*/ 554 w 3953"/>
                  <a:gd name="connsiteY3" fmla="*/ 1662 h 7754"/>
                  <a:gd name="connsiteX4" fmla="*/ 3323 w 3953"/>
                  <a:gd name="connsiteY4" fmla="*/ 0 h 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3" h="7754">
                    <a:moveTo>
                      <a:pt x="3323" y="0"/>
                    </a:moveTo>
                    <a:cubicBezTo>
                      <a:pt x="4985" y="0"/>
                      <a:pt x="2769" y="4431"/>
                      <a:pt x="3323" y="6647"/>
                    </a:cubicBezTo>
                    <a:cubicBezTo>
                      <a:pt x="2216" y="7201"/>
                      <a:pt x="1662" y="7754"/>
                      <a:pt x="0" y="7754"/>
                    </a:cubicBezTo>
                    <a:cubicBezTo>
                      <a:pt x="0" y="5539"/>
                      <a:pt x="554" y="3877"/>
                      <a:pt x="554" y="1662"/>
                    </a:cubicBezTo>
                    <a:cubicBezTo>
                      <a:pt x="1662" y="1108"/>
                      <a:pt x="2769" y="554"/>
                      <a:pt x="33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3" name="Freeform: Shape 1152">
                <a:extLst>
                  <a:ext uri="{FF2B5EF4-FFF2-40B4-BE49-F238E27FC236}">
                    <a16:creationId xmlns:a16="http://schemas.microsoft.com/office/drawing/2014/main" id="{6366EA96-1871-4E84-990C-5B89B73D8540}"/>
                  </a:ext>
                </a:extLst>
              </p:cNvPr>
              <p:cNvSpPr/>
              <p:nvPr/>
            </p:nvSpPr>
            <p:spPr>
              <a:xfrm>
                <a:off x="5829446" y="2939496"/>
                <a:ext cx="36135" cy="33320"/>
              </a:xfrm>
              <a:custGeom>
                <a:avLst/>
                <a:gdLst>
                  <a:gd name="connsiteX0" fmla="*/ 132 w 36135"/>
                  <a:gd name="connsiteY0" fmla="*/ 0 h 33320"/>
                  <a:gd name="connsiteX1" fmla="*/ 132 w 36135"/>
                  <a:gd name="connsiteY1" fmla="*/ 0 h 33320"/>
                  <a:gd name="connsiteX2" fmla="*/ 18965 w 36135"/>
                  <a:gd name="connsiteY2" fmla="*/ 16617 h 33320"/>
                  <a:gd name="connsiteX3" fmla="*/ 36135 w 36135"/>
                  <a:gd name="connsiteY3" fmla="*/ 33233 h 33320"/>
                  <a:gd name="connsiteX4" fmla="*/ 31704 w 36135"/>
                  <a:gd name="connsiteY4" fmla="*/ 30464 h 33320"/>
                  <a:gd name="connsiteX5" fmla="*/ 8995 w 36135"/>
                  <a:gd name="connsiteY5" fmla="*/ 9970 h 33320"/>
                  <a:gd name="connsiteX6" fmla="*/ 132 w 36135"/>
                  <a:gd name="connsiteY6" fmla="*/ 0 h 33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135" h="33320">
                    <a:moveTo>
                      <a:pt x="132" y="0"/>
                    </a:moveTo>
                    <a:cubicBezTo>
                      <a:pt x="132" y="0"/>
                      <a:pt x="132" y="554"/>
                      <a:pt x="132" y="0"/>
                    </a:cubicBezTo>
                    <a:cubicBezTo>
                      <a:pt x="6779" y="5539"/>
                      <a:pt x="12872" y="11078"/>
                      <a:pt x="18965" y="16617"/>
                    </a:cubicBezTo>
                    <a:cubicBezTo>
                      <a:pt x="25057" y="21602"/>
                      <a:pt x="31704" y="26587"/>
                      <a:pt x="36135" y="33233"/>
                    </a:cubicBezTo>
                    <a:cubicBezTo>
                      <a:pt x="34474" y="33787"/>
                      <a:pt x="32812" y="31572"/>
                      <a:pt x="31704" y="30464"/>
                    </a:cubicBezTo>
                    <a:cubicBezTo>
                      <a:pt x="24504" y="23817"/>
                      <a:pt x="17303" y="17171"/>
                      <a:pt x="8995" y="9970"/>
                    </a:cubicBezTo>
                    <a:cubicBezTo>
                      <a:pt x="5117" y="7754"/>
                      <a:pt x="-975" y="4985"/>
                      <a:pt x="1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4" name="Freeform: Shape 1153">
                <a:extLst>
                  <a:ext uri="{FF2B5EF4-FFF2-40B4-BE49-F238E27FC236}">
                    <a16:creationId xmlns:a16="http://schemas.microsoft.com/office/drawing/2014/main" id="{AF54E06F-4D16-43E6-9D9C-443022F469BB}"/>
                  </a:ext>
                </a:extLst>
              </p:cNvPr>
              <p:cNvSpPr/>
              <p:nvPr/>
            </p:nvSpPr>
            <p:spPr>
              <a:xfrm>
                <a:off x="6000177" y="2953344"/>
                <a:ext cx="6646" cy="7200"/>
              </a:xfrm>
              <a:custGeom>
                <a:avLst/>
                <a:gdLst>
                  <a:gd name="connsiteX0" fmla="*/ 1108 w 6646"/>
                  <a:gd name="connsiteY0" fmla="*/ 0 h 7200"/>
                  <a:gd name="connsiteX1" fmla="*/ 6647 w 6646"/>
                  <a:gd name="connsiteY1" fmla="*/ 4431 h 7200"/>
                  <a:gd name="connsiteX2" fmla="*/ 6093 w 6646"/>
                  <a:gd name="connsiteY2" fmla="*/ 7201 h 7200"/>
                  <a:gd name="connsiteX3" fmla="*/ 0 w 6646"/>
                  <a:gd name="connsiteY3" fmla="*/ 3877 h 7200"/>
                  <a:gd name="connsiteX4" fmla="*/ 1108 w 6646"/>
                  <a:gd name="connsiteY4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46" h="7200">
                    <a:moveTo>
                      <a:pt x="1108" y="0"/>
                    </a:moveTo>
                    <a:cubicBezTo>
                      <a:pt x="3323" y="1108"/>
                      <a:pt x="4431" y="3323"/>
                      <a:pt x="6647" y="4431"/>
                    </a:cubicBezTo>
                    <a:cubicBezTo>
                      <a:pt x="6647" y="5539"/>
                      <a:pt x="5539" y="5539"/>
                      <a:pt x="6093" y="7201"/>
                    </a:cubicBezTo>
                    <a:cubicBezTo>
                      <a:pt x="3877" y="6093"/>
                      <a:pt x="2216" y="4985"/>
                      <a:pt x="0" y="3877"/>
                    </a:cubicBezTo>
                    <a:cubicBezTo>
                      <a:pt x="554" y="2769"/>
                      <a:pt x="1108" y="1662"/>
                      <a:pt x="1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5" name="Freeform: Shape 1154">
                <a:extLst>
                  <a:ext uri="{FF2B5EF4-FFF2-40B4-BE49-F238E27FC236}">
                    <a16:creationId xmlns:a16="http://schemas.microsoft.com/office/drawing/2014/main" id="{90AEFECC-EAD7-48EB-BD18-164CF9EC9EAE}"/>
                  </a:ext>
                </a:extLst>
              </p:cNvPr>
              <p:cNvSpPr/>
              <p:nvPr/>
            </p:nvSpPr>
            <p:spPr>
              <a:xfrm>
                <a:off x="6395346" y="2984915"/>
                <a:ext cx="2277" cy="7200"/>
              </a:xfrm>
              <a:custGeom>
                <a:avLst/>
                <a:gdLst>
                  <a:gd name="connsiteX0" fmla="*/ 1969 w 2277"/>
                  <a:gd name="connsiteY0" fmla="*/ 0 h 7200"/>
                  <a:gd name="connsiteX1" fmla="*/ 308 w 2277"/>
                  <a:gd name="connsiteY1" fmla="*/ 7201 h 7200"/>
                  <a:gd name="connsiteX2" fmla="*/ 1969 w 2277"/>
                  <a:gd name="connsiteY2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77" h="7200">
                    <a:moveTo>
                      <a:pt x="1969" y="0"/>
                    </a:moveTo>
                    <a:cubicBezTo>
                      <a:pt x="2523" y="1662"/>
                      <a:pt x="2523" y="7201"/>
                      <a:pt x="308" y="7201"/>
                    </a:cubicBezTo>
                    <a:cubicBezTo>
                      <a:pt x="-246" y="5539"/>
                      <a:pt x="-246" y="554"/>
                      <a:pt x="19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6" name="Freeform: Shape 1155">
                <a:extLst>
                  <a:ext uri="{FF2B5EF4-FFF2-40B4-BE49-F238E27FC236}">
                    <a16:creationId xmlns:a16="http://schemas.microsoft.com/office/drawing/2014/main" id="{F0B9A168-3FFB-4ED3-87F0-0F6AF5C111B6}"/>
                  </a:ext>
                </a:extLst>
              </p:cNvPr>
              <p:cNvSpPr/>
              <p:nvPr/>
            </p:nvSpPr>
            <p:spPr>
              <a:xfrm>
                <a:off x="5880641" y="2947805"/>
                <a:ext cx="4326" cy="37664"/>
              </a:xfrm>
              <a:custGeom>
                <a:avLst/>
                <a:gdLst>
                  <a:gd name="connsiteX0" fmla="*/ 1557 w 4326"/>
                  <a:gd name="connsiteY0" fmla="*/ 0 h 37664"/>
                  <a:gd name="connsiteX1" fmla="*/ 4327 w 4326"/>
                  <a:gd name="connsiteY1" fmla="*/ 2216 h 37664"/>
                  <a:gd name="connsiteX2" fmla="*/ 1003 w 4326"/>
                  <a:gd name="connsiteY2" fmla="*/ 37664 h 37664"/>
                  <a:gd name="connsiteX3" fmla="*/ 1557 w 4326"/>
                  <a:gd name="connsiteY3" fmla="*/ 0 h 37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26" h="37664">
                    <a:moveTo>
                      <a:pt x="1557" y="0"/>
                    </a:moveTo>
                    <a:cubicBezTo>
                      <a:pt x="2665" y="554"/>
                      <a:pt x="3219" y="1662"/>
                      <a:pt x="4327" y="2216"/>
                    </a:cubicBezTo>
                    <a:cubicBezTo>
                      <a:pt x="2665" y="13293"/>
                      <a:pt x="2111" y="26033"/>
                      <a:pt x="1003" y="37664"/>
                    </a:cubicBezTo>
                    <a:cubicBezTo>
                      <a:pt x="-658" y="26587"/>
                      <a:pt x="-104" y="13847"/>
                      <a:pt x="15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7" name="Freeform: Shape 1156">
                <a:extLst>
                  <a:ext uri="{FF2B5EF4-FFF2-40B4-BE49-F238E27FC236}">
                    <a16:creationId xmlns:a16="http://schemas.microsoft.com/office/drawing/2014/main" id="{6FD5FBB6-10B0-47D5-9FE2-A69B33D0704F}"/>
                  </a:ext>
                </a:extLst>
              </p:cNvPr>
              <p:cNvSpPr/>
              <p:nvPr/>
            </p:nvSpPr>
            <p:spPr>
              <a:xfrm>
                <a:off x="6007377" y="2959436"/>
                <a:ext cx="6646" cy="6646"/>
              </a:xfrm>
              <a:custGeom>
                <a:avLst/>
                <a:gdLst>
                  <a:gd name="connsiteX0" fmla="*/ 554 w 6646"/>
                  <a:gd name="connsiteY0" fmla="*/ 0 h 6646"/>
                  <a:gd name="connsiteX1" fmla="*/ 6647 w 6646"/>
                  <a:gd name="connsiteY1" fmla="*/ 4985 h 6646"/>
                  <a:gd name="connsiteX2" fmla="*/ 6093 w 6646"/>
                  <a:gd name="connsiteY2" fmla="*/ 6647 h 6646"/>
                  <a:gd name="connsiteX3" fmla="*/ 0 w 6646"/>
                  <a:gd name="connsiteY3" fmla="*/ 1662 h 6646"/>
                  <a:gd name="connsiteX4" fmla="*/ 554 w 6646"/>
                  <a:gd name="connsiteY4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46" h="6646">
                    <a:moveTo>
                      <a:pt x="554" y="0"/>
                    </a:moveTo>
                    <a:cubicBezTo>
                      <a:pt x="2769" y="1108"/>
                      <a:pt x="4431" y="3323"/>
                      <a:pt x="6647" y="4985"/>
                    </a:cubicBezTo>
                    <a:cubicBezTo>
                      <a:pt x="6093" y="5539"/>
                      <a:pt x="6093" y="6093"/>
                      <a:pt x="6093" y="6647"/>
                    </a:cubicBezTo>
                    <a:cubicBezTo>
                      <a:pt x="3877" y="5539"/>
                      <a:pt x="1662" y="3877"/>
                      <a:pt x="0" y="1662"/>
                    </a:cubicBezTo>
                    <a:cubicBezTo>
                      <a:pt x="0" y="554"/>
                      <a:pt x="554" y="554"/>
                      <a:pt x="5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8" name="Freeform: Shape 1157">
                <a:extLst>
                  <a:ext uri="{FF2B5EF4-FFF2-40B4-BE49-F238E27FC236}">
                    <a16:creationId xmlns:a16="http://schemas.microsoft.com/office/drawing/2014/main" id="{D2796D4C-495B-4D28-B7F3-20DA8DE45940}"/>
                  </a:ext>
                </a:extLst>
              </p:cNvPr>
              <p:cNvSpPr/>
              <p:nvPr/>
            </p:nvSpPr>
            <p:spPr>
              <a:xfrm>
                <a:off x="5828870" y="2946143"/>
                <a:ext cx="36711" cy="33320"/>
              </a:xfrm>
              <a:custGeom>
                <a:avLst/>
                <a:gdLst>
                  <a:gd name="connsiteX0" fmla="*/ 155 w 36711"/>
                  <a:gd name="connsiteY0" fmla="*/ 0 h 33320"/>
                  <a:gd name="connsiteX1" fmla="*/ 28403 w 36711"/>
                  <a:gd name="connsiteY1" fmla="*/ 24371 h 33320"/>
                  <a:gd name="connsiteX2" fmla="*/ 36712 w 36711"/>
                  <a:gd name="connsiteY2" fmla="*/ 33233 h 33320"/>
                  <a:gd name="connsiteX3" fmla="*/ 32281 w 36711"/>
                  <a:gd name="connsiteY3" fmla="*/ 30464 h 33320"/>
                  <a:gd name="connsiteX4" fmla="*/ 709 w 36711"/>
                  <a:gd name="connsiteY4" fmla="*/ 2216 h 33320"/>
                  <a:gd name="connsiteX5" fmla="*/ 155 w 36711"/>
                  <a:gd name="connsiteY5" fmla="*/ 0 h 33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11" h="33320">
                    <a:moveTo>
                      <a:pt x="155" y="0"/>
                    </a:moveTo>
                    <a:cubicBezTo>
                      <a:pt x="9571" y="7201"/>
                      <a:pt x="19541" y="16063"/>
                      <a:pt x="28403" y="24371"/>
                    </a:cubicBezTo>
                    <a:cubicBezTo>
                      <a:pt x="31173" y="27141"/>
                      <a:pt x="35050" y="29356"/>
                      <a:pt x="36712" y="33233"/>
                    </a:cubicBezTo>
                    <a:cubicBezTo>
                      <a:pt x="35050" y="33787"/>
                      <a:pt x="33388" y="31572"/>
                      <a:pt x="32281" y="30464"/>
                    </a:cubicBezTo>
                    <a:cubicBezTo>
                      <a:pt x="22311" y="21602"/>
                      <a:pt x="10679" y="11078"/>
                      <a:pt x="709" y="2216"/>
                    </a:cubicBezTo>
                    <a:cubicBezTo>
                      <a:pt x="709" y="554"/>
                      <a:pt x="-399" y="554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9" name="Freeform: Shape 1158">
                <a:extLst>
                  <a:ext uri="{FF2B5EF4-FFF2-40B4-BE49-F238E27FC236}">
                    <a16:creationId xmlns:a16="http://schemas.microsoft.com/office/drawing/2014/main" id="{480CBB8C-4E98-4560-8CD0-BD4A48C9BC75}"/>
                  </a:ext>
                </a:extLst>
              </p:cNvPr>
              <p:cNvSpPr/>
              <p:nvPr/>
            </p:nvSpPr>
            <p:spPr>
              <a:xfrm>
                <a:off x="5893830" y="2952790"/>
                <a:ext cx="79096" cy="63784"/>
              </a:xfrm>
              <a:custGeom>
                <a:avLst/>
                <a:gdLst>
                  <a:gd name="connsiteX0" fmla="*/ 0 w 79096"/>
                  <a:gd name="connsiteY0" fmla="*/ 0 h 63784"/>
                  <a:gd name="connsiteX1" fmla="*/ 0 w 79096"/>
                  <a:gd name="connsiteY1" fmla="*/ 0 h 63784"/>
                  <a:gd name="connsiteX2" fmla="*/ 71452 w 79096"/>
                  <a:gd name="connsiteY2" fmla="*/ 54835 h 63784"/>
                  <a:gd name="connsiteX3" fmla="*/ 78652 w 79096"/>
                  <a:gd name="connsiteY3" fmla="*/ 63697 h 63784"/>
                  <a:gd name="connsiteX4" fmla="*/ 74221 w 79096"/>
                  <a:gd name="connsiteY4" fmla="*/ 60928 h 63784"/>
                  <a:gd name="connsiteX5" fmla="*/ 0 w 79096"/>
                  <a:gd name="connsiteY5" fmla="*/ 1662 h 63784"/>
                  <a:gd name="connsiteX6" fmla="*/ 0 w 79096"/>
                  <a:gd name="connsiteY6" fmla="*/ 0 h 63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096" h="63784">
                    <a:moveTo>
                      <a:pt x="0" y="0"/>
                    </a:moveTo>
                    <a:cubicBezTo>
                      <a:pt x="554" y="0"/>
                      <a:pt x="554" y="0"/>
                      <a:pt x="0" y="0"/>
                    </a:cubicBezTo>
                    <a:cubicBezTo>
                      <a:pt x="23263" y="18278"/>
                      <a:pt x="46527" y="38218"/>
                      <a:pt x="71452" y="54835"/>
                    </a:cubicBezTo>
                    <a:cubicBezTo>
                      <a:pt x="74221" y="57051"/>
                      <a:pt x="80868" y="58712"/>
                      <a:pt x="78652" y="63697"/>
                    </a:cubicBezTo>
                    <a:cubicBezTo>
                      <a:pt x="76437" y="64251"/>
                      <a:pt x="75329" y="62036"/>
                      <a:pt x="74221" y="60928"/>
                    </a:cubicBezTo>
                    <a:cubicBezTo>
                      <a:pt x="50404" y="40988"/>
                      <a:pt x="23263" y="21602"/>
                      <a:pt x="0" y="1662"/>
                    </a:cubicBezTo>
                    <a:cubicBezTo>
                      <a:pt x="0" y="1108"/>
                      <a:pt x="0" y="554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0" name="Freeform: Shape 1159">
                <a:extLst>
                  <a:ext uri="{FF2B5EF4-FFF2-40B4-BE49-F238E27FC236}">
                    <a16:creationId xmlns:a16="http://schemas.microsoft.com/office/drawing/2014/main" id="{31E931D9-41FB-455F-AA14-865BD67991E5}"/>
                  </a:ext>
                </a:extLst>
              </p:cNvPr>
              <p:cNvSpPr/>
              <p:nvPr/>
            </p:nvSpPr>
            <p:spPr>
              <a:xfrm>
                <a:off x="6399531" y="2994818"/>
                <a:ext cx="3983" cy="6713"/>
              </a:xfrm>
              <a:custGeom>
                <a:avLst/>
                <a:gdLst>
                  <a:gd name="connsiteX0" fmla="*/ 3877 w 3983"/>
                  <a:gd name="connsiteY0" fmla="*/ 5052 h 6713"/>
                  <a:gd name="connsiteX1" fmla="*/ 554 w 3983"/>
                  <a:gd name="connsiteY1" fmla="*/ 6714 h 6713"/>
                  <a:gd name="connsiteX2" fmla="*/ 0 w 3983"/>
                  <a:gd name="connsiteY2" fmla="*/ 1729 h 6713"/>
                  <a:gd name="connsiteX3" fmla="*/ 3877 w 3983"/>
                  <a:gd name="connsiteY3" fmla="*/ 5052 h 6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3" h="6713">
                    <a:moveTo>
                      <a:pt x="3877" y="5052"/>
                    </a:moveTo>
                    <a:cubicBezTo>
                      <a:pt x="2769" y="5606"/>
                      <a:pt x="1108" y="5606"/>
                      <a:pt x="554" y="6714"/>
                    </a:cubicBezTo>
                    <a:cubicBezTo>
                      <a:pt x="0" y="5606"/>
                      <a:pt x="0" y="3391"/>
                      <a:pt x="0" y="1729"/>
                    </a:cubicBezTo>
                    <a:cubicBezTo>
                      <a:pt x="2769" y="-1594"/>
                      <a:pt x="4431" y="67"/>
                      <a:pt x="3877" y="50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1" name="Freeform: Shape 1160">
                <a:extLst>
                  <a:ext uri="{FF2B5EF4-FFF2-40B4-BE49-F238E27FC236}">
                    <a16:creationId xmlns:a16="http://schemas.microsoft.com/office/drawing/2014/main" id="{311EBBE8-8351-4D94-967E-3F7C1FCCAA6B}"/>
                  </a:ext>
                </a:extLst>
              </p:cNvPr>
              <p:cNvSpPr/>
              <p:nvPr/>
            </p:nvSpPr>
            <p:spPr>
              <a:xfrm>
                <a:off x="6395100" y="2997101"/>
                <a:ext cx="2215" cy="6092"/>
              </a:xfrm>
              <a:custGeom>
                <a:avLst/>
                <a:gdLst>
                  <a:gd name="connsiteX0" fmla="*/ 1108 w 2215"/>
                  <a:gd name="connsiteY0" fmla="*/ 0 h 6092"/>
                  <a:gd name="connsiteX1" fmla="*/ 2216 w 2215"/>
                  <a:gd name="connsiteY1" fmla="*/ 5539 h 6092"/>
                  <a:gd name="connsiteX2" fmla="*/ 554 w 2215"/>
                  <a:gd name="connsiteY2" fmla="*/ 6093 h 6092"/>
                  <a:gd name="connsiteX3" fmla="*/ 0 w 2215"/>
                  <a:gd name="connsiteY3" fmla="*/ 1108 h 6092"/>
                  <a:gd name="connsiteX4" fmla="*/ 1108 w 2215"/>
                  <a:gd name="connsiteY4" fmla="*/ 0 h 6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5" h="6092">
                    <a:moveTo>
                      <a:pt x="1108" y="0"/>
                    </a:moveTo>
                    <a:cubicBezTo>
                      <a:pt x="2769" y="554"/>
                      <a:pt x="1662" y="3877"/>
                      <a:pt x="2216" y="5539"/>
                    </a:cubicBezTo>
                    <a:cubicBezTo>
                      <a:pt x="1108" y="5539"/>
                      <a:pt x="1108" y="6093"/>
                      <a:pt x="554" y="6093"/>
                    </a:cubicBezTo>
                    <a:cubicBezTo>
                      <a:pt x="0" y="4431"/>
                      <a:pt x="0" y="3323"/>
                      <a:pt x="0" y="1108"/>
                    </a:cubicBezTo>
                    <a:cubicBezTo>
                      <a:pt x="0" y="554"/>
                      <a:pt x="1108" y="554"/>
                      <a:pt x="1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2" name="Freeform: Shape 1161">
                <a:extLst>
                  <a:ext uri="{FF2B5EF4-FFF2-40B4-BE49-F238E27FC236}">
                    <a16:creationId xmlns:a16="http://schemas.microsoft.com/office/drawing/2014/main" id="{FE390D51-68B8-4BA9-836A-ABC3F533401D}"/>
                  </a:ext>
                </a:extLst>
              </p:cNvPr>
              <p:cNvSpPr/>
              <p:nvPr/>
            </p:nvSpPr>
            <p:spPr>
              <a:xfrm>
                <a:off x="6400085" y="3002640"/>
                <a:ext cx="3546" cy="2215"/>
              </a:xfrm>
              <a:custGeom>
                <a:avLst/>
                <a:gdLst>
                  <a:gd name="connsiteX0" fmla="*/ 3323 w 3546"/>
                  <a:gd name="connsiteY0" fmla="*/ 0 h 2215"/>
                  <a:gd name="connsiteX1" fmla="*/ 0 w 3546"/>
                  <a:gd name="connsiteY1" fmla="*/ 2216 h 2215"/>
                  <a:gd name="connsiteX2" fmla="*/ 3323 w 3546"/>
                  <a:gd name="connsiteY2" fmla="*/ 0 h 2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46" h="2215">
                    <a:moveTo>
                      <a:pt x="3323" y="0"/>
                    </a:moveTo>
                    <a:cubicBezTo>
                      <a:pt x="4431" y="1108"/>
                      <a:pt x="1108" y="1662"/>
                      <a:pt x="0" y="2216"/>
                    </a:cubicBezTo>
                    <a:cubicBezTo>
                      <a:pt x="554" y="554"/>
                      <a:pt x="2769" y="1108"/>
                      <a:pt x="33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3" name="Freeform: Shape 1162">
                <a:extLst>
                  <a:ext uri="{FF2B5EF4-FFF2-40B4-BE49-F238E27FC236}">
                    <a16:creationId xmlns:a16="http://schemas.microsoft.com/office/drawing/2014/main" id="{7BEADD4A-63C5-4C56-8AEF-C26F59B03774}"/>
                  </a:ext>
                </a:extLst>
              </p:cNvPr>
              <p:cNvSpPr/>
              <p:nvPr/>
            </p:nvSpPr>
            <p:spPr>
              <a:xfrm>
                <a:off x="6400085" y="3006517"/>
                <a:ext cx="4431" cy="2769"/>
              </a:xfrm>
              <a:custGeom>
                <a:avLst/>
                <a:gdLst>
                  <a:gd name="connsiteX0" fmla="*/ 4431 w 4431"/>
                  <a:gd name="connsiteY0" fmla="*/ 0 h 2769"/>
                  <a:gd name="connsiteX1" fmla="*/ 0 w 4431"/>
                  <a:gd name="connsiteY1" fmla="*/ 2769 h 2769"/>
                  <a:gd name="connsiteX2" fmla="*/ 4431 w 4431"/>
                  <a:gd name="connsiteY2" fmla="*/ 0 h 2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31" h="2769">
                    <a:moveTo>
                      <a:pt x="4431" y="0"/>
                    </a:moveTo>
                    <a:cubicBezTo>
                      <a:pt x="3877" y="2216"/>
                      <a:pt x="1662" y="1662"/>
                      <a:pt x="0" y="2769"/>
                    </a:cubicBezTo>
                    <a:cubicBezTo>
                      <a:pt x="554" y="554"/>
                      <a:pt x="2769" y="554"/>
                      <a:pt x="44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4" name="Freeform: Shape 1163">
                <a:extLst>
                  <a:ext uri="{FF2B5EF4-FFF2-40B4-BE49-F238E27FC236}">
                    <a16:creationId xmlns:a16="http://schemas.microsoft.com/office/drawing/2014/main" id="{888CD3DA-0193-48C8-A91C-F62468008870}"/>
                  </a:ext>
                </a:extLst>
              </p:cNvPr>
              <p:cNvSpPr/>
              <p:nvPr/>
            </p:nvSpPr>
            <p:spPr>
              <a:xfrm>
                <a:off x="6400639" y="3008733"/>
                <a:ext cx="4214" cy="2878"/>
              </a:xfrm>
              <a:custGeom>
                <a:avLst/>
                <a:gdLst>
                  <a:gd name="connsiteX0" fmla="*/ 3877 w 4214"/>
                  <a:gd name="connsiteY0" fmla="*/ 0 h 2878"/>
                  <a:gd name="connsiteX1" fmla="*/ 0 w 4214"/>
                  <a:gd name="connsiteY1" fmla="*/ 2769 h 2878"/>
                  <a:gd name="connsiteX2" fmla="*/ 3877 w 4214"/>
                  <a:gd name="connsiteY2" fmla="*/ 0 h 2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14" h="2878">
                    <a:moveTo>
                      <a:pt x="3877" y="0"/>
                    </a:moveTo>
                    <a:cubicBezTo>
                      <a:pt x="5539" y="1662"/>
                      <a:pt x="554" y="3323"/>
                      <a:pt x="0" y="2769"/>
                    </a:cubicBezTo>
                    <a:cubicBezTo>
                      <a:pt x="554" y="1108"/>
                      <a:pt x="2769" y="1108"/>
                      <a:pt x="38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5" name="Freeform: Shape 1164">
                <a:extLst>
                  <a:ext uri="{FF2B5EF4-FFF2-40B4-BE49-F238E27FC236}">
                    <a16:creationId xmlns:a16="http://schemas.microsoft.com/office/drawing/2014/main" id="{273A1838-E6C5-4E1D-B1FA-27CBB2152656}"/>
                  </a:ext>
                </a:extLst>
              </p:cNvPr>
              <p:cNvSpPr/>
              <p:nvPr/>
            </p:nvSpPr>
            <p:spPr>
              <a:xfrm>
                <a:off x="6401149" y="3013427"/>
                <a:ext cx="4474" cy="3613"/>
              </a:xfrm>
              <a:custGeom>
                <a:avLst/>
                <a:gdLst>
                  <a:gd name="connsiteX0" fmla="*/ 4474 w 4474"/>
                  <a:gd name="connsiteY0" fmla="*/ 1398 h 3613"/>
                  <a:gd name="connsiteX1" fmla="*/ 43 w 4474"/>
                  <a:gd name="connsiteY1" fmla="*/ 3614 h 3613"/>
                  <a:gd name="connsiteX2" fmla="*/ 4474 w 4474"/>
                  <a:gd name="connsiteY2" fmla="*/ 1398 h 3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74" h="3613">
                    <a:moveTo>
                      <a:pt x="4474" y="1398"/>
                    </a:moveTo>
                    <a:cubicBezTo>
                      <a:pt x="3920" y="3060"/>
                      <a:pt x="1705" y="3060"/>
                      <a:pt x="43" y="3614"/>
                    </a:cubicBezTo>
                    <a:cubicBezTo>
                      <a:pt x="-511" y="290"/>
                      <a:pt x="4474" y="-1371"/>
                      <a:pt x="4474" y="13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6" name="Freeform: Shape 1165">
                <a:extLst>
                  <a:ext uri="{FF2B5EF4-FFF2-40B4-BE49-F238E27FC236}">
                    <a16:creationId xmlns:a16="http://schemas.microsoft.com/office/drawing/2014/main" id="{5A8288DA-E6DB-4E87-845C-086F18E86707}"/>
                  </a:ext>
                </a:extLst>
              </p:cNvPr>
              <p:cNvSpPr/>
              <p:nvPr/>
            </p:nvSpPr>
            <p:spPr>
              <a:xfrm>
                <a:off x="6398423" y="3015933"/>
                <a:ext cx="1107" cy="2215"/>
              </a:xfrm>
              <a:custGeom>
                <a:avLst/>
                <a:gdLst>
                  <a:gd name="connsiteX0" fmla="*/ 0 w 1107"/>
                  <a:gd name="connsiteY0" fmla="*/ 0 h 2215"/>
                  <a:gd name="connsiteX1" fmla="*/ 1108 w 1107"/>
                  <a:gd name="connsiteY1" fmla="*/ 2216 h 2215"/>
                  <a:gd name="connsiteX2" fmla="*/ 0 w 1107"/>
                  <a:gd name="connsiteY2" fmla="*/ 0 h 2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07" h="2215">
                    <a:moveTo>
                      <a:pt x="0" y="0"/>
                    </a:moveTo>
                    <a:cubicBezTo>
                      <a:pt x="1108" y="0"/>
                      <a:pt x="1108" y="1108"/>
                      <a:pt x="1108" y="2216"/>
                    </a:cubicBezTo>
                    <a:cubicBezTo>
                      <a:pt x="0" y="2216"/>
                      <a:pt x="554" y="554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7" name="Freeform: Shape 1166">
                <a:extLst>
                  <a:ext uri="{FF2B5EF4-FFF2-40B4-BE49-F238E27FC236}">
                    <a16:creationId xmlns:a16="http://schemas.microsoft.com/office/drawing/2014/main" id="{080D0F2D-540B-40B9-BE05-3C24E79FF651}"/>
                  </a:ext>
                </a:extLst>
              </p:cNvPr>
              <p:cNvSpPr/>
              <p:nvPr/>
            </p:nvSpPr>
            <p:spPr>
              <a:xfrm>
                <a:off x="6007931" y="2989522"/>
                <a:ext cx="9970" cy="5363"/>
              </a:xfrm>
              <a:custGeom>
                <a:avLst/>
                <a:gdLst>
                  <a:gd name="connsiteX0" fmla="*/ 9970 w 9970"/>
                  <a:gd name="connsiteY0" fmla="*/ 3148 h 5363"/>
                  <a:gd name="connsiteX1" fmla="*/ 3323 w 9970"/>
                  <a:gd name="connsiteY1" fmla="*/ 5363 h 5363"/>
                  <a:gd name="connsiteX2" fmla="*/ 0 w 9970"/>
                  <a:gd name="connsiteY2" fmla="*/ 2594 h 5363"/>
                  <a:gd name="connsiteX3" fmla="*/ 9970 w 9970"/>
                  <a:gd name="connsiteY3" fmla="*/ 3148 h 5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70" h="5363">
                    <a:moveTo>
                      <a:pt x="9970" y="3148"/>
                    </a:moveTo>
                    <a:cubicBezTo>
                      <a:pt x="7201" y="3148"/>
                      <a:pt x="5539" y="4810"/>
                      <a:pt x="3323" y="5363"/>
                    </a:cubicBezTo>
                    <a:cubicBezTo>
                      <a:pt x="1662" y="4810"/>
                      <a:pt x="0" y="4256"/>
                      <a:pt x="0" y="2594"/>
                    </a:cubicBezTo>
                    <a:cubicBezTo>
                      <a:pt x="3323" y="1486"/>
                      <a:pt x="7754" y="-2945"/>
                      <a:pt x="9970" y="31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8" name="Freeform: Shape 1167">
                <a:extLst>
                  <a:ext uri="{FF2B5EF4-FFF2-40B4-BE49-F238E27FC236}">
                    <a16:creationId xmlns:a16="http://schemas.microsoft.com/office/drawing/2014/main" id="{9AC12103-6882-4986-9A07-C3C02572B6B1}"/>
                  </a:ext>
                </a:extLst>
              </p:cNvPr>
              <p:cNvSpPr/>
              <p:nvPr/>
            </p:nvSpPr>
            <p:spPr>
              <a:xfrm>
                <a:off x="6402300" y="3020918"/>
                <a:ext cx="4607" cy="2574"/>
              </a:xfrm>
              <a:custGeom>
                <a:avLst/>
                <a:gdLst>
                  <a:gd name="connsiteX0" fmla="*/ 4431 w 4607"/>
                  <a:gd name="connsiteY0" fmla="*/ 0 h 2574"/>
                  <a:gd name="connsiteX1" fmla="*/ 0 w 4607"/>
                  <a:gd name="connsiteY1" fmla="*/ 2216 h 2574"/>
                  <a:gd name="connsiteX2" fmla="*/ 4431 w 4607"/>
                  <a:gd name="connsiteY2" fmla="*/ 0 h 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07" h="2574">
                    <a:moveTo>
                      <a:pt x="4431" y="0"/>
                    </a:moveTo>
                    <a:cubicBezTo>
                      <a:pt x="5539" y="1662"/>
                      <a:pt x="1108" y="3323"/>
                      <a:pt x="0" y="2216"/>
                    </a:cubicBezTo>
                    <a:cubicBezTo>
                      <a:pt x="1108" y="1108"/>
                      <a:pt x="3323" y="1662"/>
                      <a:pt x="44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9" name="Freeform: Shape 1168">
                <a:extLst>
                  <a:ext uri="{FF2B5EF4-FFF2-40B4-BE49-F238E27FC236}">
                    <a16:creationId xmlns:a16="http://schemas.microsoft.com/office/drawing/2014/main" id="{566E0399-9BD4-42CD-ACCF-9766980ABF76}"/>
                  </a:ext>
                </a:extLst>
              </p:cNvPr>
              <p:cNvSpPr/>
              <p:nvPr/>
            </p:nvSpPr>
            <p:spPr>
              <a:xfrm>
                <a:off x="6012362" y="2994061"/>
                <a:ext cx="8862" cy="3785"/>
              </a:xfrm>
              <a:custGeom>
                <a:avLst/>
                <a:gdLst>
                  <a:gd name="connsiteX0" fmla="*/ 8862 w 8862"/>
                  <a:gd name="connsiteY0" fmla="*/ 825 h 3785"/>
                  <a:gd name="connsiteX1" fmla="*/ 0 w 8862"/>
                  <a:gd name="connsiteY1" fmla="*/ 3040 h 3785"/>
                  <a:gd name="connsiteX2" fmla="*/ 8862 w 8862"/>
                  <a:gd name="connsiteY2" fmla="*/ 825 h 3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62" h="3785">
                    <a:moveTo>
                      <a:pt x="8862" y="825"/>
                    </a:moveTo>
                    <a:cubicBezTo>
                      <a:pt x="6647" y="1932"/>
                      <a:pt x="2769" y="5256"/>
                      <a:pt x="0" y="3040"/>
                    </a:cubicBezTo>
                    <a:cubicBezTo>
                      <a:pt x="2769" y="1378"/>
                      <a:pt x="6647" y="-1391"/>
                      <a:pt x="8862" y="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0" name="Freeform: Shape 1169">
                <a:extLst>
                  <a:ext uri="{FF2B5EF4-FFF2-40B4-BE49-F238E27FC236}">
                    <a16:creationId xmlns:a16="http://schemas.microsoft.com/office/drawing/2014/main" id="{2382049A-AD89-404D-9075-F385EC742256}"/>
                  </a:ext>
                </a:extLst>
              </p:cNvPr>
              <p:cNvSpPr/>
              <p:nvPr/>
            </p:nvSpPr>
            <p:spPr>
              <a:xfrm>
                <a:off x="5871674" y="2983193"/>
                <a:ext cx="4168" cy="6707"/>
              </a:xfrm>
              <a:custGeom>
                <a:avLst/>
                <a:gdLst>
                  <a:gd name="connsiteX0" fmla="*/ 0 w 4168"/>
                  <a:gd name="connsiteY0" fmla="*/ 61 h 6707"/>
                  <a:gd name="connsiteX1" fmla="*/ 3877 w 4168"/>
                  <a:gd name="connsiteY1" fmla="*/ 6707 h 6707"/>
                  <a:gd name="connsiteX2" fmla="*/ 0 w 4168"/>
                  <a:gd name="connsiteY2" fmla="*/ 61 h 6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68" h="6707">
                    <a:moveTo>
                      <a:pt x="0" y="61"/>
                    </a:moveTo>
                    <a:cubicBezTo>
                      <a:pt x="2769" y="-493"/>
                      <a:pt x="4985" y="2830"/>
                      <a:pt x="3877" y="6707"/>
                    </a:cubicBezTo>
                    <a:cubicBezTo>
                      <a:pt x="1108" y="5600"/>
                      <a:pt x="0" y="3384"/>
                      <a:pt x="0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1" name="Freeform: Shape 1170">
                <a:extLst>
                  <a:ext uri="{FF2B5EF4-FFF2-40B4-BE49-F238E27FC236}">
                    <a16:creationId xmlns:a16="http://schemas.microsoft.com/office/drawing/2014/main" id="{B3CCC8AD-775E-4330-9A85-C769C6F63764}"/>
                  </a:ext>
                </a:extLst>
              </p:cNvPr>
              <p:cNvSpPr/>
              <p:nvPr/>
            </p:nvSpPr>
            <p:spPr>
              <a:xfrm>
                <a:off x="5983560" y="2993224"/>
                <a:ext cx="3551" cy="7200"/>
              </a:xfrm>
              <a:custGeom>
                <a:avLst/>
                <a:gdLst>
                  <a:gd name="connsiteX0" fmla="*/ 3323 w 3551"/>
                  <a:gd name="connsiteY0" fmla="*/ 0 h 7200"/>
                  <a:gd name="connsiteX1" fmla="*/ 1662 w 3551"/>
                  <a:gd name="connsiteY1" fmla="*/ 7201 h 7200"/>
                  <a:gd name="connsiteX2" fmla="*/ 0 w 3551"/>
                  <a:gd name="connsiteY2" fmla="*/ 4985 h 7200"/>
                  <a:gd name="connsiteX3" fmla="*/ 3323 w 3551"/>
                  <a:gd name="connsiteY3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51" h="7200">
                    <a:moveTo>
                      <a:pt x="3323" y="0"/>
                    </a:moveTo>
                    <a:cubicBezTo>
                      <a:pt x="4431" y="2216"/>
                      <a:pt x="1108" y="4431"/>
                      <a:pt x="1662" y="7201"/>
                    </a:cubicBezTo>
                    <a:cubicBezTo>
                      <a:pt x="1108" y="6647"/>
                      <a:pt x="554" y="6093"/>
                      <a:pt x="0" y="4985"/>
                    </a:cubicBezTo>
                    <a:cubicBezTo>
                      <a:pt x="1108" y="3323"/>
                      <a:pt x="2769" y="1662"/>
                      <a:pt x="33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2" name="Freeform: Shape 1171">
                <a:extLst>
                  <a:ext uri="{FF2B5EF4-FFF2-40B4-BE49-F238E27FC236}">
                    <a16:creationId xmlns:a16="http://schemas.microsoft.com/office/drawing/2014/main" id="{70EB94AA-30C0-441C-9DAE-094F7C24DB6C}"/>
                  </a:ext>
                </a:extLst>
              </p:cNvPr>
              <p:cNvSpPr/>
              <p:nvPr/>
            </p:nvSpPr>
            <p:spPr>
              <a:xfrm>
                <a:off x="6017347" y="2997877"/>
                <a:ext cx="9416" cy="3544"/>
              </a:xfrm>
              <a:custGeom>
                <a:avLst/>
                <a:gdLst>
                  <a:gd name="connsiteX0" fmla="*/ 9416 w 9416"/>
                  <a:gd name="connsiteY0" fmla="*/ 1439 h 3544"/>
                  <a:gd name="connsiteX1" fmla="*/ 0 w 9416"/>
                  <a:gd name="connsiteY1" fmla="*/ 2547 h 3544"/>
                  <a:gd name="connsiteX2" fmla="*/ 9416 w 9416"/>
                  <a:gd name="connsiteY2" fmla="*/ 1439 h 3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16" h="3544">
                    <a:moveTo>
                      <a:pt x="9416" y="1439"/>
                    </a:moveTo>
                    <a:cubicBezTo>
                      <a:pt x="6093" y="1439"/>
                      <a:pt x="2769" y="5316"/>
                      <a:pt x="0" y="2547"/>
                    </a:cubicBezTo>
                    <a:cubicBezTo>
                      <a:pt x="2216" y="1439"/>
                      <a:pt x="6647" y="-1884"/>
                      <a:pt x="9416" y="14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3" name="Freeform: Shape 1172">
                <a:extLst>
                  <a:ext uri="{FF2B5EF4-FFF2-40B4-BE49-F238E27FC236}">
                    <a16:creationId xmlns:a16="http://schemas.microsoft.com/office/drawing/2014/main" id="{7354009B-AC45-4029-80E1-5CB96FD6B790}"/>
                  </a:ext>
                </a:extLst>
              </p:cNvPr>
              <p:cNvSpPr/>
              <p:nvPr/>
            </p:nvSpPr>
            <p:spPr>
              <a:xfrm>
                <a:off x="6021778" y="3000424"/>
                <a:ext cx="7754" cy="4518"/>
              </a:xfrm>
              <a:custGeom>
                <a:avLst/>
                <a:gdLst>
                  <a:gd name="connsiteX0" fmla="*/ 5539 w 7754"/>
                  <a:gd name="connsiteY0" fmla="*/ 0 h 4518"/>
                  <a:gd name="connsiteX1" fmla="*/ 7754 w 7754"/>
                  <a:gd name="connsiteY1" fmla="*/ 1662 h 4518"/>
                  <a:gd name="connsiteX2" fmla="*/ 0 w 7754"/>
                  <a:gd name="connsiteY2" fmla="*/ 4431 h 4518"/>
                  <a:gd name="connsiteX3" fmla="*/ 5539 w 7754"/>
                  <a:gd name="connsiteY3" fmla="*/ 0 h 4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54" h="4518">
                    <a:moveTo>
                      <a:pt x="5539" y="0"/>
                    </a:moveTo>
                    <a:cubicBezTo>
                      <a:pt x="6647" y="0"/>
                      <a:pt x="6093" y="1662"/>
                      <a:pt x="7754" y="1662"/>
                    </a:cubicBezTo>
                    <a:cubicBezTo>
                      <a:pt x="5539" y="2769"/>
                      <a:pt x="2216" y="4985"/>
                      <a:pt x="0" y="4431"/>
                    </a:cubicBezTo>
                    <a:cubicBezTo>
                      <a:pt x="1108" y="1662"/>
                      <a:pt x="4985" y="2216"/>
                      <a:pt x="55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4" name="Freeform: Shape 1173">
                <a:extLst>
                  <a:ext uri="{FF2B5EF4-FFF2-40B4-BE49-F238E27FC236}">
                    <a16:creationId xmlns:a16="http://schemas.microsoft.com/office/drawing/2014/main" id="{8F6F05E5-BCDC-4A34-85FE-5160230DBFD3}"/>
                  </a:ext>
                </a:extLst>
              </p:cNvPr>
              <p:cNvSpPr/>
              <p:nvPr/>
            </p:nvSpPr>
            <p:spPr>
              <a:xfrm>
                <a:off x="5992864" y="2999870"/>
                <a:ext cx="68240" cy="84744"/>
              </a:xfrm>
              <a:custGeom>
                <a:avLst/>
                <a:gdLst>
                  <a:gd name="connsiteX0" fmla="*/ 8420 w 68240"/>
                  <a:gd name="connsiteY0" fmla="*/ 0 h 84744"/>
                  <a:gd name="connsiteX1" fmla="*/ 68240 w 68240"/>
                  <a:gd name="connsiteY1" fmla="*/ 48188 h 84744"/>
                  <a:gd name="connsiteX2" fmla="*/ 56055 w 68240"/>
                  <a:gd name="connsiteY2" fmla="*/ 84745 h 84744"/>
                  <a:gd name="connsiteX3" fmla="*/ 47192 w 68240"/>
                  <a:gd name="connsiteY3" fmla="*/ 76991 h 84744"/>
                  <a:gd name="connsiteX4" fmla="*/ 49962 w 68240"/>
                  <a:gd name="connsiteY4" fmla="*/ 55943 h 84744"/>
                  <a:gd name="connsiteX5" fmla="*/ 44977 w 68240"/>
                  <a:gd name="connsiteY5" fmla="*/ 74221 h 84744"/>
                  <a:gd name="connsiteX6" fmla="*/ 40546 w 68240"/>
                  <a:gd name="connsiteY6" fmla="*/ 70898 h 84744"/>
                  <a:gd name="connsiteX7" fmla="*/ 42207 w 68240"/>
                  <a:gd name="connsiteY7" fmla="*/ 56497 h 84744"/>
                  <a:gd name="connsiteX8" fmla="*/ 38884 w 68240"/>
                  <a:gd name="connsiteY8" fmla="*/ 69236 h 84744"/>
                  <a:gd name="connsiteX9" fmla="*/ 34453 w 68240"/>
                  <a:gd name="connsiteY9" fmla="*/ 65913 h 84744"/>
                  <a:gd name="connsiteX10" fmla="*/ 36115 w 68240"/>
                  <a:gd name="connsiteY10" fmla="*/ 58712 h 84744"/>
                  <a:gd name="connsiteX11" fmla="*/ 33899 w 68240"/>
                  <a:gd name="connsiteY11" fmla="*/ 65359 h 84744"/>
                  <a:gd name="connsiteX12" fmla="*/ 25037 w 68240"/>
                  <a:gd name="connsiteY12" fmla="*/ 58158 h 84744"/>
                  <a:gd name="connsiteX13" fmla="*/ 31130 w 68240"/>
                  <a:gd name="connsiteY13" fmla="*/ 35449 h 84744"/>
                  <a:gd name="connsiteX14" fmla="*/ 22821 w 68240"/>
                  <a:gd name="connsiteY14" fmla="*/ 55943 h 84744"/>
                  <a:gd name="connsiteX15" fmla="*/ 12297 w 68240"/>
                  <a:gd name="connsiteY15" fmla="*/ 48188 h 84744"/>
                  <a:gd name="connsiteX16" fmla="*/ 17282 w 68240"/>
                  <a:gd name="connsiteY16" fmla="*/ 24925 h 84744"/>
                  <a:gd name="connsiteX17" fmla="*/ 10082 w 68240"/>
                  <a:gd name="connsiteY17" fmla="*/ 45973 h 84744"/>
                  <a:gd name="connsiteX18" fmla="*/ 6205 w 68240"/>
                  <a:gd name="connsiteY18" fmla="*/ 43757 h 84744"/>
                  <a:gd name="connsiteX19" fmla="*/ 15067 w 68240"/>
                  <a:gd name="connsiteY19" fmla="*/ 9970 h 84744"/>
                  <a:gd name="connsiteX20" fmla="*/ 2881 w 68240"/>
                  <a:gd name="connsiteY20" fmla="*/ 49296 h 84744"/>
                  <a:gd name="connsiteX21" fmla="*/ 1220 w 68240"/>
                  <a:gd name="connsiteY21" fmla="*/ 49850 h 84744"/>
                  <a:gd name="connsiteX22" fmla="*/ 1220 w 68240"/>
                  <a:gd name="connsiteY22" fmla="*/ 68682 h 84744"/>
                  <a:gd name="connsiteX23" fmla="*/ 8420 w 68240"/>
                  <a:gd name="connsiteY23" fmla="*/ 0 h 84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8240" h="84744">
                    <a:moveTo>
                      <a:pt x="8420" y="0"/>
                    </a:moveTo>
                    <a:cubicBezTo>
                      <a:pt x="28914" y="15509"/>
                      <a:pt x="48300" y="32126"/>
                      <a:pt x="68240" y="48188"/>
                    </a:cubicBezTo>
                    <a:cubicBezTo>
                      <a:pt x="63255" y="59266"/>
                      <a:pt x="58824" y="71452"/>
                      <a:pt x="56055" y="84745"/>
                    </a:cubicBezTo>
                    <a:cubicBezTo>
                      <a:pt x="53285" y="81976"/>
                      <a:pt x="50516" y="79206"/>
                      <a:pt x="47192" y="76991"/>
                    </a:cubicBezTo>
                    <a:cubicBezTo>
                      <a:pt x="47192" y="69236"/>
                      <a:pt x="50516" y="62589"/>
                      <a:pt x="49962" y="55943"/>
                    </a:cubicBezTo>
                    <a:cubicBezTo>
                      <a:pt x="47192" y="60374"/>
                      <a:pt x="46085" y="67574"/>
                      <a:pt x="44977" y="74221"/>
                    </a:cubicBezTo>
                    <a:cubicBezTo>
                      <a:pt x="42761" y="73667"/>
                      <a:pt x="42207" y="72006"/>
                      <a:pt x="40546" y="70898"/>
                    </a:cubicBezTo>
                    <a:cubicBezTo>
                      <a:pt x="40546" y="65359"/>
                      <a:pt x="42761" y="60374"/>
                      <a:pt x="42207" y="56497"/>
                    </a:cubicBezTo>
                    <a:cubicBezTo>
                      <a:pt x="39992" y="59266"/>
                      <a:pt x="39992" y="64805"/>
                      <a:pt x="38884" y="69236"/>
                    </a:cubicBezTo>
                    <a:cubicBezTo>
                      <a:pt x="36668" y="68682"/>
                      <a:pt x="36115" y="67021"/>
                      <a:pt x="34453" y="65913"/>
                    </a:cubicBezTo>
                    <a:cubicBezTo>
                      <a:pt x="35007" y="63697"/>
                      <a:pt x="35561" y="61482"/>
                      <a:pt x="36115" y="58712"/>
                    </a:cubicBezTo>
                    <a:cubicBezTo>
                      <a:pt x="34453" y="59820"/>
                      <a:pt x="34453" y="63143"/>
                      <a:pt x="33899" y="65359"/>
                    </a:cubicBezTo>
                    <a:cubicBezTo>
                      <a:pt x="31130" y="63143"/>
                      <a:pt x="27806" y="60374"/>
                      <a:pt x="25037" y="58158"/>
                    </a:cubicBezTo>
                    <a:cubicBezTo>
                      <a:pt x="25591" y="48742"/>
                      <a:pt x="28914" y="42649"/>
                      <a:pt x="31130" y="35449"/>
                    </a:cubicBezTo>
                    <a:cubicBezTo>
                      <a:pt x="25591" y="39326"/>
                      <a:pt x="24483" y="47634"/>
                      <a:pt x="22821" y="55943"/>
                    </a:cubicBezTo>
                    <a:cubicBezTo>
                      <a:pt x="18944" y="53727"/>
                      <a:pt x="16175" y="50404"/>
                      <a:pt x="12297" y="48188"/>
                    </a:cubicBezTo>
                    <a:cubicBezTo>
                      <a:pt x="12851" y="39326"/>
                      <a:pt x="15067" y="32126"/>
                      <a:pt x="17282" y="24925"/>
                    </a:cubicBezTo>
                    <a:cubicBezTo>
                      <a:pt x="12851" y="27141"/>
                      <a:pt x="11743" y="38772"/>
                      <a:pt x="10082" y="45973"/>
                    </a:cubicBezTo>
                    <a:cubicBezTo>
                      <a:pt x="8420" y="45973"/>
                      <a:pt x="7866" y="44311"/>
                      <a:pt x="6205" y="43757"/>
                    </a:cubicBezTo>
                    <a:cubicBezTo>
                      <a:pt x="7312" y="30464"/>
                      <a:pt x="11743" y="21048"/>
                      <a:pt x="15067" y="9970"/>
                    </a:cubicBezTo>
                    <a:cubicBezTo>
                      <a:pt x="7312" y="18832"/>
                      <a:pt x="5097" y="33787"/>
                      <a:pt x="2881" y="49296"/>
                    </a:cubicBezTo>
                    <a:cubicBezTo>
                      <a:pt x="2881" y="50958"/>
                      <a:pt x="1773" y="49296"/>
                      <a:pt x="1220" y="49850"/>
                    </a:cubicBezTo>
                    <a:cubicBezTo>
                      <a:pt x="3435" y="53727"/>
                      <a:pt x="2327" y="64805"/>
                      <a:pt x="1220" y="68682"/>
                    </a:cubicBezTo>
                    <a:cubicBezTo>
                      <a:pt x="-3212" y="45419"/>
                      <a:pt x="5651" y="22156"/>
                      <a:pt x="84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5" name="Freeform: Shape 1174">
                <a:extLst>
                  <a:ext uri="{FF2B5EF4-FFF2-40B4-BE49-F238E27FC236}">
                    <a16:creationId xmlns:a16="http://schemas.microsoft.com/office/drawing/2014/main" id="{0EDADC03-AFA2-413D-8ED3-5772552E8CB9}"/>
                  </a:ext>
                </a:extLst>
              </p:cNvPr>
              <p:cNvSpPr/>
              <p:nvPr/>
            </p:nvSpPr>
            <p:spPr>
              <a:xfrm>
                <a:off x="5974698" y="2999870"/>
                <a:ext cx="10523" cy="76436"/>
              </a:xfrm>
              <a:custGeom>
                <a:avLst/>
                <a:gdLst>
                  <a:gd name="connsiteX0" fmla="*/ 7201 w 10523"/>
                  <a:gd name="connsiteY0" fmla="*/ 0 h 76436"/>
                  <a:gd name="connsiteX1" fmla="*/ 10524 w 10523"/>
                  <a:gd name="connsiteY1" fmla="*/ 2216 h 76436"/>
                  <a:gd name="connsiteX2" fmla="*/ 4431 w 10523"/>
                  <a:gd name="connsiteY2" fmla="*/ 33233 h 76436"/>
                  <a:gd name="connsiteX3" fmla="*/ 2769 w 10523"/>
                  <a:gd name="connsiteY3" fmla="*/ 76437 h 76436"/>
                  <a:gd name="connsiteX4" fmla="*/ 554 w 10523"/>
                  <a:gd name="connsiteY4" fmla="*/ 65359 h 76436"/>
                  <a:gd name="connsiteX5" fmla="*/ 2216 w 10523"/>
                  <a:gd name="connsiteY5" fmla="*/ 64805 h 76436"/>
                  <a:gd name="connsiteX6" fmla="*/ 0 w 10523"/>
                  <a:gd name="connsiteY6" fmla="*/ 55389 h 76436"/>
                  <a:gd name="connsiteX7" fmla="*/ 2216 w 10523"/>
                  <a:gd name="connsiteY7" fmla="*/ 55389 h 76436"/>
                  <a:gd name="connsiteX8" fmla="*/ 2216 w 10523"/>
                  <a:gd name="connsiteY8" fmla="*/ 24925 h 76436"/>
                  <a:gd name="connsiteX9" fmla="*/ 3877 w 10523"/>
                  <a:gd name="connsiteY9" fmla="*/ 24371 h 76436"/>
                  <a:gd name="connsiteX10" fmla="*/ 4431 w 10523"/>
                  <a:gd name="connsiteY10" fmla="*/ 16617 h 76436"/>
                  <a:gd name="connsiteX11" fmla="*/ 6093 w 10523"/>
                  <a:gd name="connsiteY11" fmla="*/ 6647 h 76436"/>
                  <a:gd name="connsiteX12" fmla="*/ 7201 w 10523"/>
                  <a:gd name="connsiteY12" fmla="*/ 0 h 7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23" h="76436">
                    <a:moveTo>
                      <a:pt x="7201" y="0"/>
                    </a:moveTo>
                    <a:cubicBezTo>
                      <a:pt x="8308" y="554"/>
                      <a:pt x="9970" y="1108"/>
                      <a:pt x="10524" y="2216"/>
                    </a:cubicBezTo>
                    <a:cubicBezTo>
                      <a:pt x="7201" y="9970"/>
                      <a:pt x="8308" y="23817"/>
                      <a:pt x="4431" y="33233"/>
                    </a:cubicBezTo>
                    <a:cubicBezTo>
                      <a:pt x="6093" y="45973"/>
                      <a:pt x="1662" y="63697"/>
                      <a:pt x="2769" y="76437"/>
                    </a:cubicBezTo>
                    <a:cubicBezTo>
                      <a:pt x="554" y="74221"/>
                      <a:pt x="1108" y="69236"/>
                      <a:pt x="554" y="65359"/>
                    </a:cubicBezTo>
                    <a:cubicBezTo>
                      <a:pt x="554" y="64251"/>
                      <a:pt x="1108" y="64251"/>
                      <a:pt x="2216" y="64805"/>
                    </a:cubicBezTo>
                    <a:cubicBezTo>
                      <a:pt x="554" y="62036"/>
                      <a:pt x="0" y="59266"/>
                      <a:pt x="0" y="55389"/>
                    </a:cubicBezTo>
                    <a:cubicBezTo>
                      <a:pt x="554" y="55389"/>
                      <a:pt x="1662" y="55389"/>
                      <a:pt x="2216" y="55389"/>
                    </a:cubicBezTo>
                    <a:cubicBezTo>
                      <a:pt x="-1662" y="48742"/>
                      <a:pt x="2216" y="34895"/>
                      <a:pt x="2216" y="24925"/>
                    </a:cubicBezTo>
                    <a:cubicBezTo>
                      <a:pt x="2216" y="23263"/>
                      <a:pt x="3323" y="24371"/>
                      <a:pt x="3877" y="24371"/>
                    </a:cubicBezTo>
                    <a:cubicBezTo>
                      <a:pt x="2769" y="23263"/>
                      <a:pt x="1108" y="17171"/>
                      <a:pt x="4431" y="16617"/>
                    </a:cubicBezTo>
                    <a:cubicBezTo>
                      <a:pt x="3323" y="14401"/>
                      <a:pt x="3323" y="6647"/>
                      <a:pt x="6093" y="6647"/>
                    </a:cubicBezTo>
                    <a:cubicBezTo>
                      <a:pt x="5539" y="4431"/>
                      <a:pt x="6647" y="2769"/>
                      <a:pt x="72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6" name="Freeform: Shape 1175">
                <a:extLst>
                  <a:ext uri="{FF2B5EF4-FFF2-40B4-BE49-F238E27FC236}">
                    <a16:creationId xmlns:a16="http://schemas.microsoft.com/office/drawing/2014/main" id="{6574C2A6-16E6-4F20-8734-3954DBE248FB}"/>
                  </a:ext>
                </a:extLst>
              </p:cNvPr>
              <p:cNvSpPr/>
              <p:nvPr/>
            </p:nvSpPr>
            <p:spPr>
              <a:xfrm>
                <a:off x="5872674" y="2992116"/>
                <a:ext cx="3134" cy="3877"/>
              </a:xfrm>
              <a:custGeom>
                <a:avLst/>
                <a:gdLst>
                  <a:gd name="connsiteX0" fmla="*/ 109 w 3134"/>
                  <a:gd name="connsiteY0" fmla="*/ 0 h 3877"/>
                  <a:gd name="connsiteX1" fmla="*/ 2878 w 3134"/>
                  <a:gd name="connsiteY1" fmla="*/ 3877 h 3877"/>
                  <a:gd name="connsiteX2" fmla="*/ 109 w 3134"/>
                  <a:gd name="connsiteY2" fmla="*/ 0 h 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34" h="3877">
                    <a:moveTo>
                      <a:pt x="109" y="0"/>
                    </a:moveTo>
                    <a:cubicBezTo>
                      <a:pt x="1216" y="1108"/>
                      <a:pt x="3986" y="1108"/>
                      <a:pt x="2878" y="3877"/>
                    </a:cubicBezTo>
                    <a:cubicBezTo>
                      <a:pt x="1216" y="3323"/>
                      <a:pt x="-445" y="2769"/>
                      <a:pt x="1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7" name="Freeform: Shape 1176">
                <a:extLst>
                  <a:ext uri="{FF2B5EF4-FFF2-40B4-BE49-F238E27FC236}">
                    <a16:creationId xmlns:a16="http://schemas.microsoft.com/office/drawing/2014/main" id="{DF14D701-E3BE-4D51-AF56-E5F281BFD32D}"/>
                  </a:ext>
                </a:extLst>
              </p:cNvPr>
              <p:cNvSpPr/>
              <p:nvPr/>
            </p:nvSpPr>
            <p:spPr>
              <a:xfrm>
                <a:off x="5987806" y="3000978"/>
                <a:ext cx="1230" cy="4985"/>
              </a:xfrm>
              <a:custGeom>
                <a:avLst/>
                <a:gdLst>
                  <a:gd name="connsiteX0" fmla="*/ 739 w 1230"/>
                  <a:gd name="connsiteY0" fmla="*/ 0 h 4985"/>
                  <a:gd name="connsiteX1" fmla="*/ 739 w 1230"/>
                  <a:gd name="connsiteY1" fmla="*/ 4985 h 4985"/>
                  <a:gd name="connsiteX2" fmla="*/ 739 w 1230"/>
                  <a:gd name="connsiteY2" fmla="*/ 0 h 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0" h="4985">
                    <a:moveTo>
                      <a:pt x="739" y="0"/>
                    </a:moveTo>
                    <a:cubicBezTo>
                      <a:pt x="1846" y="1108"/>
                      <a:pt x="739" y="3323"/>
                      <a:pt x="739" y="4985"/>
                    </a:cubicBezTo>
                    <a:cubicBezTo>
                      <a:pt x="-923" y="4985"/>
                      <a:pt x="739" y="1108"/>
                      <a:pt x="7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8" name="Freeform: Shape 1177">
                <a:extLst>
                  <a:ext uri="{FF2B5EF4-FFF2-40B4-BE49-F238E27FC236}">
                    <a16:creationId xmlns:a16="http://schemas.microsoft.com/office/drawing/2014/main" id="{FF2295E3-5681-4B16-BE17-01A8A978AFE7}"/>
                  </a:ext>
                </a:extLst>
              </p:cNvPr>
              <p:cNvSpPr/>
              <p:nvPr/>
            </p:nvSpPr>
            <p:spPr>
              <a:xfrm>
                <a:off x="6028979" y="3007071"/>
                <a:ext cx="6646" cy="3395"/>
              </a:xfrm>
              <a:custGeom>
                <a:avLst/>
                <a:gdLst>
                  <a:gd name="connsiteX0" fmla="*/ 6647 w 6646"/>
                  <a:gd name="connsiteY0" fmla="*/ 0 h 3395"/>
                  <a:gd name="connsiteX1" fmla="*/ 0 w 6646"/>
                  <a:gd name="connsiteY1" fmla="*/ 3323 h 3395"/>
                  <a:gd name="connsiteX2" fmla="*/ 6647 w 6646"/>
                  <a:gd name="connsiteY2" fmla="*/ 0 h 3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46" h="3395">
                    <a:moveTo>
                      <a:pt x="6647" y="0"/>
                    </a:moveTo>
                    <a:cubicBezTo>
                      <a:pt x="4985" y="1108"/>
                      <a:pt x="2216" y="3877"/>
                      <a:pt x="0" y="3323"/>
                    </a:cubicBezTo>
                    <a:cubicBezTo>
                      <a:pt x="1662" y="1662"/>
                      <a:pt x="3877" y="554"/>
                      <a:pt x="6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9" name="Freeform: Shape 1178">
                <a:extLst>
                  <a:ext uri="{FF2B5EF4-FFF2-40B4-BE49-F238E27FC236}">
                    <a16:creationId xmlns:a16="http://schemas.microsoft.com/office/drawing/2014/main" id="{2C45A3E7-CD0D-4BDB-A9C7-20EB1F527521}"/>
                  </a:ext>
                </a:extLst>
              </p:cNvPr>
              <p:cNvSpPr/>
              <p:nvPr/>
            </p:nvSpPr>
            <p:spPr>
              <a:xfrm>
                <a:off x="6034518" y="3012056"/>
                <a:ext cx="6646" cy="3395"/>
              </a:xfrm>
              <a:custGeom>
                <a:avLst/>
                <a:gdLst>
                  <a:gd name="connsiteX0" fmla="*/ 6647 w 6646"/>
                  <a:gd name="connsiteY0" fmla="*/ 0 h 3395"/>
                  <a:gd name="connsiteX1" fmla="*/ 0 w 6646"/>
                  <a:gd name="connsiteY1" fmla="*/ 3323 h 3395"/>
                  <a:gd name="connsiteX2" fmla="*/ 6647 w 6646"/>
                  <a:gd name="connsiteY2" fmla="*/ 0 h 3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46" h="3395">
                    <a:moveTo>
                      <a:pt x="6647" y="0"/>
                    </a:moveTo>
                    <a:cubicBezTo>
                      <a:pt x="4985" y="1108"/>
                      <a:pt x="2216" y="3877"/>
                      <a:pt x="0" y="3323"/>
                    </a:cubicBezTo>
                    <a:cubicBezTo>
                      <a:pt x="2216" y="2216"/>
                      <a:pt x="4431" y="1108"/>
                      <a:pt x="6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0" name="Freeform: Shape 1179">
                <a:extLst>
                  <a:ext uri="{FF2B5EF4-FFF2-40B4-BE49-F238E27FC236}">
                    <a16:creationId xmlns:a16="http://schemas.microsoft.com/office/drawing/2014/main" id="{C959AC52-E3AA-4205-9AE8-17852BF60B93}"/>
                  </a:ext>
                </a:extLst>
              </p:cNvPr>
              <p:cNvSpPr/>
              <p:nvPr/>
            </p:nvSpPr>
            <p:spPr>
              <a:xfrm>
                <a:off x="6403962" y="3041736"/>
                <a:ext cx="19386" cy="9645"/>
              </a:xfrm>
              <a:custGeom>
                <a:avLst/>
                <a:gdLst>
                  <a:gd name="connsiteX0" fmla="*/ 19386 w 19386"/>
                  <a:gd name="connsiteY0" fmla="*/ 783 h 9645"/>
                  <a:gd name="connsiteX1" fmla="*/ 0 w 19386"/>
                  <a:gd name="connsiteY1" fmla="*/ 9646 h 9645"/>
                  <a:gd name="connsiteX2" fmla="*/ 16617 w 19386"/>
                  <a:gd name="connsiteY2" fmla="*/ 229 h 9645"/>
                  <a:gd name="connsiteX3" fmla="*/ 19386 w 19386"/>
                  <a:gd name="connsiteY3" fmla="*/ 783 h 9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386" h="9645">
                    <a:moveTo>
                      <a:pt x="19386" y="783"/>
                    </a:moveTo>
                    <a:cubicBezTo>
                      <a:pt x="12739" y="4107"/>
                      <a:pt x="7200" y="7984"/>
                      <a:pt x="0" y="9646"/>
                    </a:cubicBezTo>
                    <a:cubicBezTo>
                      <a:pt x="4431" y="5214"/>
                      <a:pt x="11632" y="4107"/>
                      <a:pt x="16617" y="229"/>
                    </a:cubicBezTo>
                    <a:cubicBezTo>
                      <a:pt x="18278" y="-324"/>
                      <a:pt x="18278" y="229"/>
                      <a:pt x="19386" y="7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1" name="Freeform: Shape 1180">
                <a:extLst>
                  <a:ext uri="{FF2B5EF4-FFF2-40B4-BE49-F238E27FC236}">
                    <a16:creationId xmlns:a16="http://schemas.microsoft.com/office/drawing/2014/main" id="{727638BC-0934-4919-AD80-2808402A1B5E}"/>
                  </a:ext>
                </a:extLst>
              </p:cNvPr>
              <p:cNvSpPr/>
              <p:nvPr/>
            </p:nvSpPr>
            <p:spPr>
              <a:xfrm>
                <a:off x="5986676" y="3010394"/>
                <a:ext cx="1869" cy="1869"/>
              </a:xfrm>
              <a:custGeom>
                <a:avLst/>
                <a:gdLst>
                  <a:gd name="connsiteX0" fmla="*/ 208 w 1869"/>
                  <a:gd name="connsiteY0" fmla="*/ 0 h 1869"/>
                  <a:gd name="connsiteX1" fmla="*/ 1869 w 1869"/>
                  <a:gd name="connsiteY1" fmla="*/ 0 h 1869"/>
                  <a:gd name="connsiteX2" fmla="*/ 1869 w 1869"/>
                  <a:gd name="connsiteY2" fmla="*/ 1662 h 1869"/>
                  <a:gd name="connsiteX3" fmla="*/ 208 w 1869"/>
                  <a:gd name="connsiteY3" fmla="*/ 0 h 1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9" h="1869">
                    <a:moveTo>
                      <a:pt x="208" y="0"/>
                    </a:moveTo>
                    <a:cubicBezTo>
                      <a:pt x="762" y="0"/>
                      <a:pt x="1315" y="0"/>
                      <a:pt x="1869" y="0"/>
                    </a:cubicBezTo>
                    <a:cubicBezTo>
                      <a:pt x="1869" y="554"/>
                      <a:pt x="1869" y="1108"/>
                      <a:pt x="1869" y="1662"/>
                    </a:cubicBezTo>
                    <a:cubicBezTo>
                      <a:pt x="208" y="2216"/>
                      <a:pt x="-346" y="1662"/>
                      <a:pt x="2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2" name="Freeform: Shape 1181">
                <a:extLst>
                  <a:ext uri="{FF2B5EF4-FFF2-40B4-BE49-F238E27FC236}">
                    <a16:creationId xmlns:a16="http://schemas.microsoft.com/office/drawing/2014/main" id="{5D417430-91F4-42B9-B26E-EC9C049CE2ED}"/>
                  </a:ext>
                </a:extLst>
              </p:cNvPr>
              <p:cNvSpPr/>
              <p:nvPr/>
            </p:nvSpPr>
            <p:spPr>
              <a:xfrm>
                <a:off x="6044488" y="3019962"/>
                <a:ext cx="6646" cy="4833"/>
              </a:xfrm>
              <a:custGeom>
                <a:avLst/>
                <a:gdLst>
                  <a:gd name="connsiteX0" fmla="*/ 6647 w 6646"/>
                  <a:gd name="connsiteY0" fmla="*/ 403 h 4833"/>
                  <a:gd name="connsiteX1" fmla="*/ 0 w 6646"/>
                  <a:gd name="connsiteY1" fmla="*/ 4834 h 4833"/>
                  <a:gd name="connsiteX2" fmla="*/ 6647 w 6646"/>
                  <a:gd name="connsiteY2" fmla="*/ 403 h 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46" h="4833">
                    <a:moveTo>
                      <a:pt x="6647" y="403"/>
                    </a:moveTo>
                    <a:cubicBezTo>
                      <a:pt x="4431" y="2064"/>
                      <a:pt x="3323" y="4280"/>
                      <a:pt x="0" y="4834"/>
                    </a:cubicBezTo>
                    <a:cubicBezTo>
                      <a:pt x="0" y="2618"/>
                      <a:pt x="3877" y="-1259"/>
                      <a:pt x="6647" y="40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3" name="Freeform: Shape 1182">
                <a:extLst>
                  <a:ext uri="{FF2B5EF4-FFF2-40B4-BE49-F238E27FC236}">
                    <a16:creationId xmlns:a16="http://schemas.microsoft.com/office/drawing/2014/main" id="{30ECD442-A33E-437A-BDDF-16F12E60FDCB}"/>
                  </a:ext>
                </a:extLst>
              </p:cNvPr>
              <p:cNvSpPr/>
              <p:nvPr/>
            </p:nvSpPr>
            <p:spPr>
              <a:xfrm>
                <a:off x="5985776" y="3015379"/>
                <a:ext cx="1661" cy="3323"/>
              </a:xfrm>
              <a:custGeom>
                <a:avLst/>
                <a:gdLst>
                  <a:gd name="connsiteX0" fmla="*/ 0 w 1661"/>
                  <a:gd name="connsiteY0" fmla="*/ 0 h 3323"/>
                  <a:gd name="connsiteX1" fmla="*/ 1662 w 1661"/>
                  <a:gd name="connsiteY1" fmla="*/ 0 h 3323"/>
                  <a:gd name="connsiteX2" fmla="*/ 1662 w 1661"/>
                  <a:gd name="connsiteY2" fmla="*/ 3323 h 3323"/>
                  <a:gd name="connsiteX3" fmla="*/ 0 w 1661"/>
                  <a:gd name="connsiteY3" fmla="*/ 2769 h 3323"/>
                  <a:gd name="connsiteX4" fmla="*/ 0 w 1661"/>
                  <a:gd name="connsiteY4" fmla="*/ 0 h 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1" h="3323">
                    <a:moveTo>
                      <a:pt x="0" y="0"/>
                    </a:moveTo>
                    <a:cubicBezTo>
                      <a:pt x="554" y="0"/>
                      <a:pt x="1108" y="0"/>
                      <a:pt x="1662" y="0"/>
                    </a:cubicBezTo>
                    <a:cubicBezTo>
                      <a:pt x="1662" y="1108"/>
                      <a:pt x="1662" y="2216"/>
                      <a:pt x="1662" y="3323"/>
                    </a:cubicBezTo>
                    <a:cubicBezTo>
                      <a:pt x="554" y="3323"/>
                      <a:pt x="554" y="2769"/>
                      <a:pt x="0" y="2769"/>
                    </a:cubicBezTo>
                    <a:cubicBezTo>
                      <a:pt x="0" y="2216"/>
                      <a:pt x="0" y="110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4" name="Freeform: Shape 1183">
                <a:extLst>
                  <a:ext uri="{FF2B5EF4-FFF2-40B4-BE49-F238E27FC236}">
                    <a16:creationId xmlns:a16="http://schemas.microsoft.com/office/drawing/2014/main" id="{ABA737F4-AE18-4856-8676-FA03786F535E}"/>
                  </a:ext>
                </a:extLst>
              </p:cNvPr>
              <p:cNvSpPr/>
              <p:nvPr/>
            </p:nvSpPr>
            <p:spPr>
              <a:xfrm>
                <a:off x="5892168" y="3008733"/>
                <a:ext cx="74221" cy="68128"/>
              </a:xfrm>
              <a:custGeom>
                <a:avLst/>
                <a:gdLst>
                  <a:gd name="connsiteX0" fmla="*/ 0 w 74221"/>
                  <a:gd name="connsiteY0" fmla="*/ 0 h 68128"/>
                  <a:gd name="connsiteX1" fmla="*/ 55943 w 74221"/>
                  <a:gd name="connsiteY1" fmla="*/ 50958 h 68128"/>
                  <a:gd name="connsiteX2" fmla="*/ 74221 w 74221"/>
                  <a:gd name="connsiteY2" fmla="*/ 68128 h 68128"/>
                  <a:gd name="connsiteX3" fmla="*/ 554 w 74221"/>
                  <a:gd name="connsiteY3" fmla="*/ 4431 h 68128"/>
                  <a:gd name="connsiteX4" fmla="*/ 0 w 74221"/>
                  <a:gd name="connsiteY4" fmla="*/ 0 h 68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221" h="68128">
                    <a:moveTo>
                      <a:pt x="0" y="0"/>
                    </a:moveTo>
                    <a:cubicBezTo>
                      <a:pt x="18832" y="16063"/>
                      <a:pt x="37111" y="34895"/>
                      <a:pt x="55943" y="50958"/>
                    </a:cubicBezTo>
                    <a:cubicBezTo>
                      <a:pt x="62036" y="56497"/>
                      <a:pt x="69790" y="60928"/>
                      <a:pt x="74221" y="68128"/>
                    </a:cubicBezTo>
                    <a:cubicBezTo>
                      <a:pt x="48742" y="47634"/>
                      <a:pt x="25479" y="25479"/>
                      <a:pt x="554" y="4431"/>
                    </a:cubicBezTo>
                    <a:cubicBezTo>
                      <a:pt x="1108" y="2769"/>
                      <a:pt x="554" y="166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5" name="Freeform: Shape 1184">
                <a:extLst>
                  <a:ext uri="{FF2B5EF4-FFF2-40B4-BE49-F238E27FC236}">
                    <a16:creationId xmlns:a16="http://schemas.microsoft.com/office/drawing/2014/main" id="{669E30BD-B69E-482B-970F-5367775BDE7D}"/>
                  </a:ext>
                </a:extLst>
              </p:cNvPr>
              <p:cNvSpPr/>
              <p:nvPr/>
            </p:nvSpPr>
            <p:spPr>
              <a:xfrm>
                <a:off x="6048919" y="3022580"/>
                <a:ext cx="36002" cy="29356"/>
              </a:xfrm>
              <a:custGeom>
                <a:avLst/>
                <a:gdLst>
                  <a:gd name="connsiteX0" fmla="*/ 4431 w 36002"/>
                  <a:gd name="connsiteY0" fmla="*/ 0 h 29356"/>
                  <a:gd name="connsiteX1" fmla="*/ 36003 w 36002"/>
                  <a:gd name="connsiteY1" fmla="*/ 26587 h 29356"/>
                  <a:gd name="connsiteX2" fmla="*/ 32126 w 36002"/>
                  <a:gd name="connsiteY2" fmla="*/ 29356 h 29356"/>
                  <a:gd name="connsiteX3" fmla="*/ 0 w 36002"/>
                  <a:gd name="connsiteY3" fmla="*/ 4985 h 29356"/>
                  <a:gd name="connsiteX4" fmla="*/ 4431 w 36002"/>
                  <a:gd name="connsiteY4" fmla="*/ 0 h 29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002" h="29356">
                    <a:moveTo>
                      <a:pt x="4431" y="0"/>
                    </a:moveTo>
                    <a:cubicBezTo>
                      <a:pt x="15509" y="8308"/>
                      <a:pt x="24925" y="17724"/>
                      <a:pt x="36003" y="26587"/>
                    </a:cubicBezTo>
                    <a:cubicBezTo>
                      <a:pt x="34895" y="27694"/>
                      <a:pt x="32679" y="27694"/>
                      <a:pt x="32126" y="29356"/>
                    </a:cubicBezTo>
                    <a:cubicBezTo>
                      <a:pt x="22156" y="21048"/>
                      <a:pt x="9970" y="13847"/>
                      <a:pt x="0" y="4985"/>
                    </a:cubicBezTo>
                    <a:cubicBezTo>
                      <a:pt x="1108" y="2769"/>
                      <a:pt x="3877" y="2769"/>
                      <a:pt x="44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6" name="Freeform: Shape 1185">
                <a:extLst>
                  <a:ext uri="{FF2B5EF4-FFF2-40B4-BE49-F238E27FC236}">
                    <a16:creationId xmlns:a16="http://schemas.microsoft.com/office/drawing/2014/main" id="{EF5891A7-57AE-4A5B-BA1B-37A11FDBDCB2}"/>
                  </a:ext>
                </a:extLst>
              </p:cNvPr>
              <p:cNvSpPr/>
              <p:nvPr/>
            </p:nvSpPr>
            <p:spPr>
              <a:xfrm>
                <a:off x="6395100" y="3051936"/>
                <a:ext cx="6694" cy="3877"/>
              </a:xfrm>
              <a:custGeom>
                <a:avLst/>
                <a:gdLst>
                  <a:gd name="connsiteX0" fmla="*/ 6647 w 6694"/>
                  <a:gd name="connsiteY0" fmla="*/ 0 h 3877"/>
                  <a:gd name="connsiteX1" fmla="*/ 0 w 6694"/>
                  <a:gd name="connsiteY1" fmla="*/ 3877 h 3877"/>
                  <a:gd name="connsiteX2" fmla="*/ 6647 w 6694"/>
                  <a:gd name="connsiteY2" fmla="*/ 0 h 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94" h="3877">
                    <a:moveTo>
                      <a:pt x="6647" y="0"/>
                    </a:moveTo>
                    <a:cubicBezTo>
                      <a:pt x="7201" y="2216"/>
                      <a:pt x="2769" y="3323"/>
                      <a:pt x="0" y="3877"/>
                    </a:cubicBezTo>
                    <a:cubicBezTo>
                      <a:pt x="1662" y="1662"/>
                      <a:pt x="4431" y="1662"/>
                      <a:pt x="6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7" name="Freeform: Shape 1186">
                <a:extLst>
                  <a:ext uri="{FF2B5EF4-FFF2-40B4-BE49-F238E27FC236}">
                    <a16:creationId xmlns:a16="http://schemas.microsoft.com/office/drawing/2014/main" id="{FEBB93D1-E7C3-422B-B7AD-EF2D032E583C}"/>
                  </a:ext>
                </a:extLst>
              </p:cNvPr>
              <p:cNvSpPr/>
              <p:nvPr/>
            </p:nvSpPr>
            <p:spPr>
              <a:xfrm>
                <a:off x="5984668" y="3021472"/>
                <a:ext cx="2325" cy="2769"/>
              </a:xfrm>
              <a:custGeom>
                <a:avLst/>
                <a:gdLst>
                  <a:gd name="connsiteX0" fmla="*/ 0 w 2325"/>
                  <a:gd name="connsiteY0" fmla="*/ 0 h 2769"/>
                  <a:gd name="connsiteX1" fmla="*/ 2216 w 2325"/>
                  <a:gd name="connsiteY1" fmla="*/ 2769 h 2769"/>
                  <a:gd name="connsiteX2" fmla="*/ 0 w 2325"/>
                  <a:gd name="connsiteY2" fmla="*/ 2769 h 2769"/>
                  <a:gd name="connsiteX3" fmla="*/ 0 w 2325"/>
                  <a:gd name="connsiteY3" fmla="*/ 0 h 2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25" h="2769">
                    <a:moveTo>
                      <a:pt x="0" y="0"/>
                    </a:moveTo>
                    <a:cubicBezTo>
                      <a:pt x="1108" y="554"/>
                      <a:pt x="2769" y="554"/>
                      <a:pt x="2216" y="2769"/>
                    </a:cubicBezTo>
                    <a:cubicBezTo>
                      <a:pt x="1662" y="2769"/>
                      <a:pt x="554" y="2769"/>
                      <a:pt x="0" y="2769"/>
                    </a:cubicBezTo>
                    <a:cubicBezTo>
                      <a:pt x="0" y="1662"/>
                      <a:pt x="0" y="110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8" name="Freeform: Shape 1187">
                <a:extLst>
                  <a:ext uri="{FF2B5EF4-FFF2-40B4-BE49-F238E27FC236}">
                    <a16:creationId xmlns:a16="http://schemas.microsoft.com/office/drawing/2014/main" id="{1137BEDC-1B8C-4400-BCA2-5128E1B7AC64}"/>
                  </a:ext>
                </a:extLst>
              </p:cNvPr>
              <p:cNvSpPr/>
              <p:nvPr/>
            </p:nvSpPr>
            <p:spPr>
              <a:xfrm>
                <a:off x="6400639" y="3055259"/>
                <a:ext cx="4984" cy="2359"/>
              </a:xfrm>
              <a:custGeom>
                <a:avLst/>
                <a:gdLst>
                  <a:gd name="connsiteX0" fmla="*/ 4985 w 4984"/>
                  <a:gd name="connsiteY0" fmla="*/ 0 h 2359"/>
                  <a:gd name="connsiteX1" fmla="*/ 0 w 4984"/>
                  <a:gd name="connsiteY1" fmla="*/ 2216 h 2359"/>
                  <a:gd name="connsiteX2" fmla="*/ 4985 w 4984"/>
                  <a:gd name="connsiteY2" fmla="*/ 0 h 2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84" h="2359">
                    <a:moveTo>
                      <a:pt x="4985" y="0"/>
                    </a:moveTo>
                    <a:cubicBezTo>
                      <a:pt x="3877" y="1662"/>
                      <a:pt x="2769" y="2769"/>
                      <a:pt x="0" y="2216"/>
                    </a:cubicBezTo>
                    <a:cubicBezTo>
                      <a:pt x="1108" y="1108"/>
                      <a:pt x="2769" y="554"/>
                      <a:pt x="49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9" name="Freeform: Shape 1188">
                <a:extLst>
                  <a:ext uri="{FF2B5EF4-FFF2-40B4-BE49-F238E27FC236}">
                    <a16:creationId xmlns:a16="http://schemas.microsoft.com/office/drawing/2014/main" id="{01B88565-4704-4126-BB9B-3CF8FC5EFBCC}"/>
                  </a:ext>
                </a:extLst>
              </p:cNvPr>
              <p:cNvSpPr/>
              <p:nvPr/>
            </p:nvSpPr>
            <p:spPr>
              <a:xfrm>
                <a:off x="6389007" y="3056367"/>
                <a:ext cx="4431" cy="2215"/>
              </a:xfrm>
              <a:custGeom>
                <a:avLst/>
                <a:gdLst>
                  <a:gd name="connsiteX0" fmla="*/ 4431 w 4431"/>
                  <a:gd name="connsiteY0" fmla="*/ 0 h 2215"/>
                  <a:gd name="connsiteX1" fmla="*/ 0 w 4431"/>
                  <a:gd name="connsiteY1" fmla="*/ 2216 h 2215"/>
                  <a:gd name="connsiteX2" fmla="*/ 4431 w 4431"/>
                  <a:gd name="connsiteY2" fmla="*/ 0 h 2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31" h="2215">
                    <a:moveTo>
                      <a:pt x="4431" y="0"/>
                    </a:moveTo>
                    <a:cubicBezTo>
                      <a:pt x="3323" y="1108"/>
                      <a:pt x="2216" y="2216"/>
                      <a:pt x="0" y="2216"/>
                    </a:cubicBezTo>
                    <a:cubicBezTo>
                      <a:pt x="1108" y="1108"/>
                      <a:pt x="2769" y="554"/>
                      <a:pt x="44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0" name="Freeform: Shape 1189">
                <a:extLst>
                  <a:ext uri="{FF2B5EF4-FFF2-40B4-BE49-F238E27FC236}">
                    <a16:creationId xmlns:a16="http://schemas.microsoft.com/office/drawing/2014/main" id="{79623763-5D98-4472-88CF-4A19EF5BD831}"/>
                  </a:ext>
                </a:extLst>
              </p:cNvPr>
              <p:cNvSpPr/>
              <p:nvPr/>
            </p:nvSpPr>
            <p:spPr>
              <a:xfrm>
                <a:off x="5984251" y="3027011"/>
                <a:ext cx="2133" cy="1794"/>
              </a:xfrm>
              <a:custGeom>
                <a:avLst/>
                <a:gdLst>
                  <a:gd name="connsiteX0" fmla="*/ 417 w 2133"/>
                  <a:gd name="connsiteY0" fmla="*/ 0 h 1794"/>
                  <a:gd name="connsiteX1" fmla="*/ 2079 w 2133"/>
                  <a:gd name="connsiteY1" fmla="*/ 554 h 1794"/>
                  <a:gd name="connsiteX2" fmla="*/ 417 w 2133"/>
                  <a:gd name="connsiteY2" fmla="*/ 0 h 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33" h="1794">
                    <a:moveTo>
                      <a:pt x="417" y="0"/>
                    </a:moveTo>
                    <a:cubicBezTo>
                      <a:pt x="971" y="0"/>
                      <a:pt x="2079" y="0"/>
                      <a:pt x="2079" y="554"/>
                    </a:cubicBezTo>
                    <a:cubicBezTo>
                      <a:pt x="2633" y="2769"/>
                      <a:pt x="-1245" y="1662"/>
                      <a:pt x="4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1" name="Freeform: Shape 1190">
                <a:extLst>
                  <a:ext uri="{FF2B5EF4-FFF2-40B4-BE49-F238E27FC236}">
                    <a16:creationId xmlns:a16="http://schemas.microsoft.com/office/drawing/2014/main" id="{90FE0448-CE9A-4EB5-AE66-9C0E6553017D}"/>
                  </a:ext>
                </a:extLst>
              </p:cNvPr>
              <p:cNvSpPr/>
              <p:nvPr/>
            </p:nvSpPr>
            <p:spPr>
              <a:xfrm>
                <a:off x="6395100" y="3059136"/>
                <a:ext cx="3323" cy="2400"/>
              </a:xfrm>
              <a:custGeom>
                <a:avLst/>
                <a:gdLst>
                  <a:gd name="connsiteX0" fmla="*/ 2216 w 3323"/>
                  <a:gd name="connsiteY0" fmla="*/ 0 h 2400"/>
                  <a:gd name="connsiteX1" fmla="*/ 3323 w 3323"/>
                  <a:gd name="connsiteY1" fmla="*/ 554 h 2400"/>
                  <a:gd name="connsiteX2" fmla="*/ 3323 w 3323"/>
                  <a:gd name="connsiteY2" fmla="*/ 1662 h 2400"/>
                  <a:gd name="connsiteX3" fmla="*/ 0 w 3323"/>
                  <a:gd name="connsiteY3" fmla="*/ 1662 h 2400"/>
                  <a:gd name="connsiteX4" fmla="*/ 2216 w 3323"/>
                  <a:gd name="connsiteY4" fmla="*/ 0 h 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3" h="2400">
                    <a:moveTo>
                      <a:pt x="2216" y="0"/>
                    </a:moveTo>
                    <a:cubicBezTo>
                      <a:pt x="2769" y="0"/>
                      <a:pt x="2769" y="554"/>
                      <a:pt x="3323" y="554"/>
                    </a:cubicBezTo>
                    <a:cubicBezTo>
                      <a:pt x="3323" y="1108"/>
                      <a:pt x="3323" y="1108"/>
                      <a:pt x="3323" y="1662"/>
                    </a:cubicBezTo>
                    <a:cubicBezTo>
                      <a:pt x="2216" y="1662"/>
                      <a:pt x="1108" y="3323"/>
                      <a:pt x="0" y="1662"/>
                    </a:cubicBezTo>
                    <a:cubicBezTo>
                      <a:pt x="0" y="554"/>
                      <a:pt x="1662" y="554"/>
                      <a:pt x="2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2" name="Freeform: Shape 1191">
                <a:extLst>
                  <a:ext uri="{FF2B5EF4-FFF2-40B4-BE49-F238E27FC236}">
                    <a16:creationId xmlns:a16="http://schemas.microsoft.com/office/drawing/2014/main" id="{C41627EE-208F-414E-A6F2-3916705A6D9B}"/>
                  </a:ext>
                </a:extLst>
              </p:cNvPr>
              <p:cNvSpPr/>
              <p:nvPr/>
            </p:nvSpPr>
            <p:spPr>
              <a:xfrm>
                <a:off x="6384022" y="3059530"/>
                <a:ext cx="2769" cy="1439"/>
              </a:xfrm>
              <a:custGeom>
                <a:avLst/>
                <a:gdLst>
                  <a:gd name="connsiteX0" fmla="*/ 2769 w 2769"/>
                  <a:gd name="connsiteY0" fmla="*/ 160 h 1439"/>
                  <a:gd name="connsiteX1" fmla="*/ 0 w 2769"/>
                  <a:gd name="connsiteY1" fmla="*/ 160 h 1439"/>
                  <a:gd name="connsiteX2" fmla="*/ 2769 w 2769"/>
                  <a:gd name="connsiteY2" fmla="*/ 160 h 1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69" h="1439">
                    <a:moveTo>
                      <a:pt x="2769" y="160"/>
                    </a:moveTo>
                    <a:cubicBezTo>
                      <a:pt x="2769" y="1268"/>
                      <a:pt x="0" y="2375"/>
                      <a:pt x="0" y="160"/>
                    </a:cubicBezTo>
                    <a:cubicBezTo>
                      <a:pt x="1108" y="714"/>
                      <a:pt x="1108" y="-394"/>
                      <a:pt x="2769" y="1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3" name="Freeform: Shape 1192">
                <a:extLst>
                  <a:ext uri="{FF2B5EF4-FFF2-40B4-BE49-F238E27FC236}">
                    <a16:creationId xmlns:a16="http://schemas.microsoft.com/office/drawing/2014/main" id="{46D8EDAD-9BD3-4BF5-A913-8C99E679D1BB}"/>
                  </a:ext>
                </a:extLst>
              </p:cNvPr>
              <p:cNvSpPr/>
              <p:nvPr/>
            </p:nvSpPr>
            <p:spPr>
              <a:xfrm>
                <a:off x="6389561" y="3062660"/>
                <a:ext cx="2769" cy="1876"/>
              </a:xfrm>
              <a:custGeom>
                <a:avLst/>
                <a:gdLst>
                  <a:gd name="connsiteX0" fmla="*/ 2769 w 2769"/>
                  <a:gd name="connsiteY0" fmla="*/ 1461 h 1876"/>
                  <a:gd name="connsiteX1" fmla="*/ 0 w 2769"/>
                  <a:gd name="connsiteY1" fmla="*/ 1461 h 1876"/>
                  <a:gd name="connsiteX2" fmla="*/ 2769 w 2769"/>
                  <a:gd name="connsiteY2" fmla="*/ 1461 h 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69" h="1876">
                    <a:moveTo>
                      <a:pt x="2769" y="1461"/>
                    </a:moveTo>
                    <a:cubicBezTo>
                      <a:pt x="1108" y="2015"/>
                      <a:pt x="1108" y="2015"/>
                      <a:pt x="0" y="1461"/>
                    </a:cubicBezTo>
                    <a:cubicBezTo>
                      <a:pt x="0" y="-200"/>
                      <a:pt x="2769" y="-754"/>
                      <a:pt x="2769" y="14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4" name="Freeform: Shape 1193">
                <a:extLst>
                  <a:ext uri="{FF2B5EF4-FFF2-40B4-BE49-F238E27FC236}">
                    <a16:creationId xmlns:a16="http://schemas.microsoft.com/office/drawing/2014/main" id="{5B40175E-C11D-4905-B86B-831173CBB6DF}"/>
                  </a:ext>
                </a:extLst>
              </p:cNvPr>
              <p:cNvSpPr/>
              <p:nvPr/>
            </p:nvSpPr>
            <p:spPr>
              <a:xfrm>
                <a:off x="5983560" y="3031996"/>
                <a:ext cx="2215" cy="1809"/>
              </a:xfrm>
              <a:custGeom>
                <a:avLst/>
                <a:gdLst>
                  <a:gd name="connsiteX0" fmla="*/ 0 w 2215"/>
                  <a:gd name="connsiteY0" fmla="*/ 0 h 1809"/>
                  <a:gd name="connsiteX1" fmla="*/ 2216 w 2215"/>
                  <a:gd name="connsiteY1" fmla="*/ 0 h 1809"/>
                  <a:gd name="connsiteX2" fmla="*/ 2216 w 2215"/>
                  <a:gd name="connsiteY2" fmla="*/ 1662 h 1809"/>
                  <a:gd name="connsiteX3" fmla="*/ 0 w 2215"/>
                  <a:gd name="connsiteY3" fmla="*/ 0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5" h="1809">
                    <a:moveTo>
                      <a:pt x="0" y="0"/>
                    </a:moveTo>
                    <a:cubicBezTo>
                      <a:pt x="554" y="0"/>
                      <a:pt x="1662" y="0"/>
                      <a:pt x="2216" y="0"/>
                    </a:cubicBezTo>
                    <a:cubicBezTo>
                      <a:pt x="2216" y="554"/>
                      <a:pt x="2216" y="1108"/>
                      <a:pt x="2216" y="1662"/>
                    </a:cubicBezTo>
                    <a:cubicBezTo>
                      <a:pt x="554" y="2216"/>
                      <a:pt x="0" y="110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5" name="Freeform: Shape 1194">
                <a:extLst>
                  <a:ext uri="{FF2B5EF4-FFF2-40B4-BE49-F238E27FC236}">
                    <a16:creationId xmlns:a16="http://schemas.microsoft.com/office/drawing/2014/main" id="{EE807A63-77B3-4BFC-993E-C22330CD2DB6}"/>
                  </a:ext>
                </a:extLst>
              </p:cNvPr>
              <p:cNvSpPr/>
              <p:nvPr/>
            </p:nvSpPr>
            <p:spPr>
              <a:xfrm>
                <a:off x="6383468" y="3065229"/>
                <a:ext cx="3877" cy="1738"/>
              </a:xfrm>
              <a:custGeom>
                <a:avLst/>
                <a:gdLst>
                  <a:gd name="connsiteX0" fmla="*/ 3877 w 3877"/>
                  <a:gd name="connsiteY0" fmla="*/ 554 h 1738"/>
                  <a:gd name="connsiteX1" fmla="*/ 0 w 3877"/>
                  <a:gd name="connsiteY1" fmla="*/ 0 h 1738"/>
                  <a:gd name="connsiteX2" fmla="*/ 3877 w 3877"/>
                  <a:gd name="connsiteY2" fmla="*/ 554 h 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77" h="1738">
                    <a:moveTo>
                      <a:pt x="3877" y="554"/>
                    </a:moveTo>
                    <a:cubicBezTo>
                      <a:pt x="3323" y="2216"/>
                      <a:pt x="0" y="2216"/>
                      <a:pt x="0" y="0"/>
                    </a:cubicBezTo>
                    <a:cubicBezTo>
                      <a:pt x="1108" y="0"/>
                      <a:pt x="2216" y="0"/>
                      <a:pt x="3877" y="5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6" name="Freeform: Shape 1195">
                <a:extLst>
                  <a:ext uri="{FF2B5EF4-FFF2-40B4-BE49-F238E27FC236}">
                    <a16:creationId xmlns:a16="http://schemas.microsoft.com/office/drawing/2014/main" id="{21561D03-89C6-4F76-895E-651DA6F5D7B9}"/>
                  </a:ext>
                </a:extLst>
              </p:cNvPr>
              <p:cNvSpPr/>
              <p:nvPr/>
            </p:nvSpPr>
            <p:spPr>
              <a:xfrm>
                <a:off x="5983006" y="3036427"/>
                <a:ext cx="2215" cy="2215"/>
              </a:xfrm>
              <a:custGeom>
                <a:avLst/>
                <a:gdLst>
                  <a:gd name="connsiteX0" fmla="*/ 0 w 2215"/>
                  <a:gd name="connsiteY0" fmla="*/ 0 h 2215"/>
                  <a:gd name="connsiteX1" fmla="*/ 2216 w 2215"/>
                  <a:gd name="connsiteY1" fmla="*/ 554 h 2215"/>
                  <a:gd name="connsiteX2" fmla="*/ 2216 w 2215"/>
                  <a:gd name="connsiteY2" fmla="*/ 2216 h 2215"/>
                  <a:gd name="connsiteX3" fmla="*/ 0 w 2215"/>
                  <a:gd name="connsiteY3" fmla="*/ 0 h 2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5" h="2215">
                    <a:moveTo>
                      <a:pt x="0" y="0"/>
                    </a:moveTo>
                    <a:cubicBezTo>
                      <a:pt x="554" y="554"/>
                      <a:pt x="1108" y="554"/>
                      <a:pt x="2216" y="554"/>
                    </a:cubicBezTo>
                    <a:cubicBezTo>
                      <a:pt x="2216" y="1108"/>
                      <a:pt x="2216" y="1662"/>
                      <a:pt x="2216" y="2216"/>
                    </a:cubicBezTo>
                    <a:cubicBezTo>
                      <a:pt x="1662" y="1662"/>
                      <a:pt x="0" y="166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7" name="Freeform: Shape 1196">
                <a:extLst>
                  <a:ext uri="{FF2B5EF4-FFF2-40B4-BE49-F238E27FC236}">
                    <a16:creationId xmlns:a16="http://schemas.microsoft.com/office/drawing/2014/main" id="{BEA6A358-76B9-48A0-9035-2E29E216BC42}"/>
                  </a:ext>
                </a:extLst>
              </p:cNvPr>
              <p:cNvSpPr/>
              <p:nvPr/>
            </p:nvSpPr>
            <p:spPr>
              <a:xfrm>
                <a:off x="6365190" y="3067445"/>
                <a:ext cx="2769" cy="1661"/>
              </a:xfrm>
              <a:custGeom>
                <a:avLst/>
                <a:gdLst>
                  <a:gd name="connsiteX0" fmla="*/ 2769 w 2769"/>
                  <a:gd name="connsiteY0" fmla="*/ 0 h 1661"/>
                  <a:gd name="connsiteX1" fmla="*/ 0 w 2769"/>
                  <a:gd name="connsiteY1" fmla="*/ 1662 h 1661"/>
                  <a:gd name="connsiteX2" fmla="*/ 2769 w 2769"/>
                  <a:gd name="connsiteY2" fmla="*/ 0 h 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69" h="1661">
                    <a:moveTo>
                      <a:pt x="2769" y="0"/>
                    </a:moveTo>
                    <a:cubicBezTo>
                      <a:pt x="2216" y="1108"/>
                      <a:pt x="1108" y="1662"/>
                      <a:pt x="0" y="1662"/>
                    </a:cubicBezTo>
                    <a:cubicBezTo>
                      <a:pt x="0" y="554"/>
                      <a:pt x="1662" y="554"/>
                      <a:pt x="27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8" name="Freeform: Shape 1197">
                <a:extLst>
                  <a:ext uri="{FF2B5EF4-FFF2-40B4-BE49-F238E27FC236}">
                    <a16:creationId xmlns:a16="http://schemas.microsoft.com/office/drawing/2014/main" id="{41483C9C-F658-494F-867F-2E7040370DC7}"/>
                  </a:ext>
                </a:extLst>
              </p:cNvPr>
              <p:cNvSpPr/>
              <p:nvPr/>
            </p:nvSpPr>
            <p:spPr>
              <a:xfrm>
                <a:off x="5982452" y="3039105"/>
                <a:ext cx="2707" cy="4123"/>
              </a:xfrm>
              <a:custGeom>
                <a:avLst/>
                <a:gdLst>
                  <a:gd name="connsiteX0" fmla="*/ 554 w 2707"/>
                  <a:gd name="connsiteY0" fmla="*/ 91 h 4123"/>
                  <a:gd name="connsiteX1" fmla="*/ 2216 w 2707"/>
                  <a:gd name="connsiteY1" fmla="*/ 91 h 4123"/>
                  <a:gd name="connsiteX2" fmla="*/ 2216 w 2707"/>
                  <a:gd name="connsiteY2" fmla="*/ 3969 h 4123"/>
                  <a:gd name="connsiteX3" fmla="*/ 0 w 2707"/>
                  <a:gd name="connsiteY3" fmla="*/ 3415 h 4123"/>
                  <a:gd name="connsiteX4" fmla="*/ 554 w 2707"/>
                  <a:gd name="connsiteY4" fmla="*/ 91 h 4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07" h="4123">
                    <a:moveTo>
                      <a:pt x="554" y="91"/>
                    </a:moveTo>
                    <a:cubicBezTo>
                      <a:pt x="1662" y="-463"/>
                      <a:pt x="2216" y="1753"/>
                      <a:pt x="2216" y="91"/>
                    </a:cubicBezTo>
                    <a:cubicBezTo>
                      <a:pt x="3323" y="645"/>
                      <a:pt x="2216" y="2861"/>
                      <a:pt x="2216" y="3969"/>
                    </a:cubicBezTo>
                    <a:cubicBezTo>
                      <a:pt x="1108" y="4522"/>
                      <a:pt x="1108" y="3415"/>
                      <a:pt x="0" y="3415"/>
                    </a:cubicBezTo>
                    <a:cubicBezTo>
                      <a:pt x="554" y="2307"/>
                      <a:pt x="554" y="1199"/>
                      <a:pt x="554" y="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9" name="Freeform: Shape 1198">
                <a:extLst>
                  <a:ext uri="{FF2B5EF4-FFF2-40B4-BE49-F238E27FC236}">
                    <a16:creationId xmlns:a16="http://schemas.microsoft.com/office/drawing/2014/main" id="{7249E89F-062C-4CED-84DF-9188D4F944F4}"/>
                  </a:ext>
                </a:extLst>
              </p:cNvPr>
              <p:cNvSpPr/>
              <p:nvPr/>
            </p:nvSpPr>
            <p:spPr>
              <a:xfrm>
                <a:off x="6117601" y="3050274"/>
                <a:ext cx="4431" cy="4431"/>
              </a:xfrm>
              <a:custGeom>
                <a:avLst/>
                <a:gdLst>
                  <a:gd name="connsiteX0" fmla="*/ 0 w 4431"/>
                  <a:gd name="connsiteY0" fmla="*/ 0 h 4431"/>
                  <a:gd name="connsiteX1" fmla="*/ 4431 w 4431"/>
                  <a:gd name="connsiteY1" fmla="*/ 4431 h 4431"/>
                  <a:gd name="connsiteX2" fmla="*/ 0 w 4431"/>
                  <a:gd name="connsiteY2" fmla="*/ 0 h 4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31" h="4431">
                    <a:moveTo>
                      <a:pt x="0" y="0"/>
                    </a:moveTo>
                    <a:cubicBezTo>
                      <a:pt x="2216" y="1108"/>
                      <a:pt x="3877" y="2216"/>
                      <a:pt x="4431" y="4431"/>
                    </a:cubicBezTo>
                    <a:cubicBezTo>
                      <a:pt x="2769" y="3323"/>
                      <a:pt x="554" y="221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0" name="Freeform: Shape 1199">
                <a:extLst>
                  <a:ext uri="{FF2B5EF4-FFF2-40B4-BE49-F238E27FC236}">
                    <a16:creationId xmlns:a16="http://schemas.microsoft.com/office/drawing/2014/main" id="{233E3ACF-76AD-4A65-B815-06739F1D6D97}"/>
                  </a:ext>
                </a:extLst>
              </p:cNvPr>
              <p:cNvSpPr/>
              <p:nvPr/>
            </p:nvSpPr>
            <p:spPr>
              <a:xfrm>
                <a:off x="6358543" y="3070768"/>
                <a:ext cx="4431" cy="2325"/>
              </a:xfrm>
              <a:custGeom>
                <a:avLst/>
                <a:gdLst>
                  <a:gd name="connsiteX0" fmla="*/ 4431 w 4431"/>
                  <a:gd name="connsiteY0" fmla="*/ 0 h 2325"/>
                  <a:gd name="connsiteX1" fmla="*/ 0 w 4431"/>
                  <a:gd name="connsiteY1" fmla="*/ 2216 h 2325"/>
                  <a:gd name="connsiteX2" fmla="*/ 4431 w 4431"/>
                  <a:gd name="connsiteY2" fmla="*/ 0 h 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31" h="2325">
                    <a:moveTo>
                      <a:pt x="4431" y="0"/>
                    </a:moveTo>
                    <a:cubicBezTo>
                      <a:pt x="3323" y="1108"/>
                      <a:pt x="1108" y="2769"/>
                      <a:pt x="0" y="2216"/>
                    </a:cubicBezTo>
                    <a:cubicBezTo>
                      <a:pt x="1108" y="554"/>
                      <a:pt x="2216" y="0"/>
                      <a:pt x="44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1" name="Freeform: Shape 1200">
                <a:extLst>
                  <a:ext uri="{FF2B5EF4-FFF2-40B4-BE49-F238E27FC236}">
                    <a16:creationId xmlns:a16="http://schemas.microsoft.com/office/drawing/2014/main" id="{26EE5C82-85AF-40B2-9DD6-F48960DA5A67}"/>
                  </a:ext>
                </a:extLst>
              </p:cNvPr>
              <p:cNvSpPr/>
              <p:nvPr/>
            </p:nvSpPr>
            <p:spPr>
              <a:xfrm>
                <a:off x="6367405" y="3071676"/>
                <a:ext cx="3430" cy="2969"/>
              </a:xfrm>
              <a:custGeom>
                <a:avLst/>
                <a:gdLst>
                  <a:gd name="connsiteX0" fmla="*/ 3323 w 3430"/>
                  <a:gd name="connsiteY0" fmla="*/ 2415 h 2969"/>
                  <a:gd name="connsiteX1" fmla="*/ 1662 w 3430"/>
                  <a:gd name="connsiteY1" fmla="*/ 2969 h 2969"/>
                  <a:gd name="connsiteX2" fmla="*/ 0 w 3430"/>
                  <a:gd name="connsiteY2" fmla="*/ 200 h 2969"/>
                  <a:gd name="connsiteX3" fmla="*/ 3323 w 3430"/>
                  <a:gd name="connsiteY3" fmla="*/ 2415 h 2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30" h="2969">
                    <a:moveTo>
                      <a:pt x="3323" y="2415"/>
                    </a:moveTo>
                    <a:cubicBezTo>
                      <a:pt x="2769" y="2969"/>
                      <a:pt x="2216" y="2415"/>
                      <a:pt x="1662" y="2969"/>
                    </a:cubicBezTo>
                    <a:cubicBezTo>
                      <a:pt x="554" y="2415"/>
                      <a:pt x="0" y="1308"/>
                      <a:pt x="0" y="200"/>
                    </a:cubicBezTo>
                    <a:cubicBezTo>
                      <a:pt x="2216" y="-354"/>
                      <a:pt x="3877" y="200"/>
                      <a:pt x="3323" y="24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2" name="Freeform: Shape 1201">
                <a:extLst>
                  <a:ext uri="{FF2B5EF4-FFF2-40B4-BE49-F238E27FC236}">
                    <a16:creationId xmlns:a16="http://schemas.microsoft.com/office/drawing/2014/main" id="{0651A012-0B91-46D3-B867-752309791D57}"/>
                  </a:ext>
                </a:extLst>
              </p:cNvPr>
              <p:cNvSpPr/>
              <p:nvPr/>
            </p:nvSpPr>
            <p:spPr>
              <a:xfrm>
                <a:off x="5996853" y="3044735"/>
                <a:ext cx="4985" cy="9416"/>
              </a:xfrm>
              <a:custGeom>
                <a:avLst/>
                <a:gdLst>
                  <a:gd name="connsiteX0" fmla="*/ 1662 w 4985"/>
                  <a:gd name="connsiteY0" fmla="*/ 0 h 9416"/>
                  <a:gd name="connsiteX1" fmla="*/ 4985 w 4985"/>
                  <a:gd name="connsiteY1" fmla="*/ 2769 h 9416"/>
                  <a:gd name="connsiteX2" fmla="*/ 3877 w 4985"/>
                  <a:gd name="connsiteY2" fmla="*/ 9416 h 9416"/>
                  <a:gd name="connsiteX3" fmla="*/ 0 w 4985"/>
                  <a:gd name="connsiteY3" fmla="*/ 7201 h 9416"/>
                  <a:gd name="connsiteX4" fmla="*/ 1662 w 4985"/>
                  <a:gd name="connsiteY4" fmla="*/ 0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5" h="9416">
                    <a:moveTo>
                      <a:pt x="1662" y="0"/>
                    </a:moveTo>
                    <a:cubicBezTo>
                      <a:pt x="3323" y="554"/>
                      <a:pt x="3877" y="2216"/>
                      <a:pt x="4985" y="2769"/>
                    </a:cubicBezTo>
                    <a:cubicBezTo>
                      <a:pt x="4985" y="5539"/>
                      <a:pt x="3877" y="6647"/>
                      <a:pt x="3877" y="9416"/>
                    </a:cubicBezTo>
                    <a:cubicBezTo>
                      <a:pt x="2216" y="9416"/>
                      <a:pt x="2216" y="7754"/>
                      <a:pt x="0" y="7201"/>
                    </a:cubicBezTo>
                    <a:cubicBezTo>
                      <a:pt x="554" y="4431"/>
                      <a:pt x="1662" y="2769"/>
                      <a:pt x="1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3" name="Freeform: Shape 1202">
                <a:extLst>
                  <a:ext uri="{FF2B5EF4-FFF2-40B4-BE49-F238E27FC236}">
                    <a16:creationId xmlns:a16="http://schemas.microsoft.com/office/drawing/2014/main" id="{3C4562E2-04C7-4050-84FC-D4E326E3E1B6}"/>
                  </a:ext>
                </a:extLst>
              </p:cNvPr>
              <p:cNvSpPr/>
              <p:nvPr/>
            </p:nvSpPr>
            <p:spPr>
              <a:xfrm>
                <a:off x="6084368" y="3051936"/>
                <a:ext cx="6092" cy="4984"/>
              </a:xfrm>
              <a:custGeom>
                <a:avLst/>
                <a:gdLst>
                  <a:gd name="connsiteX0" fmla="*/ 2769 w 6092"/>
                  <a:gd name="connsiteY0" fmla="*/ 0 h 4984"/>
                  <a:gd name="connsiteX1" fmla="*/ 6093 w 6092"/>
                  <a:gd name="connsiteY1" fmla="*/ 2216 h 4984"/>
                  <a:gd name="connsiteX2" fmla="*/ 2769 w 6092"/>
                  <a:gd name="connsiteY2" fmla="*/ 4985 h 4984"/>
                  <a:gd name="connsiteX3" fmla="*/ 0 w 6092"/>
                  <a:gd name="connsiteY3" fmla="*/ 3323 h 4984"/>
                  <a:gd name="connsiteX4" fmla="*/ 2769 w 6092"/>
                  <a:gd name="connsiteY4" fmla="*/ 0 h 4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2" h="4984">
                    <a:moveTo>
                      <a:pt x="2769" y="0"/>
                    </a:moveTo>
                    <a:cubicBezTo>
                      <a:pt x="3877" y="554"/>
                      <a:pt x="4431" y="1662"/>
                      <a:pt x="6093" y="2216"/>
                    </a:cubicBezTo>
                    <a:cubicBezTo>
                      <a:pt x="5539" y="3877"/>
                      <a:pt x="3323" y="3323"/>
                      <a:pt x="2769" y="4985"/>
                    </a:cubicBezTo>
                    <a:cubicBezTo>
                      <a:pt x="1662" y="4431"/>
                      <a:pt x="1108" y="3877"/>
                      <a:pt x="0" y="3323"/>
                    </a:cubicBezTo>
                    <a:cubicBezTo>
                      <a:pt x="0" y="1108"/>
                      <a:pt x="2216" y="1662"/>
                      <a:pt x="27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4" name="Freeform: Shape 1203">
                <a:extLst>
                  <a:ext uri="{FF2B5EF4-FFF2-40B4-BE49-F238E27FC236}">
                    <a16:creationId xmlns:a16="http://schemas.microsoft.com/office/drawing/2014/main" id="{67067501-AE21-4D9E-AC70-07AF8D64EE91}"/>
                  </a:ext>
                </a:extLst>
              </p:cNvPr>
              <p:cNvSpPr/>
              <p:nvPr/>
            </p:nvSpPr>
            <p:spPr>
              <a:xfrm>
                <a:off x="6361312" y="3073538"/>
                <a:ext cx="4431" cy="3666"/>
              </a:xfrm>
              <a:custGeom>
                <a:avLst/>
                <a:gdLst>
                  <a:gd name="connsiteX0" fmla="*/ 2769 w 4431"/>
                  <a:gd name="connsiteY0" fmla="*/ 0 h 3666"/>
                  <a:gd name="connsiteX1" fmla="*/ 4431 w 4431"/>
                  <a:gd name="connsiteY1" fmla="*/ 2216 h 3666"/>
                  <a:gd name="connsiteX2" fmla="*/ 0 w 4431"/>
                  <a:gd name="connsiteY2" fmla="*/ 1108 h 3666"/>
                  <a:gd name="connsiteX3" fmla="*/ 2769 w 4431"/>
                  <a:gd name="connsiteY3" fmla="*/ 0 h 3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31" h="3666">
                    <a:moveTo>
                      <a:pt x="2769" y="0"/>
                    </a:moveTo>
                    <a:cubicBezTo>
                      <a:pt x="3877" y="554"/>
                      <a:pt x="3877" y="1662"/>
                      <a:pt x="4431" y="2216"/>
                    </a:cubicBezTo>
                    <a:cubicBezTo>
                      <a:pt x="3323" y="4985"/>
                      <a:pt x="554" y="3323"/>
                      <a:pt x="0" y="1108"/>
                    </a:cubicBezTo>
                    <a:cubicBezTo>
                      <a:pt x="1108" y="1108"/>
                      <a:pt x="2216" y="554"/>
                      <a:pt x="27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5" name="Freeform: Shape 1204">
                <a:extLst>
                  <a:ext uri="{FF2B5EF4-FFF2-40B4-BE49-F238E27FC236}">
                    <a16:creationId xmlns:a16="http://schemas.microsoft.com/office/drawing/2014/main" id="{F41444BE-B7AD-4D55-A646-BC16B0FB51E0}"/>
                  </a:ext>
                </a:extLst>
              </p:cNvPr>
              <p:cNvSpPr/>
              <p:nvPr/>
            </p:nvSpPr>
            <p:spPr>
              <a:xfrm>
                <a:off x="6053350" y="3050828"/>
                <a:ext cx="13847" cy="37110"/>
              </a:xfrm>
              <a:custGeom>
                <a:avLst/>
                <a:gdLst>
                  <a:gd name="connsiteX0" fmla="*/ 11078 w 13847"/>
                  <a:gd name="connsiteY0" fmla="*/ 0 h 37110"/>
                  <a:gd name="connsiteX1" fmla="*/ 13847 w 13847"/>
                  <a:gd name="connsiteY1" fmla="*/ 2216 h 37110"/>
                  <a:gd name="connsiteX2" fmla="*/ 0 w 13847"/>
                  <a:gd name="connsiteY2" fmla="*/ 37111 h 37110"/>
                  <a:gd name="connsiteX3" fmla="*/ 11078 w 13847"/>
                  <a:gd name="connsiteY3" fmla="*/ 0 h 3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47" h="37110">
                    <a:moveTo>
                      <a:pt x="11078" y="0"/>
                    </a:moveTo>
                    <a:cubicBezTo>
                      <a:pt x="12186" y="554"/>
                      <a:pt x="12739" y="1662"/>
                      <a:pt x="13847" y="2216"/>
                    </a:cubicBezTo>
                    <a:cubicBezTo>
                      <a:pt x="7201" y="11632"/>
                      <a:pt x="2216" y="22709"/>
                      <a:pt x="0" y="37111"/>
                    </a:cubicBezTo>
                    <a:cubicBezTo>
                      <a:pt x="0" y="22709"/>
                      <a:pt x="5539" y="10524"/>
                      <a:pt x="110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6" name="Freeform: Shape 1205">
                <a:extLst>
                  <a:ext uri="{FF2B5EF4-FFF2-40B4-BE49-F238E27FC236}">
                    <a16:creationId xmlns:a16="http://schemas.microsoft.com/office/drawing/2014/main" id="{535426E5-D658-44B7-BC3B-8F11CF44DF78}"/>
                  </a:ext>
                </a:extLst>
              </p:cNvPr>
              <p:cNvSpPr/>
              <p:nvPr/>
            </p:nvSpPr>
            <p:spPr>
              <a:xfrm>
                <a:off x="5981898" y="3045289"/>
                <a:ext cx="2769" cy="4985"/>
              </a:xfrm>
              <a:custGeom>
                <a:avLst/>
                <a:gdLst>
                  <a:gd name="connsiteX0" fmla="*/ 554 w 2769"/>
                  <a:gd name="connsiteY0" fmla="*/ 0 h 4985"/>
                  <a:gd name="connsiteX1" fmla="*/ 2769 w 2769"/>
                  <a:gd name="connsiteY1" fmla="*/ 1108 h 4985"/>
                  <a:gd name="connsiteX2" fmla="*/ 2216 w 2769"/>
                  <a:gd name="connsiteY2" fmla="*/ 4985 h 4985"/>
                  <a:gd name="connsiteX3" fmla="*/ 0 w 2769"/>
                  <a:gd name="connsiteY3" fmla="*/ 4985 h 4985"/>
                  <a:gd name="connsiteX4" fmla="*/ 554 w 2769"/>
                  <a:gd name="connsiteY4" fmla="*/ 0 h 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9" h="4985">
                    <a:moveTo>
                      <a:pt x="554" y="0"/>
                    </a:moveTo>
                    <a:cubicBezTo>
                      <a:pt x="1108" y="554"/>
                      <a:pt x="2216" y="554"/>
                      <a:pt x="2769" y="1108"/>
                    </a:cubicBezTo>
                    <a:cubicBezTo>
                      <a:pt x="2769" y="2216"/>
                      <a:pt x="2769" y="3877"/>
                      <a:pt x="2216" y="4985"/>
                    </a:cubicBezTo>
                    <a:cubicBezTo>
                      <a:pt x="1662" y="4985"/>
                      <a:pt x="554" y="4985"/>
                      <a:pt x="0" y="4985"/>
                    </a:cubicBezTo>
                    <a:cubicBezTo>
                      <a:pt x="554" y="3323"/>
                      <a:pt x="554" y="1662"/>
                      <a:pt x="5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7" name="Freeform: Shape 1206">
                <a:extLst>
                  <a:ext uri="{FF2B5EF4-FFF2-40B4-BE49-F238E27FC236}">
                    <a16:creationId xmlns:a16="http://schemas.microsoft.com/office/drawing/2014/main" id="{444A41BB-5C74-4348-A5D9-8270790A20FC}"/>
                  </a:ext>
                </a:extLst>
              </p:cNvPr>
              <p:cNvSpPr/>
              <p:nvPr/>
            </p:nvSpPr>
            <p:spPr>
              <a:xfrm>
                <a:off x="6125910" y="3056367"/>
                <a:ext cx="5538" cy="4876"/>
              </a:xfrm>
              <a:custGeom>
                <a:avLst/>
                <a:gdLst>
                  <a:gd name="connsiteX0" fmla="*/ 0 w 5538"/>
                  <a:gd name="connsiteY0" fmla="*/ 0 h 4876"/>
                  <a:gd name="connsiteX1" fmla="*/ 5539 w 5538"/>
                  <a:gd name="connsiteY1" fmla="*/ 4431 h 4876"/>
                  <a:gd name="connsiteX2" fmla="*/ 0 w 5538"/>
                  <a:gd name="connsiteY2" fmla="*/ 0 h 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38" h="4876">
                    <a:moveTo>
                      <a:pt x="0" y="0"/>
                    </a:moveTo>
                    <a:cubicBezTo>
                      <a:pt x="2216" y="1108"/>
                      <a:pt x="3877" y="2769"/>
                      <a:pt x="5539" y="4431"/>
                    </a:cubicBezTo>
                    <a:cubicBezTo>
                      <a:pt x="3877" y="6093"/>
                      <a:pt x="554" y="276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8" name="Freeform: Shape 1207">
                <a:extLst>
                  <a:ext uri="{FF2B5EF4-FFF2-40B4-BE49-F238E27FC236}">
                    <a16:creationId xmlns:a16="http://schemas.microsoft.com/office/drawing/2014/main" id="{A39BDC89-8961-4955-B485-DCC0AC3C5644}"/>
                  </a:ext>
                </a:extLst>
              </p:cNvPr>
              <p:cNvSpPr/>
              <p:nvPr/>
            </p:nvSpPr>
            <p:spPr>
              <a:xfrm>
                <a:off x="6003500" y="3049720"/>
                <a:ext cx="11077" cy="13293"/>
              </a:xfrm>
              <a:custGeom>
                <a:avLst/>
                <a:gdLst>
                  <a:gd name="connsiteX0" fmla="*/ 1108 w 11077"/>
                  <a:gd name="connsiteY0" fmla="*/ 0 h 13293"/>
                  <a:gd name="connsiteX1" fmla="*/ 11078 w 11077"/>
                  <a:gd name="connsiteY1" fmla="*/ 8308 h 13293"/>
                  <a:gd name="connsiteX2" fmla="*/ 10524 w 11077"/>
                  <a:gd name="connsiteY2" fmla="*/ 13293 h 13293"/>
                  <a:gd name="connsiteX3" fmla="*/ 0 w 11077"/>
                  <a:gd name="connsiteY3" fmla="*/ 6093 h 13293"/>
                  <a:gd name="connsiteX4" fmla="*/ 1108 w 11077"/>
                  <a:gd name="connsiteY4" fmla="*/ 0 h 1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7" h="13293">
                    <a:moveTo>
                      <a:pt x="1108" y="0"/>
                    </a:moveTo>
                    <a:cubicBezTo>
                      <a:pt x="4431" y="2769"/>
                      <a:pt x="7754" y="6093"/>
                      <a:pt x="11078" y="8308"/>
                    </a:cubicBezTo>
                    <a:cubicBezTo>
                      <a:pt x="11078" y="9970"/>
                      <a:pt x="11078" y="11632"/>
                      <a:pt x="10524" y="13293"/>
                    </a:cubicBezTo>
                    <a:cubicBezTo>
                      <a:pt x="6093" y="11078"/>
                      <a:pt x="3323" y="8308"/>
                      <a:pt x="0" y="6093"/>
                    </a:cubicBezTo>
                    <a:cubicBezTo>
                      <a:pt x="0" y="3323"/>
                      <a:pt x="554" y="1662"/>
                      <a:pt x="1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9" name="Freeform: Shape 1208">
                <a:extLst>
                  <a:ext uri="{FF2B5EF4-FFF2-40B4-BE49-F238E27FC236}">
                    <a16:creationId xmlns:a16="http://schemas.microsoft.com/office/drawing/2014/main" id="{73857E09-061B-41DD-8FED-7F18F2A4F63E}"/>
                  </a:ext>
                </a:extLst>
              </p:cNvPr>
              <p:cNvSpPr/>
              <p:nvPr/>
            </p:nvSpPr>
            <p:spPr>
              <a:xfrm>
                <a:off x="6088799" y="3056397"/>
                <a:ext cx="4985" cy="2783"/>
              </a:xfrm>
              <a:custGeom>
                <a:avLst/>
                <a:gdLst>
                  <a:gd name="connsiteX0" fmla="*/ 4985 w 4985"/>
                  <a:gd name="connsiteY0" fmla="*/ 524 h 2783"/>
                  <a:gd name="connsiteX1" fmla="*/ 0 w 4985"/>
                  <a:gd name="connsiteY1" fmla="*/ 2186 h 2783"/>
                  <a:gd name="connsiteX2" fmla="*/ 4985 w 4985"/>
                  <a:gd name="connsiteY2" fmla="*/ 524 h 2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85" h="2783">
                    <a:moveTo>
                      <a:pt x="4985" y="524"/>
                    </a:moveTo>
                    <a:cubicBezTo>
                      <a:pt x="3877" y="1632"/>
                      <a:pt x="1662" y="3848"/>
                      <a:pt x="0" y="2186"/>
                    </a:cubicBezTo>
                    <a:cubicBezTo>
                      <a:pt x="1662" y="1632"/>
                      <a:pt x="3323" y="-1137"/>
                      <a:pt x="4985" y="5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0" name="Freeform: Shape 1209">
                <a:extLst>
                  <a:ext uri="{FF2B5EF4-FFF2-40B4-BE49-F238E27FC236}">
                    <a16:creationId xmlns:a16="http://schemas.microsoft.com/office/drawing/2014/main" id="{945D0AF8-3903-4FB4-A642-92A76D5544F7}"/>
                  </a:ext>
                </a:extLst>
              </p:cNvPr>
              <p:cNvSpPr/>
              <p:nvPr/>
            </p:nvSpPr>
            <p:spPr>
              <a:xfrm>
                <a:off x="6356831" y="3077126"/>
                <a:ext cx="3373" cy="2532"/>
              </a:xfrm>
              <a:custGeom>
                <a:avLst/>
                <a:gdLst>
                  <a:gd name="connsiteX0" fmla="*/ 3374 w 3373"/>
                  <a:gd name="connsiteY0" fmla="*/ 1950 h 2532"/>
                  <a:gd name="connsiteX1" fmla="*/ 3374 w 3373"/>
                  <a:gd name="connsiteY1" fmla="*/ 1950 h 2532"/>
                  <a:gd name="connsiteX2" fmla="*/ 3374 w 3373"/>
                  <a:gd name="connsiteY2" fmla="*/ 1950 h 2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73" h="2532">
                    <a:moveTo>
                      <a:pt x="3374" y="1950"/>
                    </a:moveTo>
                    <a:cubicBezTo>
                      <a:pt x="-2165" y="4720"/>
                      <a:pt x="50" y="-3589"/>
                      <a:pt x="3374" y="1950"/>
                    </a:cubicBezTo>
                    <a:lnTo>
                      <a:pt x="3374" y="1950"/>
                    </a:ln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1" name="Freeform: Shape 1210">
                <a:extLst>
                  <a:ext uri="{FF2B5EF4-FFF2-40B4-BE49-F238E27FC236}">
                    <a16:creationId xmlns:a16="http://schemas.microsoft.com/office/drawing/2014/main" id="{5B4BC049-1DA3-4A7B-B665-D58BFBF004AA}"/>
                  </a:ext>
                </a:extLst>
              </p:cNvPr>
              <p:cNvSpPr/>
              <p:nvPr/>
            </p:nvSpPr>
            <p:spPr>
              <a:xfrm>
                <a:off x="6068859" y="3055813"/>
                <a:ext cx="6646" cy="5209"/>
              </a:xfrm>
              <a:custGeom>
                <a:avLst/>
                <a:gdLst>
                  <a:gd name="connsiteX0" fmla="*/ 1108 w 6646"/>
                  <a:gd name="connsiteY0" fmla="*/ 0 h 5209"/>
                  <a:gd name="connsiteX1" fmla="*/ 6647 w 6646"/>
                  <a:gd name="connsiteY1" fmla="*/ 4985 h 5209"/>
                  <a:gd name="connsiteX2" fmla="*/ 0 w 6646"/>
                  <a:gd name="connsiteY2" fmla="*/ 2216 h 5209"/>
                  <a:gd name="connsiteX3" fmla="*/ 1108 w 6646"/>
                  <a:gd name="connsiteY3" fmla="*/ 0 h 5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46" h="5209">
                    <a:moveTo>
                      <a:pt x="1108" y="0"/>
                    </a:moveTo>
                    <a:cubicBezTo>
                      <a:pt x="2769" y="2216"/>
                      <a:pt x="5539" y="2769"/>
                      <a:pt x="6647" y="4985"/>
                    </a:cubicBezTo>
                    <a:cubicBezTo>
                      <a:pt x="3877" y="6093"/>
                      <a:pt x="2769" y="2769"/>
                      <a:pt x="0" y="2216"/>
                    </a:cubicBezTo>
                    <a:cubicBezTo>
                      <a:pt x="0" y="1108"/>
                      <a:pt x="1108" y="554"/>
                      <a:pt x="1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2" name="Freeform: Shape 1211">
                <a:extLst>
                  <a:ext uri="{FF2B5EF4-FFF2-40B4-BE49-F238E27FC236}">
                    <a16:creationId xmlns:a16="http://schemas.microsoft.com/office/drawing/2014/main" id="{D5D3B063-3EC5-4324-B5EA-4C47F4D50CF4}"/>
                  </a:ext>
                </a:extLst>
              </p:cNvPr>
              <p:cNvSpPr/>
              <p:nvPr/>
            </p:nvSpPr>
            <p:spPr>
              <a:xfrm>
                <a:off x="6349681" y="3079520"/>
                <a:ext cx="4984" cy="3203"/>
              </a:xfrm>
              <a:custGeom>
                <a:avLst/>
                <a:gdLst>
                  <a:gd name="connsiteX0" fmla="*/ 4985 w 4984"/>
                  <a:gd name="connsiteY0" fmla="*/ 2326 h 3203"/>
                  <a:gd name="connsiteX1" fmla="*/ 0 w 4984"/>
                  <a:gd name="connsiteY1" fmla="*/ 2326 h 3203"/>
                  <a:gd name="connsiteX2" fmla="*/ 4985 w 4984"/>
                  <a:gd name="connsiteY2" fmla="*/ 2326 h 3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84" h="3203">
                    <a:moveTo>
                      <a:pt x="4985" y="2326"/>
                    </a:moveTo>
                    <a:cubicBezTo>
                      <a:pt x="3323" y="2880"/>
                      <a:pt x="1662" y="3987"/>
                      <a:pt x="0" y="2326"/>
                    </a:cubicBezTo>
                    <a:cubicBezTo>
                      <a:pt x="554" y="110"/>
                      <a:pt x="4985" y="-1551"/>
                      <a:pt x="4985" y="23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3" name="Freeform: Shape 1212">
                <a:extLst>
                  <a:ext uri="{FF2B5EF4-FFF2-40B4-BE49-F238E27FC236}">
                    <a16:creationId xmlns:a16="http://schemas.microsoft.com/office/drawing/2014/main" id="{0937F6F7-8903-44C2-A738-62FD83B19031}"/>
                  </a:ext>
                </a:extLst>
              </p:cNvPr>
              <p:cNvSpPr/>
              <p:nvPr/>
            </p:nvSpPr>
            <p:spPr>
              <a:xfrm>
                <a:off x="6093784" y="3060364"/>
                <a:ext cx="4431" cy="2760"/>
              </a:xfrm>
              <a:custGeom>
                <a:avLst/>
                <a:gdLst>
                  <a:gd name="connsiteX0" fmla="*/ 4431 w 4431"/>
                  <a:gd name="connsiteY0" fmla="*/ 435 h 2760"/>
                  <a:gd name="connsiteX1" fmla="*/ 0 w 4431"/>
                  <a:gd name="connsiteY1" fmla="*/ 2650 h 2760"/>
                  <a:gd name="connsiteX2" fmla="*/ 4431 w 4431"/>
                  <a:gd name="connsiteY2" fmla="*/ 435 h 2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31" h="2760">
                    <a:moveTo>
                      <a:pt x="4431" y="435"/>
                    </a:moveTo>
                    <a:cubicBezTo>
                      <a:pt x="3323" y="1542"/>
                      <a:pt x="1662" y="3204"/>
                      <a:pt x="0" y="2650"/>
                    </a:cubicBezTo>
                    <a:cubicBezTo>
                      <a:pt x="554" y="435"/>
                      <a:pt x="2769" y="-673"/>
                      <a:pt x="4431" y="4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4" name="Freeform: Shape 1213">
                <a:extLst>
                  <a:ext uri="{FF2B5EF4-FFF2-40B4-BE49-F238E27FC236}">
                    <a16:creationId xmlns:a16="http://schemas.microsoft.com/office/drawing/2014/main" id="{D9F9F020-40D2-4F2E-9C86-F760CD2F2452}"/>
                  </a:ext>
                </a:extLst>
              </p:cNvPr>
              <p:cNvSpPr/>
              <p:nvPr/>
            </p:nvSpPr>
            <p:spPr>
              <a:xfrm>
                <a:off x="5980148" y="3052490"/>
                <a:ext cx="3641" cy="21601"/>
              </a:xfrm>
              <a:custGeom>
                <a:avLst/>
                <a:gdLst>
                  <a:gd name="connsiteX0" fmla="*/ 1751 w 3641"/>
                  <a:gd name="connsiteY0" fmla="*/ 0 h 21601"/>
                  <a:gd name="connsiteX1" fmla="*/ 3412 w 3641"/>
                  <a:gd name="connsiteY1" fmla="*/ 554 h 21601"/>
                  <a:gd name="connsiteX2" fmla="*/ 2858 w 3641"/>
                  <a:gd name="connsiteY2" fmla="*/ 21602 h 21601"/>
                  <a:gd name="connsiteX3" fmla="*/ 89 w 3641"/>
                  <a:gd name="connsiteY3" fmla="*/ 16617 h 21601"/>
                  <a:gd name="connsiteX4" fmla="*/ 1751 w 3641"/>
                  <a:gd name="connsiteY4" fmla="*/ 1108 h 21601"/>
                  <a:gd name="connsiteX5" fmla="*/ 1751 w 3641"/>
                  <a:gd name="connsiteY5" fmla="*/ 0 h 21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41" h="21601">
                    <a:moveTo>
                      <a:pt x="1751" y="0"/>
                    </a:moveTo>
                    <a:cubicBezTo>
                      <a:pt x="2304" y="554"/>
                      <a:pt x="2858" y="554"/>
                      <a:pt x="3412" y="554"/>
                    </a:cubicBezTo>
                    <a:cubicBezTo>
                      <a:pt x="3966" y="6647"/>
                      <a:pt x="3412" y="14401"/>
                      <a:pt x="2858" y="21602"/>
                    </a:cubicBezTo>
                    <a:cubicBezTo>
                      <a:pt x="89" y="21602"/>
                      <a:pt x="89" y="18278"/>
                      <a:pt x="89" y="16617"/>
                    </a:cubicBezTo>
                    <a:cubicBezTo>
                      <a:pt x="-465" y="11632"/>
                      <a:pt x="1751" y="6647"/>
                      <a:pt x="1751" y="1108"/>
                    </a:cubicBezTo>
                    <a:cubicBezTo>
                      <a:pt x="1751" y="1108"/>
                      <a:pt x="1751" y="554"/>
                      <a:pt x="17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5" name="Freeform: Shape 1214">
                <a:extLst>
                  <a:ext uri="{FF2B5EF4-FFF2-40B4-BE49-F238E27FC236}">
                    <a16:creationId xmlns:a16="http://schemas.microsoft.com/office/drawing/2014/main" id="{E0A6DBFF-BD83-4B6D-B44E-47523DF61CF9}"/>
                  </a:ext>
                </a:extLst>
              </p:cNvPr>
              <p:cNvSpPr/>
              <p:nvPr/>
            </p:nvSpPr>
            <p:spPr>
              <a:xfrm>
                <a:off x="5996853" y="3054151"/>
                <a:ext cx="4431" cy="7200"/>
              </a:xfrm>
              <a:custGeom>
                <a:avLst/>
                <a:gdLst>
                  <a:gd name="connsiteX0" fmla="*/ 554 w 4431"/>
                  <a:gd name="connsiteY0" fmla="*/ 0 h 7200"/>
                  <a:gd name="connsiteX1" fmla="*/ 4431 w 4431"/>
                  <a:gd name="connsiteY1" fmla="*/ 2216 h 7200"/>
                  <a:gd name="connsiteX2" fmla="*/ 3877 w 4431"/>
                  <a:gd name="connsiteY2" fmla="*/ 7201 h 7200"/>
                  <a:gd name="connsiteX3" fmla="*/ 0 w 4431"/>
                  <a:gd name="connsiteY3" fmla="*/ 4985 h 7200"/>
                  <a:gd name="connsiteX4" fmla="*/ 554 w 4431"/>
                  <a:gd name="connsiteY4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1" h="7200">
                    <a:moveTo>
                      <a:pt x="554" y="0"/>
                    </a:moveTo>
                    <a:cubicBezTo>
                      <a:pt x="2216" y="0"/>
                      <a:pt x="2769" y="1662"/>
                      <a:pt x="4431" y="2216"/>
                    </a:cubicBezTo>
                    <a:cubicBezTo>
                      <a:pt x="4431" y="3877"/>
                      <a:pt x="4431" y="5539"/>
                      <a:pt x="3877" y="7201"/>
                    </a:cubicBezTo>
                    <a:cubicBezTo>
                      <a:pt x="2216" y="7201"/>
                      <a:pt x="1662" y="5539"/>
                      <a:pt x="0" y="4985"/>
                    </a:cubicBezTo>
                    <a:cubicBezTo>
                      <a:pt x="554" y="3323"/>
                      <a:pt x="554" y="1662"/>
                      <a:pt x="5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6" name="Freeform: Shape 1215">
                <a:extLst>
                  <a:ext uri="{FF2B5EF4-FFF2-40B4-BE49-F238E27FC236}">
                    <a16:creationId xmlns:a16="http://schemas.microsoft.com/office/drawing/2014/main" id="{5986A0EE-638F-4EC3-88ED-FF25411D34EA}"/>
                  </a:ext>
                </a:extLst>
              </p:cNvPr>
              <p:cNvSpPr/>
              <p:nvPr/>
            </p:nvSpPr>
            <p:spPr>
              <a:xfrm>
                <a:off x="6343588" y="3082821"/>
                <a:ext cx="4012" cy="2760"/>
              </a:xfrm>
              <a:custGeom>
                <a:avLst/>
                <a:gdLst>
                  <a:gd name="connsiteX0" fmla="*/ 0 w 4012"/>
                  <a:gd name="connsiteY0" fmla="*/ 1794 h 2760"/>
                  <a:gd name="connsiteX1" fmla="*/ 0 w 4012"/>
                  <a:gd name="connsiteY1" fmla="*/ 1794 h 2760"/>
                  <a:gd name="connsiteX2" fmla="*/ 0 w 4012"/>
                  <a:gd name="connsiteY2" fmla="*/ 1794 h 2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12" h="2760">
                    <a:moveTo>
                      <a:pt x="0" y="1794"/>
                    </a:moveTo>
                    <a:cubicBezTo>
                      <a:pt x="3877" y="-3745"/>
                      <a:pt x="6647" y="5672"/>
                      <a:pt x="0" y="1794"/>
                    </a:cubicBezTo>
                    <a:lnTo>
                      <a:pt x="0" y="1794"/>
                    </a:ln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7" name="Freeform: Shape 1216">
                <a:extLst>
                  <a:ext uri="{FF2B5EF4-FFF2-40B4-BE49-F238E27FC236}">
                    <a16:creationId xmlns:a16="http://schemas.microsoft.com/office/drawing/2014/main" id="{650713E1-DDAC-44FE-83B3-C0A9674FB846}"/>
                  </a:ext>
                </a:extLst>
              </p:cNvPr>
              <p:cNvSpPr/>
              <p:nvPr/>
            </p:nvSpPr>
            <p:spPr>
              <a:xfrm>
                <a:off x="6002946" y="3058583"/>
                <a:ext cx="11077" cy="12739"/>
              </a:xfrm>
              <a:custGeom>
                <a:avLst/>
                <a:gdLst>
                  <a:gd name="connsiteX0" fmla="*/ 554 w 11077"/>
                  <a:gd name="connsiteY0" fmla="*/ 0 h 12739"/>
                  <a:gd name="connsiteX1" fmla="*/ 11078 w 11077"/>
                  <a:gd name="connsiteY1" fmla="*/ 8308 h 12739"/>
                  <a:gd name="connsiteX2" fmla="*/ 9970 w 11077"/>
                  <a:gd name="connsiteY2" fmla="*/ 12739 h 12739"/>
                  <a:gd name="connsiteX3" fmla="*/ 0 w 11077"/>
                  <a:gd name="connsiteY3" fmla="*/ 4985 h 12739"/>
                  <a:gd name="connsiteX4" fmla="*/ 554 w 11077"/>
                  <a:gd name="connsiteY4" fmla="*/ 0 h 12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7" h="12739">
                    <a:moveTo>
                      <a:pt x="554" y="0"/>
                    </a:moveTo>
                    <a:cubicBezTo>
                      <a:pt x="4431" y="2769"/>
                      <a:pt x="7754" y="5539"/>
                      <a:pt x="11078" y="8308"/>
                    </a:cubicBezTo>
                    <a:cubicBezTo>
                      <a:pt x="11078" y="10524"/>
                      <a:pt x="9970" y="11078"/>
                      <a:pt x="9970" y="12739"/>
                    </a:cubicBezTo>
                    <a:cubicBezTo>
                      <a:pt x="6647" y="9970"/>
                      <a:pt x="2769" y="7754"/>
                      <a:pt x="0" y="4985"/>
                    </a:cubicBezTo>
                    <a:cubicBezTo>
                      <a:pt x="0" y="3323"/>
                      <a:pt x="0" y="1662"/>
                      <a:pt x="5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8" name="Freeform: Shape 1217">
                <a:extLst>
                  <a:ext uri="{FF2B5EF4-FFF2-40B4-BE49-F238E27FC236}">
                    <a16:creationId xmlns:a16="http://schemas.microsoft.com/office/drawing/2014/main" id="{6B1CECF0-9A9E-45C3-A012-867850D7F49F}"/>
                  </a:ext>
                </a:extLst>
              </p:cNvPr>
              <p:cNvSpPr/>
              <p:nvPr/>
            </p:nvSpPr>
            <p:spPr>
              <a:xfrm>
                <a:off x="6071927" y="3064121"/>
                <a:ext cx="30165" cy="54834"/>
              </a:xfrm>
              <a:custGeom>
                <a:avLst/>
                <a:gdLst>
                  <a:gd name="connsiteX0" fmla="*/ 8010 w 30165"/>
                  <a:gd name="connsiteY0" fmla="*/ 0 h 54834"/>
                  <a:gd name="connsiteX1" fmla="*/ 30165 w 30165"/>
                  <a:gd name="connsiteY1" fmla="*/ 18832 h 54834"/>
                  <a:gd name="connsiteX2" fmla="*/ 20749 w 30165"/>
                  <a:gd name="connsiteY2" fmla="*/ 54835 h 54834"/>
                  <a:gd name="connsiteX3" fmla="*/ 11887 w 30165"/>
                  <a:gd name="connsiteY3" fmla="*/ 48742 h 54834"/>
                  <a:gd name="connsiteX4" fmla="*/ 14102 w 30165"/>
                  <a:gd name="connsiteY4" fmla="*/ 31572 h 54834"/>
                  <a:gd name="connsiteX5" fmla="*/ 9117 w 30165"/>
                  <a:gd name="connsiteY5" fmla="*/ 45973 h 54834"/>
                  <a:gd name="connsiteX6" fmla="*/ 4686 w 30165"/>
                  <a:gd name="connsiteY6" fmla="*/ 42096 h 54834"/>
                  <a:gd name="connsiteX7" fmla="*/ 11887 w 30165"/>
                  <a:gd name="connsiteY7" fmla="*/ 9416 h 54834"/>
                  <a:gd name="connsiteX8" fmla="*/ 5794 w 30165"/>
                  <a:gd name="connsiteY8" fmla="*/ 22709 h 54834"/>
                  <a:gd name="connsiteX9" fmla="*/ 2471 w 30165"/>
                  <a:gd name="connsiteY9" fmla="*/ 38772 h 54834"/>
                  <a:gd name="connsiteX10" fmla="*/ 1363 w 30165"/>
                  <a:gd name="connsiteY10" fmla="*/ 27141 h 54834"/>
                  <a:gd name="connsiteX11" fmla="*/ 8010 w 30165"/>
                  <a:gd name="connsiteY11" fmla="*/ 0 h 54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165" h="54834">
                    <a:moveTo>
                      <a:pt x="8010" y="0"/>
                    </a:moveTo>
                    <a:cubicBezTo>
                      <a:pt x="16318" y="5539"/>
                      <a:pt x="22965" y="12186"/>
                      <a:pt x="30165" y="18832"/>
                    </a:cubicBezTo>
                    <a:cubicBezTo>
                      <a:pt x="25180" y="28802"/>
                      <a:pt x="21303" y="39880"/>
                      <a:pt x="20749" y="54835"/>
                    </a:cubicBezTo>
                    <a:cubicBezTo>
                      <a:pt x="16872" y="53173"/>
                      <a:pt x="15210" y="50404"/>
                      <a:pt x="11887" y="48742"/>
                    </a:cubicBezTo>
                    <a:cubicBezTo>
                      <a:pt x="12441" y="42649"/>
                      <a:pt x="12995" y="36557"/>
                      <a:pt x="14102" y="31572"/>
                    </a:cubicBezTo>
                    <a:cubicBezTo>
                      <a:pt x="10225" y="33787"/>
                      <a:pt x="10225" y="40434"/>
                      <a:pt x="9117" y="45973"/>
                    </a:cubicBezTo>
                    <a:cubicBezTo>
                      <a:pt x="7456" y="44865"/>
                      <a:pt x="5794" y="43757"/>
                      <a:pt x="4686" y="42096"/>
                    </a:cubicBezTo>
                    <a:cubicBezTo>
                      <a:pt x="6348" y="30464"/>
                      <a:pt x="9671" y="20494"/>
                      <a:pt x="11887" y="9416"/>
                    </a:cubicBezTo>
                    <a:cubicBezTo>
                      <a:pt x="8010" y="12186"/>
                      <a:pt x="6902" y="17724"/>
                      <a:pt x="5794" y="22709"/>
                    </a:cubicBezTo>
                    <a:cubicBezTo>
                      <a:pt x="4132" y="27694"/>
                      <a:pt x="3025" y="33233"/>
                      <a:pt x="2471" y="38772"/>
                    </a:cubicBezTo>
                    <a:cubicBezTo>
                      <a:pt x="-1960" y="37111"/>
                      <a:pt x="809" y="31018"/>
                      <a:pt x="1363" y="27141"/>
                    </a:cubicBezTo>
                    <a:cubicBezTo>
                      <a:pt x="3025" y="17724"/>
                      <a:pt x="4132" y="7201"/>
                      <a:pt x="8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9" name="Freeform: Shape 1218">
                <a:extLst>
                  <a:ext uri="{FF2B5EF4-FFF2-40B4-BE49-F238E27FC236}">
                    <a16:creationId xmlns:a16="http://schemas.microsoft.com/office/drawing/2014/main" id="{9756B96D-B7B9-484E-BA40-F6DFF7A2E564}"/>
                  </a:ext>
                </a:extLst>
              </p:cNvPr>
              <p:cNvSpPr/>
              <p:nvPr/>
            </p:nvSpPr>
            <p:spPr>
              <a:xfrm>
                <a:off x="6102646" y="3067079"/>
                <a:ext cx="4431" cy="2027"/>
              </a:xfrm>
              <a:custGeom>
                <a:avLst/>
                <a:gdLst>
                  <a:gd name="connsiteX0" fmla="*/ 4431 w 4431"/>
                  <a:gd name="connsiteY0" fmla="*/ 365 h 2027"/>
                  <a:gd name="connsiteX1" fmla="*/ 0 w 4431"/>
                  <a:gd name="connsiteY1" fmla="*/ 2027 h 2027"/>
                  <a:gd name="connsiteX2" fmla="*/ 4431 w 4431"/>
                  <a:gd name="connsiteY2" fmla="*/ 365 h 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31" h="2027">
                    <a:moveTo>
                      <a:pt x="4431" y="365"/>
                    </a:moveTo>
                    <a:cubicBezTo>
                      <a:pt x="3323" y="1473"/>
                      <a:pt x="2216" y="2027"/>
                      <a:pt x="0" y="2027"/>
                    </a:cubicBezTo>
                    <a:cubicBezTo>
                      <a:pt x="554" y="919"/>
                      <a:pt x="3323" y="-742"/>
                      <a:pt x="4431" y="3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0" name="Freeform: Shape 1219">
                <a:extLst>
                  <a:ext uri="{FF2B5EF4-FFF2-40B4-BE49-F238E27FC236}">
                    <a16:creationId xmlns:a16="http://schemas.microsoft.com/office/drawing/2014/main" id="{0FC44834-F1AE-47DF-A176-4B8917B32560}"/>
                  </a:ext>
                </a:extLst>
              </p:cNvPr>
              <p:cNvSpPr/>
              <p:nvPr/>
            </p:nvSpPr>
            <p:spPr>
              <a:xfrm>
                <a:off x="6016239" y="3060244"/>
                <a:ext cx="9416" cy="11077"/>
              </a:xfrm>
              <a:custGeom>
                <a:avLst/>
                <a:gdLst>
                  <a:gd name="connsiteX0" fmla="*/ 554 w 9416"/>
                  <a:gd name="connsiteY0" fmla="*/ 0 h 11077"/>
                  <a:gd name="connsiteX1" fmla="*/ 9416 w 9416"/>
                  <a:gd name="connsiteY1" fmla="*/ 6647 h 11077"/>
                  <a:gd name="connsiteX2" fmla="*/ 8308 w 9416"/>
                  <a:gd name="connsiteY2" fmla="*/ 11078 h 11077"/>
                  <a:gd name="connsiteX3" fmla="*/ 0 w 9416"/>
                  <a:gd name="connsiteY3" fmla="*/ 4985 h 11077"/>
                  <a:gd name="connsiteX4" fmla="*/ 554 w 9416"/>
                  <a:gd name="connsiteY4" fmla="*/ 0 h 11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" h="11077">
                    <a:moveTo>
                      <a:pt x="554" y="0"/>
                    </a:moveTo>
                    <a:cubicBezTo>
                      <a:pt x="3877" y="1662"/>
                      <a:pt x="6093" y="4985"/>
                      <a:pt x="9416" y="6647"/>
                    </a:cubicBezTo>
                    <a:cubicBezTo>
                      <a:pt x="9416" y="8862"/>
                      <a:pt x="8862" y="9970"/>
                      <a:pt x="8308" y="11078"/>
                    </a:cubicBezTo>
                    <a:cubicBezTo>
                      <a:pt x="5539" y="8862"/>
                      <a:pt x="3323" y="6647"/>
                      <a:pt x="0" y="4985"/>
                    </a:cubicBezTo>
                    <a:cubicBezTo>
                      <a:pt x="0" y="3877"/>
                      <a:pt x="554" y="1662"/>
                      <a:pt x="5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1" name="Freeform: Shape 1220">
                <a:extLst>
                  <a:ext uri="{FF2B5EF4-FFF2-40B4-BE49-F238E27FC236}">
                    <a16:creationId xmlns:a16="http://schemas.microsoft.com/office/drawing/2014/main" id="{E2F5F836-AFA0-438C-805F-A8F233E9A998}"/>
                  </a:ext>
                </a:extLst>
              </p:cNvPr>
              <p:cNvSpPr/>
              <p:nvPr/>
            </p:nvSpPr>
            <p:spPr>
              <a:xfrm>
                <a:off x="6065536" y="3064121"/>
                <a:ext cx="4985" cy="3877"/>
              </a:xfrm>
              <a:custGeom>
                <a:avLst/>
                <a:gdLst>
                  <a:gd name="connsiteX0" fmla="*/ 0 w 4985"/>
                  <a:gd name="connsiteY0" fmla="*/ 0 h 3877"/>
                  <a:gd name="connsiteX1" fmla="*/ 4985 w 4985"/>
                  <a:gd name="connsiteY1" fmla="*/ 3877 h 3877"/>
                  <a:gd name="connsiteX2" fmla="*/ 0 w 4985"/>
                  <a:gd name="connsiteY2" fmla="*/ 0 h 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85" h="3877">
                    <a:moveTo>
                      <a:pt x="0" y="0"/>
                    </a:moveTo>
                    <a:cubicBezTo>
                      <a:pt x="1662" y="1108"/>
                      <a:pt x="3877" y="2216"/>
                      <a:pt x="4985" y="3877"/>
                    </a:cubicBezTo>
                    <a:cubicBezTo>
                      <a:pt x="2769" y="3323"/>
                      <a:pt x="554" y="276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2" name="Freeform: Shape 1221">
                <a:extLst>
                  <a:ext uri="{FF2B5EF4-FFF2-40B4-BE49-F238E27FC236}">
                    <a16:creationId xmlns:a16="http://schemas.microsoft.com/office/drawing/2014/main" id="{82A9EBBA-A6C8-4487-A281-A02245E48B8F}"/>
                  </a:ext>
                </a:extLst>
              </p:cNvPr>
              <p:cNvSpPr/>
              <p:nvPr/>
            </p:nvSpPr>
            <p:spPr>
              <a:xfrm>
                <a:off x="5996853" y="3061906"/>
                <a:ext cx="3877" cy="9416"/>
              </a:xfrm>
              <a:custGeom>
                <a:avLst/>
                <a:gdLst>
                  <a:gd name="connsiteX0" fmla="*/ 0 w 3877"/>
                  <a:gd name="connsiteY0" fmla="*/ 0 h 9416"/>
                  <a:gd name="connsiteX1" fmla="*/ 3877 w 3877"/>
                  <a:gd name="connsiteY1" fmla="*/ 2216 h 9416"/>
                  <a:gd name="connsiteX2" fmla="*/ 3323 w 3877"/>
                  <a:gd name="connsiteY2" fmla="*/ 9416 h 9416"/>
                  <a:gd name="connsiteX3" fmla="*/ 0 w 3877"/>
                  <a:gd name="connsiteY3" fmla="*/ 7754 h 9416"/>
                  <a:gd name="connsiteX4" fmla="*/ 0 w 3877"/>
                  <a:gd name="connsiteY4" fmla="*/ 0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7" h="9416">
                    <a:moveTo>
                      <a:pt x="0" y="0"/>
                    </a:moveTo>
                    <a:cubicBezTo>
                      <a:pt x="1662" y="0"/>
                      <a:pt x="2216" y="1662"/>
                      <a:pt x="3877" y="2216"/>
                    </a:cubicBezTo>
                    <a:cubicBezTo>
                      <a:pt x="3877" y="4431"/>
                      <a:pt x="3323" y="6647"/>
                      <a:pt x="3323" y="9416"/>
                    </a:cubicBezTo>
                    <a:cubicBezTo>
                      <a:pt x="1662" y="9416"/>
                      <a:pt x="1662" y="7754"/>
                      <a:pt x="0" y="7754"/>
                    </a:cubicBezTo>
                    <a:cubicBezTo>
                      <a:pt x="0" y="4985"/>
                      <a:pt x="554" y="166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3" name="Freeform: Shape 1222">
                <a:extLst>
                  <a:ext uri="{FF2B5EF4-FFF2-40B4-BE49-F238E27FC236}">
                    <a16:creationId xmlns:a16="http://schemas.microsoft.com/office/drawing/2014/main" id="{C16FBB24-E68A-4831-9F25-47F0675F8118}"/>
                  </a:ext>
                </a:extLst>
              </p:cNvPr>
              <p:cNvSpPr/>
              <p:nvPr/>
            </p:nvSpPr>
            <p:spPr>
              <a:xfrm>
                <a:off x="6108739" y="3071296"/>
                <a:ext cx="4431" cy="2241"/>
              </a:xfrm>
              <a:custGeom>
                <a:avLst/>
                <a:gdLst>
                  <a:gd name="connsiteX0" fmla="*/ 4431 w 4431"/>
                  <a:gd name="connsiteY0" fmla="*/ 2242 h 2241"/>
                  <a:gd name="connsiteX1" fmla="*/ 0 w 4431"/>
                  <a:gd name="connsiteY1" fmla="*/ 1134 h 2241"/>
                  <a:gd name="connsiteX2" fmla="*/ 4431 w 4431"/>
                  <a:gd name="connsiteY2" fmla="*/ 2242 h 2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31" h="2241">
                    <a:moveTo>
                      <a:pt x="4431" y="2242"/>
                    </a:moveTo>
                    <a:cubicBezTo>
                      <a:pt x="2216" y="2242"/>
                      <a:pt x="1662" y="1134"/>
                      <a:pt x="0" y="1134"/>
                    </a:cubicBezTo>
                    <a:cubicBezTo>
                      <a:pt x="1662" y="-528"/>
                      <a:pt x="4431" y="-528"/>
                      <a:pt x="4431" y="22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4" name="Freeform: Shape 1223">
                <a:extLst>
                  <a:ext uri="{FF2B5EF4-FFF2-40B4-BE49-F238E27FC236}">
                    <a16:creationId xmlns:a16="http://schemas.microsoft.com/office/drawing/2014/main" id="{46CC73B2-8C28-4227-8C1C-4F140A14BF05}"/>
                  </a:ext>
                </a:extLst>
              </p:cNvPr>
              <p:cNvSpPr/>
              <p:nvPr/>
            </p:nvSpPr>
            <p:spPr>
              <a:xfrm>
                <a:off x="6063874" y="3069035"/>
                <a:ext cx="6092" cy="5056"/>
              </a:xfrm>
              <a:custGeom>
                <a:avLst/>
                <a:gdLst>
                  <a:gd name="connsiteX0" fmla="*/ 6093 w 6092"/>
                  <a:gd name="connsiteY0" fmla="*/ 5056 h 5056"/>
                  <a:gd name="connsiteX1" fmla="*/ 0 w 6092"/>
                  <a:gd name="connsiteY1" fmla="*/ 71 h 5056"/>
                  <a:gd name="connsiteX2" fmla="*/ 6093 w 6092"/>
                  <a:gd name="connsiteY2" fmla="*/ 5056 h 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92" h="5056">
                    <a:moveTo>
                      <a:pt x="6093" y="5056"/>
                    </a:moveTo>
                    <a:cubicBezTo>
                      <a:pt x="3877" y="3395"/>
                      <a:pt x="0" y="2841"/>
                      <a:pt x="0" y="71"/>
                    </a:cubicBezTo>
                    <a:cubicBezTo>
                      <a:pt x="2216" y="-483"/>
                      <a:pt x="5539" y="2287"/>
                      <a:pt x="6093" y="50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5" name="Freeform: Shape 1224">
                <a:extLst>
                  <a:ext uri="{FF2B5EF4-FFF2-40B4-BE49-F238E27FC236}">
                    <a16:creationId xmlns:a16="http://schemas.microsoft.com/office/drawing/2014/main" id="{03F38EEB-9B0E-42E4-8C63-FC93F1A471E3}"/>
                  </a:ext>
                </a:extLst>
              </p:cNvPr>
              <p:cNvSpPr/>
              <p:nvPr/>
            </p:nvSpPr>
            <p:spPr>
              <a:xfrm>
                <a:off x="6166859" y="3077969"/>
                <a:ext cx="7486" cy="4431"/>
              </a:xfrm>
              <a:custGeom>
                <a:avLst/>
                <a:gdLst>
                  <a:gd name="connsiteX0" fmla="*/ 7239 w 7486"/>
                  <a:gd name="connsiteY0" fmla="*/ 0 h 4431"/>
                  <a:gd name="connsiteX1" fmla="*/ 39 w 7486"/>
                  <a:gd name="connsiteY1" fmla="*/ 4431 h 4431"/>
                  <a:gd name="connsiteX2" fmla="*/ 7239 w 7486"/>
                  <a:gd name="connsiteY2" fmla="*/ 0 h 4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86" h="4431">
                    <a:moveTo>
                      <a:pt x="7239" y="0"/>
                    </a:moveTo>
                    <a:cubicBezTo>
                      <a:pt x="8901" y="2216"/>
                      <a:pt x="1700" y="2769"/>
                      <a:pt x="39" y="4431"/>
                    </a:cubicBezTo>
                    <a:cubicBezTo>
                      <a:pt x="-515" y="2216"/>
                      <a:pt x="5024" y="1662"/>
                      <a:pt x="72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6" name="Freeform: Shape 1225">
                <a:extLst>
                  <a:ext uri="{FF2B5EF4-FFF2-40B4-BE49-F238E27FC236}">
                    <a16:creationId xmlns:a16="http://schemas.microsoft.com/office/drawing/2014/main" id="{28591BE7-4425-4AD5-BADD-3277BCA4DD62}"/>
                  </a:ext>
                </a:extLst>
              </p:cNvPr>
              <p:cNvSpPr/>
              <p:nvPr/>
            </p:nvSpPr>
            <p:spPr>
              <a:xfrm>
                <a:off x="6001838" y="3066337"/>
                <a:ext cx="11077" cy="13847"/>
              </a:xfrm>
              <a:custGeom>
                <a:avLst/>
                <a:gdLst>
                  <a:gd name="connsiteX0" fmla="*/ 1108 w 11077"/>
                  <a:gd name="connsiteY0" fmla="*/ 0 h 13847"/>
                  <a:gd name="connsiteX1" fmla="*/ 11078 w 11077"/>
                  <a:gd name="connsiteY1" fmla="*/ 8308 h 13847"/>
                  <a:gd name="connsiteX2" fmla="*/ 10524 w 11077"/>
                  <a:gd name="connsiteY2" fmla="*/ 13847 h 13847"/>
                  <a:gd name="connsiteX3" fmla="*/ 0 w 11077"/>
                  <a:gd name="connsiteY3" fmla="*/ 6647 h 13847"/>
                  <a:gd name="connsiteX4" fmla="*/ 1108 w 11077"/>
                  <a:gd name="connsiteY4" fmla="*/ 0 h 13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7" h="13847">
                    <a:moveTo>
                      <a:pt x="1108" y="0"/>
                    </a:moveTo>
                    <a:cubicBezTo>
                      <a:pt x="4431" y="2769"/>
                      <a:pt x="7754" y="5539"/>
                      <a:pt x="11078" y="8308"/>
                    </a:cubicBezTo>
                    <a:cubicBezTo>
                      <a:pt x="11078" y="9970"/>
                      <a:pt x="10524" y="12186"/>
                      <a:pt x="10524" y="13847"/>
                    </a:cubicBezTo>
                    <a:cubicBezTo>
                      <a:pt x="6647" y="11632"/>
                      <a:pt x="3323" y="8862"/>
                      <a:pt x="0" y="6647"/>
                    </a:cubicBezTo>
                    <a:cubicBezTo>
                      <a:pt x="1108" y="4431"/>
                      <a:pt x="1108" y="2216"/>
                      <a:pt x="1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7" name="Freeform: Shape 1226">
                <a:extLst>
                  <a:ext uri="{FF2B5EF4-FFF2-40B4-BE49-F238E27FC236}">
                    <a16:creationId xmlns:a16="http://schemas.microsoft.com/office/drawing/2014/main" id="{6F7B17BF-E43C-42ED-B18F-8BF413D96C00}"/>
                  </a:ext>
                </a:extLst>
              </p:cNvPr>
              <p:cNvSpPr/>
              <p:nvPr/>
            </p:nvSpPr>
            <p:spPr>
              <a:xfrm>
                <a:off x="6025656" y="3068553"/>
                <a:ext cx="5140" cy="7754"/>
              </a:xfrm>
              <a:custGeom>
                <a:avLst/>
                <a:gdLst>
                  <a:gd name="connsiteX0" fmla="*/ 1108 w 5140"/>
                  <a:gd name="connsiteY0" fmla="*/ 0 h 7754"/>
                  <a:gd name="connsiteX1" fmla="*/ 4985 w 5140"/>
                  <a:gd name="connsiteY1" fmla="*/ 3323 h 7754"/>
                  <a:gd name="connsiteX2" fmla="*/ 4431 w 5140"/>
                  <a:gd name="connsiteY2" fmla="*/ 7754 h 7754"/>
                  <a:gd name="connsiteX3" fmla="*/ 0 w 5140"/>
                  <a:gd name="connsiteY3" fmla="*/ 3877 h 7754"/>
                  <a:gd name="connsiteX4" fmla="*/ 1108 w 5140"/>
                  <a:gd name="connsiteY4" fmla="*/ 0 h 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40" h="7754">
                    <a:moveTo>
                      <a:pt x="1108" y="0"/>
                    </a:moveTo>
                    <a:cubicBezTo>
                      <a:pt x="2769" y="1108"/>
                      <a:pt x="3323" y="2216"/>
                      <a:pt x="4985" y="3323"/>
                    </a:cubicBezTo>
                    <a:cubicBezTo>
                      <a:pt x="5539" y="4985"/>
                      <a:pt x="4431" y="5539"/>
                      <a:pt x="4431" y="7754"/>
                    </a:cubicBezTo>
                    <a:cubicBezTo>
                      <a:pt x="2769" y="6647"/>
                      <a:pt x="1662" y="5539"/>
                      <a:pt x="0" y="3877"/>
                    </a:cubicBezTo>
                    <a:cubicBezTo>
                      <a:pt x="554" y="2216"/>
                      <a:pt x="1108" y="1662"/>
                      <a:pt x="1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8" name="Freeform: Shape 1227">
                <a:extLst>
                  <a:ext uri="{FF2B5EF4-FFF2-40B4-BE49-F238E27FC236}">
                    <a16:creationId xmlns:a16="http://schemas.microsoft.com/office/drawing/2014/main" id="{B62ECA23-E478-40ED-A425-959A6EE75798}"/>
                  </a:ext>
                </a:extLst>
              </p:cNvPr>
              <p:cNvSpPr/>
              <p:nvPr/>
            </p:nvSpPr>
            <p:spPr>
              <a:xfrm>
                <a:off x="6015132" y="3068553"/>
                <a:ext cx="8862" cy="10523"/>
              </a:xfrm>
              <a:custGeom>
                <a:avLst/>
                <a:gdLst>
                  <a:gd name="connsiteX0" fmla="*/ 1108 w 8862"/>
                  <a:gd name="connsiteY0" fmla="*/ 0 h 10523"/>
                  <a:gd name="connsiteX1" fmla="*/ 8862 w 8862"/>
                  <a:gd name="connsiteY1" fmla="*/ 6093 h 10523"/>
                  <a:gd name="connsiteX2" fmla="*/ 8308 w 8862"/>
                  <a:gd name="connsiteY2" fmla="*/ 10524 h 10523"/>
                  <a:gd name="connsiteX3" fmla="*/ 0 w 8862"/>
                  <a:gd name="connsiteY3" fmla="*/ 4985 h 10523"/>
                  <a:gd name="connsiteX4" fmla="*/ 1108 w 8862"/>
                  <a:gd name="connsiteY4" fmla="*/ 0 h 1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62" h="10523">
                    <a:moveTo>
                      <a:pt x="1108" y="0"/>
                    </a:moveTo>
                    <a:cubicBezTo>
                      <a:pt x="3877" y="1662"/>
                      <a:pt x="6093" y="4431"/>
                      <a:pt x="8862" y="6093"/>
                    </a:cubicBezTo>
                    <a:cubicBezTo>
                      <a:pt x="8862" y="7754"/>
                      <a:pt x="8862" y="9416"/>
                      <a:pt x="8308" y="10524"/>
                    </a:cubicBezTo>
                    <a:cubicBezTo>
                      <a:pt x="4985" y="8862"/>
                      <a:pt x="2769" y="6647"/>
                      <a:pt x="0" y="4985"/>
                    </a:cubicBezTo>
                    <a:cubicBezTo>
                      <a:pt x="554" y="3323"/>
                      <a:pt x="1108" y="1662"/>
                      <a:pt x="1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9" name="Freeform: Shape 1228">
                <a:extLst>
                  <a:ext uri="{FF2B5EF4-FFF2-40B4-BE49-F238E27FC236}">
                    <a16:creationId xmlns:a16="http://schemas.microsoft.com/office/drawing/2014/main" id="{4FB90259-25BE-47F5-A131-5595F732538E}"/>
                  </a:ext>
                </a:extLst>
              </p:cNvPr>
              <p:cNvSpPr/>
              <p:nvPr/>
            </p:nvSpPr>
            <p:spPr>
              <a:xfrm>
                <a:off x="6062057" y="3072984"/>
                <a:ext cx="6801" cy="6646"/>
              </a:xfrm>
              <a:custGeom>
                <a:avLst/>
                <a:gdLst>
                  <a:gd name="connsiteX0" fmla="*/ 709 w 6801"/>
                  <a:gd name="connsiteY0" fmla="*/ 0 h 6646"/>
                  <a:gd name="connsiteX1" fmla="*/ 6802 w 6801"/>
                  <a:gd name="connsiteY1" fmla="*/ 6647 h 6646"/>
                  <a:gd name="connsiteX2" fmla="*/ 155 w 6801"/>
                  <a:gd name="connsiteY2" fmla="*/ 2769 h 6646"/>
                  <a:gd name="connsiteX3" fmla="*/ 709 w 6801"/>
                  <a:gd name="connsiteY3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01" h="6646">
                    <a:moveTo>
                      <a:pt x="709" y="0"/>
                    </a:moveTo>
                    <a:cubicBezTo>
                      <a:pt x="2925" y="2216"/>
                      <a:pt x="6802" y="2769"/>
                      <a:pt x="6802" y="6647"/>
                    </a:cubicBezTo>
                    <a:cubicBezTo>
                      <a:pt x="4586" y="5539"/>
                      <a:pt x="2925" y="3877"/>
                      <a:pt x="155" y="2769"/>
                    </a:cubicBezTo>
                    <a:cubicBezTo>
                      <a:pt x="-399" y="1108"/>
                      <a:pt x="709" y="1108"/>
                      <a:pt x="7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0" name="Freeform: Shape 1229">
                <a:extLst>
                  <a:ext uri="{FF2B5EF4-FFF2-40B4-BE49-F238E27FC236}">
                    <a16:creationId xmlns:a16="http://schemas.microsoft.com/office/drawing/2014/main" id="{7FD79012-4EA1-40F3-B00A-320B30F7B42C}"/>
                  </a:ext>
                </a:extLst>
              </p:cNvPr>
              <p:cNvSpPr/>
              <p:nvPr/>
            </p:nvSpPr>
            <p:spPr>
              <a:xfrm>
                <a:off x="5992759" y="3068553"/>
                <a:ext cx="1542" cy="3323"/>
              </a:xfrm>
              <a:custGeom>
                <a:avLst/>
                <a:gdLst>
                  <a:gd name="connsiteX0" fmla="*/ 217 w 1542"/>
                  <a:gd name="connsiteY0" fmla="*/ 0 h 3323"/>
                  <a:gd name="connsiteX1" fmla="*/ 1325 w 1542"/>
                  <a:gd name="connsiteY1" fmla="*/ 3323 h 3323"/>
                  <a:gd name="connsiteX2" fmla="*/ 217 w 1542"/>
                  <a:gd name="connsiteY2" fmla="*/ 0 h 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2" h="3323">
                    <a:moveTo>
                      <a:pt x="217" y="0"/>
                    </a:moveTo>
                    <a:cubicBezTo>
                      <a:pt x="1325" y="554"/>
                      <a:pt x="1879" y="1662"/>
                      <a:pt x="1325" y="3323"/>
                    </a:cubicBezTo>
                    <a:cubicBezTo>
                      <a:pt x="217" y="2769"/>
                      <a:pt x="-337" y="1662"/>
                      <a:pt x="2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1" name="Freeform: Shape 1230">
                <a:extLst>
                  <a:ext uri="{FF2B5EF4-FFF2-40B4-BE49-F238E27FC236}">
                    <a16:creationId xmlns:a16="http://schemas.microsoft.com/office/drawing/2014/main" id="{30944F52-6A88-4576-A239-EE76F81AF119}"/>
                  </a:ext>
                </a:extLst>
              </p:cNvPr>
              <p:cNvSpPr/>
              <p:nvPr/>
            </p:nvSpPr>
            <p:spPr>
              <a:xfrm>
                <a:off x="6032302" y="3074091"/>
                <a:ext cx="4880" cy="7200"/>
              </a:xfrm>
              <a:custGeom>
                <a:avLst/>
                <a:gdLst>
                  <a:gd name="connsiteX0" fmla="*/ 554 w 4880"/>
                  <a:gd name="connsiteY0" fmla="*/ 0 h 7200"/>
                  <a:gd name="connsiteX1" fmla="*/ 4431 w 4880"/>
                  <a:gd name="connsiteY1" fmla="*/ 7201 h 7200"/>
                  <a:gd name="connsiteX2" fmla="*/ 0 w 4880"/>
                  <a:gd name="connsiteY2" fmla="*/ 3877 h 7200"/>
                  <a:gd name="connsiteX3" fmla="*/ 554 w 4880"/>
                  <a:gd name="connsiteY3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0" h="7200">
                    <a:moveTo>
                      <a:pt x="554" y="0"/>
                    </a:moveTo>
                    <a:cubicBezTo>
                      <a:pt x="2769" y="1662"/>
                      <a:pt x="6093" y="2769"/>
                      <a:pt x="4431" y="7201"/>
                    </a:cubicBezTo>
                    <a:cubicBezTo>
                      <a:pt x="2216" y="6647"/>
                      <a:pt x="1662" y="4985"/>
                      <a:pt x="0" y="3877"/>
                    </a:cubicBezTo>
                    <a:cubicBezTo>
                      <a:pt x="0" y="2769"/>
                      <a:pt x="554" y="1108"/>
                      <a:pt x="5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2" name="Freeform: Shape 1231">
                <a:extLst>
                  <a:ext uri="{FF2B5EF4-FFF2-40B4-BE49-F238E27FC236}">
                    <a16:creationId xmlns:a16="http://schemas.microsoft.com/office/drawing/2014/main" id="{3E599756-92A5-43CF-AB3C-744106A6AB8E}"/>
                  </a:ext>
                </a:extLst>
              </p:cNvPr>
              <p:cNvSpPr/>
              <p:nvPr/>
            </p:nvSpPr>
            <p:spPr>
              <a:xfrm>
                <a:off x="5996227" y="3071322"/>
                <a:ext cx="3650" cy="5538"/>
              </a:xfrm>
              <a:custGeom>
                <a:avLst/>
                <a:gdLst>
                  <a:gd name="connsiteX0" fmla="*/ 72 w 3650"/>
                  <a:gd name="connsiteY0" fmla="*/ 0 h 5538"/>
                  <a:gd name="connsiteX1" fmla="*/ 3396 w 3650"/>
                  <a:gd name="connsiteY1" fmla="*/ 5539 h 5538"/>
                  <a:gd name="connsiteX2" fmla="*/ 72 w 3650"/>
                  <a:gd name="connsiteY2" fmla="*/ 0 h 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50" h="5538">
                    <a:moveTo>
                      <a:pt x="72" y="0"/>
                    </a:moveTo>
                    <a:cubicBezTo>
                      <a:pt x="1734" y="1108"/>
                      <a:pt x="4504" y="1662"/>
                      <a:pt x="3396" y="5539"/>
                    </a:cubicBezTo>
                    <a:cubicBezTo>
                      <a:pt x="2288" y="4431"/>
                      <a:pt x="-481" y="3877"/>
                      <a:pt x="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3" name="Freeform: Shape 1232">
                <a:extLst>
                  <a:ext uri="{FF2B5EF4-FFF2-40B4-BE49-F238E27FC236}">
                    <a16:creationId xmlns:a16="http://schemas.microsoft.com/office/drawing/2014/main" id="{CD4007C7-CFE7-4710-B9B6-18A1A4529C58}"/>
                  </a:ext>
                </a:extLst>
              </p:cNvPr>
              <p:cNvSpPr/>
              <p:nvPr/>
            </p:nvSpPr>
            <p:spPr>
              <a:xfrm>
                <a:off x="6157481" y="3084615"/>
                <a:ext cx="10000" cy="8308"/>
              </a:xfrm>
              <a:custGeom>
                <a:avLst/>
                <a:gdLst>
                  <a:gd name="connsiteX0" fmla="*/ 9970 w 10000"/>
                  <a:gd name="connsiteY0" fmla="*/ 0 h 8308"/>
                  <a:gd name="connsiteX1" fmla="*/ 0 w 10000"/>
                  <a:gd name="connsiteY1" fmla="*/ 8308 h 8308"/>
                  <a:gd name="connsiteX2" fmla="*/ 9970 w 10000"/>
                  <a:gd name="connsiteY2" fmla="*/ 0 h 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0" h="8308">
                    <a:moveTo>
                      <a:pt x="9970" y="0"/>
                    </a:moveTo>
                    <a:cubicBezTo>
                      <a:pt x="10524" y="3323"/>
                      <a:pt x="3323" y="6093"/>
                      <a:pt x="0" y="8308"/>
                    </a:cubicBezTo>
                    <a:cubicBezTo>
                      <a:pt x="554" y="4431"/>
                      <a:pt x="6093" y="2216"/>
                      <a:pt x="99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4" name="Freeform: Shape 1233">
                <a:extLst>
                  <a:ext uri="{FF2B5EF4-FFF2-40B4-BE49-F238E27FC236}">
                    <a16:creationId xmlns:a16="http://schemas.microsoft.com/office/drawing/2014/main" id="{185DDDD5-7ACD-49BD-99C8-60806C757130}"/>
                  </a:ext>
                </a:extLst>
              </p:cNvPr>
              <p:cNvSpPr/>
              <p:nvPr/>
            </p:nvSpPr>
            <p:spPr>
              <a:xfrm>
                <a:off x="6059997" y="3077969"/>
                <a:ext cx="7200" cy="8862"/>
              </a:xfrm>
              <a:custGeom>
                <a:avLst/>
                <a:gdLst>
                  <a:gd name="connsiteX0" fmla="*/ 1108 w 7200"/>
                  <a:gd name="connsiteY0" fmla="*/ 0 h 8862"/>
                  <a:gd name="connsiteX1" fmla="*/ 7201 w 7200"/>
                  <a:gd name="connsiteY1" fmla="*/ 4985 h 8862"/>
                  <a:gd name="connsiteX2" fmla="*/ 6647 w 7200"/>
                  <a:gd name="connsiteY2" fmla="*/ 8862 h 8862"/>
                  <a:gd name="connsiteX3" fmla="*/ 0 w 7200"/>
                  <a:gd name="connsiteY3" fmla="*/ 4431 h 8862"/>
                  <a:gd name="connsiteX4" fmla="*/ 1108 w 7200"/>
                  <a:gd name="connsiteY4" fmla="*/ 0 h 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0" h="8862">
                    <a:moveTo>
                      <a:pt x="1108" y="0"/>
                    </a:moveTo>
                    <a:cubicBezTo>
                      <a:pt x="3323" y="1662"/>
                      <a:pt x="4431" y="3877"/>
                      <a:pt x="7201" y="4985"/>
                    </a:cubicBezTo>
                    <a:cubicBezTo>
                      <a:pt x="7201" y="6093"/>
                      <a:pt x="7201" y="8308"/>
                      <a:pt x="6647" y="8862"/>
                    </a:cubicBezTo>
                    <a:cubicBezTo>
                      <a:pt x="4431" y="7754"/>
                      <a:pt x="2216" y="6093"/>
                      <a:pt x="0" y="4431"/>
                    </a:cubicBezTo>
                    <a:cubicBezTo>
                      <a:pt x="554" y="2769"/>
                      <a:pt x="554" y="1108"/>
                      <a:pt x="1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5" name="Freeform: Shape 1234">
                <a:extLst>
                  <a:ext uri="{FF2B5EF4-FFF2-40B4-BE49-F238E27FC236}">
                    <a16:creationId xmlns:a16="http://schemas.microsoft.com/office/drawing/2014/main" id="{BBC06FFB-A5C7-4223-BBFF-5CD29A45F9F4}"/>
                  </a:ext>
                </a:extLst>
              </p:cNvPr>
              <p:cNvSpPr/>
              <p:nvPr/>
            </p:nvSpPr>
            <p:spPr>
              <a:xfrm>
                <a:off x="6024548" y="3076307"/>
                <a:ext cx="5538" cy="8308"/>
              </a:xfrm>
              <a:custGeom>
                <a:avLst/>
                <a:gdLst>
                  <a:gd name="connsiteX0" fmla="*/ 1108 w 5538"/>
                  <a:gd name="connsiteY0" fmla="*/ 0 h 8308"/>
                  <a:gd name="connsiteX1" fmla="*/ 5539 w 5538"/>
                  <a:gd name="connsiteY1" fmla="*/ 3877 h 8308"/>
                  <a:gd name="connsiteX2" fmla="*/ 4985 w 5538"/>
                  <a:gd name="connsiteY2" fmla="*/ 8308 h 8308"/>
                  <a:gd name="connsiteX3" fmla="*/ 0 w 5538"/>
                  <a:gd name="connsiteY3" fmla="*/ 4431 h 8308"/>
                  <a:gd name="connsiteX4" fmla="*/ 1108 w 5538"/>
                  <a:gd name="connsiteY4" fmla="*/ 0 h 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8" h="8308">
                    <a:moveTo>
                      <a:pt x="1108" y="0"/>
                    </a:moveTo>
                    <a:cubicBezTo>
                      <a:pt x="2769" y="1108"/>
                      <a:pt x="3877" y="2769"/>
                      <a:pt x="5539" y="3877"/>
                    </a:cubicBezTo>
                    <a:cubicBezTo>
                      <a:pt x="5539" y="5539"/>
                      <a:pt x="5539" y="7201"/>
                      <a:pt x="4985" y="8308"/>
                    </a:cubicBezTo>
                    <a:cubicBezTo>
                      <a:pt x="2769" y="7201"/>
                      <a:pt x="1662" y="5539"/>
                      <a:pt x="0" y="4431"/>
                    </a:cubicBezTo>
                    <a:cubicBezTo>
                      <a:pt x="554" y="2216"/>
                      <a:pt x="1662" y="1662"/>
                      <a:pt x="1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6" name="Freeform: Shape 1235">
                <a:extLst>
                  <a:ext uri="{FF2B5EF4-FFF2-40B4-BE49-F238E27FC236}">
                    <a16:creationId xmlns:a16="http://schemas.microsoft.com/office/drawing/2014/main" id="{68B13DAB-23BB-40CC-A8F9-CADAF25BB7EF}"/>
                  </a:ext>
                </a:extLst>
              </p:cNvPr>
              <p:cNvSpPr/>
              <p:nvPr/>
            </p:nvSpPr>
            <p:spPr>
              <a:xfrm>
                <a:off x="5992757" y="3074091"/>
                <a:ext cx="1880" cy="8308"/>
              </a:xfrm>
              <a:custGeom>
                <a:avLst/>
                <a:gdLst>
                  <a:gd name="connsiteX0" fmla="*/ 219 w 1880"/>
                  <a:gd name="connsiteY0" fmla="*/ 0 h 8308"/>
                  <a:gd name="connsiteX1" fmla="*/ 1880 w 1880"/>
                  <a:gd name="connsiteY1" fmla="*/ 8308 h 8308"/>
                  <a:gd name="connsiteX2" fmla="*/ 219 w 1880"/>
                  <a:gd name="connsiteY2" fmla="*/ 0 h 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0" h="8308">
                    <a:moveTo>
                      <a:pt x="219" y="0"/>
                    </a:moveTo>
                    <a:cubicBezTo>
                      <a:pt x="2434" y="1108"/>
                      <a:pt x="1327" y="5539"/>
                      <a:pt x="1880" y="8308"/>
                    </a:cubicBezTo>
                    <a:cubicBezTo>
                      <a:pt x="-889" y="7201"/>
                      <a:pt x="219" y="3323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7" name="Freeform: Shape 1236">
                <a:extLst>
                  <a:ext uri="{FF2B5EF4-FFF2-40B4-BE49-F238E27FC236}">
                    <a16:creationId xmlns:a16="http://schemas.microsoft.com/office/drawing/2014/main" id="{9BF6DA42-A9B0-439A-B75A-91F9C5317099}"/>
                  </a:ext>
                </a:extLst>
              </p:cNvPr>
              <p:cNvSpPr/>
              <p:nvPr/>
            </p:nvSpPr>
            <p:spPr>
              <a:xfrm>
                <a:off x="6015357" y="3076861"/>
                <a:ext cx="8083" cy="10523"/>
              </a:xfrm>
              <a:custGeom>
                <a:avLst/>
                <a:gdLst>
                  <a:gd name="connsiteX0" fmla="*/ 329 w 8083"/>
                  <a:gd name="connsiteY0" fmla="*/ 0 h 10523"/>
                  <a:gd name="connsiteX1" fmla="*/ 8083 w 8083"/>
                  <a:gd name="connsiteY1" fmla="*/ 6093 h 10523"/>
                  <a:gd name="connsiteX2" fmla="*/ 7529 w 8083"/>
                  <a:gd name="connsiteY2" fmla="*/ 10524 h 10523"/>
                  <a:gd name="connsiteX3" fmla="*/ 329 w 8083"/>
                  <a:gd name="connsiteY3" fmla="*/ 0 h 1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83" h="10523">
                    <a:moveTo>
                      <a:pt x="329" y="0"/>
                    </a:moveTo>
                    <a:cubicBezTo>
                      <a:pt x="3098" y="1662"/>
                      <a:pt x="5868" y="4431"/>
                      <a:pt x="8083" y="6093"/>
                    </a:cubicBezTo>
                    <a:cubicBezTo>
                      <a:pt x="8083" y="7754"/>
                      <a:pt x="8083" y="9416"/>
                      <a:pt x="7529" y="10524"/>
                    </a:cubicBezTo>
                    <a:cubicBezTo>
                      <a:pt x="3652" y="8308"/>
                      <a:pt x="-1333" y="7201"/>
                      <a:pt x="3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8" name="Freeform: Shape 1237">
                <a:extLst>
                  <a:ext uri="{FF2B5EF4-FFF2-40B4-BE49-F238E27FC236}">
                    <a16:creationId xmlns:a16="http://schemas.microsoft.com/office/drawing/2014/main" id="{742DDB95-8EE2-4D68-8880-0077890032E2}"/>
                  </a:ext>
                </a:extLst>
              </p:cNvPr>
              <p:cNvSpPr/>
              <p:nvPr/>
            </p:nvSpPr>
            <p:spPr>
              <a:xfrm>
                <a:off x="6002392" y="3076307"/>
                <a:ext cx="11077" cy="11077"/>
              </a:xfrm>
              <a:custGeom>
                <a:avLst/>
                <a:gdLst>
                  <a:gd name="connsiteX0" fmla="*/ 0 w 11077"/>
                  <a:gd name="connsiteY0" fmla="*/ 0 h 11077"/>
                  <a:gd name="connsiteX1" fmla="*/ 11078 w 11077"/>
                  <a:gd name="connsiteY1" fmla="*/ 11078 h 11077"/>
                  <a:gd name="connsiteX2" fmla="*/ 0 w 11077"/>
                  <a:gd name="connsiteY2" fmla="*/ 0 h 11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077" h="11077">
                    <a:moveTo>
                      <a:pt x="0" y="0"/>
                    </a:moveTo>
                    <a:cubicBezTo>
                      <a:pt x="3877" y="3323"/>
                      <a:pt x="9970" y="4985"/>
                      <a:pt x="11078" y="11078"/>
                    </a:cubicBezTo>
                    <a:cubicBezTo>
                      <a:pt x="7201" y="8862"/>
                      <a:pt x="554" y="609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9" name="Freeform: Shape 1238">
                <a:extLst>
                  <a:ext uri="{FF2B5EF4-FFF2-40B4-BE49-F238E27FC236}">
                    <a16:creationId xmlns:a16="http://schemas.microsoft.com/office/drawing/2014/main" id="{2AF4695C-89E7-4840-93F7-BD488879974C}"/>
                  </a:ext>
                </a:extLst>
              </p:cNvPr>
              <p:cNvSpPr/>
              <p:nvPr/>
            </p:nvSpPr>
            <p:spPr>
              <a:xfrm>
                <a:off x="6117601" y="3085723"/>
                <a:ext cx="2215" cy="1808"/>
              </a:xfrm>
              <a:custGeom>
                <a:avLst/>
                <a:gdLst>
                  <a:gd name="connsiteX0" fmla="*/ 2216 w 2215"/>
                  <a:gd name="connsiteY0" fmla="*/ 0 h 1808"/>
                  <a:gd name="connsiteX1" fmla="*/ 0 w 2215"/>
                  <a:gd name="connsiteY1" fmla="*/ 1662 h 1808"/>
                  <a:gd name="connsiteX2" fmla="*/ 2216 w 2215"/>
                  <a:gd name="connsiteY2" fmla="*/ 0 h 1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15" h="1808">
                    <a:moveTo>
                      <a:pt x="2216" y="0"/>
                    </a:moveTo>
                    <a:cubicBezTo>
                      <a:pt x="2216" y="1108"/>
                      <a:pt x="1662" y="2216"/>
                      <a:pt x="0" y="1662"/>
                    </a:cubicBezTo>
                    <a:cubicBezTo>
                      <a:pt x="0" y="554"/>
                      <a:pt x="554" y="0"/>
                      <a:pt x="2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0" name="Freeform: Shape 1239">
                <a:extLst>
                  <a:ext uri="{FF2B5EF4-FFF2-40B4-BE49-F238E27FC236}">
                    <a16:creationId xmlns:a16="http://schemas.microsoft.com/office/drawing/2014/main" id="{BF8EE1F0-5F4C-4562-9672-B97DD340E908}"/>
                  </a:ext>
                </a:extLst>
              </p:cNvPr>
              <p:cNvSpPr/>
              <p:nvPr/>
            </p:nvSpPr>
            <p:spPr>
              <a:xfrm>
                <a:off x="6038949" y="3080184"/>
                <a:ext cx="9416" cy="11077"/>
              </a:xfrm>
              <a:custGeom>
                <a:avLst/>
                <a:gdLst>
                  <a:gd name="connsiteX0" fmla="*/ 554 w 9416"/>
                  <a:gd name="connsiteY0" fmla="*/ 0 h 11077"/>
                  <a:gd name="connsiteX1" fmla="*/ 9416 w 9416"/>
                  <a:gd name="connsiteY1" fmla="*/ 6647 h 11077"/>
                  <a:gd name="connsiteX2" fmla="*/ 8862 w 9416"/>
                  <a:gd name="connsiteY2" fmla="*/ 11078 h 11077"/>
                  <a:gd name="connsiteX3" fmla="*/ 0 w 9416"/>
                  <a:gd name="connsiteY3" fmla="*/ 3323 h 11077"/>
                  <a:gd name="connsiteX4" fmla="*/ 554 w 9416"/>
                  <a:gd name="connsiteY4" fmla="*/ 0 h 11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" h="11077">
                    <a:moveTo>
                      <a:pt x="554" y="0"/>
                    </a:moveTo>
                    <a:cubicBezTo>
                      <a:pt x="4431" y="1662"/>
                      <a:pt x="6093" y="4985"/>
                      <a:pt x="9416" y="6647"/>
                    </a:cubicBezTo>
                    <a:cubicBezTo>
                      <a:pt x="9416" y="8308"/>
                      <a:pt x="9416" y="9416"/>
                      <a:pt x="8862" y="11078"/>
                    </a:cubicBezTo>
                    <a:cubicBezTo>
                      <a:pt x="5539" y="8862"/>
                      <a:pt x="2769" y="6093"/>
                      <a:pt x="0" y="3323"/>
                    </a:cubicBezTo>
                    <a:cubicBezTo>
                      <a:pt x="0" y="2216"/>
                      <a:pt x="554" y="1108"/>
                      <a:pt x="5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1" name="Freeform: Shape 1240">
                <a:extLst>
                  <a:ext uri="{FF2B5EF4-FFF2-40B4-BE49-F238E27FC236}">
                    <a16:creationId xmlns:a16="http://schemas.microsoft.com/office/drawing/2014/main" id="{21A4D78C-F5C4-4F66-AB4E-8BD25712F765}"/>
                  </a:ext>
                </a:extLst>
              </p:cNvPr>
              <p:cNvSpPr/>
              <p:nvPr/>
            </p:nvSpPr>
            <p:spPr>
              <a:xfrm>
                <a:off x="5996299" y="3077415"/>
                <a:ext cx="4431" cy="9969"/>
              </a:xfrm>
              <a:custGeom>
                <a:avLst/>
                <a:gdLst>
                  <a:gd name="connsiteX0" fmla="*/ 0 w 4431"/>
                  <a:gd name="connsiteY0" fmla="*/ 0 h 9969"/>
                  <a:gd name="connsiteX1" fmla="*/ 4431 w 4431"/>
                  <a:gd name="connsiteY1" fmla="*/ 9970 h 9969"/>
                  <a:gd name="connsiteX2" fmla="*/ 0 w 4431"/>
                  <a:gd name="connsiteY2" fmla="*/ 6647 h 9969"/>
                  <a:gd name="connsiteX3" fmla="*/ 0 w 4431"/>
                  <a:gd name="connsiteY3" fmla="*/ 0 h 9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31" h="9969">
                    <a:moveTo>
                      <a:pt x="0" y="0"/>
                    </a:moveTo>
                    <a:cubicBezTo>
                      <a:pt x="3877" y="1108"/>
                      <a:pt x="4431" y="5539"/>
                      <a:pt x="4431" y="9970"/>
                    </a:cubicBezTo>
                    <a:cubicBezTo>
                      <a:pt x="2769" y="8862"/>
                      <a:pt x="1662" y="7754"/>
                      <a:pt x="0" y="6647"/>
                    </a:cubicBezTo>
                    <a:cubicBezTo>
                      <a:pt x="0" y="3877"/>
                      <a:pt x="0" y="221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2" name="Freeform: Shape 1241">
                <a:extLst>
                  <a:ext uri="{FF2B5EF4-FFF2-40B4-BE49-F238E27FC236}">
                    <a16:creationId xmlns:a16="http://schemas.microsoft.com/office/drawing/2014/main" id="{5F6523E0-162F-408A-B5FF-02EA94C3E823}"/>
                  </a:ext>
                </a:extLst>
              </p:cNvPr>
              <p:cNvSpPr/>
              <p:nvPr/>
            </p:nvSpPr>
            <p:spPr>
              <a:xfrm>
                <a:off x="6147511" y="3090154"/>
                <a:ext cx="7243" cy="7200"/>
              </a:xfrm>
              <a:custGeom>
                <a:avLst/>
                <a:gdLst>
                  <a:gd name="connsiteX0" fmla="*/ 7201 w 7243"/>
                  <a:gd name="connsiteY0" fmla="*/ 0 h 7200"/>
                  <a:gd name="connsiteX1" fmla="*/ 0 w 7243"/>
                  <a:gd name="connsiteY1" fmla="*/ 7201 h 7200"/>
                  <a:gd name="connsiteX2" fmla="*/ 7201 w 7243"/>
                  <a:gd name="connsiteY2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43" h="7200">
                    <a:moveTo>
                      <a:pt x="7201" y="0"/>
                    </a:moveTo>
                    <a:cubicBezTo>
                      <a:pt x="7754" y="1662"/>
                      <a:pt x="2769" y="5539"/>
                      <a:pt x="0" y="7201"/>
                    </a:cubicBezTo>
                    <a:cubicBezTo>
                      <a:pt x="554" y="4431"/>
                      <a:pt x="3877" y="1662"/>
                      <a:pt x="72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3" name="Freeform: Shape 1242">
                <a:extLst>
                  <a:ext uri="{FF2B5EF4-FFF2-40B4-BE49-F238E27FC236}">
                    <a16:creationId xmlns:a16="http://schemas.microsoft.com/office/drawing/2014/main" id="{8D27EB80-A391-4539-BAE9-9AE18BC0AE14}"/>
                  </a:ext>
                </a:extLst>
              </p:cNvPr>
              <p:cNvSpPr/>
              <p:nvPr/>
            </p:nvSpPr>
            <p:spPr>
              <a:xfrm>
                <a:off x="5980237" y="3077415"/>
                <a:ext cx="2098" cy="2239"/>
              </a:xfrm>
              <a:custGeom>
                <a:avLst/>
                <a:gdLst>
                  <a:gd name="connsiteX0" fmla="*/ 0 w 2098"/>
                  <a:gd name="connsiteY0" fmla="*/ 0 h 2239"/>
                  <a:gd name="connsiteX1" fmla="*/ 0 w 2098"/>
                  <a:gd name="connsiteY1" fmla="*/ 0 h 2239"/>
                  <a:gd name="connsiteX2" fmla="*/ 0 w 2098"/>
                  <a:gd name="connsiteY2" fmla="*/ 0 h 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98" h="2239">
                    <a:moveTo>
                      <a:pt x="0" y="0"/>
                    </a:moveTo>
                    <a:cubicBezTo>
                      <a:pt x="4431" y="1108"/>
                      <a:pt x="554" y="4431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4" name="Freeform: Shape 1243">
                <a:extLst>
                  <a:ext uri="{FF2B5EF4-FFF2-40B4-BE49-F238E27FC236}">
                    <a16:creationId xmlns:a16="http://schemas.microsoft.com/office/drawing/2014/main" id="{CC77359C-DD2D-4192-AB8B-FF93A08E36C0}"/>
                  </a:ext>
                </a:extLst>
              </p:cNvPr>
              <p:cNvSpPr/>
              <p:nvPr/>
            </p:nvSpPr>
            <p:spPr>
              <a:xfrm>
                <a:off x="6031960" y="3081292"/>
                <a:ext cx="4668" cy="7754"/>
              </a:xfrm>
              <a:custGeom>
                <a:avLst/>
                <a:gdLst>
                  <a:gd name="connsiteX0" fmla="*/ 342 w 4668"/>
                  <a:gd name="connsiteY0" fmla="*/ 0 h 7754"/>
                  <a:gd name="connsiteX1" fmla="*/ 4219 w 4668"/>
                  <a:gd name="connsiteY1" fmla="*/ 7754 h 7754"/>
                  <a:gd name="connsiteX2" fmla="*/ 342 w 4668"/>
                  <a:gd name="connsiteY2" fmla="*/ 0 h 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68" h="7754">
                    <a:moveTo>
                      <a:pt x="342" y="0"/>
                    </a:moveTo>
                    <a:cubicBezTo>
                      <a:pt x="2557" y="1662"/>
                      <a:pt x="5881" y="3323"/>
                      <a:pt x="4219" y="7754"/>
                    </a:cubicBezTo>
                    <a:cubicBezTo>
                      <a:pt x="896" y="6647"/>
                      <a:pt x="-766" y="4431"/>
                      <a:pt x="3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5" name="Freeform: Shape 1244">
                <a:extLst>
                  <a:ext uri="{FF2B5EF4-FFF2-40B4-BE49-F238E27FC236}">
                    <a16:creationId xmlns:a16="http://schemas.microsoft.com/office/drawing/2014/main" id="{6A25A349-D7BA-465A-B221-DBC818E7BCF9}"/>
                  </a:ext>
                </a:extLst>
              </p:cNvPr>
              <p:cNvSpPr/>
              <p:nvPr/>
            </p:nvSpPr>
            <p:spPr>
              <a:xfrm>
                <a:off x="6058335" y="3085169"/>
                <a:ext cx="7754" cy="8308"/>
              </a:xfrm>
              <a:custGeom>
                <a:avLst/>
                <a:gdLst>
                  <a:gd name="connsiteX0" fmla="*/ 1108 w 7754"/>
                  <a:gd name="connsiteY0" fmla="*/ 0 h 8308"/>
                  <a:gd name="connsiteX1" fmla="*/ 7754 w 7754"/>
                  <a:gd name="connsiteY1" fmla="*/ 4985 h 8308"/>
                  <a:gd name="connsiteX2" fmla="*/ 7201 w 7754"/>
                  <a:gd name="connsiteY2" fmla="*/ 8308 h 8308"/>
                  <a:gd name="connsiteX3" fmla="*/ 0 w 7754"/>
                  <a:gd name="connsiteY3" fmla="*/ 4431 h 8308"/>
                  <a:gd name="connsiteX4" fmla="*/ 1108 w 7754"/>
                  <a:gd name="connsiteY4" fmla="*/ 0 h 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4" h="8308">
                    <a:moveTo>
                      <a:pt x="1108" y="0"/>
                    </a:moveTo>
                    <a:cubicBezTo>
                      <a:pt x="3323" y="1662"/>
                      <a:pt x="4985" y="3323"/>
                      <a:pt x="7754" y="4985"/>
                    </a:cubicBezTo>
                    <a:cubicBezTo>
                      <a:pt x="7754" y="6093"/>
                      <a:pt x="7754" y="7754"/>
                      <a:pt x="7201" y="8308"/>
                    </a:cubicBezTo>
                    <a:cubicBezTo>
                      <a:pt x="3877" y="7754"/>
                      <a:pt x="2216" y="6093"/>
                      <a:pt x="0" y="4431"/>
                    </a:cubicBezTo>
                    <a:cubicBezTo>
                      <a:pt x="554" y="2769"/>
                      <a:pt x="0" y="554"/>
                      <a:pt x="1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6" name="Freeform: Shape 1245">
                <a:extLst>
                  <a:ext uri="{FF2B5EF4-FFF2-40B4-BE49-F238E27FC236}">
                    <a16:creationId xmlns:a16="http://schemas.microsoft.com/office/drawing/2014/main" id="{BCEF2D33-7C06-4053-878F-1639179C7752}"/>
                  </a:ext>
                </a:extLst>
              </p:cNvPr>
              <p:cNvSpPr/>
              <p:nvPr/>
            </p:nvSpPr>
            <p:spPr>
              <a:xfrm>
                <a:off x="6115386" y="3090154"/>
                <a:ext cx="2769" cy="692"/>
              </a:xfrm>
              <a:custGeom>
                <a:avLst/>
                <a:gdLst>
                  <a:gd name="connsiteX0" fmla="*/ 2769 w 2769"/>
                  <a:gd name="connsiteY0" fmla="*/ 0 h 692"/>
                  <a:gd name="connsiteX1" fmla="*/ 0 w 2769"/>
                  <a:gd name="connsiteY1" fmla="*/ 554 h 692"/>
                  <a:gd name="connsiteX2" fmla="*/ 2769 w 2769"/>
                  <a:gd name="connsiteY2" fmla="*/ 0 h 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69" h="692">
                    <a:moveTo>
                      <a:pt x="2769" y="0"/>
                    </a:moveTo>
                    <a:cubicBezTo>
                      <a:pt x="2769" y="1108"/>
                      <a:pt x="1108" y="554"/>
                      <a:pt x="0" y="554"/>
                    </a:cubicBezTo>
                    <a:cubicBezTo>
                      <a:pt x="0" y="0"/>
                      <a:pt x="1662" y="0"/>
                      <a:pt x="27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7" name="Freeform: Shape 1246">
                <a:extLst>
                  <a:ext uri="{FF2B5EF4-FFF2-40B4-BE49-F238E27FC236}">
                    <a16:creationId xmlns:a16="http://schemas.microsoft.com/office/drawing/2014/main" id="{B5458486-0EA8-4166-908E-F1451769FEB3}"/>
                  </a:ext>
                </a:extLst>
              </p:cNvPr>
              <p:cNvSpPr/>
              <p:nvPr/>
            </p:nvSpPr>
            <p:spPr>
              <a:xfrm>
                <a:off x="6122032" y="3091033"/>
                <a:ext cx="4431" cy="5214"/>
              </a:xfrm>
              <a:custGeom>
                <a:avLst/>
                <a:gdLst>
                  <a:gd name="connsiteX0" fmla="*/ 4431 w 4431"/>
                  <a:gd name="connsiteY0" fmla="*/ 229 h 5214"/>
                  <a:gd name="connsiteX1" fmla="*/ 0 w 4431"/>
                  <a:gd name="connsiteY1" fmla="*/ 5214 h 5214"/>
                  <a:gd name="connsiteX2" fmla="*/ 554 w 4431"/>
                  <a:gd name="connsiteY2" fmla="*/ 783 h 5214"/>
                  <a:gd name="connsiteX3" fmla="*/ 4431 w 4431"/>
                  <a:gd name="connsiteY3" fmla="*/ 229 h 5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31" h="5214">
                    <a:moveTo>
                      <a:pt x="4431" y="229"/>
                    </a:moveTo>
                    <a:cubicBezTo>
                      <a:pt x="3323" y="2445"/>
                      <a:pt x="2769" y="4661"/>
                      <a:pt x="0" y="5214"/>
                    </a:cubicBezTo>
                    <a:cubicBezTo>
                      <a:pt x="0" y="3553"/>
                      <a:pt x="1108" y="2999"/>
                      <a:pt x="554" y="783"/>
                    </a:cubicBezTo>
                    <a:cubicBezTo>
                      <a:pt x="1662" y="229"/>
                      <a:pt x="2769" y="-324"/>
                      <a:pt x="4431" y="2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33B4C458-D1B7-4F01-8637-76253ECA05C2}"/>
                  </a:ext>
                </a:extLst>
              </p:cNvPr>
              <p:cNvSpPr/>
              <p:nvPr/>
            </p:nvSpPr>
            <p:spPr>
              <a:xfrm>
                <a:off x="6002232" y="3082400"/>
                <a:ext cx="11791" cy="14401"/>
              </a:xfrm>
              <a:custGeom>
                <a:avLst/>
                <a:gdLst>
                  <a:gd name="connsiteX0" fmla="*/ 160 w 11791"/>
                  <a:gd name="connsiteY0" fmla="*/ 0 h 14401"/>
                  <a:gd name="connsiteX1" fmla="*/ 11792 w 11791"/>
                  <a:gd name="connsiteY1" fmla="*/ 14401 h 14401"/>
                  <a:gd name="connsiteX2" fmla="*/ 160 w 11791"/>
                  <a:gd name="connsiteY2" fmla="*/ 6093 h 14401"/>
                  <a:gd name="connsiteX3" fmla="*/ 160 w 11791"/>
                  <a:gd name="connsiteY3" fmla="*/ 0 h 14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91" h="14401">
                    <a:moveTo>
                      <a:pt x="160" y="0"/>
                    </a:moveTo>
                    <a:cubicBezTo>
                      <a:pt x="4591" y="4431"/>
                      <a:pt x="11792" y="6647"/>
                      <a:pt x="11792" y="14401"/>
                    </a:cubicBezTo>
                    <a:cubicBezTo>
                      <a:pt x="7914" y="13293"/>
                      <a:pt x="4037" y="8308"/>
                      <a:pt x="160" y="6093"/>
                    </a:cubicBezTo>
                    <a:cubicBezTo>
                      <a:pt x="714" y="3877"/>
                      <a:pt x="-394" y="2216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9" name="Freeform: Shape 1248">
                <a:extLst>
                  <a:ext uri="{FF2B5EF4-FFF2-40B4-BE49-F238E27FC236}">
                    <a16:creationId xmlns:a16="http://schemas.microsoft.com/office/drawing/2014/main" id="{0C661494-3FC3-4211-8D0A-6E594FD3DFE6}"/>
                  </a:ext>
                </a:extLst>
              </p:cNvPr>
              <p:cNvSpPr/>
              <p:nvPr/>
            </p:nvSpPr>
            <p:spPr>
              <a:xfrm>
                <a:off x="6023994" y="3084615"/>
                <a:ext cx="5538" cy="8862"/>
              </a:xfrm>
              <a:custGeom>
                <a:avLst/>
                <a:gdLst>
                  <a:gd name="connsiteX0" fmla="*/ 554 w 5538"/>
                  <a:gd name="connsiteY0" fmla="*/ 0 h 8862"/>
                  <a:gd name="connsiteX1" fmla="*/ 5539 w 5538"/>
                  <a:gd name="connsiteY1" fmla="*/ 3877 h 8862"/>
                  <a:gd name="connsiteX2" fmla="*/ 4985 w 5538"/>
                  <a:gd name="connsiteY2" fmla="*/ 8862 h 8862"/>
                  <a:gd name="connsiteX3" fmla="*/ 0 w 5538"/>
                  <a:gd name="connsiteY3" fmla="*/ 4431 h 8862"/>
                  <a:gd name="connsiteX4" fmla="*/ 554 w 5538"/>
                  <a:gd name="connsiteY4" fmla="*/ 0 h 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8" h="8862">
                    <a:moveTo>
                      <a:pt x="554" y="0"/>
                    </a:moveTo>
                    <a:cubicBezTo>
                      <a:pt x="2769" y="1108"/>
                      <a:pt x="3877" y="2216"/>
                      <a:pt x="5539" y="3877"/>
                    </a:cubicBezTo>
                    <a:cubicBezTo>
                      <a:pt x="5539" y="5539"/>
                      <a:pt x="5539" y="7201"/>
                      <a:pt x="4985" y="8862"/>
                    </a:cubicBezTo>
                    <a:cubicBezTo>
                      <a:pt x="3323" y="7754"/>
                      <a:pt x="1662" y="6093"/>
                      <a:pt x="0" y="4431"/>
                    </a:cubicBezTo>
                    <a:cubicBezTo>
                      <a:pt x="554" y="3323"/>
                      <a:pt x="554" y="1662"/>
                      <a:pt x="5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0" name="Freeform: Shape 1249">
                <a:extLst>
                  <a:ext uri="{FF2B5EF4-FFF2-40B4-BE49-F238E27FC236}">
                    <a16:creationId xmlns:a16="http://schemas.microsoft.com/office/drawing/2014/main" id="{1F80899D-0C5C-45AD-9030-C4FE443CC8B0}"/>
                  </a:ext>
                </a:extLst>
              </p:cNvPr>
              <p:cNvSpPr/>
              <p:nvPr/>
            </p:nvSpPr>
            <p:spPr>
              <a:xfrm>
                <a:off x="6038816" y="3087385"/>
                <a:ext cx="8441" cy="11077"/>
              </a:xfrm>
              <a:custGeom>
                <a:avLst/>
                <a:gdLst>
                  <a:gd name="connsiteX0" fmla="*/ 133 w 8441"/>
                  <a:gd name="connsiteY0" fmla="*/ 0 h 11077"/>
                  <a:gd name="connsiteX1" fmla="*/ 8441 w 8441"/>
                  <a:gd name="connsiteY1" fmla="*/ 6093 h 11077"/>
                  <a:gd name="connsiteX2" fmla="*/ 7888 w 8441"/>
                  <a:gd name="connsiteY2" fmla="*/ 11078 h 11077"/>
                  <a:gd name="connsiteX3" fmla="*/ 133 w 8441"/>
                  <a:gd name="connsiteY3" fmla="*/ 0 h 11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41" h="11077">
                    <a:moveTo>
                      <a:pt x="133" y="0"/>
                    </a:moveTo>
                    <a:cubicBezTo>
                      <a:pt x="4010" y="1108"/>
                      <a:pt x="5118" y="4431"/>
                      <a:pt x="8441" y="6093"/>
                    </a:cubicBezTo>
                    <a:cubicBezTo>
                      <a:pt x="8441" y="7754"/>
                      <a:pt x="8441" y="9416"/>
                      <a:pt x="7888" y="11078"/>
                    </a:cubicBezTo>
                    <a:cubicBezTo>
                      <a:pt x="5118" y="7754"/>
                      <a:pt x="-975" y="7201"/>
                      <a:pt x="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1" name="Freeform: Shape 1250">
                <a:extLst>
                  <a:ext uri="{FF2B5EF4-FFF2-40B4-BE49-F238E27FC236}">
                    <a16:creationId xmlns:a16="http://schemas.microsoft.com/office/drawing/2014/main" id="{21FB1A80-07F3-45CE-B221-EEA7337BB527}"/>
                  </a:ext>
                </a:extLst>
              </p:cNvPr>
              <p:cNvSpPr/>
              <p:nvPr/>
            </p:nvSpPr>
            <p:spPr>
              <a:xfrm>
                <a:off x="6015089" y="3086277"/>
                <a:ext cx="7797" cy="9970"/>
              </a:xfrm>
              <a:custGeom>
                <a:avLst/>
                <a:gdLst>
                  <a:gd name="connsiteX0" fmla="*/ 43 w 7797"/>
                  <a:gd name="connsiteY0" fmla="*/ 0 h 9970"/>
                  <a:gd name="connsiteX1" fmla="*/ 7797 w 7797"/>
                  <a:gd name="connsiteY1" fmla="*/ 5539 h 9970"/>
                  <a:gd name="connsiteX2" fmla="*/ 7243 w 7797"/>
                  <a:gd name="connsiteY2" fmla="*/ 9970 h 9970"/>
                  <a:gd name="connsiteX3" fmla="*/ 43 w 7797"/>
                  <a:gd name="connsiteY3" fmla="*/ 0 h 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97" h="9970">
                    <a:moveTo>
                      <a:pt x="43" y="0"/>
                    </a:moveTo>
                    <a:cubicBezTo>
                      <a:pt x="2812" y="1662"/>
                      <a:pt x="5028" y="3877"/>
                      <a:pt x="7797" y="5539"/>
                    </a:cubicBezTo>
                    <a:cubicBezTo>
                      <a:pt x="7797" y="7201"/>
                      <a:pt x="7797" y="8308"/>
                      <a:pt x="7243" y="9970"/>
                    </a:cubicBezTo>
                    <a:cubicBezTo>
                      <a:pt x="4474" y="6647"/>
                      <a:pt x="-511" y="6093"/>
                      <a:pt x="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2" name="Freeform: Shape 1251">
                <a:extLst>
                  <a:ext uri="{FF2B5EF4-FFF2-40B4-BE49-F238E27FC236}">
                    <a16:creationId xmlns:a16="http://schemas.microsoft.com/office/drawing/2014/main" id="{51A84AAA-4ADE-471D-B890-FE20EB802AAE}"/>
                  </a:ext>
                </a:extLst>
              </p:cNvPr>
              <p:cNvSpPr/>
              <p:nvPr/>
            </p:nvSpPr>
            <p:spPr>
              <a:xfrm>
                <a:off x="5996299" y="3087385"/>
                <a:ext cx="4985" cy="4985"/>
              </a:xfrm>
              <a:custGeom>
                <a:avLst/>
                <a:gdLst>
                  <a:gd name="connsiteX0" fmla="*/ 0 w 4985"/>
                  <a:gd name="connsiteY0" fmla="*/ 0 h 4985"/>
                  <a:gd name="connsiteX1" fmla="*/ 4985 w 4985"/>
                  <a:gd name="connsiteY1" fmla="*/ 4985 h 4985"/>
                  <a:gd name="connsiteX2" fmla="*/ 0 w 4985"/>
                  <a:gd name="connsiteY2" fmla="*/ 0 h 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85" h="4985">
                    <a:moveTo>
                      <a:pt x="0" y="0"/>
                    </a:moveTo>
                    <a:cubicBezTo>
                      <a:pt x="1662" y="1662"/>
                      <a:pt x="4431" y="2216"/>
                      <a:pt x="4985" y="4985"/>
                    </a:cubicBezTo>
                    <a:cubicBezTo>
                      <a:pt x="2769" y="3323"/>
                      <a:pt x="554" y="221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3" name="Freeform: Shape 1252">
                <a:extLst>
                  <a:ext uri="{FF2B5EF4-FFF2-40B4-BE49-F238E27FC236}">
                    <a16:creationId xmlns:a16="http://schemas.microsoft.com/office/drawing/2014/main" id="{49CAC584-B3F4-4772-BB78-4092C6DB6430}"/>
                  </a:ext>
                </a:extLst>
              </p:cNvPr>
              <p:cNvSpPr/>
              <p:nvPr/>
            </p:nvSpPr>
            <p:spPr>
              <a:xfrm>
                <a:off x="6031457" y="3090154"/>
                <a:ext cx="4459" cy="7754"/>
              </a:xfrm>
              <a:custGeom>
                <a:avLst/>
                <a:gdLst>
                  <a:gd name="connsiteX0" fmla="*/ 291 w 4459"/>
                  <a:gd name="connsiteY0" fmla="*/ 0 h 7754"/>
                  <a:gd name="connsiteX1" fmla="*/ 4169 w 4459"/>
                  <a:gd name="connsiteY1" fmla="*/ 7754 h 7754"/>
                  <a:gd name="connsiteX2" fmla="*/ 291 w 4459"/>
                  <a:gd name="connsiteY2" fmla="*/ 0 h 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59" h="7754">
                    <a:moveTo>
                      <a:pt x="291" y="0"/>
                    </a:moveTo>
                    <a:cubicBezTo>
                      <a:pt x="3061" y="1108"/>
                      <a:pt x="5276" y="3323"/>
                      <a:pt x="4169" y="7754"/>
                    </a:cubicBezTo>
                    <a:cubicBezTo>
                      <a:pt x="1399" y="6647"/>
                      <a:pt x="-816" y="4985"/>
                      <a:pt x="2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4" name="Freeform: Shape 1253">
                <a:extLst>
                  <a:ext uri="{FF2B5EF4-FFF2-40B4-BE49-F238E27FC236}">
                    <a16:creationId xmlns:a16="http://schemas.microsoft.com/office/drawing/2014/main" id="{40E53E69-147E-44C6-B873-C57D19F215B2}"/>
                  </a:ext>
                </a:extLst>
              </p:cNvPr>
              <p:cNvSpPr/>
              <p:nvPr/>
            </p:nvSpPr>
            <p:spPr>
              <a:xfrm>
                <a:off x="6112616" y="3096594"/>
                <a:ext cx="4431" cy="1533"/>
              </a:xfrm>
              <a:custGeom>
                <a:avLst/>
                <a:gdLst>
                  <a:gd name="connsiteX0" fmla="*/ 4431 w 4431"/>
                  <a:gd name="connsiteY0" fmla="*/ 207 h 1533"/>
                  <a:gd name="connsiteX1" fmla="*/ 0 w 4431"/>
                  <a:gd name="connsiteY1" fmla="*/ 761 h 1533"/>
                  <a:gd name="connsiteX2" fmla="*/ 4431 w 4431"/>
                  <a:gd name="connsiteY2" fmla="*/ 207 h 1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31" h="1533">
                    <a:moveTo>
                      <a:pt x="4431" y="207"/>
                    </a:moveTo>
                    <a:cubicBezTo>
                      <a:pt x="4431" y="1869"/>
                      <a:pt x="1108" y="1869"/>
                      <a:pt x="0" y="761"/>
                    </a:cubicBezTo>
                    <a:cubicBezTo>
                      <a:pt x="0" y="-901"/>
                      <a:pt x="2769" y="761"/>
                      <a:pt x="4431" y="2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5" name="Freeform: Shape 1254">
                <a:extLst>
                  <a:ext uri="{FF2B5EF4-FFF2-40B4-BE49-F238E27FC236}">
                    <a16:creationId xmlns:a16="http://schemas.microsoft.com/office/drawing/2014/main" id="{0F5ADDF2-5379-47FC-97A6-E6F5DC758399}"/>
                  </a:ext>
                </a:extLst>
              </p:cNvPr>
              <p:cNvSpPr/>
              <p:nvPr/>
            </p:nvSpPr>
            <p:spPr>
              <a:xfrm>
                <a:off x="6281552" y="3109947"/>
                <a:ext cx="4431" cy="1956"/>
              </a:xfrm>
              <a:custGeom>
                <a:avLst/>
                <a:gdLst>
                  <a:gd name="connsiteX0" fmla="*/ 4431 w 4431"/>
                  <a:gd name="connsiteY0" fmla="*/ 147 h 1956"/>
                  <a:gd name="connsiteX1" fmla="*/ 0 w 4431"/>
                  <a:gd name="connsiteY1" fmla="*/ 1809 h 1956"/>
                  <a:gd name="connsiteX2" fmla="*/ 4431 w 4431"/>
                  <a:gd name="connsiteY2" fmla="*/ 147 h 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31" h="1956">
                    <a:moveTo>
                      <a:pt x="4431" y="147"/>
                    </a:moveTo>
                    <a:cubicBezTo>
                      <a:pt x="3323" y="1255"/>
                      <a:pt x="2216" y="2363"/>
                      <a:pt x="0" y="1809"/>
                    </a:cubicBezTo>
                    <a:cubicBezTo>
                      <a:pt x="1108" y="701"/>
                      <a:pt x="2769" y="-407"/>
                      <a:pt x="4431" y="1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6" name="Freeform: Shape 1255">
                <a:extLst>
                  <a:ext uri="{FF2B5EF4-FFF2-40B4-BE49-F238E27FC236}">
                    <a16:creationId xmlns:a16="http://schemas.microsoft.com/office/drawing/2014/main" id="{7D14F0D5-7516-46C0-8AF9-C9A067BCBBFA}"/>
                  </a:ext>
                </a:extLst>
              </p:cNvPr>
              <p:cNvSpPr/>
              <p:nvPr/>
            </p:nvSpPr>
            <p:spPr>
              <a:xfrm>
                <a:off x="6057227" y="3092924"/>
                <a:ext cx="7754" cy="5208"/>
              </a:xfrm>
              <a:custGeom>
                <a:avLst/>
                <a:gdLst>
                  <a:gd name="connsiteX0" fmla="*/ 0 w 7754"/>
                  <a:gd name="connsiteY0" fmla="*/ 0 h 5208"/>
                  <a:gd name="connsiteX1" fmla="*/ 7754 w 7754"/>
                  <a:gd name="connsiteY1" fmla="*/ 3877 h 5208"/>
                  <a:gd name="connsiteX2" fmla="*/ 0 w 7754"/>
                  <a:gd name="connsiteY2" fmla="*/ 2769 h 5208"/>
                  <a:gd name="connsiteX3" fmla="*/ 0 w 7754"/>
                  <a:gd name="connsiteY3" fmla="*/ 0 h 5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54" h="5208">
                    <a:moveTo>
                      <a:pt x="0" y="0"/>
                    </a:moveTo>
                    <a:cubicBezTo>
                      <a:pt x="2216" y="1662"/>
                      <a:pt x="4985" y="2769"/>
                      <a:pt x="7754" y="3877"/>
                    </a:cubicBezTo>
                    <a:cubicBezTo>
                      <a:pt x="6093" y="7201"/>
                      <a:pt x="2216" y="3323"/>
                      <a:pt x="0" y="2769"/>
                    </a:cubicBezTo>
                    <a:cubicBezTo>
                      <a:pt x="0" y="1662"/>
                      <a:pt x="0" y="554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7" name="Freeform: Shape 1256">
                <a:extLst>
                  <a:ext uri="{FF2B5EF4-FFF2-40B4-BE49-F238E27FC236}">
                    <a16:creationId xmlns:a16="http://schemas.microsoft.com/office/drawing/2014/main" id="{04DADC83-17A2-4906-83C0-215520C95BA0}"/>
                  </a:ext>
                </a:extLst>
              </p:cNvPr>
              <p:cNvSpPr/>
              <p:nvPr/>
            </p:nvSpPr>
            <p:spPr>
              <a:xfrm>
                <a:off x="5993530" y="3089046"/>
                <a:ext cx="1325" cy="2769"/>
              </a:xfrm>
              <a:custGeom>
                <a:avLst/>
                <a:gdLst>
                  <a:gd name="connsiteX0" fmla="*/ 0 w 1325"/>
                  <a:gd name="connsiteY0" fmla="*/ 0 h 2769"/>
                  <a:gd name="connsiteX1" fmla="*/ 554 w 1325"/>
                  <a:gd name="connsiteY1" fmla="*/ 2769 h 2769"/>
                  <a:gd name="connsiteX2" fmla="*/ 0 w 1325"/>
                  <a:gd name="connsiteY2" fmla="*/ 0 h 2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25" h="2769">
                    <a:moveTo>
                      <a:pt x="0" y="0"/>
                    </a:moveTo>
                    <a:cubicBezTo>
                      <a:pt x="1662" y="0"/>
                      <a:pt x="1662" y="2216"/>
                      <a:pt x="554" y="2769"/>
                    </a:cubicBezTo>
                    <a:cubicBezTo>
                      <a:pt x="0" y="2216"/>
                      <a:pt x="0" y="166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8" name="Freeform: Shape 1257">
                <a:extLst>
                  <a:ext uri="{FF2B5EF4-FFF2-40B4-BE49-F238E27FC236}">
                    <a16:creationId xmlns:a16="http://schemas.microsoft.com/office/drawing/2014/main" id="{8E556F4B-9292-40F5-BFBA-8A57EC93D9F9}"/>
                  </a:ext>
                </a:extLst>
              </p:cNvPr>
              <p:cNvSpPr/>
              <p:nvPr/>
            </p:nvSpPr>
            <p:spPr>
              <a:xfrm>
                <a:off x="6023800" y="3093478"/>
                <a:ext cx="5950" cy="8308"/>
              </a:xfrm>
              <a:custGeom>
                <a:avLst/>
                <a:gdLst>
                  <a:gd name="connsiteX0" fmla="*/ 194 w 5950"/>
                  <a:gd name="connsiteY0" fmla="*/ 0 h 8308"/>
                  <a:gd name="connsiteX1" fmla="*/ 5733 w 5950"/>
                  <a:gd name="connsiteY1" fmla="*/ 8308 h 8308"/>
                  <a:gd name="connsiteX2" fmla="*/ 194 w 5950"/>
                  <a:gd name="connsiteY2" fmla="*/ 0 h 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50" h="8308">
                    <a:moveTo>
                      <a:pt x="194" y="0"/>
                    </a:moveTo>
                    <a:cubicBezTo>
                      <a:pt x="3517" y="1662"/>
                      <a:pt x="6841" y="3323"/>
                      <a:pt x="5733" y="8308"/>
                    </a:cubicBezTo>
                    <a:cubicBezTo>
                      <a:pt x="2963" y="6647"/>
                      <a:pt x="-914" y="5539"/>
                      <a:pt x="1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9" name="Freeform: Shape 1258">
                <a:extLst>
                  <a:ext uri="{FF2B5EF4-FFF2-40B4-BE49-F238E27FC236}">
                    <a16:creationId xmlns:a16="http://schemas.microsoft.com/office/drawing/2014/main" id="{FDE93AF9-22FC-44F9-85C3-AE2949EBB9CE}"/>
                  </a:ext>
                </a:extLst>
              </p:cNvPr>
              <p:cNvSpPr/>
              <p:nvPr/>
            </p:nvSpPr>
            <p:spPr>
              <a:xfrm>
                <a:off x="6002392" y="3092370"/>
                <a:ext cx="11631" cy="11077"/>
              </a:xfrm>
              <a:custGeom>
                <a:avLst/>
                <a:gdLst>
                  <a:gd name="connsiteX0" fmla="*/ 0 w 11631"/>
                  <a:gd name="connsiteY0" fmla="*/ 0 h 11077"/>
                  <a:gd name="connsiteX1" fmla="*/ 11632 w 11631"/>
                  <a:gd name="connsiteY1" fmla="*/ 11078 h 11077"/>
                  <a:gd name="connsiteX2" fmla="*/ 0 w 11631"/>
                  <a:gd name="connsiteY2" fmla="*/ 0 h 11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31" h="11077">
                    <a:moveTo>
                      <a:pt x="0" y="0"/>
                    </a:moveTo>
                    <a:cubicBezTo>
                      <a:pt x="3323" y="3877"/>
                      <a:pt x="9970" y="5539"/>
                      <a:pt x="11632" y="11078"/>
                    </a:cubicBezTo>
                    <a:cubicBezTo>
                      <a:pt x="7754" y="8862"/>
                      <a:pt x="2216" y="498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0" name="Freeform: Shape 1259">
                <a:extLst>
                  <a:ext uri="{FF2B5EF4-FFF2-40B4-BE49-F238E27FC236}">
                    <a16:creationId xmlns:a16="http://schemas.microsoft.com/office/drawing/2014/main" id="{78D3E567-D158-434E-9CEF-15F659BD3C33}"/>
                  </a:ext>
                </a:extLst>
              </p:cNvPr>
              <p:cNvSpPr/>
              <p:nvPr/>
            </p:nvSpPr>
            <p:spPr>
              <a:xfrm>
                <a:off x="6014828" y="3093478"/>
                <a:ext cx="7808" cy="11631"/>
              </a:xfrm>
              <a:custGeom>
                <a:avLst/>
                <a:gdLst>
                  <a:gd name="connsiteX0" fmla="*/ 304 w 7808"/>
                  <a:gd name="connsiteY0" fmla="*/ 0 h 11631"/>
                  <a:gd name="connsiteX1" fmla="*/ 7505 w 7808"/>
                  <a:gd name="connsiteY1" fmla="*/ 11632 h 11631"/>
                  <a:gd name="connsiteX2" fmla="*/ 304 w 7808"/>
                  <a:gd name="connsiteY2" fmla="*/ 0 h 11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08" h="11631">
                    <a:moveTo>
                      <a:pt x="304" y="0"/>
                    </a:moveTo>
                    <a:cubicBezTo>
                      <a:pt x="3627" y="3323"/>
                      <a:pt x="9166" y="3877"/>
                      <a:pt x="7505" y="11632"/>
                    </a:cubicBezTo>
                    <a:cubicBezTo>
                      <a:pt x="4181" y="8308"/>
                      <a:pt x="-1358" y="7201"/>
                      <a:pt x="3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1" name="Freeform: Shape 1260">
                <a:extLst>
                  <a:ext uri="{FF2B5EF4-FFF2-40B4-BE49-F238E27FC236}">
                    <a16:creationId xmlns:a16="http://schemas.microsoft.com/office/drawing/2014/main" id="{4D35F04C-50B6-4603-971F-5F8DBD713A9D}"/>
                  </a:ext>
                </a:extLst>
              </p:cNvPr>
              <p:cNvSpPr/>
              <p:nvPr/>
            </p:nvSpPr>
            <p:spPr>
              <a:xfrm>
                <a:off x="6120534" y="3101232"/>
                <a:ext cx="2051" cy="3323"/>
              </a:xfrm>
              <a:custGeom>
                <a:avLst/>
                <a:gdLst>
                  <a:gd name="connsiteX0" fmla="*/ 390 w 2051"/>
                  <a:gd name="connsiteY0" fmla="*/ 0 h 3323"/>
                  <a:gd name="connsiteX1" fmla="*/ 2052 w 2051"/>
                  <a:gd name="connsiteY1" fmla="*/ 0 h 3323"/>
                  <a:gd name="connsiteX2" fmla="*/ 390 w 2051"/>
                  <a:gd name="connsiteY2" fmla="*/ 3323 h 3323"/>
                  <a:gd name="connsiteX3" fmla="*/ 390 w 2051"/>
                  <a:gd name="connsiteY3" fmla="*/ 0 h 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1" h="3323">
                    <a:moveTo>
                      <a:pt x="390" y="0"/>
                    </a:moveTo>
                    <a:cubicBezTo>
                      <a:pt x="944" y="0"/>
                      <a:pt x="1498" y="0"/>
                      <a:pt x="2052" y="0"/>
                    </a:cubicBezTo>
                    <a:cubicBezTo>
                      <a:pt x="2052" y="1662"/>
                      <a:pt x="390" y="1662"/>
                      <a:pt x="390" y="3323"/>
                    </a:cubicBezTo>
                    <a:cubicBezTo>
                      <a:pt x="-718" y="2769"/>
                      <a:pt x="944" y="1662"/>
                      <a:pt x="3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2" name="Freeform: Shape 1261">
                <a:extLst>
                  <a:ext uri="{FF2B5EF4-FFF2-40B4-BE49-F238E27FC236}">
                    <a16:creationId xmlns:a16="http://schemas.microsoft.com/office/drawing/2014/main" id="{9BF930FE-DC9D-4F3C-A2A7-FAC9290C44EB}"/>
                  </a:ext>
                </a:extLst>
              </p:cNvPr>
              <p:cNvSpPr/>
              <p:nvPr/>
            </p:nvSpPr>
            <p:spPr>
              <a:xfrm>
                <a:off x="6274906" y="3113279"/>
                <a:ext cx="3323" cy="830"/>
              </a:xfrm>
              <a:custGeom>
                <a:avLst/>
                <a:gdLst>
                  <a:gd name="connsiteX0" fmla="*/ 3323 w 3323"/>
                  <a:gd name="connsiteY0" fmla="*/ 138 h 830"/>
                  <a:gd name="connsiteX1" fmla="*/ 0 w 3323"/>
                  <a:gd name="connsiteY1" fmla="*/ 692 h 830"/>
                  <a:gd name="connsiteX2" fmla="*/ 3323 w 3323"/>
                  <a:gd name="connsiteY2" fmla="*/ 138 h 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23" h="830">
                    <a:moveTo>
                      <a:pt x="3323" y="138"/>
                    </a:moveTo>
                    <a:cubicBezTo>
                      <a:pt x="3323" y="1246"/>
                      <a:pt x="1108" y="692"/>
                      <a:pt x="0" y="692"/>
                    </a:cubicBezTo>
                    <a:cubicBezTo>
                      <a:pt x="0" y="-415"/>
                      <a:pt x="2216" y="138"/>
                      <a:pt x="3323" y="1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EEDC5A87-6133-48DB-B564-C4FC4C20E5B5}"/>
                  </a:ext>
                </a:extLst>
              </p:cNvPr>
              <p:cNvSpPr/>
              <p:nvPr/>
            </p:nvSpPr>
            <p:spPr>
              <a:xfrm>
                <a:off x="5996636" y="3092370"/>
                <a:ext cx="1542" cy="2769"/>
              </a:xfrm>
              <a:custGeom>
                <a:avLst/>
                <a:gdLst>
                  <a:gd name="connsiteX0" fmla="*/ 217 w 1542"/>
                  <a:gd name="connsiteY0" fmla="*/ 0 h 2769"/>
                  <a:gd name="connsiteX1" fmla="*/ 1325 w 1542"/>
                  <a:gd name="connsiteY1" fmla="*/ 2769 h 2769"/>
                  <a:gd name="connsiteX2" fmla="*/ 217 w 1542"/>
                  <a:gd name="connsiteY2" fmla="*/ 0 h 2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2" h="2769">
                    <a:moveTo>
                      <a:pt x="217" y="0"/>
                    </a:moveTo>
                    <a:cubicBezTo>
                      <a:pt x="1325" y="554"/>
                      <a:pt x="1879" y="1108"/>
                      <a:pt x="1325" y="2769"/>
                    </a:cubicBezTo>
                    <a:cubicBezTo>
                      <a:pt x="217" y="2216"/>
                      <a:pt x="-337" y="1662"/>
                      <a:pt x="2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48BEE47F-D818-4365-B56C-935D40AF42DE}"/>
                  </a:ext>
                </a:extLst>
              </p:cNvPr>
              <p:cNvSpPr/>
              <p:nvPr/>
            </p:nvSpPr>
            <p:spPr>
              <a:xfrm>
                <a:off x="6038235" y="3095693"/>
                <a:ext cx="1406" cy="2769"/>
              </a:xfrm>
              <a:custGeom>
                <a:avLst/>
                <a:gdLst>
                  <a:gd name="connsiteX0" fmla="*/ 160 w 1406"/>
                  <a:gd name="connsiteY0" fmla="*/ 0 h 2769"/>
                  <a:gd name="connsiteX1" fmla="*/ 160 w 1406"/>
                  <a:gd name="connsiteY1" fmla="*/ 2769 h 2769"/>
                  <a:gd name="connsiteX2" fmla="*/ 160 w 1406"/>
                  <a:gd name="connsiteY2" fmla="*/ 0 h 2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6" h="2769">
                    <a:moveTo>
                      <a:pt x="160" y="0"/>
                    </a:moveTo>
                    <a:cubicBezTo>
                      <a:pt x="1822" y="554"/>
                      <a:pt x="1822" y="2216"/>
                      <a:pt x="160" y="2769"/>
                    </a:cubicBezTo>
                    <a:cubicBezTo>
                      <a:pt x="-394" y="2769"/>
                      <a:pt x="714" y="554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B6B4E93E-CCB7-4489-953C-43DB77C51D6A}"/>
                  </a:ext>
                </a:extLst>
              </p:cNvPr>
              <p:cNvSpPr/>
              <p:nvPr/>
            </p:nvSpPr>
            <p:spPr>
              <a:xfrm>
                <a:off x="6056120" y="3097909"/>
                <a:ext cx="7754" cy="3583"/>
              </a:xfrm>
              <a:custGeom>
                <a:avLst/>
                <a:gdLst>
                  <a:gd name="connsiteX0" fmla="*/ 0 w 7754"/>
                  <a:gd name="connsiteY0" fmla="*/ 0 h 3583"/>
                  <a:gd name="connsiteX1" fmla="*/ 7754 w 7754"/>
                  <a:gd name="connsiteY1" fmla="*/ 2769 h 3583"/>
                  <a:gd name="connsiteX2" fmla="*/ 0 w 7754"/>
                  <a:gd name="connsiteY2" fmla="*/ 0 h 3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54" h="3583">
                    <a:moveTo>
                      <a:pt x="0" y="0"/>
                    </a:moveTo>
                    <a:cubicBezTo>
                      <a:pt x="2216" y="1108"/>
                      <a:pt x="3877" y="3323"/>
                      <a:pt x="7754" y="2769"/>
                    </a:cubicBezTo>
                    <a:cubicBezTo>
                      <a:pt x="5539" y="4985"/>
                      <a:pt x="1108" y="221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01C70DAC-0C5A-437B-9E46-09FC54EDCDBC}"/>
                  </a:ext>
                </a:extLst>
              </p:cNvPr>
              <p:cNvSpPr/>
              <p:nvPr/>
            </p:nvSpPr>
            <p:spPr>
              <a:xfrm>
                <a:off x="6050642" y="3099016"/>
                <a:ext cx="907" cy="8308"/>
              </a:xfrm>
              <a:custGeom>
                <a:avLst/>
                <a:gdLst>
                  <a:gd name="connsiteX0" fmla="*/ 492 w 907"/>
                  <a:gd name="connsiteY0" fmla="*/ 0 h 8308"/>
                  <a:gd name="connsiteX1" fmla="*/ 492 w 907"/>
                  <a:gd name="connsiteY1" fmla="*/ 8308 h 8308"/>
                  <a:gd name="connsiteX2" fmla="*/ 492 w 907"/>
                  <a:gd name="connsiteY2" fmla="*/ 0 h 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7" h="8308">
                    <a:moveTo>
                      <a:pt x="492" y="0"/>
                    </a:moveTo>
                    <a:cubicBezTo>
                      <a:pt x="1046" y="554"/>
                      <a:pt x="1046" y="7201"/>
                      <a:pt x="492" y="8308"/>
                    </a:cubicBezTo>
                    <a:cubicBezTo>
                      <a:pt x="-615" y="6647"/>
                      <a:pt x="492" y="2769"/>
                      <a:pt x="4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7" name="Freeform: Shape 1266">
                <a:extLst>
                  <a:ext uri="{FF2B5EF4-FFF2-40B4-BE49-F238E27FC236}">
                    <a16:creationId xmlns:a16="http://schemas.microsoft.com/office/drawing/2014/main" id="{AFEED257-C450-4F2C-9494-259382802468}"/>
                  </a:ext>
                </a:extLst>
              </p:cNvPr>
              <p:cNvSpPr/>
              <p:nvPr/>
            </p:nvSpPr>
            <p:spPr>
              <a:xfrm>
                <a:off x="6268104" y="3116187"/>
                <a:ext cx="4032" cy="2215"/>
              </a:xfrm>
              <a:custGeom>
                <a:avLst/>
                <a:gdLst>
                  <a:gd name="connsiteX0" fmla="*/ 4032 w 4032"/>
                  <a:gd name="connsiteY0" fmla="*/ 0 h 2215"/>
                  <a:gd name="connsiteX1" fmla="*/ 709 w 4032"/>
                  <a:gd name="connsiteY1" fmla="*/ 2216 h 2215"/>
                  <a:gd name="connsiteX2" fmla="*/ 155 w 4032"/>
                  <a:gd name="connsiteY2" fmla="*/ 0 h 2215"/>
                  <a:gd name="connsiteX3" fmla="*/ 4032 w 4032"/>
                  <a:gd name="connsiteY3" fmla="*/ 0 h 2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32" h="2215">
                    <a:moveTo>
                      <a:pt x="4032" y="0"/>
                    </a:moveTo>
                    <a:cubicBezTo>
                      <a:pt x="3478" y="1662"/>
                      <a:pt x="1817" y="1662"/>
                      <a:pt x="709" y="2216"/>
                    </a:cubicBezTo>
                    <a:cubicBezTo>
                      <a:pt x="709" y="1108"/>
                      <a:pt x="-399" y="1662"/>
                      <a:pt x="155" y="0"/>
                    </a:cubicBezTo>
                    <a:cubicBezTo>
                      <a:pt x="709" y="0"/>
                      <a:pt x="2371" y="0"/>
                      <a:pt x="4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8" name="Freeform: Shape 1267">
                <a:extLst>
                  <a:ext uri="{FF2B5EF4-FFF2-40B4-BE49-F238E27FC236}">
                    <a16:creationId xmlns:a16="http://schemas.microsoft.com/office/drawing/2014/main" id="{7ABF1315-21BA-4027-9AF3-A81F9FB68D1D}"/>
                  </a:ext>
                </a:extLst>
              </p:cNvPr>
              <p:cNvSpPr/>
              <p:nvPr/>
            </p:nvSpPr>
            <p:spPr>
              <a:xfrm>
                <a:off x="5996522" y="3095693"/>
                <a:ext cx="1527" cy="4431"/>
              </a:xfrm>
              <a:custGeom>
                <a:avLst/>
                <a:gdLst>
                  <a:gd name="connsiteX0" fmla="*/ 331 w 1527"/>
                  <a:gd name="connsiteY0" fmla="*/ 0 h 4431"/>
                  <a:gd name="connsiteX1" fmla="*/ 1439 w 1527"/>
                  <a:gd name="connsiteY1" fmla="*/ 4431 h 4431"/>
                  <a:gd name="connsiteX2" fmla="*/ 331 w 1527"/>
                  <a:gd name="connsiteY2" fmla="*/ 0 h 4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27" h="4431">
                    <a:moveTo>
                      <a:pt x="331" y="0"/>
                    </a:moveTo>
                    <a:cubicBezTo>
                      <a:pt x="1993" y="554"/>
                      <a:pt x="1439" y="2216"/>
                      <a:pt x="1439" y="4431"/>
                    </a:cubicBezTo>
                    <a:cubicBezTo>
                      <a:pt x="-223" y="3877"/>
                      <a:pt x="-223" y="1662"/>
                      <a:pt x="3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9" name="Freeform: Shape 1268">
                <a:extLst>
                  <a:ext uri="{FF2B5EF4-FFF2-40B4-BE49-F238E27FC236}">
                    <a16:creationId xmlns:a16="http://schemas.microsoft.com/office/drawing/2014/main" id="{C23386F2-AD4B-4785-8091-5FC33B45BCED}"/>
                  </a:ext>
                </a:extLst>
              </p:cNvPr>
              <p:cNvSpPr/>
              <p:nvPr/>
            </p:nvSpPr>
            <p:spPr>
              <a:xfrm>
                <a:off x="6039503" y="3099688"/>
                <a:ext cx="7200" cy="7082"/>
              </a:xfrm>
              <a:custGeom>
                <a:avLst/>
                <a:gdLst>
                  <a:gd name="connsiteX0" fmla="*/ 7201 w 7200"/>
                  <a:gd name="connsiteY0" fmla="*/ 2097 h 7082"/>
                  <a:gd name="connsiteX1" fmla="*/ 6093 w 7200"/>
                  <a:gd name="connsiteY1" fmla="*/ 7082 h 7082"/>
                  <a:gd name="connsiteX2" fmla="*/ 0 w 7200"/>
                  <a:gd name="connsiteY2" fmla="*/ 2097 h 7082"/>
                  <a:gd name="connsiteX3" fmla="*/ 7201 w 7200"/>
                  <a:gd name="connsiteY3" fmla="*/ 2097 h 7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00" h="7082">
                    <a:moveTo>
                      <a:pt x="7201" y="2097"/>
                    </a:moveTo>
                    <a:cubicBezTo>
                      <a:pt x="6647" y="3759"/>
                      <a:pt x="7201" y="6529"/>
                      <a:pt x="6093" y="7082"/>
                    </a:cubicBezTo>
                    <a:cubicBezTo>
                      <a:pt x="3323" y="6529"/>
                      <a:pt x="2769" y="3205"/>
                      <a:pt x="0" y="2097"/>
                    </a:cubicBezTo>
                    <a:cubicBezTo>
                      <a:pt x="1108" y="-1226"/>
                      <a:pt x="4985" y="-118"/>
                      <a:pt x="7201" y="209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0" name="Freeform: Shape 1269">
                <a:extLst>
                  <a:ext uri="{FF2B5EF4-FFF2-40B4-BE49-F238E27FC236}">
                    <a16:creationId xmlns:a16="http://schemas.microsoft.com/office/drawing/2014/main" id="{CE227A86-3777-4B07-931B-8FE7B4FD0187}"/>
                  </a:ext>
                </a:extLst>
              </p:cNvPr>
              <p:cNvSpPr/>
              <p:nvPr/>
            </p:nvSpPr>
            <p:spPr>
              <a:xfrm>
                <a:off x="6143080" y="3108433"/>
                <a:ext cx="13847" cy="7754"/>
              </a:xfrm>
              <a:custGeom>
                <a:avLst/>
                <a:gdLst>
                  <a:gd name="connsiteX0" fmla="*/ 0 w 13847"/>
                  <a:gd name="connsiteY0" fmla="*/ 7754 h 7754"/>
                  <a:gd name="connsiteX1" fmla="*/ 13847 w 13847"/>
                  <a:gd name="connsiteY1" fmla="*/ 0 h 7754"/>
                  <a:gd name="connsiteX2" fmla="*/ 0 w 13847"/>
                  <a:gd name="connsiteY2" fmla="*/ 7754 h 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47" h="7754">
                    <a:moveTo>
                      <a:pt x="0" y="7754"/>
                    </a:moveTo>
                    <a:cubicBezTo>
                      <a:pt x="2769" y="3323"/>
                      <a:pt x="8308" y="1662"/>
                      <a:pt x="13847" y="0"/>
                    </a:cubicBezTo>
                    <a:cubicBezTo>
                      <a:pt x="11078" y="4431"/>
                      <a:pt x="5539" y="5539"/>
                      <a:pt x="0" y="77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1" name="Freeform: Shape 1270">
                <a:extLst>
                  <a:ext uri="{FF2B5EF4-FFF2-40B4-BE49-F238E27FC236}">
                    <a16:creationId xmlns:a16="http://schemas.microsoft.com/office/drawing/2014/main" id="{3CF61BE5-D7F4-46D1-AC79-1F6395E8E612}"/>
                  </a:ext>
                </a:extLst>
              </p:cNvPr>
              <p:cNvSpPr/>
              <p:nvPr/>
            </p:nvSpPr>
            <p:spPr>
              <a:xfrm>
                <a:off x="6031748" y="3099570"/>
                <a:ext cx="2769" cy="3877"/>
              </a:xfrm>
              <a:custGeom>
                <a:avLst/>
                <a:gdLst>
                  <a:gd name="connsiteX0" fmla="*/ 0 w 2769"/>
                  <a:gd name="connsiteY0" fmla="*/ 0 h 3877"/>
                  <a:gd name="connsiteX1" fmla="*/ 2769 w 2769"/>
                  <a:gd name="connsiteY1" fmla="*/ 1662 h 3877"/>
                  <a:gd name="connsiteX2" fmla="*/ 0 w 2769"/>
                  <a:gd name="connsiteY2" fmla="*/ 3877 h 3877"/>
                  <a:gd name="connsiteX3" fmla="*/ 0 w 2769"/>
                  <a:gd name="connsiteY3" fmla="*/ 0 h 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9" h="3877">
                    <a:moveTo>
                      <a:pt x="0" y="0"/>
                    </a:moveTo>
                    <a:cubicBezTo>
                      <a:pt x="1662" y="0"/>
                      <a:pt x="1662" y="1108"/>
                      <a:pt x="2769" y="1662"/>
                    </a:cubicBezTo>
                    <a:cubicBezTo>
                      <a:pt x="2216" y="2769"/>
                      <a:pt x="1662" y="3877"/>
                      <a:pt x="0" y="3877"/>
                    </a:cubicBezTo>
                    <a:cubicBezTo>
                      <a:pt x="554" y="2216"/>
                      <a:pt x="0" y="110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2" name="Freeform: Shape 1271">
                <a:extLst>
                  <a:ext uri="{FF2B5EF4-FFF2-40B4-BE49-F238E27FC236}">
                    <a16:creationId xmlns:a16="http://schemas.microsoft.com/office/drawing/2014/main" id="{1F4F656E-DFA7-451B-8037-185E5CFE6BFF}"/>
                  </a:ext>
                </a:extLst>
              </p:cNvPr>
              <p:cNvSpPr/>
              <p:nvPr/>
            </p:nvSpPr>
            <p:spPr>
              <a:xfrm>
                <a:off x="6056120" y="3101786"/>
                <a:ext cx="7754" cy="5209"/>
              </a:xfrm>
              <a:custGeom>
                <a:avLst/>
                <a:gdLst>
                  <a:gd name="connsiteX0" fmla="*/ 0 w 7754"/>
                  <a:gd name="connsiteY0" fmla="*/ 0 h 5209"/>
                  <a:gd name="connsiteX1" fmla="*/ 7754 w 7754"/>
                  <a:gd name="connsiteY1" fmla="*/ 2769 h 5209"/>
                  <a:gd name="connsiteX2" fmla="*/ 7754 w 7754"/>
                  <a:gd name="connsiteY2" fmla="*/ 4985 h 5209"/>
                  <a:gd name="connsiteX3" fmla="*/ 0 w 7754"/>
                  <a:gd name="connsiteY3" fmla="*/ 2216 h 5209"/>
                  <a:gd name="connsiteX4" fmla="*/ 0 w 7754"/>
                  <a:gd name="connsiteY4" fmla="*/ 0 h 5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4" h="5209">
                    <a:moveTo>
                      <a:pt x="0" y="0"/>
                    </a:moveTo>
                    <a:cubicBezTo>
                      <a:pt x="2216" y="1108"/>
                      <a:pt x="4431" y="2769"/>
                      <a:pt x="7754" y="2769"/>
                    </a:cubicBezTo>
                    <a:cubicBezTo>
                      <a:pt x="7754" y="3323"/>
                      <a:pt x="7754" y="4431"/>
                      <a:pt x="7754" y="4985"/>
                    </a:cubicBezTo>
                    <a:cubicBezTo>
                      <a:pt x="4431" y="6093"/>
                      <a:pt x="2216" y="2769"/>
                      <a:pt x="0" y="2216"/>
                    </a:cubicBezTo>
                    <a:cubicBezTo>
                      <a:pt x="0" y="1662"/>
                      <a:pt x="0" y="554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3" name="Freeform: Shape 1272">
                <a:extLst>
                  <a:ext uri="{FF2B5EF4-FFF2-40B4-BE49-F238E27FC236}">
                    <a16:creationId xmlns:a16="http://schemas.microsoft.com/office/drawing/2014/main" id="{7005772A-C62E-429D-9F37-C531CD2BEF2A}"/>
                  </a:ext>
                </a:extLst>
              </p:cNvPr>
              <p:cNvSpPr/>
              <p:nvPr/>
            </p:nvSpPr>
            <p:spPr>
              <a:xfrm>
                <a:off x="6260505" y="3118649"/>
                <a:ext cx="7200" cy="3077"/>
              </a:xfrm>
              <a:custGeom>
                <a:avLst/>
                <a:gdLst>
                  <a:gd name="connsiteX0" fmla="*/ 7201 w 7200"/>
                  <a:gd name="connsiteY0" fmla="*/ 308 h 3077"/>
                  <a:gd name="connsiteX1" fmla="*/ 3323 w 7200"/>
                  <a:gd name="connsiteY1" fmla="*/ 3077 h 3077"/>
                  <a:gd name="connsiteX2" fmla="*/ 0 w 7200"/>
                  <a:gd name="connsiteY2" fmla="*/ 1969 h 3077"/>
                  <a:gd name="connsiteX3" fmla="*/ 7201 w 7200"/>
                  <a:gd name="connsiteY3" fmla="*/ 308 h 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00" h="3077">
                    <a:moveTo>
                      <a:pt x="7201" y="308"/>
                    </a:moveTo>
                    <a:cubicBezTo>
                      <a:pt x="6093" y="1969"/>
                      <a:pt x="4431" y="1416"/>
                      <a:pt x="3323" y="3077"/>
                    </a:cubicBezTo>
                    <a:cubicBezTo>
                      <a:pt x="1662" y="3077"/>
                      <a:pt x="1662" y="1969"/>
                      <a:pt x="0" y="1969"/>
                    </a:cubicBezTo>
                    <a:cubicBezTo>
                      <a:pt x="1108" y="-246"/>
                      <a:pt x="3877" y="-246"/>
                      <a:pt x="7201" y="30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4" name="Freeform: Shape 1273">
                <a:extLst>
                  <a:ext uri="{FF2B5EF4-FFF2-40B4-BE49-F238E27FC236}">
                    <a16:creationId xmlns:a16="http://schemas.microsoft.com/office/drawing/2014/main" id="{5E5478F2-747E-40B8-855F-473B2CA1B7EC}"/>
                  </a:ext>
                </a:extLst>
              </p:cNvPr>
              <p:cNvSpPr/>
              <p:nvPr/>
            </p:nvSpPr>
            <p:spPr>
              <a:xfrm>
                <a:off x="6023801" y="3100678"/>
                <a:ext cx="5731" cy="7754"/>
              </a:xfrm>
              <a:custGeom>
                <a:avLst/>
                <a:gdLst>
                  <a:gd name="connsiteX0" fmla="*/ 193 w 5731"/>
                  <a:gd name="connsiteY0" fmla="*/ 0 h 7754"/>
                  <a:gd name="connsiteX1" fmla="*/ 5732 w 5731"/>
                  <a:gd name="connsiteY1" fmla="*/ 4431 h 7754"/>
                  <a:gd name="connsiteX2" fmla="*/ 2962 w 5731"/>
                  <a:gd name="connsiteY2" fmla="*/ 7754 h 7754"/>
                  <a:gd name="connsiteX3" fmla="*/ 193 w 5731"/>
                  <a:gd name="connsiteY3" fmla="*/ 0 h 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31" h="7754">
                    <a:moveTo>
                      <a:pt x="193" y="0"/>
                    </a:moveTo>
                    <a:cubicBezTo>
                      <a:pt x="1855" y="1662"/>
                      <a:pt x="4070" y="2769"/>
                      <a:pt x="5732" y="4431"/>
                    </a:cubicBezTo>
                    <a:cubicBezTo>
                      <a:pt x="5732" y="6093"/>
                      <a:pt x="3516" y="6093"/>
                      <a:pt x="2962" y="7754"/>
                    </a:cubicBezTo>
                    <a:cubicBezTo>
                      <a:pt x="193" y="6647"/>
                      <a:pt x="-361" y="3323"/>
                      <a:pt x="1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5" name="Freeform: Shape 1274">
                <a:extLst>
                  <a:ext uri="{FF2B5EF4-FFF2-40B4-BE49-F238E27FC236}">
                    <a16:creationId xmlns:a16="http://schemas.microsoft.com/office/drawing/2014/main" id="{F6236316-9DA8-4A73-9FF9-047C20E719B0}"/>
                  </a:ext>
                </a:extLst>
              </p:cNvPr>
              <p:cNvSpPr/>
              <p:nvPr/>
            </p:nvSpPr>
            <p:spPr>
              <a:xfrm>
                <a:off x="6000177" y="3099570"/>
                <a:ext cx="22709" cy="22155"/>
              </a:xfrm>
              <a:custGeom>
                <a:avLst/>
                <a:gdLst>
                  <a:gd name="connsiteX0" fmla="*/ 554 w 22709"/>
                  <a:gd name="connsiteY0" fmla="*/ 0 h 22155"/>
                  <a:gd name="connsiteX1" fmla="*/ 554 w 22709"/>
                  <a:gd name="connsiteY1" fmla="*/ 0 h 22155"/>
                  <a:gd name="connsiteX2" fmla="*/ 12186 w 22709"/>
                  <a:gd name="connsiteY2" fmla="*/ 11078 h 22155"/>
                  <a:gd name="connsiteX3" fmla="*/ 22709 w 22709"/>
                  <a:gd name="connsiteY3" fmla="*/ 22156 h 22155"/>
                  <a:gd name="connsiteX4" fmla="*/ 0 w 22709"/>
                  <a:gd name="connsiteY4" fmla="*/ 2769 h 22155"/>
                  <a:gd name="connsiteX5" fmla="*/ 554 w 22709"/>
                  <a:gd name="connsiteY5" fmla="*/ 0 h 22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709" h="22155">
                    <a:moveTo>
                      <a:pt x="554" y="0"/>
                    </a:moveTo>
                    <a:cubicBezTo>
                      <a:pt x="1108" y="0"/>
                      <a:pt x="1108" y="554"/>
                      <a:pt x="554" y="0"/>
                    </a:cubicBezTo>
                    <a:cubicBezTo>
                      <a:pt x="4985" y="3323"/>
                      <a:pt x="8308" y="7201"/>
                      <a:pt x="12186" y="11078"/>
                    </a:cubicBezTo>
                    <a:cubicBezTo>
                      <a:pt x="16063" y="14401"/>
                      <a:pt x="21602" y="16617"/>
                      <a:pt x="22709" y="22156"/>
                    </a:cubicBezTo>
                    <a:cubicBezTo>
                      <a:pt x="14955" y="16063"/>
                      <a:pt x="7201" y="9416"/>
                      <a:pt x="0" y="2769"/>
                    </a:cubicBezTo>
                    <a:cubicBezTo>
                      <a:pt x="554" y="2216"/>
                      <a:pt x="554" y="1108"/>
                      <a:pt x="5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6" name="Freeform: Shape 1275">
                <a:extLst>
                  <a:ext uri="{FF2B5EF4-FFF2-40B4-BE49-F238E27FC236}">
                    <a16:creationId xmlns:a16="http://schemas.microsoft.com/office/drawing/2014/main" id="{7B726E60-81E8-4701-B341-802B2F6F3F95}"/>
                  </a:ext>
                </a:extLst>
              </p:cNvPr>
              <p:cNvSpPr/>
              <p:nvPr/>
            </p:nvSpPr>
            <p:spPr>
              <a:xfrm>
                <a:off x="6110282" y="3108433"/>
                <a:ext cx="3995" cy="4985"/>
              </a:xfrm>
              <a:custGeom>
                <a:avLst/>
                <a:gdLst>
                  <a:gd name="connsiteX0" fmla="*/ 3442 w 3995"/>
                  <a:gd name="connsiteY0" fmla="*/ 0 h 4985"/>
                  <a:gd name="connsiteX1" fmla="*/ 3996 w 3995"/>
                  <a:gd name="connsiteY1" fmla="*/ 1662 h 4985"/>
                  <a:gd name="connsiteX2" fmla="*/ 672 w 3995"/>
                  <a:gd name="connsiteY2" fmla="*/ 4985 h 4985"/>
                  <a:gd name="connsiteX3" fmla="*/ 3442 w 3995"/>
                  <a:gd name="connsiteY3" fmla="*/ 0 h 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5" h="4985">
                    <a:moveTo>
                      <a:pt x="3442" y="0"/>
                    </a:moveTo>
                    <a:cubicBezTo>
                      <a:pt x="3996" y="0"/>
                      <a:pt x="3996" y="1108"/>
                      <a:pt x="3996" y="1662"/>
                    </a:cubicBezTo>
                    <a:cubicBezTo>
                      <a:pt x="3442" y="3877"/>
                      <a:pt x="1226" y="3323"/>
                      <a:pt x="672" y="4985"/>
                    </a:cubicBezTo>
                    <a:cubicBezTo>
                      <a:pt x="-1543" y="2216"/>
                      <a:pt x="2334" y="1108"/>
                      <a:pt x="34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7" name="Freeform: Shape 1276">
                <a:extLst>
                  <a:ext uri="{FF2B5EF4-FFF2-40B4-BE49-F238E27FC236}">
                    <a16:creationId xmlns:a16="http://schemas.microsoft.com/office/drawing/2014/main" id="{AE2F57C8-2357-446E-948F-4D2E599D9DA4}"/>
                  </a:ext>
                </a:extLst>
              </p:cNvPr>
              <p:cNvSpPr/>
              <p:nvPr/>
            </p:nvSpPr>
            <p:spPr>
              <a:xfrm>
                <a:off x="6015132" y="3102894"/>
                <a:ext cx="7483" cy="8308"/>
              </a:xfrm>
              <a:custGeom>
                <a:avLst/>
                <a:gdLst>
                  <a:gd name="connsiteX0" fmla="*/ 0 w 7483"/>
                  <a:gd name="connsiteY0" fmla="*/ 0 h 8308"/>
                  <a:gd name="connsiteX1" fmla="*/ 7201 w 7483"/>
                  <a:gd name="connsiteY1" fmla="*/ 8308 h 8308"/>
                  <a:gd name="connsiteX2" fmla="*/ 0 w 7483"/>
                  <a:gd name="connsiteY2" fmla="*/ 0 h 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83" h="8308">
                    <a:moveTo>
                      <a:pt x="0" y="0"/>
                    </a:moveTo>
                    <a:cubicBezTo>
                      <a:pt x="2769" y="2216"/>
                      <a:pt x="8862" y="4431"/>
                      <a:pt x="7201" y="8308"/>
                    </a:cubicBezTo>
                    <a:cubicBezTo>
                      <a:pt x="3877" y="6093"/>
                      <a:pt x="0" y="498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8" name="Freeform: Shape 1277">
                <a:extLst>
                  <a:ext uri="{FF2B5EF4-FFF2-40B4-BE49-F238E27FC236}">
                    <a16:creationId xmlns:a16="http://schemas.microsoft.com/office/drawing/2014/main" id="{D63AA87C-9864-472C-9C5C-8D77368D5C58}"/>
                  </a:ext>
                </a:extLst>
              </p:cNvPr>
              <p:cNvSpPr/>
              <p:nvPr/>
            </p:nvSpPr>
            <p:spPr>
              <a:xfrm>
                <a:off x="6033964" y="3104555"/>
                <a:ext cx="1661" cy="2215"/>
              </a:xfrm>
              <a:custGeom>
                <a:avLst/>
                <a:gdLst>
                  <a:gd name="connsiteX0" fmla="*/ 1662 w 1661"/>
                  <a:gd name="connsiteY0" fmla="*/ 0 h 2215"/>
                  <a:gd name="connsiteX1" fmla="*/ 1662 w 1661"/>
                  <a:gd name="connsiteY1" fmla="*/ 2216 h 2215"/>
                  <a:gd name="connsiteX2" fmla="*/ 0 w 1661"/>
                  <a:gd name="connsiteY2" fmla="*/ 1108 h 2215"/>
                  <a:gd name="connsiteX3" fmla="*/ 1662 w 1661"/>
                  <a:gd name="connsiteY3" fmla="*/ 0 h 2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61" h="2215">
                    <a:moveTo>
                      <a:pt x="1662" y="0"/>
                    </a:moveTo>
                    <a:cubicBezTo>
                      <a:pt x="1662" y="554"/>
                      <a:pt x="1662" y="1662"/>
                      <a:pt x="1662" y="2216"/>
                    </a:cubicBezTo>
                    <a:cubicBezTo>
                      <a:pt x="1108" y="1662"/>
                      <a:pt x="554" y="1662"/>
                      <a:pt x="0" y="1108"/>
                    </a:cubicBezTo>
                    <a:cubicBezTo>
                      <a:pt x="0" y="1108"/>
                      <a:pt x="554" y="0"/>
                      <a:pt x="1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9" name="Freeform: Shape 1278">
                <a:extLst>
                  <a:ext uri="{FF2B5EF4-FFF2-40B4-BE49-F238E27FC236}">
                    <a16:creationId xmlns:a16="http://schemas.microsoft.com/office/drawing/2014/main" id="{428639FE-3BF0-4459-9AF9-35B03CBEC164}"/>
                  </a:ext>
                </a:extLst>
              </p:cNvPr>
              <p:cNvSpPr/>
              <p:nvPr/>
            </p:nvSpPr>
            <p:spPr>
              <a:xfrm>
                <a:off x="6038166" y="3105109"/>
                <a:ext cx="4660" cy="6092"/>
              </a:xfrm>
              <a:custGeom>
                <a:avLst/>
                <a:gdLst>
                  <a:gd name="connsiteX0" fmla="*/ 229 w 4660"/>
                  <a:gd name="connsiteY0" fmla="*/ 0 h 6092"/>
                  <a:gd name="connsiteX1" fmla="*/ 4661 w 4660"/>
                  <a:gd name="connsiteY1" fmla="*/ 3323 h 6092"/>
                  <a:gd name="connsiteX2" fmla="*/ 783 w 4660"/>
                  <a:gd name="connsiteY2" fmla="*/ 6093 h 6092"/>
                  <a:gd name="connsiteX3" fmla="*/ 229 w 4660"/>
                  <a:gd name="connsiteY3" fmla="*/ 0 h 6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60" h="6092">
                    <a:moveTo>
                      <a:pt x="229" y="0"/>
                    </a:moveTo>
                    <a:cubicBezTo>
                      <a:pt x="1891" y="1108"/>
                      <a:pt x="2999" y="2216"/>
                      <a:pt x="4661" y="3323"/>
                    </a:cubicBezTo>
                    <a:cubicBezTo>
                      <a:pt x="4107" y="4985"/>
                      <a:pt x="2445" y="5539"/>
                      <a:pt x="783" y="6093"/>
                    </a:cubicBezTo>
                    <a:cubicBezTo>
                      <a:pt x="229" y="3877"/>
                      <a:pt x="-324" y="2216"/>
                      <a:pt x="2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0" name="Freeform: Shape 1279">
                <a:extLst>
                  <a:ext uri="{FF2B5EF4-FFF2-40B4-BE49-F238E27FC236}">
                    <a16:creationId xmlns:a16="http://schemas.microsoft.com/office/drawing/2014/main" id="{0F48B55E-D10E-4FC3-9BA6-AF9679A2946D}"/>
                  </a:ext>
                </a:extLst>
              </p:cNvPr>
              <p:cNvSpPr/>
              <p:nvPr/>
            </p:nvSpPr>
            <p:spPr>
              <a:xfrm>
                <a:off x="6055566" y="3106771"/>
                <a:ext cx="7200" cy="5538"/>
              </a:xfrm>
              <a:custGeom>
                <a:avLst/>
                <a:gdLst>
                  <a:gd name="connsiteX0" fmla="*/ 0 w 7200"/>
                  <a:gd name="connsiteY0" fmla="*/ 0 h 5538"/>
                  <a:gd name="connsiteX1" fmla="*/ 7201 w 7200"/>
                  <a:gd name="connsiteY1" fmla="*/ 5539 h 5538"/>
                  <a:gd name="connsiteX2" fmla="*/ 0 w 7200"/>
                  <a:gd name="connsiteY2" fmla="*/ 0 h 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0" h="5538">
                    <a:moveTo>
                      <a:pt x="0" y="0"/>
                    </a:moveTo>
                    <a:cubicBezTo>
                      <a:pt x="1108" y="3323"/>
                      <a:pt x="7201" y="1662"/>
                      <a:pt x="7201" y="5539"/>
                    </a:cubicBezTo>
                    <a:cubicBezTo>
                      <a:pt x="3323" y="4985"/>
                      <a:pt x="0" y="387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1" name="Freeform: Shape 1280">
                <a:extLst>
                  <a:ext uri="{FF2B5EF4-FFF2-40B4-BE49-F238E27FC236}">
                    <a16:creationId xmlns:a16="http://schemas.microsoft.com/office/drawing/2014/main" id="{D962F64D-FF38-4E03-AE11-754B11594287}"/>
                  </a:ext>
                </a:extLst>
              </p:cNvPr>
              <p:cNvSpPr/>
              <p:nvPr/>
            </p:nvSpPr>
            <p:spPr>
              <a:xfrm>
                <a:off x="6253858" y="3122095"/>
                <a:ext cx="4984" cy="1230"/>
              </a:xfrm>
              <a:custGeom>
                <a:avLst/>
                <a:gdLst>
                  <a:gd name="connsiteX0" fmla="*/ 4985 w 4984"/>
                  <a:gd name="connsiteY0" fmla="*/ 739 h 1230"/>
                  <a:gd name="connsiteX1" fmla="*/ 0 w 4984"/>
                  <a:gd name="connsiteY1" fmla="*/ 739 h 1230"/>
                  <a:gd name="connsiteX2" fmla="*/ 4985 w 4984"/>
                  <a:gd name="connsiteY2" fmla="*/ 739 h 1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84" h="1230">
                    <a:moveTo>
                      <a:pt x="4985" y="739"/>
                    </a:moveTo>
                    <a:cubicBezTo>
                      <a:pt x="3877" y="1846"/>
                      <a:pt x="1108" y="739"/>
                      <a:pt x="0" y="739"/>
                    </a:cubicBezTo>
                    <a:cubicBezTo>
                      <a:pt x="554" y="-923"/>
                      <a:pt x="2769" y="739"/>
                      <a:pt x="4985" y="7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2" name="Freeform: Shape 1281">
                <a:extLst>
                  <a:ext uri="{FF2B5EF4-FFF2-40B4-BE49-F238E27FC236}">
                    <a16:creationId xmlns:a16="http://schemas.microsoft.com/office/drawing/2014/main" id="{C4C8E463-DEA2-43D2-9E1A-084B158589BA}"/>
                  </a:ext>
                </a:extLst>
              </p:cNvPr>
              <p:cNvSpPr/>
              <p:nvPr/>
            </p:nvSpPr>
            <p:spPr>
              <a:xfrm>
                <a:off x="5996092" y="3102894"/>
                <a:ext cx="1869" cy="3877"/>
              </a:xfrm>
              <a:custGeom>
                <a:avLst/>
                <a:gdLst>
                  <a:gd name="connsiteX0" fmla="*/ 208 w 1869"/>
                  <a:gd name="connsiteY0" fmla="*/ 0 h 3877"/>
                  <a:gd name="connsiteX1" fmla="*/ 1869 w 1869"/>
                  <a:gd name="connsiteY1" fmla="*/ 3877 h 3877"/>
                  <a:gd name="connsiteX2" fmla="*/ 208 w 1869"/>
                  <a:gd name="connsiteY2" fmla="*/ 0 h 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69" h="3877">
                    <a:moveTo>
                      <a:pt x="208" y="0"/>
                    </a:moveTo>
                    <a:cubicBezTo>
                      <a:pt x="1869" y="0"/>
                      <a:pt x="1869" y="1662"/>
                      <a:pt x="1869" y="3877"/>
                    </a:cubicBezTo>
                    <a:cubicBezTo>
                      <a:pt x="208" y="2769"/>
                      <a:pt x="-346" y="2216"/>
                      <a:pt x="2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3" name="Freeform: Shape 1282">
                <a:extLst>
                  <a:ext uri="{FF2B5EF4-FFF2-40B4-BE49-F238E27FC236}">
                    <a16:creationId xmlns:a16="http://schemas.microsoft.com/office/drawing/2014/main" id="{B3B93888-7E82-4DCB-8853-DF296B92E64D}"/>
                  </a:ext>
                </a:extLst>
              </p:cNvPr>
              <p:cNvSpPr/>
              <p:nvPr/>
            </p:nvSpPr>
            <p:spPr>
              <a:xfrm>
                <a:off x="6118968" y="3112202"/>
                <a:ext cx="3690" cy="3430"/>
              </a:xfrm>
              <a:custGeom>
                <a:avLst/>
                <a:gdLst>
                  <a:gd name="connsiteX0" fmla="*/ 3618 w 3690"/>
                  <a:gd name="connsiteY0" fmla="*/ 107 h 3430"/>
                  <a:gd name="connsiteX1" fmla="*/ 295 w 3690"/>
                  <a:gd name="connsiteY1" fmla="*/ 3431 h 3430"/>
                  <a:gd name="connsiteX2" fmla="*/ 3618 w 3690"/>
                  <a:gd name="connsiteY2" fmla="*/ 107 h 3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90" h="3430">
                    <a:moveTo>
                      <a:pt x="3618" y="107"/>
                    </a:moveTo>
                    <a:cubicBezTo>
                      <a:pt x="4172" y="2877"/>
                      <a:pt x="1402" y="1769"/>
                      <a:pt x="295" y="3431"/>
                    </a:cubicBezTo>
                    <a:cubicBezTo>
                      <a:pt x="-813" y="1215"/>
                      <a:pt x="1402" y="-447"/>
                      <a:pt x="3618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4" name="Freeform: Shape 1283">
                <a:extLst>
                  <a:ext uri="{FF2B5EF4-FFF2-40B4-BE49-F238E27FC236}">
                    <a16:creationId xmlns:a16="http://schemas.microsoft.com/office/drawing/2014/main" id="{74283BBD-D3BD-4CD6-BDD2-0C482BF643A7}"/>
                  </a:ext>
                </a:extLst>
              </p:cNvPr>
              <p:cNvSpPr/>
              <p:nvPr/>
            </p:nvSpPr>
            <p:spPr>
              <a:xfrm>
                <a:off x="6072044" y="3110094"/>
                <a:ext cx="1054" cy="3877"/>
              </a:xfrm>
              <a:custGeom>
                <a:avLst/>
                <a:gdLst>
                  <a:gd name="connsiteX0" fmla="*/ 138 w 1054"/>
                  <a:gd name="connsiteY0" fmla="*/ 0 h 3877"/>
                  <a:gd name="connsiteX1" fmla="*/ 692 w 1054"/>
                  <a:gd name="connsiteY1" fmla="*/ 3877 h 3877"/>
                  <a:gd name="connsiteX2" fmla="*/ 138 w 1054"/>
                  <a:gd name="connsiteY2" fmla="*/ 0 h 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4" h="3877">
                    <a:moveTo>
                      <a:pt x="138" y="0"/>
                    </a:moveTo>
                    <a:cubicBezTo>
                      <a:pt x="1800" y="0"/>
                      <a:pt x="692" y="2216"/>
                      <a:pt x="692" y="3877"/>
                    </a:cubicBezTo>
                    <a:cubicBezTo>
                      <a:pt x="-415" y="3323"/>
                      <a:pt x="138" y="1108"/>
                      <a:pt x="1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5" name="Freeform: Shape 1284">
                <a:extLst>
                  <a:ext uri="{FF2B5EF4-FFF2-40B4-BE49-F238E27FC236}">
                    <a16:creationId xmlns:a16="http://schemas.microsoft.com/office/drawing/2014/main" id="{82A736FB-7423-4BA9-BD19-C3ACA861779D}"/>
                  </a:ext>
                </a:extLst>
              </p:cNvPr>
              <p:cNvSpPr/>
              <p:nvPr/>
            </p:nvSpPr>
            <p:spPr>
              <a:xfrm>
                <a:off x="6031748" y="3107325"/>
                <a:ext cx="3577" cy="7200"/>
              </a:xfrm>
              <a:custGeom>
                <a:avLst/>
                <a:gdLst>
                  <a:gd name="connsiteX0" fmla="*/ 0 w 3577"/>
                  <a:gd name="connsiteY0" fmla="*/ 0 h 7200"/>
                  <a:gd name="connsiteX1" fmla="*/ 3323 w 3577"/>
                  <a:gd name="connsiteY1" fmla="*/ 6647 h 7200"/>
                  <a:gd name="connsiteX2" fmla="*/ 2216 w 3577"/>
                  <a:gd name="connsiteY2" fmla="*/ 7201 h 7200"/>
                  <a:gd name="connsiteX3" fmla="*/ 0 w 3577"/>
                  <a:gd name="connsiteY3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7" h="7200">
                    <a:moveTo>
                      <a:pt x="0" y="0"/>
                    </a:moveTo>
                    <a:cubicBezTo>
                      <a:pt x="1662" y="1662"/>
                      <a:pt x="4431" y="2216"/>
                      <a:pt x="3323" y="6647"/>
                    </a:cubicBezTo>
                    <a:cubicBezTo>
                      <a:pt x="2769" y="6647"/>
                      <a:pt x="2216" y="6647"/>
                      <a:pt x="2216" y="7201"/>
                    </a:cubicBezTo>
                    <a:cubicBezTo>
                      <a:pt x="-554" y="6647"/>
                      <a:pt x="554" y="276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6" name="Freeform: Shape 1285">
                <a:extLst>
                  <a:ext uri="{FF2B5EF4-FFF2-40B4-BE49-F238E27FC236}">
                    <a16:creationId xmlns:a16="http://schemas.microsoft.com/office/drawing/2014/main" id="{0BE065E2-6D2E-4C55-A9B6-B8E4A47D3630}"/>
                  </a:ext>
                </a:extLst>
              </p:cNvPr>
              <p:cNvSpPr/>
              <p:nvPr/>
            </p:nvSpPr>
            <p:spPr>
              <a:xfrm>
                <a:off x="6109595" y="3113971"/>
                <a:ext cx="4129" cy="4431"/>
              </a:xfrm>
              <a:custGeom>
                <a:avLst/>
                <a:gdLst>
                  <a:gd name="connsiteX0" fmla="*/ 4129 w 4129"/>
                  <a:gd name="connsiteY0" fmla="*/ 0 h 4431"/>
                  <a:gd name="connsiteX1" fmla="*/ 252 w 4129"/>
                  <a:gd name="connsiteY1" fmla="*/ 4431 h 4431"/>
                  <a:gd name="connsiteX2" fmla="*/ 4129 w 4129"/>
                  <a:gd name="connsiteY2" fmla="*/ 0 h 4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29" h="4431">
                    <a:moveTo>
                      <a:pt x="4129" y="0"/>
                    </a:moveTo>
                    <a:cubicBezTo>
                      <a:pt x="4129" y="2769"/>
                      <a:pt x="1914" y="3323"/>
                      <a:pt x="252" y="4431"/>
                    </a:cubicBezTo>
                    <a:cubicBezTo>
                      <a:pt x="-856" y="2216"/>
                      <a:pt x="1914" y="554"/>
                      <a:pt x="41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7" name="Freeform: Shape 1286">
                <a:extLst>
                  <a:ext uri="{FF2B5EF4-FFF2-40B4-BE49-F238E27FC236}">
                    <a16:creationId xmlns:a16="http://schemas.microsoft.com/office/drawing/2014/main" id="{182387D3-F42C-4153-B907-760CC189E741}"/>
                  </a:ext>
                </a:extLst>
              </p:cNvPr>
              <p:cNvSpPr/>
              <p:nvPr/>
            </p:nvSpPr>
            <p:spPr>
              <a:xfrm>
                <a:off x="6027871" y="3107879"/>
                <a:ext cx="2215" cy="2769"/>
              </a:xfrm>
              <a:custGeom>
                <a:avLst/>
                <a:gdLst>
                  <a:gd name="connsiteX0" fmla="*/ 2216 w 2215"/>
                  <a:gd name="connsiteY0" fmla="*/ 0 h 2769"/>
                  <a:gd name="connsiteX1" fmla="*/ 2216 w 2215"/>
                  <a:gd name="connsiteY1" fmla="*/ 2769 h 2769"/>
                  <a:gd name="connsiteX2" fmla="*/ 0 w 2215"/>
                  <a:gd name="connsiteY2" fmla="*/ 1108 h 2769"/>
                  <a:gd name="connsiteX3" fmla="*/ 2216 w 2215"/>
                  <a:gd name="connsiteY3" fmla="*/ 0 h 2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5" h="2769">
                    <a:moveTo>
                      <a:pt x="2216" y="0"/>
                    </a:moveTo>
                    <a:cubicBezTo>
                      <a:pt x="2216" y="1108"/>
                      <a:pt x="2216" y="1662"/>
                      <a:pt x="2216" y="2769"/>
                    </a:cubicBezTo>
                    <a:cubicBezTo>
                      <a:pt x="1108" y="2216"/>
                      <a:pt x="554" y="1662"/>
                      <a:pt x="0" y="1108"/>
                    </a:cubicBezTo>
                    <a:cubicBezTo>
                      <a:pt x="0" y="554"/>
                      <a:pt x="1108" y="554"/>
                      <a:pt x="2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8" name="Freeform: Shape 1287">
                <a:extLst>
                  <a:ext uri="{FF2B5EF4-FFF2-40B4-BE49-F238E27FC236}">
                    <a16:creationId xmlns:a16="http://schemas.microsoft.com/office/drawing/2014/main" id="{FB74B2D1-4243-4EEA-9ECA-3829F7CB6146}"/>
                  </a:ext>
                </a:extLst>
              </p:cNvPr>
              <p:cNvSpPr/>
              <p:nvPr/>
            </p:nvSpPr>
            <p:spPr>
              <a:xfrm>
                <a:off x="6000731" y="3106771"/>
                <a:ext cx="23817" cy="21601"/>
              </a:xfrm>
              <a:custGeom>
                <a:avLst/>
                <a:gdLst>
                  <a:gd name="connsiteX0" fmla="*/ 0 w 23817"/>
                  <a:gd name="connsiteY0" fmla="*/ 0 h 21601"/>
                  <a:gd name="connsiteX1" fmla="*/ 23817 w 23817"/>
                  <a:gd name="connsiteY1" fmla="*/ 21602 h 21601"/>
                  <a:gd name="connsiteX2" fmla="*/ 0 w 23817"/>
                  <a:gd name="connsiteY2" fmla="*/ 1662 h 21601"/>
                  <a:gd name="connsiteX3" fmla="*/ 0 w 23817"/>
                  <a:gd name="connsiteY3" fmla="*/ 0 h 21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17" h="21601">
                    <a:moveTo>
                      <a:pt x="0" y="0"/>
                    </a:moveTo>
                    <a:cubicBezTo>
                      <a:pt x="7754" y="7201"/>
                      <a:pt x="16617" y="13847"/>
                      <a:pt x="23817" y="21602"/>
                    </a:cubicBezTo>
                    <a:cubicBezTo>
                      <a:pt x="15509" y="14955"/>
                      <a:pt x="7201" y="8862"/>
                      <a:pt x="0" y="1662"/>
                    </a:cubicBezTo>
                    <a:cubicBezTo>
                      <a:pt x="0" y="1108"/>
                      <a:pt x="0" y="554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9" name="Freeform: Shape 1288">
                <a:extLst>
                  <a:ext uri="{FF2B5EF4-FFF2-40B4-BE49-F238E27FC236}">
                    <a16:creationId xmlns:a16="http://schemas.microsoft.com/office/drawing/2014/main" id="{08255BC9-478D-446A-AE15-B0D471710A52}"/>
                  </a:ext>
                </a:extLst>
              </p:cNvPr>
              <p:cNvSpPr/>
              <p:nvPr/>
            </p:nvSpPr>
            <p:spPr>
              <a:xfrm>
                <a:off x="6041718" y="3110648"/>
                <a:ext cx="4329" cy="5538"/>
              </a:xfrm>
              <a:custGeom>
                <a:avLst/>
                <a:gdLst>
                  <a:gd name="connsiteX0" fmla="*/ 3877 w 4329"/>
                  <a:gd name="connsiteY0" fmla="*/ 5539 h 5538"/>
                  <a:gd name="connsiteX1" fmla="*/ 0 w 4329"/>
                  <a:gd name="connsiteY1" fmla="*/ 2769 h 5538"/>
                  <a:gd name="connsiteX2" fmla="*/ 3323 w 4329"/>
                  <a:gd name="connsiteY2" fmla="*/ 0 h 5538"/>
                  <a:gd name="connsiteX3" fmla="*/ 3877 w 4329"/>
                  <a:gd name="connsiteY3" fmla="*/ 5539 h 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29" h="5538">
                    <a:moveTo>
                      <a:pt x="3877" y="5539"/>
                    </a:moveTo>
                    <a:cubicBezTo>
                      <a:pt x="1108" y="5539"/>
                      <a:pt x="2216" y="3323"/>
                      <a:pt x="0" y="2769"/>
                    </a:cubicBezTo>
                    <a:cubicBezTo>
                      <a:pt x="1108" y="1662"/>
                      <a:pt x="2216" y="554"/>
                      <a:pt x="3323" y="0"/>
                    </a:cubicBezTo>
                    <a:cubicBezTo>
                      <a:pt x="5539" y="0"/>
                      <a:pt x="3323" y="3323"/>
                      <a:pt x="3877" y="5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0" name="Freeform: Shape 1289">
                <a:extLst>
                  <a:ext uri="{FF2B5EF4-FFF2-40B4-BE49-F238E27FC236}">
                    <a16:creationId xmlns:a16="http://schemas.microsoft.com/office/drawing/2014/main" id="{5391BECE-A4C4-40F6-A1A2-8B51FBF577C6}"/>
                  </a:ext>
                </a:extLst>
              </p:cNvPr>
              <p:cNvSpPr/>
              <p:nvPr/>
            </p:nvSpPr>
            <p:spPr>
              <a:xfrm>
                <a:off x="6055012" y="3112310"/>
                <a:ext cx="7200" cy="24925"/>
              </a:xfrm>
              <a:custGeom>
                <a:avLst/>
                <a:gdLst>
                  <a:gd name="connsiteX0" fmla="*/ 0 w 7200"/>
                  <a:gd name="connsiteY0" fmla="*/ 0 h 24925"/>
                  <a:gd name="connsiteX1" fmla="*/ 7201 w 7200"/>
                  <a:gd name="connsiteY1" fmla="*/ 3323 h 24925"/>
                  <a:gd name="connsiteX2" fmla="*/ 6647 w 7200"/>
                  <a:gd name="connsiteY2" fmla="*/ 9970 h 24925"/>
                  <a:gd name="connsiteX3" fmla="*/ 6647 w 7200"/>
                  <a:gd name="connsiteY3" fmla="*/ 14401 h 24925"/>
                  <a:gd name="connsiteX4" fmla="*/ 7201 w 7200"/>
                  <a:gd name="connsiteY4" fmla="*/ 24925 h 24925"/>
                  <a:gd name="connsiteX5" fmla="*/ 1108 w 7200"/>
                  <a:gd name="connsiteY5" fmla="*/ 22709 h 24925"/>
                  <a:gd name="connsiteX6" fmla="*/ 0 w 7200"/>
                  <a:gd name="connsiteY6" fmla="*/ 0 h 24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00" h="24925">
                    <a:moveTo>
                      <a:pt x="0" y="0"/>
                    </a:moveTo>
                    <a:cubicBezTo>
                      <a:pt x="2216" y="1662"/>
                      <a:pt x="4431" y="2769"/>
                      <a:pt x="7201" y="3323"/>
                    </a:cubicBezTo>
                    <a:cubicBezTo>
                      <a:pt x="6647" y="5539"/>
                      <a:pt x="7201" y="7754"/>
                      <a:pt x="6647" y="9970"/>
                    </a:cubicBezTo>
                    <a:cubicBezTo>
                      <a:pt x="5539" y="13293"/>
                      <a:pt x="5539" y="11078"/>
                      <a:pt x="6647" y="14401"/>
                    </a:cubicBezTo>
                    <a:cubicBezTo>
                      <a:pt x="7754" y="17171"/>
                      <a:pt x="6093" y="21048"/>
                      <a:pt x="7201" y="24925"/>
                    </a:cubicBezTo>
                    <a:cubicBezTo>
                      <a:pt x="4431" y="24371"/>
                      <a:pt x="2769" y="23817"/>
                      <a:pt x="1108" y="22709"/>
                    </a:cubicBezTo>
                    <a:cubicBezTo>
                      <a:pt x="1108" y="14955"/>
                      <a:pt x="0" y="830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1" name="Freeform: Shape 1290">
                <a:extLst>
                  <a:ext uri="{FF2B5EF4-FFF2-40B4-BE49-F238E27FC236}">
                    <a16:creationId xmlns:a16="http://schemas.microsoft.com/office/drawing/2014/main" id="{E65F0918-D62A-4402-B683-A8F149F46842}"/>
                  </a:ext>
                </a:extLst>
              </p:cNvPr>
              <p:cNvSpPr/>
              <p:nvPr/>
            </p:nvSpPr>
            <p:spPr>
              <a:xfrm>
                <a:off x="6067668" y="3113971"/>
                <a:ext cx="1744" cy="13847"/>
              </a:xfrm>
              <a:custGeom>
                <a:avLst/>
                <a:gdLst>
                  <a:gd name="connsiteX0" fmla="*/ 1191 w 1744"/>
                  <a:gd name="connsiteY0" fmla="*/ 0 h 13847"/>
                  <a:gd name="connsiteX1" fmla="*/ 1744 w 1744"/>
                  <a:gd name="connsiteY1" fmla="*/ 13847 h 13847"/>
                  <a:gd name="connsiteX2" fmla="*/ 1191 w 1744"/>
                  <a:gd name="connsiteY2" fmla="*/ 0 h 13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44" h="13847">
                    <a:moveTo>
                      <a:pt x="1191" y="0"/>
                    </a:moveTo>
                    <a:cubicBezTo>
                      <a:pt x="1744" y="2216"/>
                      <a:pt x="1191" y="9970"/>
                      <a:pt x="1744" y="13847"/>
                    </a:cubicBezTo>
                    <a:cubicBezTo>
                      <a:pt x="-2133" y="11632"/>
                      <a:pt x="1744" y="4985"/>
                      <a:pt x="1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2" name="Freeform: Shape 1291">
                <a:extLst>
                  <a:ext uri="{FF2B5EF4-FFF2-40B4-BE49-F238E27FC236}">
                    <a16:creationId xmlns:a16="http://schemas.microsoft.com/office/drawing/2014/main" id="{27762E77-1E0A-4170-8E89-3E7606EA38E2}"/>
                  </a:ext>
                </a:extLst>
              </p:cNvPr>
              <p:cNvSpPr/>
              <p:nvPr/>
            </p:nvSpPr>
            <p:spPr>
              <a:xfrm>
                <a:off x="6075998" y="3113971"/>
                <a:ext cx="4564" cy="6646"/>
              </a:xfrm>
              <a:custGeom>
                <a:avLst/>
                <a:gdLst>
                  <a:gd name="connsiteX0" fmla="*/ 62 w 4564"/>
                  <a:gd name="connsiteY0" fmla="*/ 0 h 6646"/>
                  <a:gd name="connsiteX1" fmla="*/ 4493 w 4564"/>
                  <a:gd name="connsiteY1" fmla="*/ 6647 h 6646"/>
                  <a:gd name="connsiteX2" fmla="*/ 62 w 4564"/>
                  <a:gd name="connsiteY2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64" h="6646">
                    <a:moveTo>
                      <a:pt x="62" y="0"/>
                    </a:moveTo>
                    <a:cubicBezTo>
                      <a:pt x="2277" y="1662"/>
                      <a:pt x="5047" y="2769"/>
                      <a:pt x="4493" y="6647"/>
                    </a:cubicBezTo>
                    <a:cubicBezTo>
                      <a:pt x="2831" y="4431"/>
                      <a:pt x="-492" y="3877"/>
                      <a:pt x="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3" name="Freeform: Shape 1292">
                <a:extLst>
                  <a:ext uri="{FF2B5EF4-FFF2-40B4-BE49-F238E27FC236}">
                    <a16:creationId xmlns:a16="http://schemas.microsoft.com/office/drawing/2014/main" id="{13B5B7DC-E012-4070-B8E3-D4E0F35FF4ED}"/>
                  </a:ext>
                </a:extLst>
              </p:cNvPr>
              <p:cNvSpPr/>
              <p:nvPr/>
            </p:nvSpPr>
            <p:spPr>
              <a:xfrm>
                <a:off x="6024185" y="3110648"/>
                <a:ext cx="5901" cy="6843"/>
              </a:xfrm>
              <a:custGeom>
                <a:avLst/>
                <a:gdLst>
                  <a:gd name="connsiteX0" fmla="*/ 363 w 5901"/>
                  <a:gd name="connsiteY0" fmla="*/ 0 h 6843"/>
                  <a:gd name="connsiteX1" fmla="*/ 5902 w 5901"/>
                  <a:gd name="connsiteY1" fmla="*/ 6093 h 6843"/>
                  <a:gd name="connsiteX2" fmla="*/ 363 w 5901"/>
                  <a:gd name="connsiteY2" fmla="*/ 0 h 6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01" h="6843">
                    <a:moveTo>
                      <a:pt x="363" y="0"/>
                    </a:moveTo>
                    <a:cubicBezTo>
                      <a:pt x="2578" y="1662"/>
                      <a:pt x="5902" y="2769"/>
                      <a:pt x="5902" y="6093"/>
                    </a:cubicBezTo>
                    <a:cubicBezTo>
                      <a:pt x="3132" y="8862"/>
                      <a:pt x="-1299" y="3323"/>
                      <a:pt x="3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4" name="Freeform: Shape 1293">
                <a:extLst>
                  <a:ext uri="{FF2B5EF4-FFF2-40B4-BE49-F238E27FC236}">
                    <a16:creationId xmlns:a16="http://schemas.microsoft.com/office/drawing/2014/main" id="{8C9AF98A-5677-4C07-8DFE-3CBAE443BD21}"/>
                  </a:ext>
                </a:extLst>
              </p:cNvPr>
              <p:cNvSpPr/>
              <p:nvPr/>
            </p:nvSpPr>
            <p:spPr>
              <a:xfrm>
                <a:off x="6235026" y="3127440"/>
                <a:ext cx="10523" cy="2801"/>
              </a:xfrm>
              <a:custGeom>
                <a:avLst/>
                <a:gdLst>
                  <a:gd name="connsiteX0" fmla="*/ 10524 w 10523"/>
                  <a:gd name="connsiteY0" fmla="*/ 932 h 2801"/>
                  <a:gd name="connsiteX1" fmla="*/ 0 w 10523"/>
                  <a:gd name="connsiteY1" fmla="*/ 2594 h 2801"/>
                  <a:gd name="connsiteX2" fmla="*/ 10524 w 10523"/>
                  <a:gd name="connsiteY2" fmla="*/ 932 h 2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23" h="2801">
                    <a:moveTo>
                      <a:pt x="10524" y="932"/>
                    </a:moveTo>
                    <a:cubicBezTo>
                      <a:pt x="7754" y="2594"/>
                      <a:pt x="4431" y="3148"/>
                      <a:pt x="0" y="2594"/>
                    </a:cubicBezTo>
                    <a:cubicBezTo>
                      <a:pt x="2769" y="932"/>
                      <a:pt x="7201" y="-1283"/>
                      <a:pt x="10524" y="9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5" name="Freeform: Shape 1294">
                <a:extLst>
                  <a:ext uri="{FF2B5EF4-FFF2-40B4-BE49-F238E27FC236}">
                    <a16:creationId xmlns:a16="http://schemas.microsoft.com/office/drawing/2014/main" id="{80F2BE85-7744-4967-AF3D-667CDD5EA06C}"/>
                  </a:ext>
                </a:extLst>
              </p:cNvPr>
              <p:cNvSpPr/>
              <p:nvPr/>
            </p:nvSpPr>
            <p:spPr>
              <a:xfrm>
                <a:off x="6118849" y="3118956"/>
                <a:ext cx="3183" cy="1661"/>
              </a:xfrm>
              <a:custGeom>
                <a:avLst/>
                <a:gdLst>
                  <a:gd name="connsiteX0" fmla="*/ 2630 w 3183"/>
                  <a:gd name="connsiteY0" fmla="*/ 0 h 1661"/>
                  <a:gd name="connsiteX1" fmla="*/ 3183 w 3183"/>
                  <a:gd name="connsiteY1" fmla="*/ 1662 h 1661"/>
                  <a:gd name="connsiteX2" fmla="*/ 414 w 3183"/>
                  <a:gd name="connsiteY2" fmla="*/ 1662 h 1661"/>
                  <a:gd name="connsiteX3" fmla="*/ 2630 w 3183"/>
                  <a:gd name="connsiteY3" fmla="*/ 0 h 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83" h="1661">
                    <a:moveTo>
                      <a:pt x="2630" y="0"/>
                    </a:moveTo>
                    <a:cubicBezTo>
                      <a:pt x="3183" y="0"/>
                      <a:pt x="3183" y="1108"/>
                      <a:pt x="3183" y="1662"/>
                    </a:cubicBezTo>
                    <a:cubicBezTo>
                      <a:pt x="2076" y="1662"/>
                      <a:pt x="414" y="1108"/>
                      <a:pt x="414" y="1662"/>
                    </a:cubicBezTo>
                    <a:cubicBezTo>
                      <a:pt x="-1248" y="1108"/>
                      <a:pt x="2630" y="1108"/>
                      <a:pt x="26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6" name="Freeform: Shape 1295">
                <a:extLst>
                  <a:ext uri="{FF2B5EF4-FFF2-40B4-BE49-F238E27FC236}">
                    <a16:creationId xmlns:a16="http://schemas.microsoft.com/office/drawing/2014/main" id="{81254E42-EEBC-4FE1-9087-894B55FE526B}"/>
                  </a:ext>
                </a:extLst>
              </p:cNvPr>
              <p:cNvSpPr/>
              <p:nvPr/>
            </p:nvSpPr>
            <p:spPr>
              <a:xfrm>
                <a:off x="6083814" y="3116741"/>
                <a:ext cx="8862" cy="7754"/>
              </a:xfrm>
              <a:custGeom>
                <a:avLst/>
                <a:gdLst>
                  <a:gd name="connsiteX0" fmla="*/ 0 w 8862"/>
                  <a:gd name="connsiteY0" fmla="*/ 0 h 7754"/>
                  <a:gd name="connsiteX1" fmla="*/ 8862 w 8862"/>
                  <a:gd name="connsiteY1" fmla="*/ 7754 h 7754"/>
                  <a:gd name="connsiteX2" fmla="*/ 0 w 8862"/>
                  <a:gd name="connsiteY2" fmla="*/ 0 h 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62" h="7754">
                    <a:moveTo>
                      <a:pt x="0" y="0"/>
                    </a:moveTo>
                    <a:cubicBezTo>
                      <a:pt x="2769" y="2769"/>
                      <a:pt x="7201" y="3877"/>
                      <a:pt x="8862" y="7754"/>
                    </a:cubicBezTo>
                    <a:cubicBezTo>
                      <a:pt x="5539" y="5539"/>
                      <a:pt x="2216" y="276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7" name="Freeform: Shape 1296">
                <a:extLst>
                  <a:ext uri="{FF2B5EF4-FFF2-40B4-BE49-F238E27FC236}">
                    <a16:creationId xmlns:a16="http://schemas.microsoft.com/office/drawing/2014/main" id="{E50D433B-606B-4BA1-BA25-468D8D8249D4}"/>
                  </a:ext>
                </a:extLst>
              </p:cNvPr>
              <p:cNvSpPr/>
              <p:nvPr/>
            </p:nvSpPr>
            <p:spPr>
              <a:xfrm>
                <a:off x="6038345" y="3113971"/>
                <a:ext cx="5034" cy="4984"/>
              </a:xfrm>
              <a:custGeom>
                <a:avLst/>
                <a:gdLst>
                  <a:gd name="connsiteX0" fmla="*/ 604 w 5034"/>
                  <a:gd name="connsiteY0" fmla="*/ 0 h 4984"/>
                  <a:gd name="connsiteX1" fmla="*/ 5035 w 5034"/>
                  <a:gd name="connsiteY1" fmla="*/ 2216 h 4984"/>
                  <a:gd name="connsiteX2" fmla="*/ 1158 w 5034"/>
                  <a:gd name="connsiteY2" fmla="*/ 4985 h 4984"/>
                  <a:gd name="connsiteX3" fmla="*/ 604 w 5034"/>
                  <a:gd name="connsiteY3" fmla="*/ 0 h 4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34" h="4984">
                    <a:moveTo>
                      <a:pt x="604" y="0"/>
                    </a:moveTo>
                    <a:cubicBezTo>
                      <a:pt x="2819" y="0"/>
                      <a:pt x="3373" y="1662"/>
                      <a:pt x="5035" y="2216"/>
                    </a:cubicBezTo>
                    <a:cubicBezTo>
                      <a:pt x="3927" y="3323"/>
                      <a:pt x="2266" y="3323"/>
                      <a:pt x="1158" y="4985"/>
                    </a:cubicBezTo>
                    <a:cubicBezTo>
                      <a:pt x="50" y="4431"/>
                      <a:pt x="-504" y="1108"/>
                      <a:pt x="6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8" name="Freeform: Shape 1297">
                <a:extLst>
                  <a:ext uri="{FF2B5EF4-FFF2-40B4-BE49-F238E27FC236}">
                    <a16:creationId xmlns:a16="http://schemas.microsoft.com/office/drawing/2014/main" id="{3C5A17B7-BD16-44A7-AC05-13EBD2E01F74}"/>
                  </a:ext>
                </a:extLst>
              </p:cNvPr>
              <p:cNvSpPr/>
              <p:nvPr/>
            </p:nvSpPr>
            <p:spPr>
              <a:xfrm>
                <a:off x="6071628" y="3116741"/>
                <a:ext cx="761" cy="6608"/>
              </a:xfrm>
              <a:custGeom>
                <a:avLst/>
                <a:gdLst>
                  <a:gd name="connsiteX0" fmla="*/ 0 w 761"/>
                  <a:gd name="connsiteY0" fmla="*/ 0 h 6608"/>
                  <a:gd name="connsiteX1" fmla="*/ 554 w 761"/>
                  <a:gd name="connsiteY1" fmla="*/ 6093 h 6608"/>
                  <a:gd name="connsiteX2" fmla="*/ 554 w 761"/>
                  <a:gd name="connsiteY2" fmla="*/ 1108 h 6608"/>
                  <a:gd name="connsiteX3" fmla="*/ 0 w 761"/>
                  <a:gd name="connsiteY3" fmla="*/ 0 h 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1" h="6608">
                    <a:moveTo>
                      <a:pt x="0" y="0"/>
                    </a:moveTo>
                    <a:cubicBezTo>
                      <a:pt x="1662" y="554"/>
                      <a:pt x="0" y="4431"/>
                      <a:pt x="554" y="6093"/>
                    </a:cubicBezTo>
                    <a:cubicBezTo>
                      <a:pt x="-554" y="8308"/>
                      <a:pt x="554" y="2769"/>
                      <a:pt x="554" y="1108"/>
                    </a:cubicBezTo>
                    <a:cubicBezTo>
                      <a:pt x="554" y="1108"/>
                      <a:pt x="0" y="554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9" name="Freeform: Shape 1298">
                <a:extLst>
                  <a:ext uri="{FF2B5EF4-FFF2-40B4-BE49-F238E27FC236}">
                    <a16:creationId xmlns:a16="http://schemas.microsoft.com/office/drawing/2014/main" id="{0918BF0D-FA4E-462F-BA70-6E689A3B8925}"/>
                  </a:ext>
                </a:extLst>
              </p:cNvPr>
              <p:cNvSpPr/>
              <p:nvPr/>
            </p:nvSpPr>
            <p:spPr>
              <a:xfrm>
                <a:off x="6108739" y="3120064"/>
                <a:ext cx="3815" cy="6092"/>
              </a:xfrm>
              <a:custGeom>
                <a:avLst/>
                <a:gdLst>
                  <a:gd name="connsiteX0" fmla="*/ 3323 w 3815"/>
                  <a:gd name="connsiteY0" fmla="*/ 0 h 6092"/>
                  <a:gd name="connsiteX1" fmla="*/ 3323 w 3815"/>
                  <a:gd name="connsiteY1" fmla="*/ 4985 h 6092"/>
                  <a:gd name="connsiteX2" fmla="*/ 0 w 3815"/>
                  <a:gd name="connsiteY2" fmla="*/ 6093 h 6092"/>
                  <a:gd name="connsiteX3" fmla="*/ 554 w 3815"/>
                  <a:gd name="connsiteY3" fmla="*/ 1662 h 6092"/>
                  <a:gd name="connsiteX4" fmla="*/ 3323 w 3815"/>
                  <a:gd name="connsiteY4" fmla="*/ 0 h 6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5" h="6092">
                    <a:moveTo>
                      <a:pt x="3323" y="0"/>
                    </a:moveTo>
                    <a:cubicBezTo>
                      <a:pt x="4431" y="554"/>
                      <a:pt x="3323" y="3323"/>
                      <a:pt x="3323" y="4985"/>
                    </a:cubicBezTo>
                    <a:cubicBezTo>
                      <a:pt x="2216" y="5539"/>
                      <a:pt x="1108" y="6093"/>
                      <a:pt x="0" y="6093"/>
                    </a:cubicBezTo>
                    <a:cubicBezTo>
                      <a:pt x="0" y="4431"/>
                      <a:pt x="0" y="3323"/>
                      <a:pt x="554" y="1662"/>
                    </a:cubicBezTo>
                    <a:cubicBezTo>
                      <a:pt x="1662" y="1108"/>
                      <a:pt x="2769" y="554"/>
                      <a:pt x="33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0" name="Freeform: Shape 1299">
                <a:extLst>
                  <a:ext uri="{FF2B5EF4-FFF2-40B4-BE49-F238E27FC236}">
                    <a16:creationId xmlns:a16="http://schemas.microsoft.com/office/drawing/2014/main" id="{A6DBAEAC-D109-4055-9D18-84608F7A1770}"/>
                  </a:ext>
                </a:extLst>
              </p:cNvPr>
              <p:cNvSpPr/>
              <p:nvPr/>
            </p:nvSpPr>
            <p:spPr>
              <a:xfrm>
                <a:off x="6075434" y="3120064"/>
                <a:ext cx="5141" cy="8308"/>
              </a:xfrm>
              <a:custGeom>
                <a:avLst/>
                <a:gdLst>
                  <a:gd name="connsiteX0" fmla="*/ 71 w 5141"/>
                  <a:gd name="connsiteY0" fmla="*/ 0 h 8308"/>
                  <a:gd name="connsiteX1" fmla="*/ 5056 w 5141"/>
                  <a:gd name="connsiteY1" fmla="*/ 8308 h 8308"/>
                  <a:gd name="connsiteX2" fmla="*/ 71 w 5141"/>
                  <a:gd name="connsiteY2" fmla="*/ 0 h 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41" h="8308">
                    <a:moveTo>
                      <a:pt x="71" y="0"/>
                    </a:moveTo>
                    <a:cubicBezTo>
                      <a:pt x="3395" y="1662"/>
                      <a:pt x="5610" y="3877"/>
                      <a:pt x="5056" y="8308"/>
                    </a:cubicBezTo>
                    <a:cubicBezTo>
                      <a:pt x="2287" y="6647"/>
                      <a:pt x="-483" y="4985"/>
                      <a:pt x="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1" name="Freeform: Shape 1300">
                <a:extLst>
                  <a:ext uri="{FF2B5EF4-FFF2-40B4-BE49-F238E27FC236}">
                    <a16:creationId xmlns:a16="http://schemas.microsoft.com/office/drawing/2014/main" id="{F55B3526-2774-4A9A-81DE-D2EEA378C450}"/>
                  </a:ext>
                </a:extLst>
              </p:cNvPr>
              <p:cNvSpPr/>
              <p:nvPr/>
            </p:nvSpPr>
            <p:spPr>
              <a:xfrm>
                <a:off x="6083260" y="3120618"/>
                <a:ext cx="8862" cy="9970"/>
              </a:xfrm>
              <a:custGeom>
                <a:avLst/>
                <a:gdLst>
                  <a:gd name="connsiteX0" fmla="*/ 0 w 8862"/>
                  <a:gd name="connsiteY0" fmla="*/ 0 h 9970"/>
                  <a:gd name="connsiteX1" fmla="*/ 8862 w 8862"/>
                  <a:gd name="connsiteY1" fmla="*/ 9970 h 9970"/>
                  <a:gd name="connsiteX2" fmla="*/ 0 w 8862"/>
                  <a:gd name="connsiteY2" fmla="*/ 0 h 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62" h="9970">
                    <a:moveTo>
                      <a:pt x="0" y="0"/>
                    </a:moveTo>
                    <a:cubicBezTo>
                      <a:pt x="3323" y="3323"/>
                      <a:pt x="8308" y="4431"/>
                      <a:pt x="8862" y="9970"/>
                    </a:cubicBezTo>
                    <a:cubicBezTo>
                      <a:pt x="6093" y="6647"/>
                      <a:pt x="554" y="553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2" name="Freeform: Shape 1301">
                <a:extLst>
                  <a:ext uri="{FF2B5EF4-FFF2-40B4-BE49-F238E27FC236}">
                    <a16:creationId xmlns:a16="http://schemas.microsoft.com/office/drawing/2014/main" id="{FA92FA8C-9E69-4EFB-B07E-029147A0CDEB}"/>
                  </a:ext>
                </a:extLst>
              </p:cNvPr>
              <p:cNvSpPr/>
              <p:nvPr/>
            </p:nvSpPr>
            <p:spPr>
              <a:xfrm>
                <a:off x="6041718" y="3118403"/>
                <a:ext cx="3776" cy="4984"/>
              </a:xfrm>
              <a:custGeom>
                <a:avLst/>
                <a:gdLst>
                  <a:gd name="connsiteX0" fmla="*/ 2769 w 3776"/>
                  <a:gd name="connsiteY0" fmla="*/ 0 h 4984"/>
                  <a:gd name="connsiteX1" fmla="*/ 3323 w 3776"/>
                  <a:gd name="connsiteY1" fmla="*/ 4985 h 4984"/>
                  <a:gd name="connsiteX2" fmla="*/ 0 w 3776"/>
                  <a:gd name="connsiteY2" fmla="*/ 1662 h 4984"/>
                  <a:gd name="connsiteX3" fmla="*/ 2769 w 3776"/>
                  <a:gd name="connsiteY3" fmla="*/ 0 h 4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76" h="4984">
                    <a:moveTo>
                      <a:pt x="2769" y="0"/>
                    </a:moveTo>
                    <a:cubicBezTo>
                      <a:pt x="4985" y="0"/>
                      <a:pt x="2769" y="3323"/>
                      <a:pt x="3323" y="4985"/>
                    </a:cubicBezTo>
                    <a:cubicBezTo>
                      <a:pt x="1662" y="4431"/>
                      <a:pt x="554" y="3877"/>
                      <a:pt x="0" y="1662"/>
                    </a:cubicBezTo>
                    <a:cubicBezTo>
                      <a:pt x="1662" y="1662"/>
                      <a:pt x="2216" y="554"/>
                      <a:pt x="27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3" name="Freeform: Shape 1302">
                <a:extLst>
                  <a:ext uri="{FF2B5EF4-FFF2-40B4-BE49-F238E27FC236}">
                    <a16:creationId xmlns:a16="http://schemas.microsoft.com/office/drawing/2014/main" id="{3111F41C-82AF-4D6A-A672-5BFE7324452F}"/>
                  </a:ext>
                </a:extLst>
              </p:cNvPr>
              <p:cNvSpPr/>
              <p:nvPr/>
            </p:nvSpPr>
            <p:spPr>
              <a:xfrm>
                <a:off x="6118155" y="3123941"/>
                <a:ext cx="3993" cy="2689"/>
              </a:xfrm>
              <a:custGeom>
                <a:avLst/>
                <a:gdLst>
                  <a:gd name="connsiteX0" fmla="*/ 3877 w 3993"/>
                  <a:gd name="connsiteY0" fmla="*/ 0 h 2689"/>
                  <a:gd name="connsiteX1" fmla="*/ 3877 w 3993"/>
                  <a:gd name="connsiteY1" fmla="*/ 2216 h 2689"/>
                  <a:gd name="connsiteX2" fmla="*/ 0 w 3993"/>
                  <a:gd name="connsiteY2" fmla="*/ 1662 h 2689"/>
                  <a:gd name="connsiteX3" fmla="*/ 3877 w 3993"/>
                  <a:gd name="connsiteY3" fmla="*/ 0 h 2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3" h="2689">
                    <a:moveTo>
                      <a:pt x="3877" y="0"/>
                    </a:moveTo>
                    <a:cubicBezTo>
                      <a:pt x="4431" y="1108"/>
                      <a:pt x="2769" y="2216"/>
                      <a:pt x="3877" y="2216"/>
                    </a:cubicBezTo>
                    <a:cubicBezTo>
                      <a:pt x="3323" y="3323"/>
                      <a:pt x="554" y="2216"/>
                      <a:pt x="0" y="1662"/>
                    </a:cubicBezTo>
                    <a:cubicBezTo>
                      <a:pt x="0" y="554"/>
                      <a:pt x="2216" y="1108"/>
                      <a:pt x="38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4" name="Freeform: Shape 1303">
                <a:extLst>
                  <a:ext uri="{FF2B5EF4-FFF2-40B4-BE49-F238E27FC236}">
                    <a16:creationId xmlns:a16="http://schemas.microsoft.com/office/drawing/2014/main" id="{02456C35-4E12-4FC8-9D21-6C16B2AC50F4}"/>
                  </a:ext>
                </a:extLst>
              </p:cNvPr>
              <p:cNvSpPr/>
              <p:nvPr/>
            </p:nvSpPr>
            <p:spPr>
              <a:xfrm>
                <a:off x="6032579" y="3117849"/>
                <a:ext cx="3600" cy="4985"/>
              </a:xfrm>
              <a:custGeom>
                <a:avLst/>
                <a:gdLst>
                  <a:gd name="connsiteX0" fmla="*/ 831 w 3600"/>
                  <a:gd name="connsiteY0" fmla="*/ 0 h 4985"/>
                  <a:gd name="connsiteX1" fmla="*/ 3600 w 3600"/>
                  <a:gd name="connsiteY1" fmla="*/ 2769 h 4985"/>
                  <a:gd name="connsiteX2" fmla="*/ 831 w 3600"/>
                  <a:gd name="connsiteY2" fmla="*/ 4985 h 4985"/>
                  <a:gd name="connsiteX3" fmla="*/ 831 w 3600"/>
                  <a:gd name="connsiteY3" fmla="*/ 0 h 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0" h="4985">
                    <a:moveTo>
                      <a:pt x="831" y="0"/>
                    </a:moveTo>
                    <a:cubicBezTo>
                      <a:pt x="2493" y="0"/>
                      <a:pt x="3046" y="1662"/>
                      <a:pt x="3600" y="2769"/>
                    </a:cubicBezTo>
                    <a:cubicBezTo>
                      <a:pt x="3046" y="3877"/>
                      <a:pt x="1385" y="3323"/>
                      <a:pt x="831" y="4985"/>
                    </a:cubicBezTo>
                    <a:cubicBezTo>
                      <a:pt x="-277" y="3877"/>
                      <a:pt x="-277" y="554"/>
                      <a:pt x="8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5" name="Freeform: Shape 1304">
                <a:extLst>
                  <a:ext uri="{FF2B5EF4-FFF2-40B4-BE49-F238E27FC236}">
                    <a16:creationId xmlns:a16="http://schemas.microsoft.com/office/drawing/2014/main" id="{1D31BC71-7316-4447-817E-96D5614F0714}"/>
                  </a:ext>
                </a:extLst>
              </p:cNvPr>
              <p:cNvSpPr/>
              <p:nvPr/>
            </p:nvSpPr>
            <p:spPr>
              <a:xfrm>
                <a:off x="6223394" y="3133081"/>
                <a:ext cx="11077" cy="3046"/>
              </a:xfrm>
              <a:custGeom>
                <a:avLst/>
                <a:gdLst>
                  <a:gd name="connsiteX0" fmla="*/ 11078 w 11077"/>
                  <a:gd name="connsiteY0" fmla="*/ 831 h 3046"/>
                  <a:gd name="connsiteX1" fmla="*/ 0 w 11077"/>
                  <a:gd name="connsiteY1" fmla="*/ 2492 h 3046"/>
                  <a:gd name="connsiteX2" fmla="*/ 11078 w 11077"/>
                  <a:gd name="connsiteY2" fmla="*/ 831 h 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077" h="3046">
                    <a:moveTo>
                      <a:pt x="11078" y="831"/>
                    </a:moveTo>
                    <a:cubicBezTo>
                      <a:pt x="8308" y="3046"/>
                      <a:pt x="5539" y="3600"/>
                      <a:pt x="0" y="2492"/>
                    </a:cubicBezTo>
                    <a:cubicBezTo>
                      <a:pt x="2216" y="-1385"/>
                      <a:pt x="6093" y="277"/>
                      <a:pt x="11078" y="8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6" name="Freeform: Shape 1305">
                <a:extLst>
                  <a:ext uri="{FF2B5EF4-FFF2-40B4-BE49-F238E27FC236}">
                    <a16:creationId xmlns:a16="http://schemas.microsoft.com/office/drawing/2014/main" id="{B8B754F9-EE9D-43AE-8A60-2628D1049F0D}"/>
                  </a:ext>
                </a:extLst>
              </p:cNvPr>
              <p:cNvSpPr/>
              <p:nvPr/>
            </p:nvSpPr>
            <p:spPr>
              <a:xfrm>
                <a:off x="6039010" y="3122280"/>
                <a:ext cx="3261" cy="3323"/>
              </a:xfrm>
              <a:custGeom>
                <a:avLst/>
                <a:gdLst>
                  <a:gd name="connsiteX0" fmla="*/ 492 w 3261"/>
                  <a:gd name="connsiteY0" fmla="*/ 0 h 3323"/>
                  <a:gd name="connsiteX1" fmla="*/ 3262 w 3261"/>
                  <a:gd name="connsiteY1" fmla="*/ 1662 h 3323"/>
                  <a:gd name="connsiteX2" fmla="*/ 492 w 3261"/>
                  <a:gd name="connsiteY2" fmla="*/ 3323 h 3323"/>
                  <a:gd name="connsiteX3" fmla="*/ 492 w 3261"/>
                  <a:gd name="connsiteY3" fmla="*/ 0 h 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1" h="3323">
                    <a:moveTo>
                      <a:pt x="492" y="0"/>
                    </a:moveTo>
                    <a:cubicBezTo>
                      <a:pt x="1600" y="554"/>
                      <a:pt x="2154" y="1108"/>
                      <a:pt x="3262" y="1662"/>
                    </a:cubicBezTo>
                    <a:cubicBezTo>
                      <a:pt x="3262" y="3323"/>
                      <a:pt x="1600" y="3323"/>
                      <a:pt x="492" y="3323"/>
                    </a:cubicBezTo>
                    <a:cubicBezTo>
                      <a:pt x="492" y="1662"/>
                      <a:pt x="-615" y="554"/>
                      <a:pt x="4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7" name="Freeform: Shape 1306">
                <a:extLst>
                  <a:ext uri="{FF2B5EF4-FFF2-40B4-BE49-F238E27FC236}">
                    <a16:creationId xmlns:a16="http://schemas.microsoft.com/office/drawing/2014/main" id="{CE9EE6BC-A2CE-42E7-86FA-7AF8D78D8125}"/>
                  </a:ext>
                </a:extLst>
              </p:cNvPr>
              <p:cNvSpPr/>
              <p:nvPr/>
            </p:nvSpPr>
            <p:spPr>
              <a:xfrm>
                <a:off x="6108185" y="3127731"/>
                <a:ext cx="3685" cy="3725"/>
              </a:xfrm>
              <a:custGeom>
                <a:avLst/>
                <a:gdLst>
                  <a:gd name="connsiteX0" fmla="*/ 2769 w 3685"/>
                  <a:gd name="connsiteY0" fmla="*/ 87 h 3725"/>
                  <a:gd name="connsiteX1" fmla="*/ 3323 w 3685"/>
                  <a:gd name="connsiteY1" fmla="*/ 2857 h 3725"/>
                  <a:gd name="connsiteX2" fmla="*/ 0 w 3685"/>
                  <a:gd name="connsiteY2" fmla="*/ 3411 h 3725"/>
                  <a:gd name="connsiteX3" fmla="*/ 2769 w 3685"/>
                  <a:gd name="connsiteY3" fmla="*/ 87 h 3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5" h="3725">
                    <a:moveTo>
                      <a:pt x="2769" y="87"/>
                    </a:moveTo>
                    <a:cubicBezTo>
                      <a:pt x="4431" y="-466"/>
                      <a:pt x="3323" y="1749"/>
                      <a:pt x="3323" y="2857"/>
                    </a:cubicBezTo>
                    <a:cubicBezTo>
                      <a:pt x="1662" y="2303"/>
                      <a:pt x="1108" y="4519"/>
                      <a:pt x="0" y="3411"/>
                    </a:cubicBezTo>
                    <a:cubicBezTo>
                      <a:pt x="0" y="641"/>
                      <a:pt x="2216" y="1195"/>
                      <a:pt x="2769" y="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8" name="Freeform: Shape 1307">
                <a:extLst>
                  <a:ext uri="{FF2B5EF4-FFF2-40B4-BE49-F238E27FC236}">
                    <a16:creationId xmlns:a16="http://schemas.microsoft.com/office/drawing/2014/main" id="{EF8BB0C1-B4FB-4E57-9E18-FA777712213D}"/>
                  </a:ext>
                </a:extLst>
              </p:cNvPr>
              <p:cNvSpPr/>
              <p:nvPr/>
            </p:nvSpPr>
            <p:spPr>
              <a:xfrm>
                <a:off x="6216193" y="3137084"/>
                <a:ext cx="7200" cy="2080"/>
              </a:xfrm>
              <a:custGeom>
                <a:avLst/>
                <a:gdLst>
                  <a:gd name="connsiteX0" fmla="*/ 7201 w 7200"/>
                  <a:gd name="connsiteY0" fmla="*/ 1259 h 2080"/>
                  <a:gd name="connsiteX1" fmla="*/ 0 w 7200"/>
                  <a:gd name="connsiteY1" fmla="*/ 151 h 2080"/>
                  <a:gd name="connsiteX2" fmla="*/ 7201 w 7200"/>
                  <a:gd name="connsiteY2" fmla="*/ 1259 h 2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0" h="2080">
                    <a:moveTo>
                      <a:pt x="7201" y="1259"/>
                    </a:moveTo>
                    <a:cubicBezTo>
                      <a:pt x="6093" y="2920"/>
                      <a:pt x="554" y="1813"/>
                      <a:pt x="0" y="151"/>
                    </a:cubicBezTo>
                    <a:cubicBezTo>
                      <a:pt x="2769" y="-403"/>
                      <a:pt x="4431" y="705"/>
                      <a:pt x="7201" y="12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9" name="Freeform: Shape 1308">
                <a:extLst>
                  <a:ext uri="{FF2B5EF4-FFF2-40B4-BE49-F238E27FC236}">
                    <a16:creationId xmlns:a16="http://schemas.microsoft.com/office/drawing/2014/main" id="{AAD8E870-ED43-48C5-B276-7D7F9C6FC109}"/>
                  </a:ext>
                </a:extLst>
              </p:cNvPr>
              <p:cNvSpPr/>
              <p:nvPr/>
            </p:nvSpPr>
            <p:spPr>
              <a:xfrm>
                <a:off x="6025102" y="3122722"/>
                <a:ext cx="4431" cy="2880"/>
              </a:xfrm>
              <a:custGeom>
                <a:avLst/>
                <a:gdLst>
                  <a:gd name="connsiteX0" fmla="*/ 4431 w 4431"/>
                  <a:gd name="connsiteY0" fmla="*/ 1773 h 2880"/>
                  <a:gd name="connsiteX1" fmla="*/ 2769 w 4431"/>
                  <a:gd name="connsiteY1" fmla="*/ 2881 h 2880"/>
                  <a:gd name="connsiteX2" fmla="*/ 0 w 4431"/>
                  <a:gd name="connsiteY2" fmla="*/ 111 h 2880"/>
                  <a:gd name="connsiteX3" fmla="*/ 4431 w 4431"/>
                  <a:gd name="connsiteY3" fmla="*/ 1773 h 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31" h="2880">
                    <a:moveTo>
                      <a:pt x="4431" y="1773"/>
                    </a:moveTo>
                    <a:cubicBezTo>
                      <a:pt x="4431" y="2881"/>
                      <a:pt x="2769" y="1773"/>
                      <a:pt x="2769" y="2881"/>
                    </a:cubicBezTo>
                    <a:cubicBezTo>
                      <a:pt x="1662" y="2327"/>
                      <a:pt x="0" y="1773"/>
                      <a:pt x="0" y="111"/>
                    </a:cubicBezTo>
                    <a:cubicBezTo>
                      <a:pt x="2216" y="-442"/>
                      <a:pt x="2769" y="1219"/>
                      <a:pt x="4431" y="177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0" name="Freeform: Shape 1309">
                <a:extLst>
                  <a:ext uri="{FF2B5EF4-FFF2-40B4-BE49-F238E27FC236}">
                    <a16:creationId xmlns:a16="http://schemas.microsoft.com/office/drawing/2014/main" id="{98367EC1-5885-496A-B23E-EF86307CA53F}"/>
                  </a:ext>
                </a:extLst>
              </p:cNvPr>
              <p:cNvSpPr/>
              <p:nvPr/>
            </p:nvSpPr>
            <p:spPr>
              <a:xfrm>
                <a:off x="6083028" y="3126711"/>
                <a:ext cx="9094" cy="17170"/>
              </a:xfrm>
              <a:custGeom>
                <a:avLst/>
                <a:gdLst>
                  <a:gd name="connsiteX0" fmla="*/ 232 w 9094"/>
                  <a:gd name="connsiteY0" fmla="*/ 0 h 17170"/>
                  <a:gd name="connsiteX1" fmla="*/ 9095 w 9094"/>
                  <a:gd name="connsiteY1" fmla="*/ 7201 h 17170"/>
                  <a:gd name="connsiteX2" fmla="*/ 8541 w 9094"/>
                  <a:gd name="connsiteY2" fmla="*/ 17171 h 17170"/>
                  <a:gd name="connsiteX3" fmla="*/ 232 w 9094"/>
                  <a:gd name="connsiteY3" fmla="*/ 11632 h 17170"/>
                  <a:gd name="connsiteX4" fmla="*/ 232 w 9094"/>
                  <a:gd name="connsiteY4" fmla="*/ 7201 h 17170"/>
                  <a:gd name="connsiteX5" fmla="*/ 7433 w 9094"/>
                  <a:gd name="connsiteY5" fmla="*/ 11078 h 17170"/>
                  <a:gd name="connsiteX6" fmla="*/ 232 w 9094"/>
                  <a:gd name="connsiteY6" fmla="*/ 0 h 1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94" h="17170">
                    <a:moveTo>
                      <a:pt x="232" y="0"/>
                    </a:moveTo>
                    <a:cubicBezTo>
                      <a:pt x="3002" y="2216"/>
                      <a:pt x="5771" y="5539"/>
                      <a:pt x="9095" y="7201"/>
                    </a:cubicBezTo>
                    <a:cubicBezTo>
                      <a:pt x="9095" y="10524"/>
                      <a:pt x="8541" y="13847"/>
                      <a:pt x="8541" y="17171"/>
                    </a:cubicBezTo>
                    <a:cubicBezTo>
                      <a:pt x="5771" y="15509"/>
                      <a:pt x="3002" y="13293"/>
                      <a:pt x="232" y="11632"/>
                    </a:cubicBezTo>
                    <a:cubicBezTo>
                      <a:pt x="786" y="9970"/>
                      <a:pt x="232" y="8308"/>
                      <a:pt x="232" y="7201"/>
                    </a:cubicBezTo>
                    <a:cubicBezTo>
                      <a:pt x="3002" y="8308"/>
                      <a:pt x="4110" y="10524"/>
                      <a:pt x="7433" y="11078"/>
                    </a:cubicBezTo>
                    <a:cubicBezTo>
                      <a:pt x="6325" y="6647"/>
                      <a:pt x="-1429" y="7754"/>
                      <a:pt x="2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1" name="Freeform: Shape 1310">
                <a:extLst>
                  <a:ext uri="{FF2B5EF4-FFF2-40B4-BE49-F238E27FC236}">
                    <a16:creationId xmlns:a16="http://schemas.microsoft.com/office/drawing/2014/main" id="{A9C4AE78-9287-40D0-B9A6-8066E5616108}"/>
                  </a:ext>
                </a:extLst>
              </p:cNvPr>
              <p:cNvSpPr/>
              <p:nvPr/>
            </p:nvSpPr>
            <p:spPr>
              <a:xfrm>
                <a:off x="6116892" y="3129480"/>
                <a:ext cx="3695" cy="11077"/>
              </a:xfrm>
              <a:custGeom>
                <a:avLst/>
                <a:gdLst>
                  <a:gd name="connsiteX0" fmla="*/ 3478 w 3695"/>
                  <a:gd name="connsiteY0" fmla="*/ 0 h 11077"/>
                  <a:gd name="connsiteX1" fmla="*/ 2371 w 3695"/>
                  <a:gd name="connsiteY1" fmla="*/ 10524 h 11077"/>
                  <a:gd name="connsiteX2" fmla="*/ 155 w 3695"/>
                  <a:gd name="connsiteY2" fmla="*/ 11078 h 11077"/>
                  <a:gd name="connsiteX3" fmla="*/ 709 w 3695"/>
                  <a:gd name="connsiteY3" fmla="*/ 1108 h 11077"/>
                  <a:gd name="connsiteX4" fmla="*/ 3478 w 3695"/>
                  <a:gd name="connsiteY4" fmla="*/ 0 h 11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5" h="11077">
                    <a:moveTo>
                      <a:pt x="3478" y="0"/>
                    </a:moveTo>
                    <a:cubicBezTo>
                      <a:pt x="4032" y="2769"/>
                      <a:pt x="3478" y="8308"/>
                      <a:pt x="2371" y="10524"/>
                    </a:cubicBezTo>
                    <a:cubicBezTo>
                      <a:pt x="1263" y="9970"/>
                      <a:pt x="1263" y="11078"/>
                      <a:pt x="155" y="11078"/>
                    </a:cubicBezTo>
                    <a:cubicBezTo>
                      <a:pt x="-399" y="8308"/>
                      <a:pt x="709" y="4431"/>
                      <a:pt x="709" y="1108"/>
                    </a:cubicBezTo>
                    <a:cubicBezTo>
                      <a:pt x="1263" y="1108"/>
                      <a:pt x="2925" y="1108"/>
                      <a:pt x="34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2" name="Freeform: Shape 1311">
                <a:extLst>
                  <a:ext uri="{FF2B5EF4-FFF2-40B4-BE49-F238E27FC236}">
                    <a16:creationId xmlns:a16="http://schemas.microsoft.com/office/drawing/2014/main" id="{C468EADC-735F-4BFC-BE64-27BA9A708468}"/>
                  </a:ext>
                </a:extLst>
              </p:cNvPr>
              <p:cNvSpPr/>
              <p:nvPr/>
            </p:nvSpPr>
            <p:spPr>
              <a:xfrm>
                <a:off x="6075064" y="3126711"/>
                <a:ext cx="5621" cy="8862"/>
              </a:xfrm>
              <a:custGeom>
                <a:avLst/>
                <a:gdLst>
                  <a:gd name="connsiteX0" fmla="*/ 442 w 5621"/>
                  <a:gd name="connsiteY0" fmla="*/ 0 h 8862"/>
                  <a:gd name="connsiteX1" fmla="*/ 5427 w 5621"/>
                  <a:gd name="connsiteY1" fmla="*/ 8862 h 8862"/>
                  <a:gd name="connsiteX2" fmla="*/ 442 w 5621"/>
                  <a:gd name="connsiteY2" fmla="*/ 0 h 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1" h="8862">
                    <a:moveTo>
                      <a:pt x="442" y="0"/>
                    </a:moveTo>
                    <a:cubicBezTo>
                      <a:pt x="2658" y="2216"/>
                      <a:pt x="6535" y="3323"/>
                      <a:pt x="5427" y="8862"/>
                    </a:cubicBezTo>
                    <a:cubicBezTo>
                      <a:pt x="2104" y="7201"/>
                      <a:pt x="-1220" y="5539"/>
                      <a:pt x="4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3" name="Freeform: Shape 1312">
                <a:extLst>
                  <a:ext uri="{FF2B5EF4-FFF2-40B4-BE49-F238E27FC236}">
                    <a16:creationId xmlns:a16="http://schemas.microsoft.com/office/drawing/2014/main" id="{488633E8-94F2-4A9F-90FD-919DDE2CD0A2}"/>
                  </a:ext>
                </a:extLst>
              </p:cNvPr>
              <p:cNvSpPr/>
              <p:nvPr/>
            </p:nvSpPr>
            <p:spPr>
              <a:xfrm>
                <a:off x="6040057" y="3125603"/>
                <a:ext cx="5538" cy="5098"/>
              </a:xfrm>
              <a:custGeom>
                <a:avLst/>
                <a:gdLst>
                  <a:gd name="connsiteX0" fmla="*/ 4431 w 5538"/>
                  <a:gd name="connsiteY0" fmla="*/ 0 h 5098"/>
                  <a:gd name="connsiteX1" fmla="*/ 5539 w 5538"/>
                  <a:gd name="connsiteY1" fmla="*/ 3877 h 5098"/>
                  <a:gd name="connsiteX2" fmla="*/ 1108 w 5538"/>
                  <a:gd name="connsiteY2" fmla="*/ 4985 h 5098"/>
                  <a:gd name="connsiteX3" fmla="*/ 0 w 5538"/>
                  <a:gd name="connsiteY3" fmla="*/ 3323 h 5098"/>
                  <a:gd name="connsiteX4" fmla="*/ 4431 w 5538"/>
                  <a:gd name="connsiteY4" fmla="*/ 0 h 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8" h="5098">
                    <a:moveTo>
                      <a:pt x="4431" y="0"/>
                    </a:moveTo>
                    <a:cubicBezTo>
                      <a:pt x="6093" y="0"/>
                      <a:pt x="4985" y="2769"/>
                      <a:pt x="5539" y="3877"/>
                    </a:cubicBezTo>
                    <a:cubicBezTo>
                      <a:pt x="3877" y="3877"/>
                      <a:pt x="3323" y="5539"/>
                      <a:pt x="1108" y="4985"/>
                    </a:cubicBezTo>
                    <a:cubicBezTo>
                      <a:pt x="1108" y="4431"/>
                      <a:pt x="554" y="3877"/>
                      <a:pt x="0" y="3323"/>
                    </a:cubicBezTo>
                    <a:cubicBezTo>
                      <a:pt x="554" y="1662"/>
                      <a:pt x="3323" y="1662"/>
                      <a:pt x="44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4" name="Freeform: Shape 1313">
                <a:extLst>
                  <a:ext uri="{FF2B5EF4-FFF2-40B4-BE49-F238E27FC236}">
                    <a16:creationId xmlns:a16="http://schemas.microsoft.com/office/drawing/2014/main" id="{09AFA4AE-A869-45E9-A5F9-FFCFFE5DF3DA}"/>
                  </a:ext>
                </a:extLst>
              </p:cNvPr>
              <p:cNvSpPr/>
              <p:nvPr/>
            </p:nvSpPr>
            <p:spPr>
              <a:xfrm>
                <a:off x="6210101" y="3139350"/>
                <a:ext cx="7200" cy="2315"/>
              </a:xfrm>
              <a:custGeom>
                <a:avLst/>
                <a:gdLst>
                  <a:gd name="connsiteX0" fmla="*/ 7201 w 7200"/>
                  <a:gd name="connsiteY0" fmla="*/ 2315 h 2315"/>
                  <a:gd name="connsiteX1" fmla="*/ 0 w 7200"/>
                  <a:gd name="connsiteY1" fmla="*/ 1208 h 2315"/>
                  <a:gd name="connsiteX2" fmla="*/ 7201 w 7200"/>
                  <a:gd name="connsiteY2" fmla="*/ 2315 h 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0" h="2315">
                    <a:moveTo>
                      <a:pt x="7201" y="2315"/>
                    </a:moveTo>
                    <a:cubicBezTo>
                      <a:pt x="4431" y="2315"/>
                      <a:pt x="2216" y="1762"/>
                      <a:pt x="0" y="1208"/>
                    </a:cubicBezTo>
                    <a:cubicBezTo>
                      <a:pt x="1108" y="-1008"/>
                      <a:pt x="6093" y="100"/>
                      <a:pt x="7201" y="23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5" name="Freeform: Shape 1314">
                <a:extLst>
                  <a:ext uri="{FF2B5EF4-FFF2-40B4-BE49-F238E27FC236}">
                    <a16:creationId xmlns:a16="http://schemas.microsoft.com/office/drawing/2014/main" id="{03E02227-C322-489B-BC62-CC4DD18426DD}"/>
                  </a:ext>
                </a:extLst>
              </p:cNvPr>
              <p:cNvSpPr/>
              <p:nvPr/>
            </p:nvSpPr>
            <p:spPr>
              <a:xfrm>
                <a:off x="6067663" y="3131142"/>
                <a:ext cx="1285" cy="2769"/>
              </a:xfrm>
              <a:custGeom>
                <a:avLst/>
                <a:gdLst>
                  <a:gd name="connsiteX0" fmla="*/ 89 w 1285"/>
                  <a:gd name="connsiteY0" fmla="*/ 0 h 2769"/>
                  <a:gd name="connsiteX1" fmla="*/ 1196 w 1285"/>
                  <a:gd name="connsiteY1" fmla="*/ 2769 h 2769"/>
                  <a:gd name="connsiteX2" fmla="*/ 89 w 1285"/>
                  <a:gd name="connsiteY2" fmla="*/ 0 h 2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5" h="2769">
                    <a:moveTo>
                      <a:pt x="89" y="0"/>
                    </a:moveTo>
                    <a:cubicBezTo>
                      <a:pt x="1750" y="0"/>
                      <a:pt x="1196" y="1662"/>
                      <a:pt x="1196" y="2769"/>
                    </a:cubicBezTo>
                    <a:cubicBezTo>
                      <a:pt x="-465" y="2769"/>
                      <a:pt x="89" y="1108"/>
                      <a:pt x="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6" name="Freeform: Shape 1315">
                <a:extLst>
                  <a:ext uri="{FF2B5EF4-FFF2-40B4-BE49-F238E27FC236}">
                    <a16:creationId xmlns:a16="http://schemas.microsoft.com/office/drawing/2014/main" id="{B7FECBE7-B7FC-480F-A0C4-92990E5DFE57}"/>
                  </a:ext>
                </a:extLst>
              </p:cNvPr>
              <p:cNvSpPr/>
              <p:nvPr/>
            </p:nvSpPr>
            <p:spPr>
              <a:xfrm>
                <a:off x="6109293" y="3133911"/>
                <a:ext cx="1995" cy="13293"/>
              </a:xfrm>
              <a:custGeom>
                <a:avLst/>
                <a:gdLst>
                  <a:gd name="connsiteX0" fmla="*/ 1108 w 1995"/>
                  <a:gd name="connsiteY0" fmla="*/ 0 h 13293"/>
                  <a:gd name="connsiteX1" fmla="*/ 1662 w 1995"/>
                  <a:gd name="connsiteY1" fmla="*/ 13293 h 13293"/>
                  <a:gd name="connsiteX2" fmla="*/ 0 w 1995"/>
                  <a:gd name="connsiteY2" fmla="*/ 1108 h 13293"/>
                  <a:gd name="connsiteX3" fmla="*/ 1108 w 1995"/>
                  <a:gd name="connsiteY3" fmla="*/ 0 h 1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95" h="13293">
                    <a:moveTo>
                      <a:pt x="1108" y="0"/>
                    </a:moveTo>
                    <a:cubicBezTo>
                      <a:pt x="3323" y="2769"/>
                      <a:pt x="554" y="9416"/>
                      <a:pt x="1662" y="13293"/>
                    </a:cubicBezTo>
                    <a:cubicBezTo>
                      <a:pt x="0" y="9970"/>
                      <a:pt x="0" y="4985"/>
                      <a:pt x="0" y="1108"/>
                    </a:cubicBezTo>
                    <a:cubicBezTo>
                      <a:pt x="0" y="554"/>
                      <a:pt x="1108" y="1108"/>
                      <a:pt x="1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7" name="Freeform: Shape 1316">
                <a:extLst>
                  <a:ext uri="{FF2B5EF4-FFF2-40B4-BE49-F238E27FC236}">
                    <a16:creationId xmlns:a16="http://schemas.microsoft.com/office/drawing/2014/main" id="{DFC25007-0121-49AB-857C-DF51446E77E7}"/>
                  </a:ext>
                </a:extLst>
              </p:cNvPr>
              <p:cNvSpPr/>
              <p:nvPr/>
            </p:nvSpPr>
            <p:spPr>
              <a:xfrm>
                <a:off x="6026763" y="3130526"/>
                <a:ext cx="5538" cy="3938"/>
              </a:xfrm>
              <a:custGeom>
                <a:avLst/>
                <a:gdLst>
                  <a:gd name="connsiteX0" fmla="*/ 0 w 5538"/>
                  <a:gd name="connsiteY0" fmla="*/ 62 h 3938"/>
                  <a:gd name="connsiteX1" fmla="*/ 5539 w 5538"/>
                  <a:gd name="connsiteY1" fmla="*/ 3939 h 3938"/>
                  <a:gd name="connsiteX2" fmla="*/ 0 w 5538"/>
                  <a:gd name="connsiteY2" fmla="*/ 62 h 3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38" h="3938">
                    <a:moveTo>
                      <a:pt x="0" y="62"/>
                    </a:moveTo>
                    <a:cubicBezTo>
                      <a:pt x="1662" y="-492"/>
                      <a:pt x="3877" y="2831"/>
                      <a:pt x="5539" y="3939"/>
                    </a:cubicBezTo>
                    <a:cubicBezTo>
                      <a:pt x="3877" y="3939"/>
                      <a:pt x="1662" y="1170"/>
                      <a:pt x="0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8" name="Freeform: Shape 1317">
                <a:extLst>
                  <a:ext uri="{FF2B5EF4-FFF2-40B4-BE49-F238E27FC236}">
                    <a16:creationId xmlns:a16="http://schemas.microsoft.com/office/drawing/2014/main" id="{7A09F460-7EE5-468A-9DFF-92EAE6D81471}"/>
                  </a:ext>
                </a:extLst>
              </p:cNvPr>
              <p:cNvSpPr/>
              <p:nvPr/>
            </p:nvSpPr>
            <p:spPr>
              <a:xfrm>
                <a:off x="6035408" y="3130588"/>
                <a:ext cx="1656" cy="2325"/>
              </a:xfrm>
              <a:custGeom>
                <a:avLst/>
                <a:gdLst>
                  <a:gd name="connsiteX0" fmla="*/ 217 w 1656"/>
                  <a:gd name="connsiteY0" fmla="*/ 0 h 2325"/>
                  <a:gd name="connsiteX1" fmla="*/ 1325 w 1656"/>
                  <a:gd name="connsiteY1" fmla="*/ 2216 h 2325"/>
                  <a:gd name="connsiteX2" fmla="*/ 217 w 1656"/>
                  <a:gd name="connsiteY2" fmla="*/ 0 h 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6" h="2325">
                    <a:moveTo>
                      <a:pt x="217" y="0"/>
                    </a:moveTo>
                    <a:cubicBezTo>
                      <a:pt x="1879" y="0"/>
                      <a:pt x="1879" y="1108"/>
                      <a:pt x="1325" y="2216"/>
                    </a:cubicBezTo>
                    <a:cubicBezTo>
                      <a:pt x="217" y="2769"/>
                      <a:pt x="-337" y="1108"/>
                      <a:pt x="2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9" name="Freeform: Shape 1318">
                <a:extLst>
                  <a:ext uri="{FF2B5EF4-FFF2-40B4-BE49-F238E27FC236}">
                    <a16:creationId xmlns:a16="http://schemas.microsoft.com/office/drawing/2014/main" id="{2C6E43DD-030B-4F28-826D-38D9FB50E881}"/>
                  </a:ext>
                </a:extLst>
              </p:cNvPr>
              <p:cNvSpPr/>
              <p:nvPr/>
            </p:nvSpPr>
            <p:spPr>
              <a:xfrm>
                <a:off x="6196807" y="3143881"/>
                <a:ext cx="11631" cy="2939"/>
              </a:xfrm>
              <a:custGeom>
                <a:avLst/>
                <a:gdLst>
                  <a:gd name="connsiteX0" fmla="*/ 11632 w 11631"/>
                  <a:gd name="connsiteY0" fmla="*/ 1108 h 2939"/>
                  <a:gd name="connsiteX1" fmla="*/ 0 w 11631"/>
                  <a:gd name="connsiteY1" fmla="*/ 2216 h 2939"/>
                  <a:gd name="connsiteX2" fmla="*/ 11632 w 11631"/>
                  <a:gd name="connsiteY2" fmla="*/ 1108 h 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31" h="2939">
                    <a:moveTo>
                      <a:pt x="11632" y="1108"/>
                    </a:moveTo>
                    <a:cubicBezTo>
                      <a:pt x="9416" y="4431"/>
                      <a:pt x="4431" y="2216"/>
                      <a:pt x="0" y="2216"/>
                    </a:cubicBezTo>
                    <a:cubicBezTo>
                      <a:pt x="2769" y="-1108"/>
                      <a:pt x="6647" y="0"/>
                      <a:pt x="11632" y="110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0" name="Freeform: Shape 1319">
                <a:extLst>
                  <a:ext uri="{FF2B5EF4-FFF2-40B4-BE49-F238E27FC236}">
                    <a16:creationId xmlns:a16="http://schemas.microsoft.com/office/drawing/2014/main" id="{172CF78E-BF17-4868-B1D7-2E584DF37952}"/>
                  </a:ext>
                </a:extLst>
              </p:cNvPr>
              <p:cNvSpPr/>
              <p:nvPr/>
            </p:nvSpPr>
            <p:spPr>
              <a:xfrm>
                <a:off x="6043934" y="3132250"/>
                <a:ext cx="1661" cy="2215"/>
              </a:xfrm>
              <a:custGeom>
                <a:avLst/>
                <a:gdLst>
                  <a:gd name="connsiteX0" fmla="*/ 1108 w 1661"/>
                  <a:gd name="connsiteY0" fmla="*/ 0 h 2215"/>
                  <a:gd name="connsiteX1" fmla="*/ 1662 w 1661"/>
                  <a:gd name="connsiteY1" fmla="*/ 2216 h 2215"/>
                  <a:gd name="connsiteX2" fmla="*/ 0 w 1661"/>
                  <a:gd name="connsiteY2" fmla="*/ 0 h 2215"/>
                  <a:gd name="connsiteX3" fmla="*/ 1108 w 1661"/>
                  <a:gd name="connsiteY3" fmla="*/ 0 h 2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61" h="2215">
                    <a:moveTo>
                      <a:pt x="1108" y="0"/>
                    </a:moveTo>
                    <a:cubicBezTo>
                      <a:pt x="1662" y="554"/>
                      <a:pt x="1662" y="1662"/>
                      <a:pt x="1662" y="2216"/>
                    </a:cubicBezTo>
                    <a:cubicBezTo>
                      <a:pt x="554" y="2216"/>
                      <a:pt x="0" y="1108"/>
                      <a:pt x="0" y="0"/>
                    </a:cubicBezTo>
                    <a:cubicBezTo>
                      <a:pt x="554" y="554"/>
                      <a:pt x="1108" y="554"/>
                      <a:pt x="1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1" name="Freeform: Shape 1320">
                <a:extLst>
                  <a:ext uri="{FF2B5EF4-FFF2-40B4-BE49-F238E27FC236}">
                    <a16:creationId xmlns:a16="http://schemas.microsoft.com/office/drawing/2014/main" id="{941B520A-AC2D-4CD8-BF1C-3A603D81424C}"/>
                  </a:ext>
                </a:extLst>
              </p:cNvPr>
              <p:cNvSpPr/>
              <p:nvPr/>
            </p:nvSpPr>
            <p:spPr>
              <a:xfrm>
                <a:off x="6075506" y="3136681"/>
                <a:ext cx="5046" cy="5538"/>
              </a:xfrm>
              <a:custGeom>
                <a:avLst/>
                <a:gdLst>
                  <a:gd name="connsiteX0" fmla="*/ 0 w 5046"/>
                  <a:gd name="connsiteY0" fmla="*/ 0 h 5538"/>
                  <a:gd name="connsiteX1" fmla="*/ 4985 w 5046"/>
                  <a:gd name="connsiteY1" fmla="*/ 5539 h 5538"/>
                  <a:gd name="connsiteX2" fmla="*/ 0 w 5046"/>
                  <a:gd name="connsiteY2" fmla="*/ 0 h 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46" h="5538">
                    <a:moveTo>
                      <a:pt x="0" y="0"/>
                    </a:moveTo>
                    <a:cubicBezTo>
                      <a:pt x="2216" y="1662"/>
                      <a:pt x="5539" y="2216"/>
                      <a:pt x="4985" y="5539"/>
                    </a:cubicBezTo>
                    <a:cubicBezTo>
                      <a:pt x="3323" y="3877"/>
                      <a:pt x="0" y="332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2" name="Freeform: Shape 1321">
                <a:extLst>
                  <a:ext uri="{FF2B5EF4-FFF2-40B4-BE49-F238E27FC236}">
                    <a16:creationId xmlns:a16="http://schemas.microsoft.com/office/drawing/2014/main" id="{508A0F35-07A0-4D6B-B224-444BF5A58285}"/>
                  </a:ext>
                </a:extLst>
              </p:cNvPr>
              <p:cNvSpPr/>
              <p:nvPr/>
            </p:nvSpPr>
            <p:spPr>
              <a:xfrm>
                <a:off x="6040611" y="3135019"/>
                <a:ext cx="2769" cy="2415"/>
              </a:xfrm>
              <a:custGeom>
                <a:avLst/>
                <a:gdLst>
                  <a:gd name="connsiteX0" fmla="*/ 0 w 2769"/>
                  <a:gd name="connsiteY0" fmla="*/ 0 h 2415"/>
                  <a:gd name="connsiteX1" fmla="*/ 2769 w 2769"/>
                  <a:gd name="connsiteY1" fmla="*/ 2216 h 2415"/>
                  <a:gd name="connsiteX2" fmla="*/ 0 w 2769"/>
                  <a:gd name="connsiteY2" fmla="*/ 0 h 2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69" h="2415">
                    <a:moveTo>
                      <a:pt x="0" y="0"/>
                    </a:moveTo>
                    <a:cubicBezTo>
                      <a:pt x="1662" y="0"/>
                      <a:pt x="2769" y="554"/>
                      <a:pt x="2769" y="2216"/>
                    </a:cubicBezTo>
                    <a:cubicBezTo>
                      <a:pt x="1108" y="2769"/>
                      <a:pt x="0" y="221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3" name="Freeform: Shape 1322">
                <a:extLst>
                  <a:ext uri="{FF2B5EF4-FFF2-40B4-BE49-F238E27FC236}">
                    <a16:creationId xmlns:a16="http://schemas.microsoft.com/office/drawing/2014/main" id="{BFD571E3-DFF1-47FA-AB5A-A10ECC1979E3}"/>
                  </a:ext>
                </a:extLst>
              </p:cNvPr>
              <p:cNvSpPr/>
              <p:nvPr/>
            </p:nvSpPr>
            <p:spPr>
              <a:xfrm>
                <a:off x="6068305" y="3137789"/>
                <a:ext cx="1107" cy="3323"/>
              </a:xfrm>
              <a:custGeom>
                <a:avLst/>
                <a:gdLst>
                  <a:gd name="connsiteX0" fmla="*/ 0 w 1107"/>
                  <a:gd name="connsiteY0" fmla="*/ 0 h 3323"/>
                  <a:gd name="connsiteX1" fmla="*/ 1108 w 1107"/>
                  <a:gd name="connsiteY1" fmla="*/ 3323 h 3323"/>
                  <a:gd name="connsiteX2" fmla="*/ 0 w 1107"/>
                  <a:gd name="connsiteY2" fmla="*/ 0 h 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07" h="3323">
                    <a:moveTo>
                      <a:pt x="0" y="0"/>
                    </a:moveTo>
                    <a:cubicBezTo>
                      <a:pt x="1108" y="554"/>
                      <a:pt x="554" y="2216"/>
                      <a:pt x="1108" y="3323"/>
                    </a:cubicBezTo>
                    <a:cubicBezTo>
                      <a:pt x="0" y="2769"/>
                      <a:pt x="0" y="110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4" name="Freeform: Shape 1323">
                <a:extLst>
                  <a:ext uri="{FF2B5EF4-FFF2-40B4-BE49-F238E27FC236}">
                    <a16:creationId xmlns:a16="http://schemas.microsoft.com/office/drawing/2014/main" id="{05075DB7-55BC-4C61-88E8-5F19AAF700CE}"/>
                  </a:ext>
                </a:extLst>
              </p:cNvPr>
              <p:cNvSpPr/>
              <p:nvPr/>
            </p:nvSpPr>
            <p:spPr>
              <a:xfrm>
                <a:off x="6189053" y="3147908"/>
                <a:ext cx="12185" cy="2758"/>
              </a:xfrm>
              <a:custGeom>
                <a:avLst/>
                <a:gdLst>
                  <a:gd name="connsiteX0" fmla="*/ 12186 w 12185"/>
                  <a:gd name="connsiteY0" fmla="*/ 958 h 2758"/>
                  <a:gd name="connsiteX1" fmla="*/ 0 w 12185"/>
                  <a:gd name="connsiteY1" fmla="*/ 2066 h 2758"/>
                  <a:gd name="connsiteX2" fmla="*/ 12186 w 12185"/>
                  <a:gd name="connsiteY2" fmla="*/ 958 h 2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85" h="2758">
                    <a:moveTo>
                      <a:pt x="12186" y="958"/>
                    </a:moveTo>
                    <a:cubicBezTo>
                      <a:pt x="9970" y="3728"/>
                      <a:pt x="4431" y="2620"/>
                      <a:pt x="0" y="2066"/>
                    </a:cubicBezTo>
                    <a:cubicBezTo>
                      <a:pt x="2216" y="-1811"/>
                      <a:pt x="6647" y="958"/>
                      <a:pt x="12186" y="9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5" name="Freeform: Shape 1324">
                <a:extLst>
                  <a:ext uri="{FF2B5EF4-FFF2-40B4-BE49-F238E27FC236}">
                    <a16:creationId xmlns:a16="http://schemas.microsoft.com/office/drawing/2014/main" id="{CB151089-3641-4885-AB78-237C0CF278A1}"/>
                  </a:ext>
                </a:extLst>
              </p:cNvPr>
              <p:cNvSpPr/>
              <p:nvPr/>
            </p:nvSpPr>
            <p:spPr>
              <a:xfrm>
                <a:off x="6034518" y="3137149"/>
                <a:ext cx="4431" cy="3963"/>
              </a:xfrm>
              <a:custGeom>
                <a:avLst/>
                <a:gdLst>
                  <a:gd name="connsiteX0" fmla="*/ 0 w 4431"/>
                  <a:gd name="connsiteY0" fmla="*/ 86 h 3963"/>
                  <a:gd name="connsiteX1" fmla="*/ 4431 w 4431"/>
                  <a:gd name="connsiteY1" fmla="*/ 3963 h 3963"/>
                  <a:gd name="connsiteX2" fmla="*/ 0 w 4431"/>
                  <a:gd name="connsiteY2" fmla="*/ 86 h 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31" h="3963">
                    <a:moveTo>
                      <a:pt x="0" y="86"/>
                    </a:moveTo>
                    <a:cubicBezTo>
                      <a:pt x="1662" y="-468"/>
                      <a:pt x="4431" y="1748"/>
                      <a:pt x="4431" y="3963"/>
                    </a:cubicBezTo>
                    <a:cubicBezTo>
                      <a:pt x="2769" y="2856"/>
                      <a:pt x="1662" y="1194"/>
                      <a:pt x="0" y="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6" name="Freeform: Shape 1325">
                <a:extLst>
                  <a:ext uri="{FF2B5EF4-FFF2-40B4-BE49-F238E27FC236}">
                    <a16:creationId xmlns:a16="http://schemas.microsoft.com/office/drawing/2014/main" id="{E972F01B-C4FF-4F90-93CD-2D47CA3BD28F}"/>
                  </a:ext>
                </a:extLst>
              </p:cNvPr>
              <p:cNvSpPr/>
              <p:nvPr/>
            </p:nvSpPr>
            <p:spPr>
              <a:xfrm>
                <a:off x="6057781" y="3138896"/>
                <a:ext cx="5538" cy="3323"/>
              </a:xfrm>
              <a:custGeom>
                <a:avLst/>
                <a:gdLst>
                  <a:gd name="connsiteX0" fmla="*/ 0 w 5538"/>
                  <a:gd name="connsiteY0" fmla="*/ 0 h 3323"/>
                  <a:gd name="connsiteX1" fmla="*/ 5539 w 5538"/>
                  <a:gd name="connsiteY1" fmla="*/ 3323 h 3323"/>
                  <a:gd name="connsiteX2" fmla="*/ 0 w 5538"/>
                  <a:gd name="connsiteY2" fmla="*/ 0 h 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38" h="3323">
                    <a:moveTo>
                      <a:pt x="0" y="0"/>
                    </a:moveTo>
                    <a:cubicBezTo>
                      <a:pt x="2216" y="554"/>
                      <a:pt x="5539" y="554"/>
                      <a:pt x="5539" y="3323"/>
                    </a:cubicBezTo>
                    <a:cubicBezTo>
                      <a:pt x="3323" y="2769"/>
                      <a:pt x="554" y="221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7" name="Freeform: Shape 1326">
                <a:extLst>
                  <a:ext uri="{FF2B5EF4-FFF2-40B4-BE49-F238E27FC236}">
                    <a16:creationId xmlns:a16="http://schemas.microsoft.com/office/drawing/2014/main" id="{497029F2-AD91-4D04-BFC1-35DE5A85771D}"/>
                  </a:ext>
                </a:extLst>
              </p:cNvPr>
              <p:cNvSpPr/>
              <p:nvPr/>
            </p:nvSpPr>
            <p:spPr>
              <a:xfrm>
                <a:off x="6043934" y="3138565"/>
                <a:ext cx="2769" cy="2857"/>
              </a:xfrm>
              <a:custGeom>
                <a:avLst/>
                <a:gdLst>
                  <a:gd name="connsiteX0" fmla="*/ 2216 w 2769"/>
                  <a:gd name="connsiteY0" fmla="*/ 331 h 2857"/>
                  <a:gd name="connsiteX1" fmla="*/ 2769 w 2769"/>
                  <a:gd name="connsiteY1" fmla="*/ 2547 h 2857"/>
                  <a:gd name="connsiteX2" fmla="*/ 0 w 2769"/>
                  <a:gd name="connsiteY2" fmla="*/ 1439 h 2857"/>
                  <a:gd name="connsiteX3" fmla="*/ 2216 w 2769"/>
                  <a:gd name="connsiteY3" fmla="*/ 331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9" h="2857">
                    <a:moveTo>
                      <a:pt x="2216" y="331"/>
                    </a:moveTo>
                    <a:cubicBezTo>
                      <a:pt x="2769" y="885"/>
                      <a:pt x="2216" y="1993"/>
                      <a:pt x="2769" y="2547"/>
                    </a:cubicBezTo>
                    <a:cubicBezTo>
                      <a:pt x="2216" y="3655"/>
                      <a:pt x="554" y="1439"/>
                      <a:pt x="0" y="1439"/>
                    </a:cubicBezTo>
                    <a:cubicBezTo>
                      <a:pt x="554" y="-223"/>
                      <a:pt x="1108" y="-223"/>
                      <a:pt x="2216" y="3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8" name="Freeform: Shape 1327">
                <a:extLst>
                  <a:ext uri="{FF2B5EF4-FFF2-40B4-BE49-F238E27FC236}">
                    <a16:creationId xmlns:a16="http://schemas.microsoft.com/office/drawing/2014/main" id="{817F2FEE-7F55-47C6-84E3-4CF6AEC106DF}"/>
                  </a:ext>
                </a:extLst>
              </p:cNvPr>
              <p:cNvSpPr/>
              <p:nvPr/>
            </p:nvSpPr>
            <p:spPr>
              <a:xfrm>
                <a:off x="6116493" y="3144297"/>
                <a:ext cx="3323" cy="3461"/>
              </a:xfrm>
              <a:custGeom>
                <a:avLst/>
                <a:gdLst>
                  <a:gd name="connsiteX0" fmla="*/ 3323 w 3323"/>
                  <a:gd name="connsiteY0" fmla="*/ 138 h 3461"/>
                  <a:gd name="connsiteX1" fmla="*/ 0 w 3323"/>
                  <a:gd name="connsiteY1" fmla="*/ 3462 h 3461"/>
                  <a:gd name="connsiteX2" fmla="*/ 3323 w 3323"/>
                  <a:gd name="connsiteY2" fmla="*/ 138 h 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23" h="3461">
                    <a:moveTo>
                      <a:pt x="3323" y="138"/>
                    </a:moveTo>
                    <a:cubicBezTo>
                      <a:pt x="3323" y="2354"/>
                      <a:pt x="2216" y="3462"/>
                      <a:pt x="0" y="3462"/>
                    </a:cubicBezTo>
                    <a:cubicBezTo>
                      <a:pt x="0" y="692"/>
                      <a:pt x="1108" y="-415"/>
                      <a:pt x="3323" y="1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9" name="Freeform: Shape 1328">
                <a:extLst>
                  <a:ext uri="{FF2B5EF4-FFF2-40B4-BE49-F238E27FC236}">
                    <a16:creationId xmlns:a16="http://schemas.microsoft.com/office/drawing/2014/main" id="{9D03E8DC-973D-45DA-8FD6-D5DCCA27A145}"/>
                  </a:ext>
                </a:extLst>
              </p:cNvPr>
              <p:cNvSpPr/>
              <p:nvPr/>
            </p:nvSpPr>
            <p:spPr>
              <a:xfrm>
                <a:off x="6083814" y="3142774"/>
                <a:ext cx="7200" cy="7200"/>
              </a:xfrm>
              <a:custGeom>
                <a:avLst/>
                <a:gdLst>
                  <a:gd name="connsiteX0" fmla="*/ 0 w 7200"/>
                  <a:gd name="connsiteY0" fmla="*/ 0 h 7200"/>
                  <a:gd name="connsiteX1" fmla="*/ 7201 w 7200"/>
                  <a:gd name="connsiteY1" fmla="*/ 7201 h 7200"/>
                  <a:gd name="connsiteX2" fmla="*/ 0 w 7200"/>
                  <a:gd name="connsiteY2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0" h="7200">
                    <a:moveTo>
                      <a:pt x="0" y="0"/>
                    </a:moveTo>
                    <a:cubicBezTo>
                      <a:pt x="2216" y="2216"/>
                      <a:pt x="7201" y="2769"/>
                      <a:pt x="7201" y="7201"/>
                    </a:cubicBezTo>
                    <a:cubicBezTo>
                      <a:pt x="4431" y="5539"/>
                      <a:pt x="554" y="443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0" name="Freeform: Shape 1329">
                <a:extLst>
                  <a:ext uri="{FF2B5EF4-FFF2-40B4-BE49-F238E27FC236}">
                    <a16:creationId xmlns:a16="http://schemas.microsoft.com/office/drawing/2014/main" id="{13FFE3B3-BFB9-4235-90F9-7AEAB866977D}"/>
                  </a:ext>
                </a:extLst>
              </p:cNvPr>
              <p:cNvSpPr/>
              <p:nvPr/>
            </p:nvSpPr>
            <p:spPr>
              <a:xfrm>
                <a:off x="6180745" y="3151636"/>
                <a:ext cx="12185" cy="4984"/>
              </a:xfrm>
              <a:custGeom>
                <a:avLst/>
                <a:gdLst>
                  <a:gd name="connsiteX0" fmla="*/ 12186 w 12185"/>
                  <a:gd name="connsiteY0" fmla="*/ 1108 h 4984"/>
                  <a:gd name="connsiteX1" fmla="*/ 4985 w 12185"/>
                  <a:gd name="connsiteY1" fmla="*/ 4985 h 4984"/>
                  <a:gd name="connsiteX2" fmla="*/ 0 w 12185"/>
                  <a:gd name="connsiteY2" fmla="*/ 2216 h 4984"/>
                  <a:gd name="connsiteX3" fmla="*/ 12186 w 12185"/>
                  <a:gd name="connsiteY3" fmla="*/ 1108 h 4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85" h="4984">
                    <a:moveTo>
                      <a:pt x="12186" y="1108"/>
                    </a:moveTo>
                    <a:cubicBezTo>
                      <a:pt x="9970" y="2769"/>
                      <a:pt x="7201" y="3323"/>
                      <a:pt x="4985" y="4985"/>
                    </a:cubicBezTo>
                    <a:cubicBezTo>
                      <a:pt x="3323" y="3877"/>
                      <a:pt x="2216" y="2769"/>
                      <a:pt x="0" y="2216"/>
                    </a:cubicBezTo>
                    <a:cubicBezTo>
                      <a:pt x="1662" y="-1108"/>
                      <a:pt x="7201" y="0"/>
                      <a:pt x="12186" y="110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1" name="Freeform: Shape 1330">
                <a:extLst>
                  <a:ext uri="{FF2B5EF4-FFF2-40B4-BE49-F238E27FC236}">
                    <a16:creationId xmlns:a16="http://schemas.microsoft.com/office/drawing/2014/main" id="{3A3393E2-8CE5-4610-B3FD-7D45A0EF9B75}"/>
                  </a:ext>
                </a:extLst>
              </p:cNvPr>
              <p:cNvSpPr/>
              <p:nvPr/>
            </p:nvSpPr>
            <p:spPr>
              <a:xfrm>
                <a:off x="6075458" y="3143328"/>
                <a:ext cx="6140" cy="6646"/>
              </a:xfrm>
              <a:custGeom>
                <a:avLst/>
                <a:gdLst>
                  <a:gd name="connsiteX0" fmla="*/ 47 w 6140"/>
                  <a:gd name="connsiteY0" fmla="*/ 0 h 6646"/>
                  <a:gd name="connsiteX1" fmla="*/ 6140 w 6140"/>
                  <a:gd name="connsiteY1" fmla="*/ 6647 h 6646"/>
                  <a:gd name="connsiteX2" fmla="*/ 47 w 6140"/>
                  <a:gd name="connsiteY2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40" h="6646">
                    <a:moveTo>
                      <a:pt x="47" y="0"/>
                    </a:moveTo>
                    <a:cubicBezTo>
                      <a:pt x="2263" y="1662"/>
                      <a:pt x="6140" y="2769"/>
                      <a:pt x="6140" y="6647"/>
                    </a:cubicBezTo>
                    <a:cubicBezTo>
                      <a:pt x="3925" y="4431"/>
                      <a:pt x="-506" y="3877"/>
                      <a:pt x="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2" name="Freeform: Shape 1331">
                <a:extLst>
                  <a:ext uri="{FF2B5EF4-FFF2-40B4-BE49-F238E27FC236}">
                    <a16:creationId xmlns:a16="http://schemas.microsoft.com/office/drawing/2014/main" id="{73C0356D-E356-417B-A1BB-109955419744}"/>
                  </a:ext>
                </a:extLst>
              </p:cNvPr>
              <p:cNvSpPr/>
              <p:nvPr/>
            </p:nvSpPr>
            <p:spPr>
              <a:xfrm>
                <a:off x="6058335" y="3143881"/>
                <a:ext cx="6092" cy="3895"/>
              </a:xfrm>
              <a:custGeom>
                <a:avLst/>
                <a:gdLst>
                  <a:gd name="connsiteX0" fmla="*/ 0 w 6092"/>
                  <a:gd name="connsiteY0" fmla="*/ 0 h 3895"/>
                  <a:gd name="connsiteX1" fmla="*/ 6093 w 6092"/>
                  <a:gd name="connsiteY1" fmla="*/ 3323 h 3895"/>
                  <a:gd name="connsiteX2" fmla="*/ 0 w 6092"/>
                  <a:gd name="connsiteY2" fmla="*/ 0 h 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92" h="3895">
                    <a:moveTo>
                      <a:pt x="0" y="0"/>
                    </a:moveTo>
                    <a:cubicBezTo>
                      <a:pt x="1662" y="1108"/>
                      <a:pt x="4985" y="1662"/>
                      <a:pt x="6093" y="3323"/>
                    </a:cubicBezTo>
                    <a:cubicBezTo>
                      <a:pt x="4985" y="4985"/>
                      <a:pt x="0" y="276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3" name="Freeform: Shape 1332">
                <a:extLst>
                  <a:ext uri="{FF2B5EF4-FFF2-40B4-BE49-F238E27FC236}">
                    <a16:creationId xmlns:a16="http://schemas.microsoft.com/office/drawing/2014/main" id="{5EE9FEB4-A212-43F2-AAEE-C53AEA54894D}"/>
                  </a:ext>
                </a:extLst>
              </p:cNvPr>
              <p:cNvSpPr/>
              <p:nvPr/>
            </p:nvSpPr>
            <p:spPr>
              <a:xfrm>
                <a:off x="6116847" y="3148313"/>
                <a:ext cx="2470" cy="1557"/>
              </a:xfrm>
              <a:custGeom>
                <a:avLst/>
                <a:gdLst>
                  <a:gd name="connsiteX0" fmla="*/ 200 w 2470"/>
                  <a:gd name="connsiteY0" fmla="*/ 0 h 1557"/>
                  <a:gd name="connsiteX1" fmla="*/ 2416 w 2470"/>
                  <a:gd name="connsiteY1" fmla="*/ 554 h 1557"/>
                  <a:gd name="connsiteX2" fmla="*/ 200 w 2470"/>
                  <a:gd name="connsiteY2" fmla="*/ 0 h 1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70" h="1557">
                    <a:moveTo>
                      <a:pt x="200" y="0"/>
                    </a:moveTo>
                    <a:cubicBezTo>
                      <a:pt x="754" y="554"/>
                      <a:pt x="2416" y="-554"/>
                      <a:pt x="2416" y="554"/>
                    </a:cubicBezTo>
                    <a:cubicBezTo>
                      <a:pt x="2970" y="2216"/>
                      <a:pt x="-908" y="1662"/>
                      <a:pt x="2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4" name="Freeform: Shape 1333">
                <a:extLst>
                  <a:ext uri="{FF2B5EF4-FFF2-40B4-BE49-F238E27FC236}">
                    <a16:creationId xmlns:a16="http://schemas.microsoft.com/office/drawing/2014/main" id="{07A4216B-F42E-45A4-887D-739450C8F88E}"/>
                  </a:ext>
                </a:extLst>
              </p:cNvPr>
              <p:cNvSpPr/>
              <p:nvPr/>
            </p:nvSpPr>
            <p:spPr>
              <a:xfrm>
                <a:off x="6172990" y="3156099"/>
                <a:ext cx="7200" cy="3261"/>
              </a:xfrm>
              <a:custGeom>
                <a:avLst/>
                <a:gdLst>
                  <a:gd name="connsiteX0" fmla="*/ 7201 w 7200"/>
                  <a:gd name="connsiteY0" fmla="*/ 2737 h 3261"/>
                  <a:gd name="connsiteX1" fmla="*/ 0 w 7200"/>
                  <a:gd name="connsiteY1" fmla="*/ 1076 h 3261"/>
                  <a:gd name="connsiteX2" fmla="*/ 7201 w 7200"/>
                  <a:gd name="connsiteY2" fmla="*/ 2737 h 3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0" h="3261">
                    <a:moveTo>
                      <a:pt x="7201" y="2737"/>
                    </a:moveTo>
                    <a:cubicBezTo>
                      <a:pt x="6093" y="4399"/>
                      <a:pt x="2769" y="1630"/>
                      <a:pt x="0" y="1076"/>
                    </a:cubicBezTo>
                    <a:cubicBezTo>
                      <a:pt x="2769" y="-1694"/>
                      <a:pt x="4985" y="1630"/>
                      <a:pt x="7201" y="27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5" name="Freeform: Shape 1334">
                <a:extLst>
                  <a:ext uri="{FF2B5EF4-FFF2-40B4-BE49-F238E27FC236}">
                    <a16:creationId xmlns:a16="http://schemas.microsoft.com/office/drawing/2014/main" id="{30192A82-C2E8-4550-9A2D-E65507BB6E7C}"/>
                  </a:ext>
                </a:extLst>
              </p:cNvPr>
              <p:cNvSpPr/>
              <p:nvPr/>
            </p:nvSpPr>
            <p:spPr>
              <a:xfrm>
                <a:off x="6117372" y="3153142"/>
                <a:ext cx="2444" cy="2924"/>
              </a:xfrm>
              <a:custGeom>
                <a:avLst/>
                <a:gdLst>
                  <a:gd name="connsiteX0" fmla="*/ 2445 w 2444"/>
                  <a:gd name="connsiteY0" fmla="*/ 155 h 2924"/>
                  <a:gd name="connsiteX1" fmla="*/ 2445 w 2444"/>
                  <a:gd name="connsiteY1" fmla="*/ 2371 h 2924"/>
                  <a:gd name="connsiteX2" fmla="*/ 783 w 2444"/>
                  <a:gd name="connsiteY2" fmla="*/ 2925 h 2924"/>
                  <a:gd name="connsiteX3" fmla="*/ 229 w 2444"/>
                  <a:gd name="connsiteY3" fmla="*/ 709 h 2924"/>
                  <a:gd name="connsiteX4" fmla="*/ 2445 w 2444"/>
                  <a:gd name="connsiteY4" fmla="*/ 155 h 2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4" h="2924">
                    <a:moveTo>
                      <a:pt x="2445" y="155"/>
                    </a:moveTo>
                    <a:cubicBezTo>
                      <a:pt x="2445" y="709"/>
                      <a:pt x="2445" y="1817"/>
                      <a:pt x="2445" y="2371"/>
                    </a:cubicBezTo>
                    <a:cubicBezTo>
                      <a:pt x="1891" y="2371"/>
                      <a:pt x="1337" y="2371"/>
                      <a:pt x="783" y="2925"/>
                    </a:cubicBezTo>
                    <a:cubicBezTo>
                      <a:pt x="229" y="2371"/>
                      <a:pt x="-324" y="1817"/>
                      <a:pt x="229" y="709"/>
                    </a:cubicBezTo>
                    <a:cubicBezTo>
                      <a:pt x="1337" y="709"/>
                      <a:pt x="783" y="-399"/>
                      <a:pt x="2445" y="1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6" name="Freeform: Shape 1335">
                <a:extLst>
                  <a:ext uri="{FF2B5EF4-FFF2-40B4-BE49-F238E27FC236}">
                    <a16:creationId xmlns:a16="http://schemas.microsoft.com/office/drawing/2014/main" id="{3ABC9FD7-873C-49C3-8495-AC722698DCC8}"/>
                  </a:ext>
                </a:extLst>
              </p:cNvPr>
              <p:cNvSpPr/>
              <p:nvPr/>
            </p:nvSpPr>
            <p:spPr>
              <a:xfrm>
                <a:off x="6084922" y="3151636"/>
                <a:ext cx="6646" cy="6092"/>
              </a:xfrm>
              <a:custGeom>
                <a:avLst/>
                <a:gdLst>
                  <a:gd name="connsiteX0" fmla="*/ 0 w 6646"/>
                  <a:gd name="connsiteY0" fmla="*/ 0 h 6092"/>
                  <a:gd name="connsiteX1" fmla="*/ 6647 w 6646"/>
                  <a:gd name="connsiteY1" fmla="*/ 6093 h 6092"/>
                  <a:gd name="connsiteX2" fmla="*/ 0 w 6646"/>
                  <a:gd name="connsiteY2" fmla="*/ 0 h 6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46" h="6092">
                    <a:moveTo>
                      <a:pt x="0" y="0"/>
                    </a:moveTo>
                    <a:cubicBezTo>
                      <a:pt x="2216" y="554"/>
                      <a:pt x="6647" y="2769"/>
                      <a:pt x="6647" y="6093"/>
                    </a:cubicBezTo>
                    <a:cubicBezTo>
                      <a:pt x="3877" y="3877"/>
                      <a:pt x="1108" y="276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7" name="Freeform: Shape 1336">
                <a:extLst>
                  <a:ext uri="{FF2B5EF4-FFF2-40B4-BE49-F238E27FC236}">
                    <a16:creationId xmlns:a16="http://schemas.microsoft.com/office/drawing/2014/main" id="{EA9E4B8E-CD22-4561-BBE8-264DA36D8A2B}"/>
                  </a:ext>
                </a:extLst>
              </p:cNvPr>
              <p:cNvSpPr/>
              <p:nvPr/>
            </p:nvSpPr>
            <p:spPr>
              <a:xfrm>
                <a:off x="6059997" y="3149974"/>
                <a:ext cx="6646" cy="4984"/>
              </a:xfrm>
              <a:custGeom>
                <a:avLst/>
                <a:gdLst>
                  <a:gd name="connsiteX0" fmla="*/ 0 w 6646"/>
                  <a:gd name="connsiteY0" fmla="*/ 0 h 4984"/>
                  <a:gd name="connsiteX1" fmla="*/ 6647 w 6646"/>
                  <a:gd name="connsiteY1" fmla="*/ 4985 h 4984"/>
                  <a:gd name="connsiteX2" fmla="*/ 0 w 6646"/>
                  <a:gd name="connsiteY2" fmla="*/ 0 h 4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46" h="4984">
                    <a:moveTo>
                      <a:pt x="0" y="0"/>
                    </a:moveTo>
                    <a:cubicBezTo>
                      <a:pt x="2216" y="1662"/>
                      <a:pt x="6647" y="1108"/>
                      <a:pt x="6647" y="4985"/>
                    </a:cubicBezTo>
                    <a:cubicBezTo>
                      <a:pt x="3877" y="3877"/>
                      <a:pt x="0" y="332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8" name="Freeform: Shape 1337">
                <a:extLst>
                  <a:ext uri="{FF2B5EF4-FFF2-40B4-BE49-F238E27FC236}">
                    <a16:creationId xmlns:a16="http://schemas.microsoft.com/office/drawing/2014/main" id="{613E747D-6DC8-4017-977D-B06A6C38BF67}"/>
                  </a:ext>
                </a:extLst>
              </p:cNvPr>
              <p:cNvSpPr/>
              <p:nvPr/>
            </p:nvSpPr>
            <p:spPr>
              <a:xfrm>
                <a:off x="6166343" y="3159595"/>
                <a:ext cx="9416" cy="3468"/>
              </a:xfrm>
              <a:custGeom>
                <a:avLst/>
                <a:gdLst>
                  <a:gd name="connsiteX0" fmla="*/ 9416 w 9416"/>
                  <a:gd name="connsiteY0" fmla="*/ 2011 h 3468"/>
                  <a:gd name="connsiteX1" fmla="*/ 0 w 9416"/>
                  <a:gd name="connsiteY1" fmla="*/ 1457 h 3468"/>
                  <a:gd name="connsiteX2" fmla="*/ 9416 w 9416"/>
                  <a:gd name="connsiteY2" fmla="*/ 2011 h 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16" h="3468">
                    <a:moveTo>
                      <a:pt x="9416" y="2011"/>
                    </a:moveTo>
                    <a:cubicBezTo>
                      <a:pt x="6647" y="5335"/>
                      <a:pt x="3877" y="2011"/>
                      <a:pt x="0" y="1457"/>
                    </a:cubicBezTo>
                    <a:cubicBezTo>
                      <a:pt x="2216" y="-1866"/>
                      <a:pt x="6093" y="1457"/>
                      <a:pt x="9416" y="20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9" name="Freeform: Shape 1338">
                <a:extLst>
                  <a:ext uri="{FF2B5EF4-FFF2-40B4-BE49-F238E27FC236}">
                    <a16:creationId xmlns:a16="http://schemas.microsoft.com/office/drawing/2014/main" id="{586DFBCE-E94F-4BBD-88DF-C0DF7509772E}"/>
                  </a:ext>
                </a:extLst>
              </p:cNvPr>
              <p:cNvSpPr/>
              <p:nvPr/>
            </p:nvSpPr>
            <p:spPr>
              <a:xfrm>
                <a:off x="6076060" y="3152744"/>
                <a:ext cx="7200" cy="7200"/>
              </a:xfrm>
              <a:custGeom>
                <a:avLst/>
                <a:gdLst>
                  <a:gd name="connsiteX0" fmla="*/ 0 w 7200"/>
                  <a:gd name="connsiteY0" fmla="*/ 0 h 7200"/>
                  <a:gd name="connsiteX1" fmla="*/ 7201 w 7200"/>
                  <a:gd name="connsiteY1" fmla="*/ 7201 h 7200"/>
                  <a:gd name="connsiteX2" fmla="*/ 0 w 7200"/>
                  <a:gd name="connsiteY2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0" h="7200">
                    <a:moveTo>
                      <a:pt x="0" y="0"/>
                    </a:moveTo>
                    <a:cubicBezTo>
                      <a:pt x="2216" y="2769"/>
                      <a:pt x="6093" y="3323"/>
                      <a:pt x="7201" y="7201"/>
                    </a:cubicBezTo>
                    <a:cubicBezTo>
                      <a:pt x="4985" y="4431"/>
                      <a:pt x="0" y="443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0" name="Freeform: Shape 1339">
                <a:extLst>
                  <a:ext uri="{FF2B5EF4-FFF2-40B4-BE49-F238E27FC236}">
                    <a16:creationId xmlns:a16="http://schemas.microsoft.com/office/drawing/2014/main" id="{542EA577-6CBB-40B9-9076-FFE7DFE2228C}"/>
                  </a:ext>
                </a:extLst>
              </p:cNvPr>
              <p:cNvSpPr/>
              <p:nvPr/>
            </p:nvSpPr>
            <p:spPr>
              <a:xfrm>
                <a:off x="6163020" y="3161381"/>
                <a:ext cx="7754" cy="3506"/>
              </a:xfrm>
              <a:custGeom>
                <a:avLst/>
                <a:gdLst>
                  <a:gd name="connsiteX0" fmla="*/ 7754 w 7754"/>
                  <a:gd name="connsiteY0" fmla="*/ 2994 h 3506"/>
                  <a:gd name="connsiteX1" fmla="*/ 0 w 7754"/>
                  <a:gd name="connsiteY1" fmla="*/ 225 h 3506"/>
                  <a:gd name="connsiteX2" fmla="*/ 7754 w 7754"/>
                  <a:gd name="connsiteY2" fmla="*/ 2994 h 3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54" h="3506">
                    <a:moveTo>
                      <a:pt x="7754" y="2994"/>
                    </a:moveTo>
                    <a:cubicBezTo>
                      <a:pt x="6093" y="4656"/>
                      <a:pt x="1108" y="1886"/>
                      <a:pt x="0" y="225"/>
                    </a:cubicBezTo>
                    <a:cubicBezTo>
                      <a:pt x="2769" y="-883"/>
                      <a:pt x="4431" y="2440"/>
                      <a:pt x="7754" y="2994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1" name="Freeform: Shape 1340">
                <a:extLst>
                  <a:ext uri="{FF2B5EF4-FFF2-40B4-BE49-F238E27FC236}">
                    <a16:creationId xmlns:a16="http://schemas.microsoft.com/office/drawing/2014/main" id="{1D90B7F4-D767-4068-9383-A8CBC51C843E}"/>
                  </a:ext>
                </a:extLst>
              </p:cNvPr>
              <p:cNvSpPr/>
              <p:nvPr/>
            </p:nvSpPr>
            <p:spPr>
              <a:xfrm>
                <a:off x="6062766" y="3157574"/>
                <a:ext cx="6092" cy="6406"/>
              </a:xfrm>
              <a:custGeom>
                <a:avLst/>
                <a:gdLst>
                  <a:gd name="connsiteX0" fmla="*/ 0 w 6092"/>
                  <a:gd name="connsiteY0" fmla="*/ 155 h 6406"/>
                  <a:gd name="connsiteX1" fmla="*/ 4431 w 6092"/>
                  <a:gd name="connsiteY1" fmla="*/ 709 h 6406"/>
                  <a:gd name="connsiteX2" fmla="*/ 6093 w 6092"/>
                  <a:gd name="connsiteY2" fmla="*/ 6248 h 6406"/>
                  <a:gd name="connsiteX3" fmla="*/ 0 w 6092"/>
                  <a:gd name="connsiteY3" fmla="*/ 155 h 6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92" h="6406">
                    <a:moveTo>
                      <a:pt x="0" y="155"/>
                    </a:moveTo>
                    <a:cubicBezTo>
                      <a:pt x="554" y="-399"/>
                      <a:pt x="3323" y="709"/>
                      <a:pt x="4431" y="709"/>
                    </a:cubicBezTo>
                    <a:cubicBezTo>
                      <a:pt x="4985" y="2925"/>
                      <a:pt x="5539" y="4586"/>
                      <a:pt x="6093" y="6248"/>
                    </a:cubicBezTo>
                    <a:cubicBezTo>
                      <a:pt x="3877" y="7356"/>
                      <a:pt x="2216" y="2371"/>
                      <a:pt x="0" y="1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2" name="Freeform: Shape 1341">
                <a:extLst>
                  <a:ext uri="{FF2B5EF4-FFF2-40B4-BE49-F238E27FC236}">
                    <a16:creationId xmlns:a16="http://schemas.microsoft.com/office/drawing/2014/main" id="{134F74DF-C852-495E-9FA4-885B87298BDB}"/>
                  </a:ext>
                </a:extLst>
              </p:cNvPr>
              <p:cNvSpPr/>
              <p:nvPr/>
            </p:nvSpPr>
            <p:spPr>
              <a:xfrm>
                <a:off x="6076613" y="3158283"/>
                <a:ext cx="8308" cy="6646"/>
              </a:xfrm>
              <a:custGeom>
                <a:avLst/>
                <a:gdLst>
                  <a:gd name="connsiteX0" fmla="*/ 0 w 8308"/>
                  <a:gd name="connsiteY0" fmla="*/ 0 h 6646"/>
                  <a:gd name="connsiteX1" fmla="*/ 8308 w 8308"/>
                  <a:gd name="connsiteY1" fmla="*/ 6647 h 6646"/>
                  <a:gd name="connsiteX2" fmla="*/ 0 w 8308"/>
                  <a:gd name="connsiteY2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08" h="6646">
                    <a:moveTo>
                      <a:pt x="0" y="0"/>
                    </a:moveTo>
                    <a:cubicBezTo>
                      <a:pt x="2769" y="2216"/>
                      <a:pt x="6093" y="4431"/>
                      <a:pt x="8308" y="6647"/>
                    </a:cubicBezTo>
                    <a:cubicBezTo>
                      <a:pt x="6093" y="6093"/>
                      <a:pt x="554" y="443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3" name="Freeform: Shape 1342">
                <a:extLst>
                  <a:ext uri="{FF2B5EF4-FFF2-40B4-BE49-F238E27FC236}">
                    <a16:creationId xmlns:a16="http://schemas.microsoft.com/office/drawing/2014/main" id="{2E96ADAC-6575-4951-83D6-F2411439D567}"/>
                  </a:ext>
                </a:extLst>
              </p:cNvPr>
              <p:cNvSpPr/>
              <p:nvPr/>
            </p:nvSpPr>
            <p:spPr>
              <a:xfrm>
                <a:off x="6153604" y="3165299"/>
                <a:ext cx="9416" cy="3580"/>
              </a:xfrm>
              <a:custGeom>
                <a:avLst/>
                <a:gdLst>
                  <a:gd name="connsiteX0" fmla="*/ 9416 w 9416"/>
                  <a:gd name="connsiteY0" fmla="*/ 3507 h 3580"/>
                  <a:gd name="connsiteX1" fmla="*/ 0 w 9416"/>
                  <a:gd name="connsiteY1" fmla="*/ 738 h 3580"/>
                  <a:gd name="connsiteX2" fmla="*/ 9416 w 9416"/>
                  <a:gd name="connsiteY2" fmla="*/ 3507 h 3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16" h="3580">
                    <a:moveTo>
                      <a:pt x="9416" y="3507"/>
                    </a:moveTo>
                    <a:cubicBezTo>
                      <a:pt x="6093" y="4061"/>
                      <a:pt x="3877" y="1292"/>
                      <a:pt x="0" y="738"/>
                    </a:cubicBezTo>
                    <a:cubicBezTo>
                      <a:pt x="2216" y="-1478"/>
                      <a:pt x="7754" y="1846"/>
                      <a:pt x="9416" y="35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4" name="Freeform: Shape 1343">
                <a:extLst>
                  <a:ext uri="{FF2B5EF4-FFF2-40B4-BE49-F238E27FC236}">
                    <a16:creationId xmlns:a16="http://schemas.microsoft.com/office/drawing/2014/main" id="{FB93021D-CE31-4E29-80A6-46CB1C67B027}"/>
                  </a:ext>
                </a:extLst>
              </p:cNvPr>
              <p:cNvSpPr/>
              <p:nvPr/>
            </p:nvSpPr>
            <p:spPr>
              <a:xfrm>
                <a:off x="6087137" y="3162160"/>
                <a:ext cx="4985" cy="4431"/>
              </a:xfrm>
              <a:custGeom>
                <a:avLst/>
                <a:gdLst>
                  <a:gd name="connsiteX0" fmla="*/ 0 w 4985"/>
                  <a:gd name="connsiteY0" fmla="*/ 0 h 4431"/>
                  <a:gd name="connsiteX1" fmla="*/ 4985 w 4985"/>
                  <a:gd name="connsiteY1" fmla="*/ 4431 h 4431"/>
                  <a:gd name="connsiteX2" fmla="*/ 0 w 4985"/>
                  <a:gd name="connsiteY2" fmla="*/ 0 h 4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85" h="4431">
                    <a:moveTo>
                      <a:pt x="0" y="0"/>
                    </a:moveTo>
                    <a:cubicBezTo>
                      <a:pt x="1662" y="1662"/>
                      <a:pt x="4431" y="2216"/>
                      <a:pt x="4985" y="4431"/>
                    </a:cubicBezTo>
                    <a:cubicBezTo>
                      <a:pt x="2769" y="3323"/>
                      <a:pt x="554" y="221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5" name="Freeform: Shape 1344">
                <a:extLst>
                  <a:ext uri="{FF2B5EF4-FFF2-40B4-BE49-F238E27FC236}">
                    <a16:creationId xmlns:a16="http://schemas.microsoft.com/office/drawing/2014/main" id="{AEA8BAAF-A7AE-4A4B-8B2E-2D47020ECEC1}"/>
                  </a:ext>
                </a:extLst>
              </p:cNvPr>
              <p:cNvSpPr/>
              <p:nvPr/>
            </p:nvSpPr>
            <p:spPr>
              <a:xfrm>
                <a:off x="6147511" y="3168253"/>
                <a:ext cx="3877" cy="1808"/>
              </a:xfrm>
              <a:custGeom>
                <a:avLst/>
                <a:gdLst>
                  <a:gd name="connsiteX0" fmla="*/ 0 w 3877"/>
                  <a:gd name="connsiteY0" fmla="*/ 0 h 1808"/>
                  <a:gd name="connsiteX1" fmla="*/ 3877 w 3877"/>
                  <a:gd name="connsiteY1" fmla="*/ 1662 h 1808"/>
                  <a:gd name="connsiteX2" fmla="*/ 0 w 3877"/>
                  <a:gd name="connsiteY2" fmla="*/ 0 h 1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77" h="1808">
                    <a:moveTo>
                      <a:pt x="0" y="0"/>
                    </a:moveTo>
                    <a:cubicBezTo>
                      <a:pt x="1108" y="554"/>
                      <a:pt x="2769" y="1108"/>
                      <a:pt x="3877" y="1662"/>
                    </a:cubicBezTo>
                    <a:cubicBezTo>
                      <a:pt x="3323" y="2216"/>
                      <a:pt x="554" y="110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6" name="Freeform: Shape 1345">
                <a:extLst>
                  <a:ext uri="{FF2B5EF4-FFF2-40B4-BE49-F238E27FC236}">
                    <a16:creationId xmlns:a16="http://schemas.microsoft.com/office/drawing/2014/main" id="{EEEFB4DB-0FB7-40EF-8DEF-276F1D024ACD}"/>
                  </a:ext>
                </a:extLst>
              </p:cNvPr>
              <p:cNvSpPr/>
              <p:nvPr/>
            </p:nvSpPr>
            <p:spPr>
              <a:xfrm>
                <a:off x="6077167" y="3164375"/>
                <a:ext cx="10523" cy="9416"/>
              </a:xfrm>
              <a:custGeom>
                <a:avLst/>
                <a:gdLst>
                  <a:gd name="connsiteX0" fmla="*/ 0 w 10523"/>
                  <a:gd name="connsiteY0" fmla="*/ 0 h 9416"/>
                  <a:gd name="connsiteX1" fmla="*/ 10524 w 10523"/>
                  <a:gd name="connsiteY1" fmla="*/ 9416 h 9416"/>
                  <a:gd name="connsiteX2" fmla="*/ 0 w 10523"/>
                  <a:gd name="connsiteY2" fmla="*/ 0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23" h="9416">
                    <a:moveTo>
                      <a:pt x="0" y="0"/>
                    </a:moveTo>
                    <a:cubicBezTo>
                      <a:pt x="3877" y="2769"/>
                      <a:pt x="9416" y="4431"/>
                      <a:pt x="10524" y="9416"/>
                    </a:cubicBezTo>
                    <a:cubicBezTo>
                      <a:pt x="7201" y="6647"/>
                      <a:pt x="1662" y="498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7" name="Freeform: Shape 1346">
                <a:extLst>
                  <a:ext uri="{FF2B5EF4-FFF2-40B4-BE49-F238E27FC236}">
                    <a16:creationId xmlns:a16="http://schemas.microsoft.com/office/drawing/2014/main" id="{CA3F566A-F9EA-41DA-8E5E-0E674E5E24CE}"/>
                  </a:ext>
                </a:extLst>
              </p:cNvPr>
              <p:cNvSpPr/>
              <p:nvPr/>
            </p:nvSpPr>
            <p:spPr>
              <a:xfrm>
                <a:off x="6163020" y="3173833"/>
                <a:ext cx="3877" cy="3579"/>
              </a:xfrm>
              <a:custGeom>
                <a:avLst/>
                <a:gdLst>
                  <a:gd name="connsiteX0" fmla="*/ 3877 w 3877"/>
                  <a:gd name="connsiteY0" fmla="*/ 3282 h 3579"/>
                  <a:gd name="connsiteX1" fmla="*/ 0 w 3877"/>
                  <a:gd name="connsiteY1" fmla="*/ 512 h 3579"/>
                  <a:gd name="connsiteX2" fmla="*/ 3877 w 3877"/>
                  <a:gd name="connsiteY2" fmla="*/ 3282 h 3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77" h="3579">
                    <a:moveTo>
                      <a:pt x="3877" y="3282"/>
                    </a:moveTo>
                    <a:cubicBezTo>
                      <a:pt x="1662" y="4390"/>
                      <a:pt x="554" y="2174"/>
                      <a:pt x="0" y="512"/>
                    </a:cubicBezTo>
                    <a:cubicBezTo>
                      <a:pt x="1662" y="-1149"/>
                      <a:pt x="3323" y="1620"/>
                      <a:pt x="3877" y="32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8" name="Freeform: Shape 1347">
                <a:extLst>
                  <a:ext uri="{FF2B5EF4-FFF2-40B4-BE49-F238E27FC236}">
                    <a16:creationId xmlns:a16="http://schemas.microsoft.com/office/drawing/2014/main" id="{73CE570E-81E7-4E6E-BA79-E70CB3900B3F}"/>
                  </a:ext>
                </a:extLst>
              </p:cNvPr>
              <p:cNvSpPr/>
              <p:nvPr/>
            </p:nvSpPr>
            <p:spPr>
              <a:xfrm>
                <a:off x="6156927" y="3176023"/>
                <a:ext cx="6092" cy="3228"/>
              </a:xfrm>
              <a:custGeom>
                <a:avLst/>
                <a:gdLst>
                  <a:gd name="connsiteX0" fmla="*/ 6093 w 6092"/>
                  <a:gd name="connsiteY0" fmla="*/ 1646 h 3228"/>
                  <a:gd name="connsiteX1" fmla="*/ 0 w 6092"/>
                  <a:gd name="connsiteY1" fmla="*/ 1092 h 3228"/>
                  <a:gd name="connsiteX2" fmla="*/ 6093 w 6092"/>
                  <a:gd name="connsiteY2" fmla="*/ 1646 h 3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92" h="3228">
                    <a:moveTo>
                      <a:pt x="6093" y="1646"/>
                    </a:moveTo>
                    <a:cubicBezTo>
                      <a:pt x="4985" y="4969"/>
                      <a:pt x="1108" y="2200"/>
                      <a:pt x="0" y="1092"/>
                    </a:cubicBezTo>
                    <a:cubicBezTo>
                      <a:pt x="1662" y="-1123"/>
                      <a:pt x="3877" y="538"/>
                      <a:pt x="6093" y="164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9" name="Freeform: Shape 1348">
                <a:extLst>
                  <a:ext uri="{FF2B5EF4-FFF2-40B4-BE49-F238E27FC236}">
                    <a16:creationId xmlns:a16="http://schemas.microsoft.com/office/drawing/2014/main" id="{6AA90D4A-5D37-4FBB-B79C-C4B02EB46466}"/>
                  </a:ext>
                </a:extLst>
              </p:cNvPr>
              <p:cNvSpPr/>
              <p:nvPr/>
            </p:nvSpPr>
            <p:spPr>
              <a:xfrm>
                <a:off x="6090461" y="3174837"/>
                <a:ext cx="4431" cy="4160"/>
              </a:xfrm>
              <a:custGeom>
                <a:avLst/>
                <a:gdLst>
                  <a:gd name="connsiteX0" fmla="*/ 0 w 4431"/>
                  <a:gd name="connsiteY0" fmla="*/ 62 h 4160"/>
                  <a:gd name="connsiteX1" fmla="*/ 4431 w 4431"/>
                  <a:gd name="connsiteY1" fmla="*/ 3939 h 4160"/>
                  <a:gd name="connsiteX2" fmla="*/ 0 w 4431"/>
                  <a:gd name="connsiteY2" fmla="*/ 62 h 4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31" h="4160">
                    <a:moveTo>
                      <a:pt x="0" y="62"/>
                    </a:moveTo>
                    <a:cubicBezTo>
                      <a:pt x="1662" y="-492"/>
                      <a:pt x="3323" y="2831"/>
                      <a:pt x="4431" y="3939"/>
                    </a:cubicBezTo>
                    <a:cubicBezTo>
                      <a:pt x="2769" y="5047"/>
                      <a:pt x="1108" y="1723"/>
                      <a:pt x="0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0" name="Freeform: Shape 1349">
                <a:extLst>
                  <a:ext uri="{FF2B5EF4-FFF2-40B4-BE49-F238E27FC236}">
                    <a16:creationId xmlns:a16="http://schemas.microsoft.com/office/drawing/2014/main" id="{C23118D6-E7BE-428B-B606-4C3976F0AD60}"/>
                  </a:ext>
                </a:extLst>
              </p:cNvPr>
              <p:cNvSpPr/>
              <p:nvPr/>
            </p:nvSpPr>
            <p:spPr>
              <a:xfrm>
                <a:off x="5811854" y="2679722"/>
                <a:ext cx="597092" cy="377752"/>
              </a:xfrm>
              <a:custGeom>
                <a:avLst/>
                <a:gdLst>
                  <a:gd name="connsiteX0" fmla="*/ 522317 w 597092"/>
                  <a:gd name="connsiteY0" fmla="*/ 260882 h 377752"/>
                  <a:gd name="connsiteX1" fmla="*/ 523425 w 597092"/>
                  <a:gd name="connsiteY1" fmla="*/ 261990 h 377752"/>
                  <a:gd name="connsiteX2" fmla="*/ 523979 w 597092"/>
                  <a:gd name="connsiteY2" fmla="*/ 257558 h 377752"/>
                  <a:gd name="connsiteX3" fmla="*/ 530626 w 597092"/>
                  <a:gd name="connsiteY3" fmla="*/ 261990 h 377752"/>
                  <a:gd name="connsiteX4" fmla="*/ 518994 w 597092"/>
                  <a:gd name="connsiteY4" fmla="*/ 286915 h 377752"/>
                  <a:gd name="connsiteX5" fmla="*/ 526195 w 597092"/>
                  <a:gd name="connsiteY5" fmla="*/ 276391 h 377752"/>
                  <a:gd name="connsiteX6" fmla="*/ 531734 w 597092"/>
                  <a:gd name="connsiteY6" fmla="*/ 264205 h 377752"/>
                  <a:gd name="connsiteX7" fmla="*/ 536165 w 597092"/>
                  <a:gd name="connsiteY7" fmla="*/ 267528 h 377752"/>
                  <a:gd name="connsiteX8" fmla="*/ 528410 w 597092"/>
                  <a:gd name="connsiteY8" fmla="*/ 283591 h 377752"/>
                  <a:gd name="connsiteX9" fmla="*/ 538934 w 597092"/>
                  <a:gd name="connsiteY9" fmla="*/ 269190 h 377752"/>
                  <a:gd name="connsiteX10" fmla="*/ 536165 w 597092"/>
                  <a:gd name="connsiteY10" fmla="*/ 279714 h 377752"/>
                  <a:gd name="connsiteX11" fmla="*/ 543365 w 597092"/>
                  <a:gd name="connsiteY11" fmla="*/ 273067 h 377752"/>
                  <a:gd name="connsiteX12" fmla="*/ 545027 w 597092"/>
                  <a:gd name="connsiteY12" fmla="*/ 272513 h 377752"/>
                  <a:gd name="connsiteX13" fmla="*/ 545027 w 597092"/>
                  <a:gd name="connsiteY13" fmla="*/ 268082 h 377752"/>
                  <a:gd name="connsiteX14" fmla="*/ 551120 w 597092"/>
                  <a:gd name="connsiteY14" fmla="*/ 254235 h 377752"/>
                  <a:gd name="connsiteX15" fmla="*/ 546135 w 597092"/>
                  <a:gd name="connsiteY15" fmla="*/ 273067 h 377752"/>
                  <a:gd name="connsiteX16" fmla="*/ 558874 w 597092"/>
                  <a:gd name="connsiteY16" fmla="*/ 245927 h 377752"/>
                  <a:gd name="connsiteX17" fmla="*/ 554997 w 597092"/>
                  <a:gd name="connsiteY17" fmla="*/ 268082 h 377752"/>
                  <a:gd name="connsiteX18" fmla="*/ 562751 w 597092"/>
                  <a:gd name="connsiteY18" fmla="*/ 248142 h 377752"/>
                  <a:gd name="connsiteX19" fmla="*/ 568290 w 597092"/>
                  <a:gd name="connsiteY19" fmla="*/ 252020 h 377752"/>
                  <a:gd name="connsiteX20" fmla="*/ 563859 w 597092"/>
                  <a:gd name="connsiteY20" fmla="*/ 263097 h 377752"/>
                  <a:gd name="connsiteX21" fmla="*/ 571614 w 597092"/>
                  <a:gd name="connsiteY21" fmla="*/ 254789 h 377752"/>
                  <a:gd name="connsiteX22" fmla="*/ 578814 w 597092"/>
                  <a:gd name="connsiteY22" fmla="*/ 259220 h 377752"/>
                  <a:gd name="connsiteX23" fmla="*/ 572721 w 597092"/>
                  <a:gd name="connsiteY23" fmla="*/ 252573 h 377752"/>
                  <a:gd name="connsiteX24" fmla="*/ 576599 w 597092"/>
                  <a:gd name="connsiteY24" fmla="*/ 238172 h 377752"/>
                  <a:gd name="connsiteX25" fmla="*/ 597092 w 597092"/>
                  <a:gd name="connsiteY25" fmla="*/ 253127 h 377752"/>
                  <a:gd name="connsiteX26" fmla="*/ 559428 w 597092"/>
                  <a:gd name="connsiteY26" fmla="*/ 274729 h 377752"/>
                  <a:gd name="connsiteX27" fmla="*/ 488530 w 597092"/>
                  <a:gd name="connsiteY27" fmla="*/ 307408 h 377752"/>
                  <a:gd name="connsiteX28" fmla="*/ 417632 w 597092"/>
                  <a:gd name="connsiteY28" fmla="*/ 340088 h 377752"/>
                  <a:gd name="connsiteX29" fmla="*/ 330118 w 597092"/>
                  <a:gd name="connsiteY29" fmla="*/ 273621 h 377752"/>
                  <a:gd name="connsiteX30" fmla="*/ 370552 w 597092"/>
                  <a:gd name="connsiteY30" fmla="*/ 308516 h 377752"/>
                  <a:gd name="connsiteX31" fmla="*/ 414309 w 597092"/>
                  <a:gd name="connsiteY31" fmla="*/ 340642 h 377752"/>
                  <a:gd name="connsiteX32" fmla="*/ 409878 w 597092"/>
                  <a:gd name="connsiteY32" fmla="*/ 342857 h 377752"/>
                  <a:gd name="connsiteX33" fmla="*/ 309070 w 597092"/>
                  <a:gd name="connsiteY33" fmla="*/ 266975 h 377752"/>
                  <a:gd name="connsiteX34" fmla="*/ 407108 w 597092"/>
                  <a:gd name="connsiteY34" fmla="*/ 343965 h 377752"/>
                  <a:gd name="connsiteX35" fmla="*/ 354489 w 597092"/>
                  <a:gd name="connsiteY35" fmla="*/ 367228 h 377752"/>
                  <a:gd name="connsiteX36" fmla="*/ 320148 w 597092"/>
                  <a:gd name="connsiteY36" fmla="*/ 341196 h 377752"/>
                  <a:gd name="connsiteX37" fmla="*/ 334549 w 597092"/>
                  <a:gd name="connsiteY37" fmla="*/ 355597 h 377752"/>
                  <a:gd name="connsiteX38" fmla="*/ 351720 w 597092"/>
                  <a:gd name="connsiteY38" fmla="*/ 368336 h 377752"/>
                  <a:gd name="connsiteX39" fmla="*/ 348396 w 597092"/>
                  <a:gd name="connsiteY39" fmla="*/ 369998 h 377752"/>
                  <a:gd name="connsiteX40" fmla="*/ 331780 w 597092"/>
                  <a:gd name="connsiteY40" fmla="*/ 357258 h 377752"/>
                  <a:gd name="connsiteX41" fmla="*/ 312947 w 597092"/>
                  <a:gd name="connsiteY41" fmla="*/ 347288 h 377752"/>
                  <a:gd name="connsiteX42" fmla="*/ 320148 w 597092"/>
                  <a:gd name="connsiteY42" fmla="*/ 353935 h 377752"/>
                  <a:gd name="connsiteX43" fmla="*/ 345073 w 597092"/>
                  <a:gd name="connsiteY43" fmla="*/ 370552 h 377752"/>
                  <a:gd name="connsiteX44" fmla="*/ 326795 w 597092"/>
                  <a:gd name="connsiteY44" fmla="*/ 377752 h 377752"/>
                  <a:gd name="connsiteX45" fmla="*/ 205493 w 597092"/>
                  <a:gd name="connsiteY45" fmla="*/ 283037 h 377752"/>
                  <a:gd name="connsiteX46" fmla="*/ 209370 w 597092"/>
                  <a:gd name="connsiteY46" fmla="*/ 269744 h 377752"/>
                  <a:gd name="connsiteX47" fmla="*/ 288022 w 597092"/>
                  <a:gd name="connsiteY47" fmla="*/ 327902 h 377752"/>
                  <a:gd name="connsiteX48" fmla="*/ 210478 w 597092"/>
                  <a:gd name="connsiteY48" fmla="*/ 267528 h 377752"/>
                  <a:gd name="connsiteX49" fmla="*/ 218786 w 597092"/>
                  <a:gd name="connsiteY49" fmla="*/ 238726 h 377752"/>
                  <a:gd name="connsiteX50" fmla="*/ 240942 w 597092"/>
                  <a:gd name="connsiteY50" fmla="*/ 259220 h 377752"/>
                  <a:gd name="connsiteX51" fmla="*/ 219340 w 597092"/>
                  <a:gd name="connsiteY51" fmla="*/ 236511 h 377752"/>
                  <a:gd name="connsiteX52" fmla="*/ 225433 w 597092"/>
                  <a:gd name="connsiteY52" fmla="*/ 213247 h 377752"/>
                  <a:gd name="connsiteX53" fmla="*/ 218232 w 597092"/>
                  <a:gd name="connsiteY53" fmla="*/ 234849 h 377752"/>
                  <a:gd name="connsiteX54" fmla="*/ 211586 w 597092"/>
                  <a:gd name="connsiteY54" fmla="*/ 228202 h 377752"/>
                  <a:gd name="connsiteX55" fmla="*/ 213801 w 597092"/>
                  <a:gd name="connsiteY55" fmla="*/ 219340 h 377752"/>
                  <a:gd name="connsiteX56" fmla="*/ 211032 w 597092"/>
                  <a:gd name="connsiteY56" fmla="*/ 227095 h 377752"/>
                  <a:gd name="connsiteX57" fmla="*/ 206601 w 597092"/>
                  <a:gd name="connsiteY57" fmla="*/ 223217 h 377752"/>
                  <a:gd name="connsiteX58" fmla="*/ 208262 w 597092"/>
                  <a:gd name="connsiteY58" fmla="*/ 217125 h 377752"/>
                  <a:gd name="connsiteX59" fmla="*/ 206047 w 597092"/>
                  <a:gd name="connsiteY59" fmla="*/ 221556 h 377752"/>
                  <a:gd name="connsiteX60" fmla="*/ 199954 w 597092"/>
                  <a:gd name="connsiteY60" fmla="*/ 216017 h 377752"/>
                  <a:gd name="connsiteX61" fmla="*/ 202723 w 597092"/>
                  <a:gd name="connsiteY61" fmla="*/ 206047 h 377752"/>
                  <a:gd name="connsiteX62" fmla="*/ 199400 w 597092"/>
                  <a:gd name="connsiteY62" fmla="*/ 214909 h 377752"/>
                  <a:gd name="connsiteX63" fmla="*/ 193861 w 597092"/>
                  <a:gd name="connsiteY63" fmla="*/ 209924 h 377752"/>
                  <a:gd name="connsiteX64" fmla="*/ 196077 w 597092"/>
                  <a:gd name="connsiteY64" fmla="*/ 201062 h 377752"/>
                  <a:gd name="connsiteX65" fmla="*/ 193307 w 597092"/>
                  <a:gd name="connsiteY65" fmla="*/ 208262 h 377752"/>
                  <a:gd name="connsiteX66" fmla="*/ 187768 w 597092"/>
                  <a:gd name="connsiteY66" fmla="*/ 203831 h 377752"/>
                  <a:gd name="connsiteX67" fmla="*/ 192200 w 597092"/>
                  <a:gd name="connsiteY67" fmla="*/ 211032 h 377752"/>
                  <a:gd name="connsiteX68" fmla="*/ 188322 w 597092"/>
                  <a:gd name="connsiteY68" fmla="*/ 223217 h 377752"/>
                  <a:gd name="connsiteX69" fmla="*/ 177245 w 597092"/>
                  <a:gd name="connsiteY69" fmla="*/ 260328 h 377752"/>
                  <a:gd name="connsiteX70" fmla="*/ 173367 w 597092"/>
                  <a:gd name="connsiteY70" fmla="*/ 257558 h 377752"/>
                  <a:gd name="connsiteX71" fmla="*/ 187215 w 597092"/>
                  <a:gd name="connsiteY71" fmla="*/ 211032 h 377752"/>
                  <a:gd name="connsiteX72" fmla="*/ 182783 w 597092"/>
                  <a:gd name="connsiteY72" fmla="*/ 221556 h 377752"/>
                  <a:gd name="connsiteX73" fmla="*/ 172260 w 597092"/>
                  <a:gd name="connsiteY73" fmla="*/ 255897 h 377752"/>
                  <a:gd name="connsiteX74" fmla="*/ 171706 w 597092"/>
                  <a:gd name="connsiteY74" fmla="*/ 244265 h 377752"/>
                  <a:gd name="connsiteX75" fmla="*/ 183891 w 597092"/>
                  <a:gd name="connsiteY75" fmla="*/ 205493 h 377752"/>
                  <a:gd name="connsiteX76" fmla="*/ 167828 w 597092"/>
                  <a:gd name="connsiteY76" fmla="*/ 252020 h 377752"/>
                  <a:gd name="connsiteX77" fmla="*/ 164505 w 597092"/>
                  <a:gd name="connsiteY77" fmla="*/ 249804 h 377752"/>
                  <a:gd name="connsiteX78" fmla="*/ 166167 w 597092"/>
                  <a:gd name="connsiteY78" fmla="*/ 255897 h 377752"/>
                  <a:gd name="connsiteX79" fmla="*/ 162843 w 597092"/>
                  <a:gd name="connsiteY79" fmla="*/ 253681 h 377752"/>
                  <a:gd name="connsiteX80" fmla="*/ 176137 w 597092"/>
                  <a:gd name="connsiteY80" fmla="*/ 206601 h 377752"/>
                  <a:gd name="connsiteX81" fmla="*/ 161182 w 597092"/>
                  <a:gd name="connsiteY81" fmla="*/ 252020 h 377752"/>
                  <a:gd name="connsiteX82" fmla="*/ 158412 w 597092"/>
                  <a:gd name="connsiteY82" fmla="*/ 250358 h 377752"/>
                  <a:gd name="connsiteX83" fmla="*/ 169490 w 597092"/>
                  <a:gd name="connsiteY83" fmla="*/ 205493 h 377752"/>
                  <a:gd name="connsiteX84" fmla="*/ 156751 w 597092"/>
                  <a:gd name="connsiteY84" fmla="*/ 245927 h 377752"/>
                  <a:gd name="connsiteX85" fmla="*/ 153427 w 597092"/>
                  <a:gd name="connsiteY85" fmla="*/ 243711 h 377752"/>
                  <a:gd name="connsiteX86" fmla="*/ 162843 w 597092"/>
                  <a:gd name="connsiteY86" fmla="*/ 209370 h 377752"/>
                  <a:gd name="connsiteX87" fmla="*/ 156751 w 597092"/>
                  <a:gd name="connsiteY87" fmla="*/ 224879 h 377752"/>
                  <a:gd name="connsiteX88" fmla="*/ 151766 w 597092"/>
                  <a:gd name="connsiteY88" fmla="*/ 240942 h 377752"/>
                  <a:gd name="connsiteX89" fmla="*/ 151212 w 597092"/>
                  <a:gd name="connsiteY89" fmla="*/ 232080 h 377752"/>
                  <a:gd name="connsiteX90" fmla="*/ 159520 w 597092"/>
                  <a:gd name="connsiteY90" fmla="*/ 199954 h 377752"/>
                  <a:gd name="connsiteX91" fmla="*/ 147888 w 597092"/>
                  <a:gd name="connsiteY91" fmla="*/ 236511 h 377752"/>
                  <a:gd name="connsiteX92" fmla="*/ 142350 w 597092"/>
                  <a:gd name="connsiteY92" fmla="*/ 233187 h 377752"/>
                  <a:gd name="connsiteX93" fmla="*/ 154535 w 597092"/>
                  <a:gd name="connsiteY93" fmla="*/ 194415 h 377752"/>
                  <a:gd name="connsiteX94" fmla="*/ 150658 w 597092"/>
                  <a:gd name="connsiteY94" fmla="*/ 201616 h 377752"/>
                  <a:gd name="connsiteX95" fmla="*/ 142350 w 597092"/>
                  <a:gd name="connsiteY95" fmla="*/ 232080 h 377752"/>
                  <a:gd name="connsiteX96" fmla="*/ 123517 w 597092"/>
                  <a:gd name="connsiteY96" fmla="*/ 217678 h 377752"/>
                  <a:gd name="connsiteX97" fmla="*/ 131826 w 597092"/>
                  <a:gd name="connsiteY97" fmla="*/ 197738 h 377752"/>
                  <a:gd name="connsiteX98" fmla="*/ 124071 w 597092"/>
                  <a:gd name="connsiteY98" fmla="*/ 214355 h 377752"/>
                  <a:gd name="connsiteX99" fmla="*/ 119640 w 597092"/>
                  <a:gd name="connsiteY99" fmla="*/ 210478 h 377752"/>
                  <a:gd name="connsiteX100" fmla="*/ 140688 w 597092"/>
                  <a:gd name="connsiteY100" fmla="*/ 158412 h 377752"/>
                  <a:gd name="connsiteX101" fmla="*/ 129056 w 597092"/>
                  <a:gd name="connsiteY101" fmla="*/ 183337 h 377752"/>
                  <a:gd name="connsiteX102" fmla="*/ 117978 w 597092"/>
                  <a:gd name="connsiteY102" fmla="*/ 208816 h 377752"/>
                  <a:gd name="connsiteX103" fmla="*/ 112993 w 597092"/>
                  <a:gd name="connsiteY103" fmla="*/ 205493 h 377752"/>
                  <a:gd name="connsiteX104" fmla="*/ 131826 w 597092"/>
                  <a:gd name="connsiteY104" fmla="*/ 158412 h 377752"/>
                  <a:gd name="connsiteX105" fmla="*/ 125733 w 597092"/>
                  <a:gd name="connsiteY105" fmla="*/ 168382 h 377752"/>
                  <a:gd name="connsiteX106" fmla="*/ 111332 w 597092"/>
                  <a:gd name="connsiteY106" fmla="*/ 203831 h 377752"/>
                  <a:gd name="connsiteX107" fmla="*/ 78652 w 597092"/>
                  <a:gd name="connsiteY107" fmla="*/ 180568 h 377752"/>
                  <a:gd name="connsiteX108" fmla="*/ 77544 w 597092"/>
                  <a:gd name="connsiteY108" fmla="*/ 177798 h 377752"/>
                  <a:gd name="connsiteX109" fmla="*/ 54281 w 597092"/>
                  <a:gd name="connsiteY109" fmla="*/ 157858 h 377752"/>
                  <a:gd name="connsiteX110" fmla="*/ 55389 w 597092"/>
                  <a:gd name="connsiteY110" fmla="*/ 155643 h 377752"/>
                  <a:gd name="connsiteX111" fmla="*/ 50958 w 597092"/>
                  <a:gd name="connsiteY111" fmla="*/ 155089 h 377752"/>
                  <a:gd name="connsiteX112" fmla="*/ 73113 w 597092"/>
                  <a:gd name="connsiteY112" fmla="*/ 115763 h 377752"/>
                  <a:gd name="connsiteX113" fmla="*/ 96931 w 597092"/>
                  <a:gd name="connsiteY113" fmla="*/ 78652 h 377752"/>
                  <a:gd name="connsiteX114" fmla="*/ 48742 w 597092"/>
                  <a:gd name="connsiteY114" fmla="*/ 152873 h 377752"/>
                  <a:gd name="connsiteX115" fmla="*/ 43203 w 597092"/>
                  <a:gd name="connsiteY115" fmla="*/ 148996 h 377752"/>
                  <a:gd name="connsiteX116" fmla="*/ 97484 w 597092"/>
                  <a:gd name="connsiteY116" fmla="*/ 61482 h 377752"/>
                  <a:gd name="connsiteX117" fmla="*/ 42096 w 597092"/>
                  <a:gd name="connsiteY117" fmla="*/ 146781 h 377752"/>
                  <a:gd name="connsiteX118" fmla="*/ 38218 w 597092"/>
                  <a:gd name="connsiteY118" fmla="*/ 143457 h 377752"/>
                  <a:gd name="connsiteX119" fmla="*/ 84745 w 597092"/>
                  <a:gd name="connsiteY119" fmla="*/ 62589 h 377752"/>
                  <a:gd name="connsiteX120" fmla="*/ 33787 w 597092"/>
                  <a:gd name="connsiteY120" fmla="*/ 145119 h 377752"/>
                  <a:gd name="connsiteX121" fmla="*/ 29356 w 597092"/>
                  <a:gd name="connsiteY121" fmla="*/ 141796 h 377752"/>
                  <a:gd name="connsiteX122" fmla="*/ 73667 w 597092"/>
                  <a:gd name="connsiteY122" fmla="*/ 67574 h 377752"/>
                  <a:gd name="connsiteX123" fmla="*/ 29910 w 597092"/>
                  <a:gd name="connsiteY123" fmla="*/ 135703 h 377752"/>
                  <a:gd name="connsiteX124" fmla="*/ 40988 w 597092"/>
                  <a:gd name="connsiteY124" fmla="*/ 104131 h 377752"/>
                  <a:gd name="connsiteX125" fmla="*/ 79206 w 597092"/>
                  <a:gd name="connsiteY125" fmla="*/ 45973 h 377752"/>
                  <a:gd name="connsiteX126" fmla="*/ 53173 w 597092"/>
                  <a:gd name="connsiteY126" fmla="*/ 82529 h 377752"/>
                  <a:gd name="connsiteX127" fmla="*/ 28802 w 597092"/>
                  <a:gd name="connsiteY127" fmla="*/ 121302 h 377752"/>
                  <a:gd name="connsiteX128" fmla="*/ 38218 w 597092"/>
                  <a:gd name="connsiteY128" fmla="*/ 95823 h 377752"/>
                  <a:gd name="connsiteX129" fmla="*/ 72006 w 597092"/>
                  <a:gd name="connsiteY129" fmla="*/ 44865 h 377752"/>
                  <a:gd name="connsiteX130" fmla="*/ 27694 w 597092"/>
                  <a:gd name="connsiteY130" fmla="*/ 109670 h 377752"/>
                  <a:gd name="connsiteX131" fmla="*/ 33787 w 597092"/>
                  <a:gd name="connsiteY131" fmla="*/ 87514 h 377752"/>
                  <a:gd name="connsiteX132" fmla="*/ 55943 w 597092"/>
                  <a:gd name="connsiteY132" fmla="*/ 55389 h 377752"/>
                  <a:gd name="connsiteX133" fmla="*/ 47634 w 597092"/>
                  <a:gd name="connsiteY133" fmla="*/ 64805 h 377752"/>
                  <a:gd name="connsiteX134" fmla="*/ 26587 w 597092"/>
                  <a:gd name="connsiteY134" fmla="*/ 95823 h 377752"/>
                  <a:gd name="connsiteX135" fmla="*/ 32126 w 597092"/>
                  <a:gd name="connsiteY135" fmla="*/ 82529 h 377752"/>
                  <a:gd name="connsiteX136" fmla="*/ 40988 w 597092"/>
                  <a:gd name="connsiteY136" fmla="*/ 71452 h 377752"/>
                  <a:gd name="connsiteX137" fmla="*/ 40434 w 597092"/>
                  <a:gd name="connsiteY137" fmla="*/ 69790 h 377752"/>
                  <a:gd name="connsiteX138" fmla="*/ 49850 w 597092"/>
                  <a:gd name="connsiteY138" fmla="*/ 56497 h 377752"/>
                  <a:gd name="connsiteX139" fmla="*/ 20494 w 597092"/>
                  <a:gd name="connsiteY139" fmla="*/ 70898 h 377752"/>
                  <a:gd name="connsiteX140" fmla="*/ 27694 w 597092"/>
                  <a:gd name="connsiteY140" fmla="*/ 62036 h 377752"/>
                  <a:gd name="connsiteX141" fmla="*/ 50404 w 597092"/>
                  <a:gd name="connsiteY141" fmla="*/ 49850 h 377752"/>
                  <a:gd name="connsiteX142" fmla="*/ 12186 w 597092"/>
                  <a:gd name="connsiteY142" fmla="*/ 67574 h 377752"/>
                  <a:gd name="connsiteX143" fmla="*/ 11078 w 597092"/>
                  <a:gd name="connsiteY143" fmla="*/ 61482 h 377752"/>
                  <a:gd name="connsiteX144" fmla="*/ 9416 w 597092"/>
                  <a:gd name="connsiteY144" fmla="*/ 69236 h 377752"/>
                  <a:gd name="connsiteX145" fmla="*/ 0 w 597092"/>
                  <a:gd name="connsiteY145" fmla="*/ 73667 h 377752"/>
                  <a:gd name="connsiteX146" fmla="*/ 1108 w 597092"/>
                  <a:gd name="connsiteY146" fmla="*/ 65913 h 377752"/>
                  <a:gd name="connsiteX147" fmla="*/ 38218 w 597092"/>
                  <a:gd name="connsiteY147" fmla="*/ 52619 h 377752"/>
                  <a:gd name="connsiteX148" fmla="*/ 27141 w 597092"/>
                  <a:gd name="connsiteY148" fmla="*/ 52066 h 377752"/>
                  <a:gd name="connsiteX149" fmla="*/ 36003 w 597092"/>
                  <a:gd name="connsiteY149" fmla="*/ 47081 h 377752"/>
                  <a:gd name="connsiteX150" fmla="*/ 106901 w 597092"/>
                  <a:gd name="connsiteY150" fmla="*/ 24925 h 377752"/>
                  <a:gd name="connsiteX151" fmla="*/ 94715 w 597092"/>
                  <a:gd name="connsiteY151" fmla="*/ 52619 h 377752"/>
                  <a:gd name="connsiteX152" fmla="*/ 110224 w 597092"/>
                  <a:gd name="connsiteY152" fmla="*/ 23817 h 377752"/>
                  <a:gd name="connsiteX153" fmla="*/ 116871 w 597092"/>
                  <a:gd name="connsiteY153" fmla="*/ 22156 h 377752"/>
                  <a:gd name="connsiteX154" fmla="*/ 95823 w 597092"/>
                  <a:gd name="connsiteY154" fmla="*/ 63697 h 377752"/>
                  <a:gd name="connsiteX155" fmla="*/ 120194 w 597092"/>
                  <a:gd name="connsiteY155" fmla="*/ 21048 h 377752"/>
                  <a:gd name="connsiteX156" fmla="*/ 125733 w 597092"/>
                  <a:gd name="connsiteY156" fmla="*/ 19386 h 377752"/>
                  <a:gd name="connsiteX157" fmla="*/ 104685 w 597092"/>
                  <a:gd name="connsiteY157" fmla="*/ 64251 h 377752"/>
                  <a:gd name="connsiteX158" fmla="*/ 111332 w 597092"/>
                  <a:gd name="connsiteY158" fmla="*/ 54281 h 377752"/>
                  <a:gd name="connsiteX159" fmla="*/ 129056 w 597092"/>
                  <a:gd name="connsiteY159" fmla="*/ 18278 h 377752"/>
                  <a:gd name="connsiteX160" fmla="*/ 168382 w 597092"/>
                  <a:gd name="connsiteY160" fmla="*/ 7754 h 377752"/>
                  <a:gd name="connsiteX161" fmla="*/ 184445 w 597092"/>
                  <a:gd name="connsiteY161" fmla="*/ 4431 h 377752"/>
                  <a:gd name="connsiteX162" fmla="*/ 238726 w 597092"/>
                  <a:gd name="connsiteY162" fmla="*/ 15509 h 377752"/>
                  <a:gd name="connsiteX163" fmla="*/ 186107 w 597092"/>
                  <a:gd name="connsiteY163" fmla="*/ 2769 h 377752"/>
                  <a:gd name="connsiteX164" fmla="*/ 193307 w 597092"/>
                  <a:gd name="connsiteY164" fmla="*/ 0 h 377752"/>
                  <a:gd name="connsiteX165" fmla="*/ 240388 w 597092"/>
                  <a:gd name="connsiteY165" fmla="*/ 9970 h 377752"/>
                  <a:gd name="connsiteX166" fmla="*/ 361136 w 597092"/>
                  <a:gd name="connsiteY166" fmla="*/ 93607 h 377752"/>
                  <a:gd name="connsiteX167" fmla="*/ 402677 w 597092"/>
                  <a:gd name="connsiteY167" fmla="*/ 120194 h 377752"/>
                  <a:gd name="connsiteX168" fmla="*/ 483545 w 597092"/>
                  <a:gd name="connsiteY168" fmla="*/ 176137 h 377752"/>
                  <a:gd name="connsiteX169" fmla="*/ 563859 w 597092"/>
                  <a:gd name="connsiteY169" fmla="*/ 232080 h 377752"/>
                  <a:gd name="connsiteX170" fmla="*/ 558320 w 597092"/>
                  <a:gd name="connsiteY170" fmla="*/ 244265 h 377752"/>
                  <a:gd name="connsiteX171" fmla="*/ 560536 w 597092"/>
                  <a:gd name="connsiteY171" fmla="*/ 232080 h 377752"/>
                  <a:gd name="connsiteX172" fmla="*/ 554997 w 597092"/>
                  <a:gd name="connsiteY172" fmla="*/ 240942 h 377752"/>
                  <a:gd name="connsiteX173" fmla="*/ 556105 w 597092"/>
                  <a:gd name="connsiteY173" fmla="*/ 233187 h 377752"/>
                  <a:gd name="connsiteX174" fmla="*/ 551674 w 597092"/>
                  <a:gd name="connsiteY174" fmla="*/ 238726 h 377752"/>
                  <a:gd name="connsiteX175" fmla="*/ 546135 w 597092"/>
                  <a:gd name="connsiteY175" fmla="*/ 234849 h 377752"/>
                  <a:gd name="connsiteX176" fmla="*/ 547796 w 597092"/>
                  <a:gd name="connsiteY176" fmla="*/ 230418 h 377752"/>
                  <a:gd name="connsiteX177" fmla="*/ 544473 w 597092"/>
                  <a:gd name="connsiteY177" fmla="*/ 233741 h 377752"/>
                  <a:gd name="connsiteX178" fmla="*/ 523425 w 597092"/>
                  <a:gd name="connsiteY178" fmla="*/ 217125 h 377752"/>
                  <a:gd name="connsiteX179" fmla="*/ 526749 w 597092"/>
                  <a:gd name="connsiteY179" fmla="*/ 209370 h 377752"/>
                  <a:gd name="connsiteX180" fmla="*/ 521764 w 597092"/>
                  <a:gd name="connsiteY180" fmla="*/ 216017 h 377752"/>
                  <a:gd name="connsiteX181" fmla="*/ 444219 w 597092"/>
                  <a:gd name="connsiteY181" fmla="*/ 155089 h 377752"/>
                  <a:gd name="connsiteX182" fmla="*/ 462497 w 597092"/>
                  <a:gd name="connsiteY182" fmla="*/ 172259 h 377752"/>
                  <a:gd name="connsiteX183" fmla="*/ 520102 w 597092"/>
                  <a:gd name="connsiteY183" fmla="*/ 219340 h 377752"/>
                  <a:gd name="connsiteX184" fmla="*/ 509024 w 597092"/>
                  <a:gd name="connsiteY184" fmla="*/ 239834 h 377752"/>
                  <a:gd name="connsiteX185" fmla="*/ 502931 w 597092"/>
                  <a:gd name="connsiteY185" fmla="*/ 234849 h 377752"/>
                  <a:gd name="connsiteX186" fmla="*/ 512347 w 597092"/>
                  <a:gd name="connsiteY186" fmla="*/ 216017 h 377752"/>
                  <a:gd name="connsiteX187" fmla="*/ 501824 w 597092"/>
                  <a:gd name="connsiteY187" fmla="*/ 233187 h 377752"/>
                  <a:gd name="connsiteX188" fmla="*/ 496285 w 597092"/>
                  <a:gd name="connsiteY188" fmla="*/ 228756 h 377752"/>
                  <a:gd name="connsiteX189" fmla="*/ 497392 w 597092"/>
                  <a:gd name="connsiteY189" fmla="*/ 224879 h 377752"/>
                  <a:gd name="connsiteX190" fmla="*/ 495177 w 597092"/>
                  <a:gd name="connsiteY190" fmla="*/ 227648 h 377752"/>
                  <a:gd name="connsiteX191" fmla="*/ 475237 w 597092"/>
                  <a:gd name="connsiteY191" fmla="*/ 212140 h 377752"/>
                  <a:gd name="connsiteX192" fmla="*/ 493515 w 597092"/>
                  <a:gd name="connsiteY192" fmla="*/ 229864 h 377752"/>
                  <a:gd name="connsiteX193" fmla="*/ 483545 w 597092"/>
                  <a:gd name="connsiteY193" fmla="*/ 223771 h 377752"/>
                  <a:gd name="connsiteX194" fmla="*/ 474129 w 597092"/>
                  <a:gd name="connsiteY194" fmla="*/ 216017 h 377752"/>
                  <a:gd name="connsiteX195" fmla="*/ 487422 w 597092"/>
                  <a:gd name="connsiteY195" fmla="*/ 230418 h 377752"/>
                  <a:gd name="connsiteX196" fmla="*/ 490192 w 597092"/>
                  <a:gd name="connsiteY196" fmla="*/ 234849 h 377752"/>
                  <a:gd name="connsiteX197" fmla="*/ 480776 w 597092"/>
                  <a:gd name="connsiteY197" fmla="*/ 228202 h 377752"/>
                  <a:gd name="connsiteX198" fmla="*/ 453635 w 597092"/>
                  <a:gd name="connsiteY198" fmla="*/ 203831 h 377752"/>
                  <a:gd name="connsiteX199" fmla="*/ 487976 w 597092"/>
                  <a:gd name="connsiteY199" fmla="*/ 239280 h 377752"/>
                  <a:gd name="connsiteX200" fmla="*/ 455851 w 597092"/>
                  <a:gd name="connsiteY200" fmla="*/ 312393 h 377752"/>
                  <a:gd name="connsiteX201" fmla="*/ 465267 w 597092"/>
                  <a:gd name="connsiteY201" fmla="*/ 295223 h 377752"/>
                  <a:gd name="connsiteX202" fmla="*/ 489084 w 597092"/>
                  <a:gd name="connsiteY202" fmla="*/ 240388 h 377752"/>
                  <a:gd name="connsiteX203" fmla="*/ 494623 w 597092"/>
                  <a:gd name="connsiteY203" fmla="*/ 244819 h 377752"/>
                  <a:gd name="connsiteX204" fmla="*/ 466375 w 597092"/>
                  <a:gd name="connsiteY204" fmla="*/ 309070 h 377752"/>
                  <a:gd name="connsiteX205" fmla="*/ 470806 w 597092"/>
                  <a:gd name="connsiteY205" fmla="*/ 302423 h 377752"/>
                  <a:gd name="connsiteX206" fmla="*/ 496285 w 597092"/>
                  <a:gd name="connsiteY206" fmla="*/ 246481 h 377752"/>
                  <a:gd name="connsiteX207" fmla="*/ 501824 w 597092"/>
                  <a:gd name="connsiteY207" fmla="*/ 250912 h 377752"/>
                  <a:gd name="connsiteX208" fmla="*/ 476345 w 597092"/>
                  <a:gd name="connsiteY208" fmla="*/ 306301 h 377752"/>
                  <a:gd name="connsiteX209" fmla="*/ 485207 w 597092"/>
                  <a:gd name="connsiteY209" fmla="*/ 291900 h 377752"/>
                  <a:gd name="connsiteX210" fmla="*/ 503485 w 597092"/>
                  <a:gd name="connsiteY210" fmla="*/ 253127 h 377752"/>
                  <a:gd name="connsiteX211" fmla="*/ 509024 w 597092"/>
                  <a:gd name="connsiteY211" fmla="*/ 257558 h 377752"/>
                  <a:gd name="connsiteX212" fmla="*/ 489084 w 597092"/>
                  <a:gd name="connsiteY212" fmla="*/ 299654 h 377752"/>
                  <a:gd name="connsiteX213" fmla="*/ 495731 w 597092"/>
                  <a:gd name="connsiteY213" fmla="*/ 290792 h 377752"/>
                  <a:gd name="connsiteX214" fmla="*/ 510686 w 597092"/>
                  <a:gd name="connsiteY214" fmla="*/ 258666 h 377752"/>
                  <a:gd name="connsiteX215" fmla="*/ 516225 w 597092"/>
                  <a:gd name="connsiteY215" fmla="*/ 262543 h 377752"/>
                  <a:gd name="connsiteX216" fmla="*/ 501270 w 597092"/>
                  <a:gd name="connsiteY216" fmla="*/ 294115 h 377752"/>
                  <a:gd name="connsiteX217" fmla="*/ 510132 w 597092"/>
                  <a:gd name="connsiteY217" fmla="*/ 280822 h 377752"/>
                  <a:gd name="connsiteX218" fmla="*/ 517886 w 597092"/>
                  <a:gd name="connsiteY218" fmla="*/ 264759 h 377752"/>
                  <a:gd name="connsiteX219" fmla="*/ 521210 w 597092"/>
                  <a:gd name="connsiteY219" fmla="*/ 266421 h 377752"/>
                  <a:gd name="connsiteX220" fmla="*/ 522317 w 597092"/>
                  <a:gd name="connsiteY220" fmla="*/ 260882 h 377752"/>
                  <a:gd name="connsiteX221" fmla="*/ 238726 w 597092"/>
                  <a:gd name="connsiteY221" fmla="*/ 18278 h 377752"/>
                  <a:gd name="connsiteX222" fmla="*/ 211586 w 597092"/>
                  <a:gd name="connsiteY222" fmla="*/ 9970 h 377752"/>
                  <a:gd name="connsiteX223" fmla="*/ 181122 w 597092"/>
                  <a:gd name="connsiteY223" fmla="*/ 6647 h 377752"/>
                  <a:gd name="connsiteX224" fmla="*/ 218786 w 597092"/>
                  <a:gd name="connsiteY224" fmla="*/ 16617 h 377752"/>
                  <a:gd name="connsiteX225" fmla="*/ 234849 w 597092"/>
                  <a:gd name="connsiteY225" fmla="*/ 27141 h 377752"/>
                  <a:gd name="connsiteX226" fmla="*/ 251466 w 597092"/>
                  <a:gd name="connsiteY226" fmla="*/ 37664 h 377752"/>
                  <a:gd name="connsiteX227" fmla="*/ 224325 w 597092"/>
                  <a:gd name="connsiteY227" fmla="*/ 18278 h 377752"/>
                  <a:gd name="connsiteX228" fmla="*/ 247588 w 597092"/>
                  <a:gd name="connsiteY228" fmla="*/ 23817 h 377752"/>
                  <a:gd name="connsiteX229" fmla="*/ 258112 w 597092"/>
                  <a:gd name="connsiteY229" fmla="*/ 31018 h 377752"/>
                  <a:gd name="connsiteX230" fmla="*/ 291346 w 597092"/>
                  <a:gd name="connsiteY230" fmla="*/ 53173 h 377752"/>
                  <a:gd name="connsiteX231" fmla="*/ 426495 w 597092"/>
                  <a:gd name="connsiteY231" fmla="*/ 139580 h 377752"/>
                  <a:gd name="connsiteX232" fmla="*/ 384953 w 597092"/>
                  <a:gd name="connsiteY232" fmla="*/ 110778 h 377752"/>
                  <a:gd name="connsiteX233" fmla="*/ 255343 w 597092"/>
                  <a:gd name="connsiteY233" fmla="*/ 26033 h 377752"/>
                  <a:gd name="connsiteX234" fmla="*/ 258112 w 597092"/>
                  <a:gd name="connsiteY234" fmla="*/ 23817 h 377752"/>
                  <a:gd name="connsiteX235" fmla="*/ 235957 w 597092"/>
                  <a:gd name="connsiteY235" fmla="*/ 14401 h 377752"/>
                  <a:gd name="connsiteX236" fmla="*/ 238726 w 597092"/>
                  <a:gd name="connsiteY236" fmla="*/ 18278 h 377752"/>
                  <a:gd name="connsiteX237" fmla="*/ 120748 w 597092"/>
                  <a:gd name="connsiteY237" fmla="*/ 48742 h 377752"/>
                  <a:gd name="connsiteX238" fmla="*/ 116317 w 597092"/>
                  <a:gd name="connsiteY238" fmla="*/ 60374 h 377752"/>
                  <a:gd name="connsiteX239" fmla="*/ 139580 w 597092"/>
                  <a:gd name="connsiteY239" fmla="*/ 16617 h 377752"/>
                  <a:gd name="connsiteX240" fmla="*/ 138472 w 597092"/>
                  <a:gd name="connsiteY240" fmla="*/ 15509 h 377752"/>
                  <a:gd name="connsiteX241" fmla="*/ 120748 w 597092"/>
                  <a:gd name="connsiteY241" fmla="*/ 48742 h 377752"/>
                  <a:gd name="connsiteX242" fmla="*/ 237065 w 597092"/>
                  <a:gd name="connsiteY242" fmla="*/ 71452 h 377752"/>
                  <a:gd name="connsiteX243" fmla="*/ 237065 w 597092"/>
                  <a:gd name="connsiteY243" fmla="*/ 75329 h 377752"/>
                  <a:gd name="connsiteX244" fmla="*/ 239834 w 597092"/>
                  <a:gd name="connsiteY244" fmla="*/ 75329 h 377752"/>
                  <a:gd name="connsiteX245" fmla="*/ 240388 w 597092"/>
                  <a:gd name="connsiteY245" fmla="*/ 80314 h 377752"/>
                  <a:gd name="connsiteX246" fmla="*/ 217125 w 597092"/>
                  <a:gd name="connsiteY246" fmla="*/ 75883 h 377752"/>
                  <a:gd name="connsiteX247" fmla="*/ 216571 w 597092"/>
                  <a:gd name="connsiteY247" fmla="*/ 80314 h 377752"/>
                  <a:gd name="connsiteX248" fmla="*/ 221002 w 597092"/>
                  <a:gd name="connsiteY248" fmla="*/ 80314 h 377752"/>
                  <a:gd name="connsiteX249" fmla="*/ 248142 w 597092"/>
                  <a:gd name="connsiteY249" fmla="*/ 93053 h 377752"/>
                  <a:gd name="connsiteX250" fmla="*/ 245373 w 597092"/>
                  <a:gd name="connsiteY250" fmla="*/ 96377 h 377752"/>
                  <a:gd name="connsiteX251" fmla="*/ 259774 w 597092"/>
                  <a:gd name="connsiteY251" fmla="*/ 95269 h 377752"/>
                  <a:gd name="connsiteX252" fmla="*/ 256451 w 597092"/>
                  <a:gd name="connsiteY252" fmla="*/ 91946 h 377752"/>
                  <a:gd name="connsiteX253" fmla="*/ 244819 w 597092"/>
                  <a:gd name="connsiteY253" fmla="*/ 74775 h 377752"/>
                  <a:gd name="connsiteX254" fmla="*/ 245927 w 597092"/>
                  <a:gd name="connsiteY254" fmla="*/ 72559 h 377752"/>
                  <a:gd name="connsiteX255" fmla="*/ 237065 w 597092"/>
                  <a:gd name="connsiteY255" fmla="*/ 71452 h 377752"/>
                  <a:gd name="connsiteX256" fmla="*/ 190538 w 597092"/>
                  <a:gd name="connsiteY256" fmla="*/ 89176 h 377752"/>
                  <a:gd name="connsiteX257" fmla="*/ 194969 w 597092"/>
                  <a:gd name="connsiteY257" fmla="*/ 89176 h 377752"/>
                  <a:gd name="connsiteX258" fmla="*/ 213801 w 597092"/>
                  <a:gd name="connsiteY258" fmla="*/ 106901 h 377752"/>
                  <a:gd name="connsiteX259" fmla="*/ 212693 w 597092"/>
                  <a:gd name="connsiteY259" fmla="*/ 108562 h 377752"/>
                  <a:gd name="connsiteX260" fmla="*/ 217125 w 597092"/>
                  <a:gd name="connsiteY260" fmla="*/ 108008 h 377752"/>
                  <a:gd name="connsiteX261" fmla="*/ 221002 w 597092"/>
                  <a:gd name="connsiteY261" fmla="*/ 110778 h 377752"/>
                  <a:gd name="connsiteX262" fmla="*/ 220448 w 597092"/>
                  <a:gd name="connsiteY262" fmla="*/ 107454 h 377752"/>
                  <a:gd name="connsiteX263" fmla="*/ 229310 w 597092"/>
                  <a:gd name="connsiteY263" fmla="*/ 93053 h 377752"/>
                  <a:gd name="connsiteX264" fmla="*/ 227095 w 597092"/>
                  <a:gd name="connsiteY264" fmla="*/ 97484 h 377752"/>
                  <a:gd name="connsiteX265" fmla="*/ 229310 w 597092"/>
                  <a:gd name="connsiteY265" fmla="*/ 98592 h 377752"/>
                  <a:gd name="connsiteX266" fmla="*/ 222663 w 597092"/>
                  <a:gd name="connsiteY266" fmla="*/ 101362 h 377752"/>
                  <a:gd name="connsiteX267" fmla="*/ 203831 w 597092"/>
                  <a:gd name="connsiteY267" fmla="*/ 85853 h 377752"/>
                  <a:gd name="connsiteX268" fmla="*/ 206601 w 597092"/>
                  <a:gd name="connsiteY268" fmla="*/ 82529 h 377752"/>
                  <a:gd name="connsiteX269" fmla="*/ 190538 w 597092"/>
                  <a:gd name="connsiteY269" fmla="*/ 89176 h 377752"/>
                  <a:gd name="connsiteX270" fmla="*/ 100808 w 597092"/>
                  <a:gd name="connsiteY270" fmla="*/ 118532 h 377752"/>
                  <a:gd name="connsiteX271" fmla="*/ 126841 w 597092"/>
                  <a:gd name="connsiteY271" fmla="*/ 132933 h 377752"/>
                  <a:gd name="connsiteX272" fmla="*/ 127394 w 597092"/>
                  <a:gd name="connsiteY272" fmla="*/ 135149 h 377752"/>
                  <a:gd name="connsiteX273" fmla="*/ 130164 w 597092"/>
                  <a:gd name="connsiteY273" fmla="*/ 136257 h 377752"/>
                  <a:gd name="connsiteX274" fmla="*/ 126841 w 597092"/>
                  <a:gd name="connsiteY274" fmla="*/ 138472 h 377752"/>
                  <a:gd name="connsiteX275" fmla="*/ 140688 w 597092"/>
                  <a:gd name="connsiteY275" fmla="*/ 139580 h 377752"/>
                  <a:gd name="connsiteX276" fmla="*/ 140688 w 597092"/>
                  <a:gd name="connsiteY276" fmla="*/ 133487 h 377752"/>
                  <a:gd name="connsiteX277" fmla="*/ 132379 w 597092"/>
                  <a:gd name="connsiteY277" fmla="*/ 125733 h 377752"/>
                  <a:gd name="connsiteX278" fmla="*/ 144565 w 597092"/>
                  <a:gd name="connsiteY278" fmla="*/ 120748 h 377752"/>
                  <a:gd name="connsiteX279" fmla="*/ 150658 w 597092"/>
                  <a:gd name="connsiteY279" fmla="*/ 125733 h 377752"/>
                  <a:gd name="connsiteX280" fmla="*/ 148442 w 597092"/>
                  <a:gd name="connsiteY280" fmla="*/ 129610 h 377752"/>
                  <a:gd name="connsiteX281" fmla="*/ 163951 w 597092"/>
                  <a:gd name="connsiteY281" fmla="*/ 125733 h 377752"/>
                  <a:gd name="connsiteX282" fmla="*/ 162290 w 597092"/>
                  <a:gd name="connsiteY282" fmla="*/ 122963 h 377752"/>
                  <a:gd name="connsiteX283" fmla="*/ 158412 w 597092"/>
                  <a:gd name="connsiteY283" fmla="*/ 122409 h 377752"/>
                  <a:gd name="connsiteX284" fmla="*/ 140134 w 597092"/>
                  <a:gd name="connsiteY284" fmla="*/ 106901 h 377752"/>
                  <a:gd name="connsiteX285" fmla="*/ 140134 w 597092"/>
                  <a:gd name="connsiteY285" fmla="*/ 105239 h 377752"/>
                  <a:gd name="connsiteX286" fmla="*/ 132379 w 597092"/>
                  <a:gd name="connsiteY286" fmla="*/ 106347 h 377752"/>
                  <a:gd name="connsiteX287" fmla="*/ 136811 w 597092"/>
                  <a:gd name="connsiteY287" fmla="*/ 95269 h 377752"/>
                  <a:gd name="connsiteX288" fmla="*/ 140688 w 597092"/>
                  <a:gd name="connsiteY288" fmla="*/ 85299 h 377752"/>
                  <a:gd name="connsiteX289" fmla="*/ 130164 w 597092"/>
                  <a:gd name="connsiteY289" fmla="*/ 107454 h 377752"/>
                  <a:gd name="connsiteX290" fmla="*/ 126841 w 597092"/>
                  <a:gd name="connsiteY290" fmla="*/ 109116 h 377752"/>
                  <a:gd name="connsiteX291" fmla="*/ 129610 w 597092"/>
                  <a:gd name="connsiteY291" fmla="*/ 112993 h 377752"/>
                  <a:gd name="connsiteX292" fmla="*/ 136257 w 597092"/>
                  <a:gd name="connsiteY292" fmla="*/ 115209 h 377752"/>
                  <a:gd name="connsiteX293" fmla="*/ 126287 w 597092"/>
                  <a:gd name="connsiteY293" fmla="*/ 117978 h 377752"/>
                  <a:gd name="connsiteX294" fmla="*/ 100808 w 597092"/>
                  <a:gd name="connsiteY294" fmla="*/ 118532 h 377752"/>
                  <a:gd name="connsiteX295" fmla="*/ 122963 w 597092"/>
                  <a:gd name="connsiteY295" fmla="*/ 111886 h 377752"/>
                  <a:gd name="connsiteX296" fmla="*/ 137365 w 597092"/>
                  <a:gd name="connsiteY296" fmla="*/ 79760 h 377752"/>
                  <a:gd name="connsiteX297" fmla="*/ 121302 w 597092"/>
                  <a:gd name="connsiteY297" fmla="*/ 112439 h 377752"/>
                  <a:gd name="connsiteX298" fmla="*/ 122963 w 597092"/>
                  <a:gd name="connsiteY298" fmla="*/ 111886 h 377752"/>
                  <a:gd name="connsiteX299" fmla="*/ 73667 w 597092"/>
                  <a:gd name="connsiteY299" fmla="*/ 117425 h 377752"/>
                  <a:gd name="connsiteX300" fmla="*/ 85299 w 597092"/>
                  <a:gd name="connsiteY300" fmla="*/ 97484 h 377752"/>
                  <a:gd name="connsiteX301" fmla="*/ 96931 w 597092"/>
                  <a:gd name="connsiteY301" fmla="*/ 78652 h 377752"/>
                  <a:gd name="connsiteX302" fmla="*/ 73667 w 597092"/>
                  <a:gd name="connsiteY302" fmla="*/ 117425 h 377752"/>
                  <a:gd name="connsiteX303" fmla="*/ 199954 w 597092"/>
                  <a:gd name="connsiteY303" fmla="*/ 104131 h 377752"/>
                  <a:gd name="connsiteX304" fmla="*/ 190538 w 597092"/>
                  <a:gd name="connsiteY304" fmla="*/ 94715 h 377752"/>
                  <a:gd name="connsiteX305" fmla="*/ 152873 w 597092"/>
                  <a:gd name="connsiteY305" fmla="*/ 101916 h 377752"/>
                  <a:gd name="connsiteX306" fmla="*/ 178906 w 597092"/>
                  <a:gd name="connsiteY306" fmla="*/ 119086 h 377752"/>
                  <a:gd name="connsiteX307" fmla="*/ 185553 w 597092"/>
                  <a:gd name="connsiteY307" fmla="*/ 117425 h 377752"/>
                  <a:gd name="connsiteX308" fmla="*/ 189984 w 597092"/>
                  <a:gd name="connsiteY308" fmla="*/ 117978 h 377752"/>
                  <a:gd name="connsiteX309" fmla="*/ 199400 w 597092"/>
                  <a:gd name="connsiteY309" fmla="*/ 111886 h 377752"/>
                  <a:gd name="connsiteX310" fmla="*/ 199954 w 597092"/>
                  <a:gd name="connsiteY310" fmla="*/ 104131 h 377752"/>
                  <a:gd name="connsiteX311" fmla="*/ 277498 w 597092"/>
                  <a:gd name="connsiteY311" fmla="*/ 96931 h 377752"/>
                  <a:gd name="connsiteX312" fmla="*/ 256451 w 597092"/>
                  <a:gd name="connsiteY312" fmla="*/ 103577 h 377752"/>
                  <a:gd name="connsiteX313" fmla="*/ 256451 w 597092"/>
                  <a:gd name="connsiteY313" fmla="*/ 107454 h 377752"/>
                  <a:gd name="connsiteX314" fmla="*/ 261436 w 597092"/>
                  <a:gd name="connsiteY314" fmla="*/ 107454 h 377752"/>
                  <a:gd name="connsiteX315" fmla="*/ 280268 w 597092"/>
                  <a:gd name="connsiteY315" fmla="*/ 123517 h 377752"/>
                  <a:gd name="connsiteX316" fmla="*/ 276945 w 597092"/>
                  <a:gd name="connsiteY316" fmla="*/ 125733 h 377752"/>
                  <a:gd name="connsiteX317" fmla="*/ 299100 w 597092"/>
                  <a:gd name="connsiteY317" fmla="*/ 117978 h 377752"/>
                  <a:gd name="connsiteX318" fmla="*/ 293561 w 597092"/>
                  <a:gd name="connsiteY318" fmla="*/ 110224 h 377752"/>
                  <a:gd name="connsiteX319" fmla="*/ 293561 w 597092"/>
                  <a:gd name="connsiteY319" fmla="*/ 113547 h 377752"/>
                  <a:gd name="connsiteX320" fmla="*/ 285807 w 597092"/>
                  <a:gd name="connsiteY320" fmla="*/ 117425 h 377752"/>
                  <a:gd name="connsiteX321" fmla="*/ 281930 w 597092"/>
                  <a:gd name="connsiteY321" fmla="*/ 113547 h 377752"/>
                  <a:gd name="connsiteX322" fmla="*/ 286361 w 597092"/>
                  <a:gd name="connsiteY322" fmla="*/ 111332 h 377752"/>
                  <a:gd name="connsiteX323" fmla="*/ 290238 w 597092"/>
                  <a:gd name="connsiteY323" fmla="*/ 113547 h 377752"/>
                  <a:gd name="connsiteX324" fmla="*/ 286915 w 597092"/>
                  <a:gd name="connsiteY324" fmla="*/ 106901 h 377752"/>
                  <a:gd name="connsiteX325" fmla="*/ 278052 w 597092"/>
                  <a:gd name="connsiteY325" fmla="*/ 110224 h 377752"/>
                  <a:gd name="connsiteX326" fmla="*/ 272513 w 597092"/>
                  <a:gd name="connsiteY326" fmla="*/ 104685 h 377752"/>
                  <a:gd name="connsiteX327" fmla="*/ 275837 w 597092"/>
                  <a:gd name="connsiteY327" fmla="*/ 101362 h 377752"/>
                  <a:gd name="connsiteX328" fmla="*/ 280268 w 597092"/>
                  <a:gd name="connsiteY328" fmla="*/ 102469 h 377752"/>
                  <a:gd name="connsiteX329" fmla="*/ 277498 w 597092"/>
                  <a:gd name="connsiteY329" fmla="*/ 96931 h 377752"/>
                  <a:gd name="connsiteX330" fmla="*/ 104685 w 597092"/>
                  <a:gd name="connsiteY330" fmla="*/ 110778 h 377752"/>
                  <a:gd name="connsiteX331" fmla="*/ 121302 w 597092"/>
                  <a:gd name="connsiteY331" fmla="*/ 104685 h 377752"/>
                  <a:gd name="connsiteX332" fmla="*/ 117978 w 597092"/>
                  <a:gd name="connsiteY332" fmla="*/ 101916 h 377752"/>
                  <a:gd name="connsiteX333" fmla="*/ 104685 w 597092"/>
                  <a:gd name="connsiteY333" fmla="*/ 110778 h 377752"/>
                  <a:gd name="connsiteX334" fmla="*/ 229864 w 597092"/>
                  <a:gd name="connsiteY334" fmla="*/ 117978 h 377752"/>
                  <a:gd name="connsiteX335" fmla="*/ 235403 w 597092"/>
                  <a:gd name="connsiteY335" fmla="*/ 118532 h 377752"/>
                  <a:gd name="connsiteX336" fmla="*/ 249250 w 597092"/>
                  <a:gd name="connsiteY336" fmla="*/ 133487 h 377752"/>
                  <a:gd name="connsiteX337" fmla="*/ 254235 w 597092"/>
                  <a:gd name="connsiteY337" fmla="*/ 135149 h 377752"/>
                  <a:gd name="connsiteX338" fmla="*/ 271960 w 597092"/>
                  <a:gd name="connsiteY338" fmla="*/ 126841 h 377752"/>
                  <a:gd name="connsiteX339" fmla="*/ 266975 w 597092"/>
                  <a:gd name="connsiteY339" fmla="*/ 121302 h 377752"/>
                  <a:gd name="connsiteX340" fmla="*/ 242050 w 597092"/>
                  <a:gd name="connsiteY340" fmla="*/ 115763 h 377752"/>
                  <a:gd name="connsiteX341" fmla="*/ 242050 w 597092"/>
                  <a:gd name="connsiteY341" fmla="*/ 113547 h 377752"/>
                  <a:gd name="connsiteX342" fmla="*/ 229864 w 597092"/>
                  <a:gd name="connsiteY342" fmla="*/ 117978 h 377752"/>
                  <a:gd name="connsiteX343" fmla="*/ 167828 w 597092"/>
                  <a:gd name="connsiteY343" fmla="*/ 187215 h 377752"/>
                  <a:gd name="connsiteX344" fmla="*/ 184999 w 597092"/>
                  <a:gd name="connsiteY344" fmla="*/ 164505 h 377752"/>
                  <a:gd name="connsiteX345" fmla="*/ 177798 w 597092"/>
                  <a:gd name="connsiteY345" fmla="*/ 187215 h 377752"/>
                  <a:gd name="connsiteX346" fmla="*/ 193307 w 597092"/>
                  <a:gd name="connsiteY346" fmla="*/ 148996 h 377752"/>
                  <a:gd name="connsiteX347" fmla="*/ 198846 w 597092"/>
                  <a:gd name="connsiteY347" fmla="*/ 153427 h 377752"/>
                  <a:gd name="connsiteX348" fmla="*/ 186107 w 597092"/>
                  <a:gd name="connsiteY348" fmla="*/ 186107 h 377752"/>
                  <a:gd name="connsiteX349" fmla="*/ 193861 w 597092"/>
                  <a:gd name="connsiteY349" fmla="*/ 172813 h 377752"/>
                  <a:gd name="connsiteX350" fmla="*/ 199400 w 597092"/>
                  <a:gd name="connsiteY350" fmla="*/ 157304 h 377752"/>
                  <a:gd name="connsiteX351" fmla="*/ 212693 w 597092"/>
                  <a:gd name="connsiteY351" fmla="*/ 152873 h 377752"/>
                  <a:gd name="connsiteX352" fmla="*/ 203831 w 597092"/>
                  <a:gd name="connsiteY352" fmla="*/ 145119 h 377752"/>
                  <a:gd name="connsiteX353" fmla="*/ 205493 w 597092"/>
                  <a:gd name="connsiteY353" fmla="*/ 139580 h 377752"/>
                  <a:gd name="connsiteX354" fmla="*/ 202170 w 597092"/>
                  <a:gd name="connsiteY354" fmla="*/ 144565 h 377752"/>
                  <a:gd name="connsiteX355" fmla="*/ 196631 w 597092"/>
                  <a:gd name="connsiteY355" fmla="*/ 139580 h 377752"/>
                  <a:gd name="connsiteX356" fmla="*/ 200508 w 597092"/>
                  <a:gd name="connsiteY356" fmla="*/ 130718 h 377752"/>
                  <a:gd name="connsiteX357" fmla="*/ 217125 w 597092"/>
                  <a:gd name="connsiteY357" fmla="*/ 144011 h 377752"/>
                  <a:gd name="connsiteX358" fmla="*/ 214909 w 597092"/>
                  <a:gd name="connsiteY358" fmla="*/ 145119 h 377752"/>
                  <a:gd name="connsiteX359" fmla="*/ 240942 w 597092"/>
                  <a:gd name="connsiteY359" fmla="*/ 135703 h 377752"/>
                  <a:gd name="connsiteX360" fmla="*/ 228756 w 597092"/>
                  <a:gd name="connsiteY360" fmla="*/ 128502 h 377752"/>
                  <a:gd name="connsiteX361" fmla="*/ 227648 w 597092"/>
                  <a:gd name="connsiteY361" fmla="*/ 123517 h 377752"/>
                  <a:gd name="connsiteX362" fmla="*/ 208816 w 597092"/>
                  <a:gd name="connsiteY362" fmla="*/ 124625 h 377752"/>
                  <a:gd name="connsiteX363" fmla="*/ 196631 w 597092"/>
                  <a:gd name="connsiteY363" fmla="*/ 129056 h 377752"/>
                  <a:gd name="connsiteX364" fmla="*/ 199400 w 597092"/>
                  <a:gd name="connsiteY364" fmla="*/ 131272 h 377752"/>
                  <a:gd name="connsiteX365" fmla="*/ 195523 w 597092"/>
                  <a:gd name="connsiteY365" fmla="*/ 138472 h 377752"/>
                  <a:gd name="connsiteX366" fmla="*/ 191092 w 597092"/>
                  <a:gd name="connsiteY366" fmla="*/ 134595 h 377752"/>
                  <a:gd name="connsiteX367" fmla="*/ 194415 w 597092"/>
                  <a:gd name="connsiteY367" fmla="*/ 125179 h 377752"/>
                  <a:gd name="connsiteX368" fmla="*/ 180568 w 597092"/>
                  <a:gd name="connsiteY368" fmla="*/ 135703 h 377752"/>
                  <a:gd name="connsiteX369" fmla="*/ 180568 w 597092"/>
                  <a:gd name="connsiteY369" fmla="*/ 132933 h 377752"/>
                  <a:gd name="connsiteX370" fmla="*/ 174475 w 597092"/>
                  <a:gd name="connsiteY370" fmla="*/ 146781 h 377752"/>
                  <a:gd name="connsiteX371" fmla="*/ 171706 w 597092"/>
                  <a:gd name="connsiteY371" fmla="*/ 142350 h 377752"/>
                  <a:gd name="connsiteX372" fmla="*/ 140688 w 597092"/>
                  <a:gd name="connsiteY372" fmla="*/ 148996 h 377752"/>
                  <a:gd name="connsiteX373" fmla="*/ 139580 w 597092"/>
                  <a:gd name="connsiteY373" fmla="*/ 152319 h 377752"/>
                  <a:gd name="connsiteX374" fmla="*/ 145119 w 597092"/>
                  <a:gd name="connsiteY374" fmla="*/ 151766 h 377752"/>
                  <a:gd name="connsiteX375" fmla="*/ 165613 w 597092"/>
                  <a:gd name="connsiteY375" fmla="*/ 167275 h 377752"/>
                  <a:gd name="connsiteX376" fmla="*/ 166167 w 597092"/>
                  <a:gd name="connsiteY376" fmla="*/ 171152 h 377752"/>
                  <a:gd name="connsiteX377" fmla="*/ 162843 w 597092"/>
                  <a:gd name="connsiteY377" fmla="*/ 181122 h 377752"/>
                  <a:gd name="connsiteX378" fmla="*/ 160074 w 597092"/>
                  <a:gd name="connsiteY378" fmla="*/ 189430 h 377752"/>
                  <a:gd name="connsiteX379" fmla="*/ 168382 w 597092"/>
                  <a:gd name="connsiteY379" fmla="*/ 170044 h 377752"/>
                  <a:gd name="connsiteX380" fmla="*/ 175583 w 597092"/>
                  <a:gd name="connsiteY380" fmla="*/ 170044 h 377752"/>
                  <a:gd name="connsiteX381" fmla="*/ 167828 w 597092"/>
                  <a:gd name="connsiteY381" fmla="*/ 187215 h 377752"/>
                  <a:gd name="connsiteX382" fmla="*/ 218786 w 597092"/>
                  <a:gd name="connsiteY382" fmla="*/ 191646 h 377752"/>
                  <a:gd name="connsiteX383" fmla="*/ 228202 w 597092"/>
                  <a:gd name="connsiteY383" fmla="*/ 175583 h 377752"/>
                  <a:gd name="connsiteX384" fmla="*/ 235403 w 597092"/>
                  <a:gd name="connsiteY384" fmla="*/ 156751 h 377752"/>
                  <a:gd name="connsiteX385" fmla="*/ 234849 w 597092"/>
                  <a:gd name="connsiteY385" fmla="*/ 155643 h 377752"/>
                  <a:gd name="connsiteX386" fmla="*/ 218786 w 597092"/>
                  <a:gd name="connsiteY386" fmla="*/ 191646 h 377752"/>
                  <a:gd name="connsiteX387" fmla="*/ 196631 w 597092"/>
                  <a:gd name="connsiteY387" fmla="*/ 202169 h 377752"/>
                  <a:gd name="connsiteX388" fmla="*/ 214355 w 597092"/>
                  <a:gd name="connsiteY388" fmla="*/ 157304 h 377752"/>
                  <a:gd name="connsiteX389" fmla="*/ 213247 w 597092"/>
                  <a:gd name="connsiteY389" fmla="*/ 156751 h 377752"/>
                  <a:gd name="connsiteX390" fmla="*/ 196631 w 597092"/>
                  <a:gd name="connsiteY390" fmla="*/ 202169 h 377752"/>
                  <a:gd name="connsiteX391" fmla="*/ 226541 w 597092"/>
                  <a:gd name="connsiteY391" fmla="*/ 187768 h 377752"/>
                  <a:gd name="connsiteX392" fmla="*/ 233187 w 597092"/>
                  <a:gd name="connsiteY392" fmla="*/ 176137 h 377752"/>
                  <a:gd name="connsiteX393" fmla="*/ 238726 w 597092"/>
                  <a:gd name="connsiteY393" fmla="*/ 162290 h 377752"/>
                  <a:gd name="connsiteX394" fmla="*/ 238172 w 597092"/>
                  <a:gd name="connsiteY394" fmla="*/ 161182 h 377752"/>
                  <a:gd name="connsiteX395" fmla="*/ 226541 w 597092"/>
                  <a:gd name="connsiteY395" fmla="*/ 187768 h 377752"/>
                  <a:gd name="connsiteX396" fmla="*/ 201062 w 597092"/>
                  <a:gd name="connsiteY396" fmla="*/ 202723 h 377752"/>
                  <a:gd name="connsiteX397" fmla="*/ 209370 w 597092"/>
                  <a:gd name="connsiteY397" fmla="*/ 185553 h 377752"/>
                  <a:gd name="connsiteX398" fmla="*/ 217125 w 597092"/>
                  <a:gd name="connsiteY398" fmla="*/ 167828 h 377752"/>
                  <a:gd name="connsiteX399" fmla="*/ 216571 w 597092"/>
                  <a:gd name="connsiteY399" fmla="*/ 166167 h 377752"/>
                  <a:gd name="connsiteX400" fmla="*/ 201062 w 597092"/>
                  <a:gd name="connsiteY400" fmla="*/ 202723 h 377752"/>
                  <a:gd name="connsiteX401" fmla="*/ 210478 w 597092"/>
                  <a:gd name="connsiteY401" fmla="*/ 198292 h 377752"/>
                  <a:gd name="connsiteX402" fmla="*/ 217678 w 597092"/>
                  <a:gd name="connsiteY402" fmla="*/ 184445 h 377752"/>
                  <a:gd name="connsiteX403" fmla="*/ 223771 w 597092"/>
                  <a:gd name="connsiteY403" fmla="*/ 169490 h 377752"/>
                  <a:gd name="connsiteX404" fmla="*/ 223217 w 597092"/>
                  <a:gd name="connsiteY404" fmla="*/ 168382 h 377752"/>
                  <a:gd name="connsiteX405" fmla="*/ 210478 w 597092"/>
                  <a:gd name="connsiteY405" fmla="*/ 198292 h 377752"/>
                  <a:gd name="connsiteX406" fmla="*/ 98592 w 597092"/>
                  <a:gd name="connsiteY406" fmla="*/ 190538 h 377752"/>
                  <a:gd name="connsiteX407" fmla="*/ 108562 w 597092"/>
                  <a:gd name="connsiteY407" fmla="*/ 164505 h 377752"/>
                  <a:gd name="connsiteX408" fmla="*/ 106901 w 597092"/>
                  <a:gd name="connsiteY408" fmla="*/ 164505 h 377752"/>
                  <a:gd name="connsiteX409" fmla="*/ 98592 w 597092"/>
                  <a:gd name="connsiteY409" fmla="*/ 190538 h 377752"/>
                  <a:gd name="connsiteX410" fmla="*/ 106901 w 597092"/>
                  <a:gd name="connsiteY410" fmla="*/ 194969 h 377752"/>
                  <a:gd name="connsiteX411" fmla="*/ 119086 w 597092"/>
                  <a:gd name="connsiteY411" fmla="*/ 165613 h 377752"/>
                  <a:gd name="connsiteX412" fmla="*/ 117978 w 597092"/>
                  <a:gd name="connsiteY412" fmla="*/ 165059 h 377752"/>
                  <a:gd name="connsiteX413" fmla="*/ 106901 w 597092"/>
                  <a:gd name="connsiteY413" fmla="*/ 194969 h 377752"/>
                  <a:gd name="connsiteX414" fmla="*/ 103023 w 597092"/>
                  <a:gd name="connsiteY414" fmla="*/ 192200 h 377752"/>
                  <a:gd name="connsiteX415" fmla="*/ 113547 w 597092"/>
                  <a:gd name="connsiteY415" fmla="*/ 167275 h 377752"/>
                  <a:gd name="connsiteX416" fmla="*/ 112439 w 597092"/>
                  <a:gd name="connsiteY416" fmla="*/ 166167 h 377752"/>
                  <a:gd name="connsiteX417" fmla="*/ 103023 w 597092"/>
                  <a:gd name="connsiteY417" fmla="*/ 192200 h 377752"/>
                  <a:gd name="connsiteX418" fmla="*/ 133487 w 597092"/>
                  <a:gd name="connsiteY418" fmla="*/ 214909 h 377752"/>
                  <a:gd name="connsiteX419" fmla="*/ 139580 w 597092"/>
                  <a:gd name="connsiteY419" fmla="*/ 197184 h 377752"/>
                  <a:gd name="connsiteX420" fmla="*/ 133487 w 597092"/>
                  <a:gd name="connsiteY420" fmla="*/ 214909 h 377752"/>
                  <a:gd name="connsiteX421" fmla="*/ 135703 w 597092"/>
                  <a:gd name="connsiteY421" fmla="*/ 226541 h 377752"/>
                  <a:gd name="connsiteX422" fmla="*/ 141242 w 597092"/>
                  <a:gd name="connsiteY422" fmla="*/ 217125 h 377752"/>
                  <a:gd name="connsiteX423" fmla="*/ 145119 w 597092"/>
                  <a:gd name="connsiteY423" fmla="*/ 204939 h 377752"/>
                  <a:gd name="connsiteX424" fmla="*/ 144011 w 597092"/>
                  <a:gd name="connsiteY424" fmla="*/ 204385 h 377752"/>
                  <a:gd name="connsiteX425" fmla="*/ 135703 w 597092"/>
                  <a:gd name="connsiteY425" fmla="*/ 226541 h 377752"/>
                  <a:gd name="connsiteX426" fmla="*/ 475237 w 597092"/>
                  <a:gd name="connsiteY426" fmla="*/ 243157 h 377752"/>
                  <a:gd name="connsiteX427" fmla="*/ 478006 w 597092"/>
                  <a:gd name="connsiteY427" fmla="*/ 234849 h 377752"/>
                  <a:gd name="connsiteX428" fmla="*/ 452527 w 597092"/>
                  <a:gd name="connsiteY428" fmla="*/ 290792 h 377752"/>
                  <a:gd name="connsiteX429" fmla="*/ 446988 w 597092"/>
                  <a:gd name="connsiteY429" fmla="*/ 311840 h 377752"/>
                  <a:gd name="connsiteX430" fmla="*/ 475237 w 597092"/>
                  <a:gd name="connsiteY430" fmla="*/ 243157 h 377752"/>
                  <a:gd name="connsiteX431" fmla="*/ 126841 w 597092"/>
                  <a:gd name="connsiteY431" fmla="*/ 220448 h 377752"/>
                  <a:gd name="connsiteX432" fmla="*/ 130718 w 597092"/>
                  <a:gd name="connsiteY432" fmla="*/ 211586 h 377752"/>
                  <a:gd name="connsiteX433" fmla="*/ 129056 w 597092"/>
                  <a:gd name="connsiteY433" fmla="*/ 211032 h 377752"/>
                  <a:gd name="connsiteX434" fmla="*/ 126841 w 597092"/>
                  <a:gd name="connsiteY434" fmla="*/ 220448 h 377752"/>
                  <a:gd name="connsiteX435" fmla="*/ 581030 w 597092"/>
                  <a:gd name="connsiteY435" fmla="*/ 254235 h 377752"/>
                  <a:gd name="connsiteX436" fmla="*/ 584907 w 597092"/>
                  <a:gd name="connsiteY436" fmla="*/ 249250 h 377752"/>
                  <a:gd name="connsiteX437" fmla="*/ 583799 w 597092"/>
                  <a:gd name="connsiteY437" fmla="*/ 248696 h 377752"/>
                  <a:gd name="connsiteX438" fmla="*/ 581030 w 597092"/>
                  <a:gd name="connsiteY438" fmla="*/ 254235 h 377752"/>
                  <a:gd name="connsiteX439" fmla="*/ 449758 w 597092"/>
                  <a:gd name="connsiteY439" fmla="*/ 283591 h 377752"/>
                  <a:gd name="connsiteX440" fmla="*/ 464713 w 597092"/>
                  <a:gd name="connsiteY440" fmla="*/ 244265 h 377752"/>
                  <a:gd name="connsiteX441" fmla="*/ 449758 w 597092"/>
                  <a:gd name="connsiteY441" fmla="*/ 283591 h 377752"/>
                  <a:gd name="connsiteX442" fmla="*/ 450312 w 597092"/>
                  <a:gd name="connsiteY442" fmla="*/ 315717 h 377752"/>
                  <a:gd name="connsiteX443" fmla="*/ 458066 w 597092"/>
                  <a:gd name="connsiteY443" fmla="*/ 299654 h 377752"/>
                  <a:gd name="connsiteX444" fmla="*/ 479114 w 597092"/>
                  <a:gd name="connsiteY444" fmla="*/ 248696 h 377752"/>
                  <a:gd name="connsiteX445" fmla="*/ 450312 w 597092"/>
                  <a:gd name="connsiteY445" fmla="*/ 315717 h 377752"/>
                  <a:gd name="connsiteX446" fmla="*/ 296331 w 597092"/>
                  <a:gd name="connsiteY446" fmla="*/ 330118 h 377752"/>
                  <a:gd name="connsiteX447" fmla="*/ 228202 w 597092"/>
                  <a:gd name="connsiteY447" fmla="*/ 276391 h 377752"/>
                  <a:gd name="connsiteX448" fmla="*/ 296331 w 597092"/>
                  <a:gd name="connsiteY448" fmla="*/ 330118 h 377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</a:cxnLst>
                <a:rect l="l" t="t" r="r" b="b"/>
                <a:pathLst>
                  <a:path w="597092" h="377752">
                    <a:moveTo>
                      <a:pt x="522317" y="260882"/>
                    </a:moveTo>
                    <a:cubicBezTo>
                      <a:pt x="522871" y="260882"/>
                      <a:pt x="523425" y="261436"/>
                      <a:pt x="523425" y="261990"/>
                    </a:cubicBezTo>
                    <a:cubicBezTo>
                      <a:pt x="523979" y="260882"/>
                      <a:pt x="522317" y="259220"/>
                      <a:pt x="523979" y="257558"/>
                    </a:cubicBezTo>
                    <a:cubicBezTo>
                      <a:pt x="526195" y="257558"/>
                      <a:pt x="528410" y="260882"/>
                      <a:pt x="530626" y="261990"/>
                    </a:cubicBezTo>
                    <a:cubicBezTo>
                      <a:pt x="526749" y="270298"/>
                      <a:pt x="522317" y="278052"/>
                      <a:pt x="518994" y="286915"/>
                    </a:cubicBezTo>
                    <a:cubicBezTo>
                      <a:pt x="523979" y="286361"/>
                      <a:pt x="524533" y="280268"/>
                      <a:pt x="526195" y="276391"/>
                    </a:cubicBezTo>
                    <a:cubicBezTo>
                      <a:pt x="527856" y="272513"/>
                      <a:pt x="530626" y="268082"/>
                      <a:pt x="531734" y="264205"/>
                    </a:cubicBezTo>
                    <a:cubicBezTo>
                      <a:pt x="533395" y="264759"/>
                      <a:pt x="534503" y="266421"/>
                      <a:pt x="536165" y="267528"/>
                    </a:cubicBezTo>
                    <a:cubicBezTo>
                      <a:pt x="533949" y="273067"/>
                      <a:pt x="530626" y="278052"/>
                      <a:pt x="528410" y="283591"/>
                    </a:cubicBezTo>
                    <a:cubicBezTo>
                      <a:pt x="533949" y="283591"/>
                      <a:pt x="534503" y="272513"/>
                      <a:pt x="538934" y="269190"/>
                    </a:cubicBezTo>
                    <a:cubicBezTo>
                      <a:pt x="542811" y="271960"/>
                      <a:pt x="537272" y="276391"/>
                      <a:pt x="536165" y="279714"/>
                    </a:cubicBezTo>
                    <a:cubicBezTo>
                      <a:pt x="540042" y="279160"/>
                      <a:pt x="541704" y="276391"/>
                      <a:pt x="543365" y="273067"/>
                    </a:cubicBezTo>
                    <a:cubicBezTo>
                      <a:pt x="543365" y="271406"/>
                      <a:pt x="543919" y="273067"/>
                      <a:pt x="545027" y="272513"/>
                    </a:cubicBezTo>
                    <a:cubicBezTo>
                      <a:pt x="542811" y="269744"/>
                      <a:pt x="546135" y="271406"/>
                      <a:pt x="545027" y="268082"/>
                    </a:cubicBezTo>
                    <a:cubicBezTo>
                      <a:pt x="547796" y="264205"/>
                      <a:pt x="548904" y="258666"/>
                      <a:pt x="551120" y="254235"/>
                    </a:cubicBezTo>
                    <a:cubicBezTo>
                      <a:pt x="550566" y="259774"/>
                      <a:pt x="547242" y="266421"/>
                      <a:pt x="546135" y="273067"/>
                    </a:cubicBezTo>
                    <a:cubicBezTo>
                      <a:pt x="553889" y="270852"/>
                      <a:pt x="553889" y="251466"/>
                      <a:pt x="558874" y="245927"/>
                    </a:cubicBezTo>
                    <a:cubicBezTo>
                      <a:pt x="560536" y="252573"/>
                      <a:pt x="555551" y="260328"/>
                      <a:pt x="554997" y="268082"/>
                    </a:cubicBezTo>
                    <a:cubicBezTo>
                      <a:pt x="560536" y="266975"/>
                      <a:pt x="560536" y="254789"/>
                      <a:pt x="562751" y="248142"/>
                    </a:cubicBezTo>
                    <a:cubicBezTo>
                      <a:pt x="564967" y="249250"/>
                      <a:pt x="566075" y="250912"/>
                      <a:pt x="568290" y="252020"/>
                    </a:cubicBezTo>
                    <a:cubicBezTo>
                      <a:pt x="566629" y="255897"/>
                      <a:pt x="564967" y="259220"/>
                      <a:pt x="563859" y="263097"/>
                    </a:cubicBezTo>
                    <a:cubicBezTo>
                      <a:pt x="567183" y="263097"/>
                      <a:pt x="570506" y="259220"/>
                      <a:pt x="571614" y="254789"/>
                    </a:cubicBezTo>
                    <a:cubicBezTo>
                      <a:pt x="574383" y="255897"/>
                      <a:pt x="576045" y="258112"/>
                      <a:pt x="578814" y="259220"/>
                    </a:cubicBezTo>
                    <a:cubicBezTo>
                      <a:pt x="577706" y="256451"/>
                      <a:pt x="574383" y="254789"/>
                      <a:pt x="572721" y="252573"/>
                    </a:cubicBezTo>
                    <a:cubicBezTo>
                      <a:pt x="573829" y="247588"/>
                      <a:pt x="576045" y="243711"/>
                      <a:pt x="576599" y="238172"/>
                    </a:cubicBezTo>
                    <a:cubicBezTo>
                      <a:pt x="583799" y="243157"/>
                      <a:pt x="590446" y="248142"/>
                      <a:pt x="597092" y="253127"/>
                    </a:cubicBezTo>
                    <a:cubicBezTo>
                      <a:pt x="583799" y="259220"/>
                      <a:pt x="571060" y="266421"/>
                      <a:pt x="559428" y="274729"/>
                    </a:cubicBezTo>
                    <a:cubicBezTo>
                      <a:pt x="533395" y="281930"/>
                      <a:pt x="511240" y="295777"/>
                      <a:pt x="488530" y="307408"/>
                    </a:cubicBezTo>
                    <a:cubicBezTo>
                      <a:pt x="465821" y="319594"/>
                      <a:pt x="442004" y="329010"/>
                      <a:pt x="417632" y="340088"/>
                    </a:cubicBezTo>
                    <a:cubicBezTo>
                      <a:pt x="387168" y="319594"/>
                      <a:pt x="360028" y="295223"/>
                      <a:pt x="330118" y="273621"/>
                    </a:cubicBezTo>
                    <a:cubicBezTo>
                      <a:pt x="341750" y="286361"/>
                      <a:pt x="356705" y="296885"/>
                      <a:pt x="370552" y="308516"/>
                    </a:cubicBezTo>
                    <a:cubicBezTo>
                      <a:pt x="384399" y="320148"/>
                      <a:pt x="398800" y="331226"/>
                      <a:pt x="414309" y="340642"/>
                    </a:cubicBezTo>
                    <a:cubicBezTo>
                      <a:pt x="413201" y="341750"/>
                      <a:pt x="411540" y="342303"/>
                      <a:pt x="409878" y="342857"/>
                    </a:cubicBezTo>
                    <a:cubicBezTo>
                      <a:pt x="374983" y="318486"/>
                      <a:pt x="343965" y="291346"/>
                      <a:pt x="309070" y="266975"/>
                    </a:cubicBezTo>
                    <a:cubicBezTo>
                      <a:pt x="340088" y="294115"/>
                      <a:pt x="374429" y="317932"/>
                      <a:pt x="407108" y="343965"/>
                    </a:cubicBezTo>
                    <a:cubicBezTo>
                      <a:pt x="389384" y="351166"/>
                      <a:pt x="371660" y="359474"/>
                      <a:pt x="354489" y="367228"/>
                    </a:cubicBezTo>
                    <a:cubicBezTo>
                      <a:pt x="342857" y="358920"/>
                      <a:pt x="332333" y="349504"/>
                      <a:pt x="320148" y="341196"/>
                    </a:cubicBezTo>
                    <a:cubicBezTo>
                      <a:pt x="321810" y="347842"/>
                      <a:pt x="329010" y="351166"/>
                      <a:pt x="334549" y="355597"/>
                    </a:cubicBezTo>
                    <a:cubicBezTo>
                      <a:pt x="340088" y="360028"/>
                      <a:pt x="346735" y="363905"/>
                      <a:pt x="351720" y="368336"/>
                    </a:cubicBezTo>
                    <a:cubicBezTo>
                      <a:pt x="350058" y="368336"/>
                      <a:pt x="349504" y="369444"/>
                      <a:pt x="348396" y="369998"/>
                    </a:cubicBezTo>
                    <a:cubicBezTo>
                      <a:pt x="342303" y="366675"/>
                      <a:pt x="337318" y="361136"/>
                      <a:pt x="331780" y="357258"/>
                    </a:cubicBezTo>
                    <a:cubicBezTo>
                      <a:pt x="326241" y="353381"/>
                      <a:pt x="320148" y="348950"/>
                      <a:pt x="312947" y="347288"/>
                    </a:cubicBezTo>
                    <a:cubicBezTo>
                      <a:pt x="312947" y="351166"/>
                      <a:pt x="317378" y="352273"/>
                      <a:pt x="320148" y="353935"/>
                    </a:cubicBezTo>
                    <a:cubicBezTo>
                      <a:pt x="328456" y="358920"/>
                      <a:pt x="336765" y="365013"/>
                      <a:pt x="345073" y="370552"/>
                    </a:cubicBezTo>
                    <a:cubicBezTo>
                      <a:pt x="339534" y="373321"/>
                      <a:pt x="332333" y="374429"/>
                      <a:pt x="326795" y="377752"/>
                    </a:cubicBezTo>
                    <a:cubicBezTo>
                      <a:pt x="284145" y="347842"/>
                      <a:pt x="243711" y="316271"/>
                      <a:pt x="205493" y="283037"/>
                    </a:cubicBezTo>
                    <a:cubicBezTo>
                      <a:pt x="206601" y="278052"/>
                      <a:pt x="208262" y="274729"/>
                      <a:pt x="209370" y="269744"/>
                    </a:cubicBezTo>
                    <a:cubicBezTo>
                      <a:pt x="235403" y="289130"/>
                      <a:pt x="260328" y="309624"/>
                      <a:pt x="288022" y="327902"/>
                    </a:cubicBezTo>
                    <a:cubicBezTo>
                      <a:pt x="264759" y="307408"/>
                      <a:pt x="234849" y="289130"/>
                      <a:pt x="210478" y="267528"/>
                    </a:cubicBezTo>
                    <a:cubicBezTo>
                      <a:pt x="213247" y="257558"/>
                      <a:pt x="216017" y="248142"/>
                      <a:pt x="218786" y="238726"/>
                    </a:cubicBezTo>
                    <a:cubicBezTo>
                      <a:pt x="225987" y="245927"/>
                      <a:pt x="233741" y="252020"/>
                      <a:pt x="240942" y="259220"/>
                    </a:cubicBezTo>
                    <a:cubicBezTo>
                      <a:pt x="235403" y="252020"/>
                      <a:pt x="226541" y="243711"/>
                      <a:pt x="219340" y="236511"/>
                    </a:cubicBezTo>
                    <a:cubicBezTo>
                      <a:pt x="221556" y="229310"/>
                      <a:pt x="223771" y="221556"/>
                      <a:pt x="225433" y="213247"/>
                    </a:cubicBezTo>
                    <a:cubicBezTo>
                      <a:pt x="222110" y="219340"/>
                      <a:pt x="220448" y="227648"/>
                      <a:pt x="218232" y="234849"/>
                    </a:cubicBezTo>
                    <a:cubicBezTo>
                      <a:pt x="216017" y="232633"/>
                      <a:pt x="213247" y="230972"/>
                      <a:pt x="211586" y="228202"/>
                    </a:cubicBezTo>
                    <a:cubicBezTo>
                      <a:pt x="212140" y="224879"/>
                      <a:pt x="213247" y="222663"/>
                      <a:pt x="213801" y="219340"/>
                    </a:cubicBezTo>
                    <a:cubicBezTo>
                      <a:pt x="212693" y="221556"/>
                      <a:pt x="211586" y="224325"/>
                      <a:pt x="211032" y="227095"/>
                    </a:cubicBezTo>
                    <a:cubicBezTo>
                      <a:pt x="209370" y="225987"/>
                      <a:pt x="207708" y="224325"/>
                      <a:pt x="206601" y="223217"/>
                    </a:cubicBezTo>
                    <a:cubicBezTo>
                      <a:pt x="206601" y="220448"/>
                      <a:pt x="207708" y="219340"/>
                      <a:pt x="208262" y="217125"/>
                    </a:cubicBezTo>
                    <a:cubicBezTo>
                      <a:pt x="206601" y="217125"/>
                      <a:pt x="206601" y="219894"/>
                      <a:pt x="206047" y="221556"/>
                    </a:cubicBezTo>
                    <a:cubicBezTo>
                      <a:pt x="203277" y="220448"/>
                      <a:pt x="201616" y="218232"/>
                      <a:pt x="199954" y="216017"/>
                    </a:cubicBezTo>
                    <a:cubicBezTo>
                      <a:pt x="200508" y="212693"/>
                      <a:pt x="202170" y="209924"/>
                      <a:pt x="202723" y="206047"/>
                    </a:cubicBezTo>
                    <a:cubicBezTo>
                      <a:pt x="201062" y="208262"/>
                      <a:pt x="199954" y="211586"/>
                      <a:pt x="199400" y="214909"/>
                    </a:cubicBezTo>
                    <a:cubicBezTo>
                      <a:pt x="197185" y="213801"/>
                      <a:pt x="195523" y="211586"/>
                      <a:pt x="193861" y="209924"/>
                    </a:cubicBezTo>
                    <a:cubicBezTo>
                      <a:pt x="194415" y="206601"/>
                      <a:pt x="195523" y="204385"/>
                      <a:pt x="196077" y="201062"/>
                    </a:cubicBezTo>
                    <a:cubicBezTo>
                      <a:pt x="194415" y="202723"/>
                      <a:pt x="193861" y="205493"/>
                      <a:pt x="193307" y="208262"/>
                    </a:cubicBezTo>
                    <a:cubicBezTo>
                      <a:pt x="190538" y="207155"/>
                      <a:pt x="189984" y="204385"/>
                      <a:pt x="187768" y="203831"/>
                    </a:cubicBezTo>
                    <a:cubicBezTo>
                      <a:pt x="187768" y="206601"/>
                      <a:pt x="192200" y="207708"/>
                      <a:pt x="192200" y="211032"/>
                    </a:cubicBezTo>
                    <a:cubicBezTo>
                      <a:pt x="192753" y="213801"/>
                      <a:pt x="189430" y="219340"/>
                      <a:pt x="188322" y="223217"/>
                    </a:cubicBezTo>
                    <a:cubicBezTo>
                      <a:pt x="184999" y="234849"/>
                      <a:pt x="180014" y="249804"/>
                      <a:pt x="177245" y="260328"/>
                    </a:cubicBezTo>
                    <a:cubicBezTo>
                      <a:pt x="175029" y="260328"/>
                      <a:pt x="175029" y="258112"/>
                      <a:pt x="173367" y="257558"/>
                    </a:cubicBezTo>
                    <a:cubicBezTo>
                      <a:pt x="178352" y="242603"/>
                      <a:pt x="183337" y="227095"/>
                      <a:pt x="187215" y="211032"/>
                    </a:cubicBezTo>
                    <a:cubicBezTo>
                      <a:pt x="184445" y="213801"/>
                      <a:pt x="183891" y="217678"/>
                      <a:pt x="182783" y="221556"/>
                    </a:cubicBezTo>
                    <a:cubicBezTo>
                      <a:pt x="179460" y="232633"/>
                      <a:pt x="176137" y="245373"/>
                      <a:pt x="172260" y="255897"/>
                    </a:cubicBezTo>
                    <a:cubicBezTo>
                      <a:pt x="166721" y="254235"/>
                      <a:pt x="170598" y="248142"/>
                      <a:pt x="171706" y="244265"/>
                    </a:cubicBezTo>
                    <a:cubicBezTo>
                      <a:pt x="175583" y="232080"/>
                      <a:pt x="181122" y="218786"/>
                      <a:pt x="183891" y="205493"/>
                    </a:cubicBezTo>
                    <a:cubicBezTo>
                      <a:pt x="177245" y="219894"/>
                      <a:pt x="172813" y="235957"/>
                      <a:pt x="167828" y="252020"/>
                    </a:cubicBezTo>
                    <a:cubicBezTo>
                      <a:pt x="166167" y="251466"/>
                      <a:pt x="165613" y="250358"/>
                      <a:pt x="164505" y="249804"/>
                    </a:cubicBezTo>
                    <a:cubicBezTo>
                      <a:pt x="164505" y="250912"/>
                      <a:pt x="168936" y="252573"/>
                      <a:pt x="166167" y="255897"/>
                    </a:cubicBezTo>
                    <a:cubicBezTo>
                      <a:pt x="163951" y="255897"/>
                      <a:pt x="163951" y="254235"/>
                      <a:pt x="162843" y="253681"/>
                    </a:cubicBezTo>
                    <a:cubicBezTo>
                      <a:pt x="166721" y="237065"/>
                      <a:pt x="172813" y="223217"/>
                      <a:pt x="176137" y="206601"/>
                    </a:cubicBezTo>
                    <a:cubicBezTo>
                      <a:pt x="170044" y="220448"/>
                      <a:pt x="166167" y="236511"/>
                      <a:pt x="161182" y="252020"/>
                    </a:cubicBezTo>
                    <a:cubicBezTo>
                      <a:pt x="160074" y="251466"/>
                      <a:pt x="160074" y="250358"/>
                      <a:pt x="158412" y="250358"/>
                    </a:cubicBezTo>
                    <a:cubicBezTo>
                      <a:pt x="160628" y="235957"/>
                      <a:pt x="167275" y="219894"/>
                      <a:pt x="169490" y="205493"/>
                    </a:cubicBezTo>
                    <a:cubicBezTo>
                      <a:pt x="163951" y="217125"/>
                      <a:pt x="161182" y="232080"/>
                      <a:pt x="156751" y="245927"/>
                    </a:cubicBezTo>
                    <a:cubicBezTo>
                      <a:pt x="155089" y="245927"/>
                      <a:pt x="155643" y="243711"/>
                      <a:pt x="153427" y="243711"/>
                    </a:cubicBezTo>
                    <a:cubicBezTo>
                      <a:pt x="156197" y="232080"/>
                      <a:pt x="160074" y="221556"/>
                      <a:pt x="162843" y="209370"/>
                    </a:cubicBezTo>
                    <a:cubicBezTo>
                      <a:pt x="159520" y="213247"/>
                      <a:pt x="158412" y="219340"/>
                      <a:pt x="156751" y="224879"/>
                    </a:cubicBezTo>
                    <a:cubicBezTo>
                      <a:pt x="155089" y="230418"/>
                      <a:pt x="153427" y="235957"/>
                      <a:pt x="151766" y="240942"/>
                    </a:cubicBezTo>
                    <a:cubicBezTo>
                      <a:pt x="147335" y="239834"/>
                      <a:pt x="150104" y="234849"/>
                      <a:pt x="151212" y="232080"/>
                    </a:cubicBezTo>
                    <a:cubicBezTo>
                      <a:pt x="153981" y="222109"/>
                      <a:pt x="157305" y="211032"/>
                      <a:pt x="159520" y="199954"/>
                    </a:cubicBezTo>
                    <a:cubicBezTo>
                      <a:pt x="153981" y="210478"/>
                      <a:pt x="151766" y="224325"/>
                      <a:pt x="147888" y="236511"/>
                    </a:cubicBezTo>
                    <a:cubicBezTo>
                      <a:pt x="145673" y="237065"/>
                      <a:pt x="145119" y="233741"/>
                      <a:pt x="142350" y="233187"/>
                    </a:cubicBezTo>
                    <a:cubicBezTo>
                      <a:pt x="147335" y="221556"/>
                      <a:pt x="150658" y="207708"/>
                      <a:pt x="154535" y="194415"/>
                    </a:cubicBezTo>
                    <a:cubicBezTo>
                      <a:pt x="151766" y="194969"/>
                      <a:pt x="151766" y="198846"/>
                      <a:pt x="150658" y="201616"/>
                    </a:cubicBezTo>
                    <a:cubicBezTo>
                      <a:pt x="147335" y="210478"/>
                      <a:pt x="144011" y="220448"/>
                      <a:pt x="142350" y="232080"/>
                    </a:cubicBezTo>
                    <a:cubicBezTo>
                      <a:pt x="135703" y="227648"/>
                      <a:pt x="130164" y="222109"/>
                      <a:pt x="123517" y="217678"/>
                    </a:cubicBezTo>
                    <a:cubicBezTo>
                      <a:pt x="126287" y="211032"/>
                      <a:pt x="129056" y="204385"/>
                      <a:pt x="131826" y="197738"/>
                    </a:cubicBezTo>
                    <a:cubicBezTo>
                      <a:pt x="128502" y="202723"/>
                      <a:pt x="126841" y="208816"/>
                      <a:pt x="124071" y="214355"/>
                    </a:cubicBezTo>
                    <a:cubicBezTo>
                      <a:pt x="122410" y="213801"/>
                      <a:pt x="121302" y="212140"/>
                      <a:pt x="119640" y="210478"/>
                    </a:cubicBezTo>
                    <a:cubicBezTo>
                      <a:pt x="126841" y="193307"/>
                      <a:pt x="134595" y="176691"/>
                      <a:pt x="140688" y="158412"/>
                    </a:cubicBezTo>
                    <a:cubicBezTo>
                      <a:pt x="135149" y="165059"/>
                      <a:pt x="132379" y="174475"/>
                      <a:pt x="129056" y="183337"/>
                    </a:cubicBezTo>
                    <a:cubicBezTo>
                      <a:pt x="125179" y="191646"/>
                      <a:pt x="121856" y="200508"/>
                      <a:pt x="117978" y="208816"/>
                    </a:cubicBezTo>
                    <a:cubicBezTo>
                      <a:pt x="115763" y="208262"/>
                      <a:pt x="114655" y="206601"/>
                      <a:pt x="112993" y="205493"/>
                    </a:cubicBezTo>
                    <a:cubicBezTo>
                      <a:pt x="119086" y="189430"/>
                      <a:pt x="125733" y="174475"/>
                      <a:pt x="131826" y="158412"/>
                    </a:cubicBezTo>
                    <a:cubicBezTo>
                      <a:pt x="128502" y="159520"/>
                      <a:pt x="127394" y="164505"/>
                      <a:pt x="125733" y="168382"/>
                    </a:cubicBezTo>
                    <a:cubicBezTo>
                      <a:pt x="120748" y="179460"/>
                      <a:pt x="115209" y="192200"/>
                      <a:pt x="111332" y="203831"/>
                    </a:cubicBezTo>
                    <a:cubicBezTo>
                      <a:pt x="100254" y="196631"/>
                      <a:pt x="89730" y="188322"/>
                      <a:pt x="78652" y="180568"/>
                    </a:cubicBezTo>
                    <a:cubicBezTo>
                      <a:pt x="78098" y="179460"/>
                      <a:pt x="78098" y="178906"/>
                      <a:pt x="77544" y="177798"/>
                    </a:cubicBezTo>
                    <a:cubicBezTo>
                      <a:pt x="69790" y="171152"/>
                      <a:pt x="63143" y="163951"/>
                      <a:pt x="54281" y="157858"/>
                    </a:cubicBezTo>
                    <a:cubicBezTo>
                      <a:pt x="54281" y="156197"/>
                      <a:pt x="55389" y="157304"/>
                      <a:pt x="55389" y="155643"/>
                    </a:cubicBezTo>
                    <a:cubicBezTo>
                      <a:pt x="53727" y="153981"/>
                      <a:pt x="52619" y="156751"/>
                      <a:pt x="50958" y="155089"/>
                    </a:cubicBezTo>
                    <a:cubicBezTo>
                      <a:pt x="57051" y="140688"/>
                      <a:pt x="65359" y="128502"/>
                      <a:pt x="73113" y="115763"/>
                    </a:cubicBezTo>
                    <a:cubicBezTo>
                      <a:pt x="80868" y="103577"/>
                      <a:pt x="88622" y="90838"/>
                      <a:pt x="96931" y="78652"/>
                    </a:cubicBezTo>
                    <a:cubicBezTo>
                      <a:pt x="78652" y="100808"/>
                      <a:pt x="64251" y="127394"/>
                      <a:pt x="48742" y="152873"/>
                    </a:cubicBezTo>
                    <a:cubicBezTo>
                      <a:pt x="46527" y="152319"/>
                      <a:pt x="45973" y="150104"/>
                      <a:pt x="43203" y="148996"/>
                    </a:cubicBezTo>
                    <a:cubicBezTo>
                      <a:pt x="60374" y="119086"/>
                      <a:pt x="78652" y="89730"/>
                      <a:pt x="97484" y="61482"/>
                    </a:cubicBezTo>
                    <a:cubicBezTo>
                      <a:pt x="76991" y="85299"/>
                      <a:pt x="59266" y="117978"/>
                      <a:pt x="42096" y="146781"/>
                    </a:cubicBezTo>
                    <a:cubicBezTo>
                      <a:pt x="39880" y="146227"/>
                      <a:pt x="39326" y="145119"/>
                      <a:pt x="38218" y="143457"/>
                    </a:cubicBezTo>
                    <a:cubicBezTo>
                      <a:pt x="51512" y="117425"/>
                      <a:pt x="68128" y="89730"/>
                      <a:pt x="84745" y="62589"/>
                    </a:cubicBezTo>
                    <a:cubicBezTo>
                      <a:pt x="65913" y="88068"/>
                      <a:pt x="50404" y="117425"/>
                      <a:pt x="33787" y="145119"/>
                    </a:cubicBezTo>
                    <a:cubicBezTo>
                      <a:pt x="32126" y="144011"/>
                      <a:pt x="31018" y="142903"/>
                      <a:pt x="29356" y="141796"/>
                    </a:cubicBezTo>
                    <a:cubicBezTo>
                      <a:pt x="42649" y="115763"/>
                      <a:pt x="59266" y="92499"/>
                      <a:pt x="73667" y="67574"/>
                    </a:cubicBezTo>
                    <a:cubicBezTo>
                      <a:pt x="57604" y="88622"/>
                      <a:pt x="44311" y="112439"/>
                      <a:pt x="29910" y="135703"/>
                    </a:cubicBezTo>
                    <a:cubicBezTo>
                      <a:pt x="26033" y="124071"/>
                      <a:pt x="35449" y="112439"/>
                      <a:pt x="40988" y="104131"/>
                    </a:cubicBezTo>
                    <a:cubicBezTo>
                      <a:pt x="53173" y="84745"/>
                      <a:pt x="67021" y="63697"/>
                      <a:pt x="79206" y="45973"/>
                    </a:cubicBezTo>
                    <a:cubicBezTo>
                      <a:pt x="69236" y="57051"/>
                      <a:pt x="61482" y="69790"/>
                      <a:pt x="53173" y="82529"/>
                    </a:cubicBezTo>
                    <a:cubicBezTo>
                      <a:pt x="44865" y="95269"/>
                      <a:pt x="36003" y="107454"/>
                      <a:pt x="28802" y="121302"/>
                    </a:cubicBezTo>
                    <a:cubicBezTo>
                      <a:pt x="24925" y="111886"/>
                      <a:pt x="33787" y="103577"/>
                      <a:pt x="38218" y="95823"/>
                    </a:cubicBezTo>
                    <a:cubicBezTo>
                      <a:pt x="49296" y="78652"/>
                      <a:pt x="60928" y="60374"/>
                      <a:pt x="72006" y="44865"/>
                    </a:cubicBezTo>
                    <a:cubicBezTo>
                      <a:pt x="55389" y="64251"/>
                      <a:pt x="42096" y="86961"/>
                      <a:pt x="27694" y="109670"/>
                    </a:cubicBezTo>
                    <a:cubicBezTo>
                      <a:pt x="23817" y="99700"/>
                      <a:pt x="29356" y="94161"/>
                      <a:pt x="33787" y="87514"/>
                    </a:cubicBezTo>
                    <a:cubicBezTo>
                      <a:pt x="40988" y="76437"/>
                      <a:pt x="48742" y="64805"/>
                      <a:pt x="55943" y="55389"/>
                    </a:cubicBezTo>
                    <a:cubicBezTo>
                      <a:pt x="52066" y="57604"/>
                      <a:pt x="50404" y="61482"/>
                      <a:pt x="47634" y="64805"/>
                    </a:cubicBezTo>
                    <a:cubicBezTo>
                      <a:pt x="40434" y="74221"/>
                      <a:pt x="32679" y="84745"/>
                      <a:pt x="26587" y="95823"/>
                    </a:cubicBezTo>
                    <a:cubicBezTo>
                      <a:pt x="25479" y="90838"/>
                      <a:pt x="29356" y="86961"/>
                      <a:pt x="32126" y="82529"/>
                    </a:cubicBezTo>
                    <a:cubicBezTo>
                      <a:pt x="35449" y="77544"/>
                      <a:pt x="37111" y="73667"/>
                      <a:pt x="40988" y="71452"/>
                    </a:cubicBezTo>
                    <a:cubicBezTo>
                      <a:pt x="41542" y="69790"/>
                      <a:pt x="39326" y="70898"/>
                      <a:pt x="40434" y="69790"/>
                    </a:cubicBezTo>
                    <a:cubicBezTo>
                      <a:pt x="43757" y="65359"/>
                      <a:pt x="47634" y="61482"/>
                      <a:pt x="49850" y="56497"/>
                    </a:cubicBezTo>
                    <a:cubicBezTo>
                      <a:pt x="41542" y="60928"/>
                      <a:pt x="29910" y="65913"/>
                      <a:pt x="20494" y="70898"/>
                    </a:cubicBezTo>
                    <a:cubicBezTo>
                      <a:pt x="18278" y="65913"/>
                      <a:pt x="24371" y="63697"/>
                      <a:pt x="27694" y="62036"/>
                    </a:cubicBezTo>
                    <a:cubicBezTo>
                      <a:pt x="35449" y="58158"/>
                      <a:pt x="45419" y="54281"/>
                      <a:pt x="50404" y="49850"/>
                    </a:cubicBezTo>
                    <a:cubicBezTo>
                      <a:pt x="36557" y="54835"/>
                      <a:pt x="24925" y="62036"/>
                      <a:pt x="12186" y="67574"/>
                    </a:cubicBezTo>
                    <a:cubicBezTo>
                      <a:pt x="12186" y="65359"/>
                      <a:pt x="12739" y="62589"/>
                      <a:pt x="11078" y="61482"/>
                    </a:cubicBezTo>
                    <a:cubicBezTo>
                      <a:pt x="9970" y="63143"/>
                      <a:pt x="9970" y="66467"/>
                      <a:pt x="9416" y="69236"/>
                    </a:cubicBezTo>
                    <a:cubicBezTo>
                      <a:pt x="6093" y="69790"/>
                      <a:pt x="2216" y="73667"/>
                      <a:pt x="0" y="73667"/>
                    </a:cubicBezTo>
                    <a:cubicBezTo>
                      <a:pt x="0" y="70344"/>
                      <a:pt x="554" y="68128"/>
                      <a:pt x="1108" y="65913"/>
                    </a:cubicBezTo>
                    <a:cubicBezTo>
                      <a:pt x="11632" y="59266"/>
                      <a:pt x="24371" y="53727"/>
                      <a:pt x="38218" y="52619"/>
                    </a:cubicBezTo>
                    <a:cubicBezTo>
                      <a:pt x="36557" y="49296"/>
                      <a:pt x="30464" y="52619"/>
                      <a:pt x="27141" y="52066"/>
                    </a:cubicBezTo>
                    <a:cubicBezTo>
                      <a:pt x="29910" y="49850"/>
                      <a:pt x="33233" y="49296"/>
                      <a:pt x="36003" y="47081"/>
                    </a:cubicBezTo>
                    <a:cubicBezTo>
                      <a:pt x="61482" y="41542"/>
                      <a:pt x="81422" y="30464"/>
                      <a:pt x="106901" y="24925"/>
                    </a:cubicBezTo>
                    <a:cubicBezTo>
                      <a:pt x="104131" y="33787"/>
                      <a:pt x="98038" y="42649"/>
                      <a:pt x="94715" y="52619"/>
                    </a:cubicBezTo>
                    <a:cubicBezTo>
                      <a:pt x="100808" y="45973"/>
                      <a:pt x="104685" y="33233"/>
                      <a:pt x="110224" y="23817"/>
                    </a:cubicBezTo>
                    <a:cubicBezTo>
                      <a:pt x="112439" y="23263"/>
                      <a:pt x="114655" y="22156"/>
                      <a:pt x="116871" y="22156"/>
                    </a:cubicBezTo>
                    <a:cubicBezTo>
                      <a:pt x="110224" y="36557"/>
                      <a:pt x="101916" y="48742"/>
                      <a:pt x="95823" y="63697"/>
                    </a:cubicBezTo>
                    <a:cubicBezTo>
                      <a:pt x="106347" y="54281"/>
                      <a:pt x="112439" y="35449"/>
                      <a:pt x="120194" y="21048"/>
                    </a:cubicBezTo>
                    <a:cubicBezTo>
                      <a:pt x="121856" y="20494"/>
                      <a:pt x="124071" y="19940"/>
                      <a:pt x="125733" y="19386"/>
                    </a:cubicBezTo>
                    <a:cubicBezTo>
                      <a:pt x="120194" y="33787"/>
                      <a:pt x="110778" y="48188"/>
                      <a:pt x="104685" y="64251"/>
                    </a:cubicBezTo>
                    <a:cubicBezTo>
                      <a:pt x="108562" y="63143"/>
                      <a:pt x="109670" y="58158"/>
                      <a:pt x="111332" y="54281"/>
                    </a:cubicBezTo>
                    <a:cubicBezTo>
                      <a:pt x="116871" y="43203"/>
                      <a:pt x="123517" y="29356"/>
                      <a:pt x="129056" y="18278"/>
                    </a:cubicBezTo>
                    <a:cubicBezTo>
                      <a:pt x="141796" y="13847"/>
                      <a:pt x="154535" y="11632"/>
                      <a:pt x="168382" y="7754"/>
                    </a:cubicBezTo>
                    <a:cubicBezTo>
                      <a:pt x="173921" y="6093"/>
                      <a:pt x="178352" y="3323"/>
                      <a:pt x="184445" y="4431"/>
                    </a:cubicBezTo>
                    <a:cubicBezTo>
                      <a:pt x="201062" y="7201"/>
                      <a:pt x="219340" y="14401"/>
                      <a:pt x="238726" y="15509"/>
                    </a:cubicBezTo>
                    <a:cubicBezTo>
                      <a:pt x="223217" y="9970"/>
                      <a:pt x="203831" y="6647"/>
                      <a:pt x="186107" y="2769"/>
                    </a:cubicBezTo>
                    <a:cubicBezTo>
                      <a:pt x="187768" y="1108"/>
                      <a:pt x="191092" y="1108"/>
                      <a:pt x="193307" y="0"/>
                    </a:cubicBezTo>
                    <a:cubicBezTo>
                      <a:pt x="208816" y="3323"/>
                      <a:pt x="222110" y="8862"/>
                      <a:pt x="240388" y="9970"/>
                    </a:cubicBezTo>
                    <a:cubicBezTo>
                      <a:pt x="278052" y="40988"/>
                      <a:pt x="322363" y="64251"/>
                      <a:pt x="361136" y="93607"/>
                    </a:cubicBezTo>
                    <a:cubicBezTo>
                      <a:pt x="374429" y="103577"/>
                      <a:pt x="388276" y="111886"/>
                      <a:pt x="402677" y="120194"/>
                    </a:cubicBezTo>
                    <a:cubicBezTo>
                      <a:pt x="430372" y="136811"/>
                      <a:pt x="456405" y="157304"/>
                      <a:pt x="483545" y="176137"/>
                    </a:cubicBezTo>
                    <a:cubicBezTo>
                      <a:pt x="510686" y="194969"/>
                      <a:pt x="537272" y="212693"/>
                      <a:pt x="563859" y="232080"/>
                    </a:cubicBezTo>
                    <a:cubicBezTo>
                      <a:pt x="561090" y="235403"/>
                      <a:pt x="561090" y="241496"/>
                      <a:pt x="558320" y="244265"/>
                    </a:cubicBezTo>
                    <a:cubicBezTo>
                      <a:pt x="558320" y="240942"/>
                      <a:pt x="559428" y="235403"/>
                      <a:pt x="560536" y="232080"/>
                    </a:cubicBezTo>
                    <a:cubicBezTo>
                      <a:pt x="557212" y="233187"/>
                      <a:pt x="556659" y="238172"/>
                      <a:pt x="554997" y="240942"/>
                    </a:cubicBezTo>
                    <a:cubicBezTo>
                      <a:pt x="552781" y="239280"/>
                      <a:pt x="556659" y="236511"/>
                      <a:pt x="556105" y="233187"/>
                    </a:cubicBezTo>
                    <a:cubicBezTo>
                      <a:pt x="552227" y="232633"/>
                      <a:pt x="552781" y="236511"/>
                      <a:pt x="551674" y="238726"/>
                    </a:cubicBezTo>
                    <a:cubicBezTo>
                      <a:pt x="550012" y="237618"/>
                      <a:pt x="548904" y="235957"/>
                      <a:pt x="546135" y="234849"/>
                    </a:cubicBezTo>
                    <a:cubicBezTo>
                      <a:pt x="546689" y="233187"/>
                      <a:pt x="547242" y="231526"/>
                      <a:pt x="547796" y="230418"/>
                    </a:cubicBezTo>
                    <a:cubicBezTo>
                      <a:pt x="545581" y="230418"/>
                      <a:pt x="545581" y="232633"/>
                      <a:pt x="544473" y="233741"/>
                    </a:cubicBezTo>
                    <a:cubicBezTo>
                      <a:pt x="537272" y="228202"/>
                      <a:pt x="530626" y="223217"/>
                      <a:pt x="523425" y="217125"/>
                    </a:cubicBezTo>
                    <a:cubicBezTo>
                      <a:pt x="524533" y="214355"/>
                      <a:pt x="526195" y="212693"/>
                      <a:pt x="526749" y="209370"/>
                    </a:cubicBezTo>
                    <a:cubicBezTo>
                      <a:pt x="524533" y="209370"/>
                      <a:pt x="523425" y="213801"/>
                      <a:pt x="521764" y="216017"/>
                    </a:cubicBezTo>
                    <a:cubicBezTo>
                      <a:pt x="495177" y="196631"/>
                      <a:pt x="471360" y="174475"/>
                      <a:pt x="444219" y="155089"/>
                    </a:cubicBezTo>
                    <a:cubicBezTo>
                      <a:pt x="449204" y="161736"/>
                      <a:pt x="455851" y="166721"/>
                      <a:pt x="462497" y="172259"/>
                    </a:cubicBezTo>
                    <a:cubicBezTo>
                      <a:pt x="481330" y="187768"/>
                      <a:pt x="500162" y="204385"/>
                      <a:pt x="520102" y="219340"/>
                    </a:cubicBezTo>
                    <a:cubicBezTo>
                      <a:pt x="516225" y="225987"/>
                      <a:pt x="512901" y="232633"/>
                      <a:pt x="509024" y="239834"/>
                    </a:cubicBezTo>
                    <a:cubicBezTo>
                      <a:pt x="506809" y="238726"/>
                      <a:pt x="505147" y="236511"/>
                      <a:pt x="502931" y="234849"/>
                    </a:cubicBezTo>
                    <a:cubicBezTo>
                      <a:pt x="505701" y="228202"/>
                      <a:pt x="509578" y="222663"/>
                      <a:pt x="512347" y="216017"/>
                    </a:cubicBezTo>
                    <a:cubicBezTo>
                      <a:pt x="507362" y="219894"/>
                      <a:pt x="505147" y="227095"/>
                      <a:pt x="501824" y="233187"/>
                    </a:cubicBezTo>
                    <a:cubicBezTo>
                      <a:pt x="499608" y="232080"/>
                      <a:pt x="497946" y="230418"/>
                      <a:pt x="496285" y="228756"/>
                    </a:cubicBezTo>
                    <a:cubicBezTo>
                      <a:pt x="496285" y="227095"/>
                      <a:pt x="497392" y="226541"/>
                      <a:pt x="497392" y="224879"/>
                    </a:cubicBezTo>
                    <a:cubicBezTo>
                      <a:pt x="496839" y="223771"/>
                      <a:pt x="495731" y="226541"/>
                      <a:pt x="495177" y="227648"/>
                    </a:cubicBezTo>
                    <a:cubicBezTo>
                      <a:pt x="487976" y="222663"/>
                      <a:pt x="482437" y="216571"/>
                      <a:pt x="475237" y="212140"/>
                    </a:cubicBezTo>
                    <a:cubicBezTo>
                      <a:pt x="479114" y="219340"/>
                      <a:pt x="490192" y="223771"/>
                      <a:pt x="493515" y="229864"/>
                    </a:cubicBezTo>
                    <a:cubicBezTo>
                      <a:pt x="490746" y="230418"/>
                      <a:pt x="486315" y="226541"/>
                      <a:pt x="483545" y="223771"/>
                    </a:cubicBezTo>
                    <a:cubicBezTo>
                      <a:pt x="480222" y="221002"/>
                      <a:pt x="478006" y="217125"/>
                      <a:pt x="474129" y="216017"/>
                    </a:cubicBezTo>
                    <a:cubicBezTo>
                      <a:pt x="476345" y="220448"/>
                      <a:pt x="482991" y="225987"/>
                      <a:pt x="487422" y="230418"/>
                    </a:cubicBezTo>
                    <a:cubicBezTo>
                      <a:pt x="488530" y="231526"/>
                      <a:pt x="492407" y="232633"/>
                      <a:pt x="490192" y="234849"/>
                    </a:cubicBezTo>
                    <a:cubicBezTo>
                      <a:pt x="486315" y="234849"/>
                      <a:pt x="483545" y="230972"/>
                      <a:pt x="480776" y="228202"/>
                    </a:cubicBezTo>
                    <a:cubicBezTo>
                      <a:pt x="471913" y="220448"/>
                      <a:pt x="463605" y="211032"/>
                      <a:pt x="453635" y="203831"/>
                    </a:cubicBezTo>
                    <a:cubicBezTo>
                      <a:pt x="461390" y="217125"/>
                      <a:pt x="476345" y="227648"/>
                      <a:pt x="487976" y="239280"/>
                    </a:cubicBezTo>
                    <a:cubicBezTo>
                      <a:pt x="476899" y="263097"/>
                      <a:pt x="465267" y="286361"/>
                      <a:pt x="455851" y="312393"/>
                    </a:cubicBezTo>
                    <a:cubicBezTo>
                      <a:pt x="461390" y="309070"/>
                      <a:pt x="462497" y="301316"/>
                      <a:pt x="465267" y="295223"/>
                    </a:cubicBezTo>
                    <a:cubicBezTo>
                      <a:pt x="473021" y="277498"/>
                      <a:pt x="481330" y="258112"/>
                      <a:pt x="489084" y="240388"/>
                    </a:cubicBezTo>
                    <a:cubicBezTo>
                      <a:pt x="491300" y="241496"/>
                      <a:pt x="492961" y="243157"/>
                      <a:pt x="494623" y="244819"/>
                    </a:cubicBezTo>
                    <a:cubicBezTo>
                      <a:pt x="485207" y="265867"/>
                      <a:pt x="473575" y="286915"/>
                      <a:pt x="466375" y="309070"/>
                    </a:cubicBezTo>
                    <a:cubicBezTo>
                      <a:pt x="469698" y="309070"/>
                      <a:pt x="469698" y="304639"/>
                      <a:pt x="470806" y="302423"/>
                    </a:cubicBezTo>
                    <a:cubicBezTo>
                      <a:pt x="478006" y="284145"/>
                      <a:pt x="487976" y="264205"/>
                      <a:pt x="496285" y="246481"/>
                    </a:cubicBezTo>
                    <a:cubicBezTo>
                      <a:pt x="498500" y="247588"/>
                      <a:pt x="500162" y="249804"/>
                      <a:pt x="501824" y="250912"/>
                    </a:cubicBezTo>
                    <a:cubicBezTo>
                      <a:pt x="493515" y="269190"/>
                      <a:pt x="484099" y="286915"/>
                      <a:pt x="476345" y="306301"/>
                    </a:cubicBezTo>
                    <a:cubicBezTo>
                      <a:pt x="480222" y="306301"/>
                      <a:pt x="482991" y="297438"/>
                      <a:pt x="485207" y="291900"/>
                    </a:cubicBezTo>
                    <a:cubicBezTo>
                      <a:pt x="491300" y="279160"/>
                      <a:pt x="497946" y="264759"/>
                      <a:pt x="503485" y="253127"/>
                    </a:cubicBezTo>
                    <a:cubicBezTo>
                      <a:pt x="505701" y="254235"/>
                      <a:pt x="507362" y="255897"/>
                      <a:pt x="509024" y="257558"/>
                    </a:cubicBezTo>
                    <a:cubicBezTo>
                      <a:pt x="502377" y="271406"/>
                      <a:pt x="495177" y="285253"/>
                      <a:pt x="489084" y="299654"/>
                    </a:cubicBezTo>
                    <a:cubicBezTo>
                      <a:pt x="492961" y="298546"/>
                      <a:pt x="494623" y="294115"/>
                      <a:pt x="495731" y="290792"/>
                    </a:cubicBezTo>
                    <a:cubicBezTo>
                      <a:pt x="500716" y="280822"/>
                      <a:pt x="505701" y="269190"/>
                      <a:pt x="510686" y="258666"/>
                    </a:cubicBezTo>
                    <a:cubicBezTo>
                      <a:pt x="512901" y="259220"/>
                      <a:pt x="514009" y="261436"/>
                      <a:pt x="516225" y="262543"/>
                    </a:cubicBezTo>
                    <a:cubicBezTo>
                      <a:pt x="511240" y="273067"/>
                      <a:pt x="506255" y="283591"/>
                      <a:pt x="501270" y="294115"/>
                    </a:cubicBezTo>
                    <a:cubicBezTo>
                      <a:pt x="506809" y="293007"/>
                      <a:pt x="507916" y="285807"/>
                      <a:pt x="510132" y="280822"/>
                    </a:cubicBezTo>
                    <a:cubicBezTo>
                      <a:pt x="512901" y="275283"/>
                      <a:pt x="516225" y="269744"/>
                      <a:pt x="517886" y="264759"/>
                    </a:cubicBezTo>
                    <a:cubicBezTo>
                      <a:pt x="519548" y="264759"/>
                      <a:pt x="519548" y="265867"/>
                      <a:pt x="521210" y="266421"/>
                    </a:cubicBezTo>
                    <a:cubicBezTo>
                      <a:pt x="526749" y="265867"/>
                      <a:pt x="521210" y="263097"/>
                      <a:pt x="522317" y="260882"/>
                    </a:cubicBezTo>
                    <a:close/>
                    <a:moveTo>
                      <a:pt x="238726" y="18278"/>
                    </a:moveTo>
                    <a:cubicBezTo>
                      <a:pt x="229864" y="15509"/>
                      <a:pt x="219340" y="13847"/>
                      <a:pt x="211586" y="9970"/>
                    </a:cubicBezTo>
                    <a:cubicBezTo>
                      <a:pt x="202723" y="9970"/>
                      <a:pt x="189430" y="3877"/>
                      <a:pt x="181122" y="6647"/>
                    </a:cubicBezTo>
                    <a:cubicBezTo>
                      <a:pt x="193861" y="12186"/>
                      <a:pt x="207155" y="11632"/>
                      <a:pt x="218786" y="16617"/>
                    </a:cubicBezTo>
                    <a:cubicBezTo>
                      <a:pt x="224325" y="18832"/>
                      <a:pt x="229864" y="23817"/>
                      <a:pt x="234849" y="27141"/>
                    </a:cubicBezTo>
                    <a:cubicBezTo>
                      <a:pt x="240388" y="31018"/>
                      <a:pt x="246481" y="34341"/>
                      <a:pt x="251466" y="37664"/>
                    </a:cubicBezTo>
                    <a:cubicBezTo>
                      <a:pt x="243711" y="29910"/>
                      <a:pt x="233187" y="24371"/>
                      <a:pt x="224325" y="18278"/>
                    </a:cubicBezTo>
                    <a:cubicBezTo>
                      <a:pt x="230972" y="21048"/>
                      <a:pt x="239834" y="20494"/>
                      <a:pt x="247588" y="23817"/>
                    </a:cubicBezTo>
                    <a:cubicBezTo>
                      <a:pt x="250912" y="25479"/>
                      <a:pt x="254789" y="28802"/>
                      <a:pt x="258112" y="31018"/>
                    </a:cubicBezTo>
                    <a:cubicBezTo>
                      <a:pt x="269190" y="38772"/>
                      <a:pt x="280268" y="45973"/>
                      <a:pt x="291346" y="53173"/>
                    </a:cubicBezTo>
                    <a:cubicBezTo>
                      <a:pt x="337318" y="81976"/>
                      <a:pt x="377752" y="114101"/>
                      <a:pt x="426495" y="139580"/>
                    </a:cubicBezTo>
                    <a:cubicBezTo>
                      <a:pt x="414309" y="127948"/>
                      <a:pt x="399354" y="120194"/>
                      <a:pt x="384953" y="110778"/>
                    </a:cubicBezTo>
                    <a:cubicBezTo>
                      <a:pt x="341750" y="82529"/>
                      <a:pt x="300762" y="51512"/>
                      <a:pt x="255343" y="26033"/>
                    </a:cubicBezTo>
                    <a:cubicBezTo>
                      <a:pt x="257005" y="26033"/>
                      <a:pt x="258112" y="25479"/>
                      <a:pt x="258112" y="23817"/>
                    </a:cubicBezTo>
                    <a:cubicBezTo>
                      <a:pt x="249250" y="22156"/>
                      <a:pt x="240388" y="18278"/>
                      <a:pt x="235957" y="14401"/>
                    </a:cubicBezTo>
                    <a:cubicBezTo>
                      <a:pt x="236511" y="16063"/>
                      <a:pt x="239280" y="17724"/>
                      <a:pt x="238726" y="18278"/>
                    </a:cubicBezTo>
                    <a:close/>
                    <a:moveTo>
                      <a:pt x="120748" y="48742"/>
                    </a:moveTo>
                    <a:cubicBezTo>
                      <a:pt x="119086" y="52619"/>
                      <a:pt x="116317" y="56497"/>
                      <a:pt x="116317" y="60374"/>
                    </a:cubicBezTo>
                    <a:cubicBezTo>
                      <a:pt x="124625" y="47081"/>
                      <a:pt x="131272" y="31018"/>
                      <a:pt x="139580" y="16617"/>
                    </a:cubicBezTo>
                    <a:cubicBezTo>
                      <a:pt x="139580" y="16063"/>
                      <a:pt x="139580" y="15509"/>
                      <a:pt x="138472" y="15509"/>
                    </a:cubicBezTo>
                    <a:cubicBezTo>
                      <a:pt x="132379" y="25479"/>
                      <a:pt x="126287" y="37664"/>
                      <a:pt x="120748" y="48742"/>
                    </a:cubicBezTo>
                    <a:close/>
                    <a:moveTo>
                      <a:pt x="237065" y="71452"/>
                    </a:moveTo>
                    <a:cubicBezTo>
                      <a:pt x="237065" y="73113"/>
                      <a:pt x="237618" y="73667"/>
                      <a:pt x="237065" y="75329"/>
                    </a:cubicBezTo>
                    <a:cubicBezTo>
                      <a:pt x="238726" y="75883"/>
                      <a:pt x="238726" y="74775"/>
                      <a:pt x="239834" y="75329"/>
                    </a:cubicBezTo>
                    <a:cubicBezTo>
                      <a:pt x="239834" y="76991"/>
                      <a:pt x="241496" y="79206"/>
                      <a:pt x="240388" y="80314"/>
                    </a:cubicBezTo>
                    <a:cubicBezTo>
                      <a:pt x="232633" y="77544"/>
                      <a:pt x="225433" y="70344"/>
                      <a:pt x="217125" y="75883"/>
                    </a:cubicBezTo>
                    <a:cubicBezTo>
                      <a:pt x="217678" y="78098"/>
                      <a:pt x="216017" y="79206"/>
                      <a:pt x="216571" y="80314"/>
                    </a:cubicBezTo>
                    <a:cubicBezTo>
                      <a:pt x="218232" y="81422"/>
                      <a:pt x="218786" y="79760"/>
                      <a:pt x="221002" y="80314"/>
                    </a:cubicBezTo>
                    <a:cubicBezTo>
                      <a:pt x="229864" y="84745"/>
                      <a:pt x="242603" y="85853"/>
                      <a:pt x="248142" y="93053"/>
                    </a:cubicBezTo>
                    <a:cubicBezTo>
                      <a:pt x="247588" y="94715"/>
                      <a:pt x="245927" y="94161"/>
                      <a:pt x="245373" y="96377"/>
                    </a:cubicBezTo>
                    <a:cubicBezTo>
                      <a:pt x="249250" y="103023"/>
                      <a:pt x="254235" y="94715"/>
                      <a:pt x="259774" y="95269"/>
                    </a:cubicBezTo>
                    <a:cubicBezTo>
                      <a:pt x="260328" y="92499"/>
                      <a:pt x="258666" y="91392"/>
                      <a:pt x="256451" y="91946"/>
                    </a:cubicBezTo>
                    <a:cubicBezTo>
                      <a:pt x="252573" y="86407"/>
                      <a:pt x="244819" y="83637"/>
                      <a:pt x="244819" y="74775"/>
                    </a:cubicBezTo>
                    <a:cubicBezTo>
                      <a:pt x="244819" y="73667"/>
                      <a:pt x="246481" y="74221"/>
                      <a:pt x="245927" y="72559"/>
                    </a:cubicBezTo>
                    <a:cubicBezTo>
                      <a:pt x="244265" y="68682"/>
                      <a:pt x="239834" y="69790"/>
                      <a:pt x="237065" y="71452"/>
                    </a:cubicBezTo>
                    <a:close/>
                    <a:moveTo>
                      <a:pt x="190538" y="89176"/>
                    </a:moveTo>
                    <a:cubicBezTo>
                      <a:pt x="192200" y="89176"/>
                      <a:pt x="193861" y="89176"/>
                      <a:pt x="194969" y="89176"/>
                    </a:cubicBezTo>
                    <a:cubicBezTo>
                      <a:pt x="200508" y="95823"/>
                      <a:pt x="208816" y="100254"/>
                      <a:pt x="213801" y="106901"/>
                    </a:cubicBezTo>
                    <a:cubicBezTo>
                      <a:pt x="212693" y="106901"/>
                      <a:pt x="212693" y="107454"/>
                      <a:pt x="212693" y="108562"/>
                    </a:cubicBezTo>
                    <a:cubicBezTo>
                      <a:pt x="214909" y="109116"/>
                      <a:pt x="215463" y="108008"/>
                      <a:pt x="217125" y="108008"/>
                    </a:cubicBezTo>
                    <a:cubicBezTo>
                      <a:pt x="218232" y="109116"/>
                      <a:pt x="219340" y="110224"/>
                      <a:pt x="221002" y="110778"/>
                    </a:cubicBezTo>
                    <a:cubicBezTo>
                      <a:pt x="222663" y="109670"/>
                      <a:pt x="218786" y="108008"/>
                      <a:pt x="220448" y="107454"/>
                    </a:cubicBezTo>
                    <a:cubicBezTo>
                      <a:pt x="227648" y="105793"/>
                      <a:pt x="244819" y="98038"/>
                      <a:pt x="229310" y="93053"/>
                    </a:cubicBezTo>
                    <a:cubicBezTo>
                      <a:pt x="228756" y="94715"/>
                      <a:pt x="227648" y="95823"/>
                      <a:pt x="227095" y="97484"/>
                    </a:cubicBezTo>
                    <a:cubicBezTo>
                      <a:pt x="227095" y="98592"/>
                      <a:pt x="229310" y="97484"/>
                      <a:pt x="229310" y="98592"/>
                    </a:cubicBezTo>
                    <a:cubicBezTo>
                      <a:pt x="227648" y="100254"/>
                      <a:pt x="224879" y="100254"/>
                      <a:pt x="222663" y="101362"/>
                    </a:cubicBezTo>
                    <a:cubicBezTo>
                      <a:pt x="217125" y="95823"/>
                      <a:pt x="210478" y="90838"/>
                      <a:pt x="203831" y="85853"/>
                    </a:cubicBezTo>
                    <a:cubicBezTo>
                      <a:pt x="204939" y="85299"/>
                      <a:pt x="206601" y="85299"/>
                      <a:pt x="206601" y="82529"/>
                    </a:cubicBezTo>
                    <a:cubicBezTo>
                      <a:pt x="199954" y="83083"/>
                      <a:pt x="191092" y="83083"/>
                      <a:pt x="190538" y="89176"/>
                    </a:cubicBezTo>
                    <a:close/>
                    <a:moveTo>
                      <a:pt x="100808" y="118532"/>
                    </a:moveTo>
                    <a:cubicBezTo>
                      <a:pt x="113547" y="116871"/>
                      <a:pt x="116871" y="129056"/>
                      <a:pt x="126841" y="132933"/>
                    </a:cubicBezTo>
                    <a:cubicBezTo>
                      <a:pt x="126841" y="134041"/>
                      <a:pt x="126841" y="134595"/>
                      <a:pt x="127394" y="135149"/>
                    </a:cubicBezTo>
                    <a:cubicBezTo>
                      <a:pt x="128502" y="135149"/>
                      <a:pt x="129610" y="135703"/>
                      <a:pt x="130164" y="136257"/>
                    </a:cubicBezTo>
                    <a:cubicBezTo>
                      <a:pt x="128502" y="136811"/>
                      <a:pt x="126841" y="136257"/>
                      <a:pt x="126841" y="138472"/>
                    </a:cubicBezTo>
                    <a:cubicBezTo>
                      <a:pt x="131826" y="140134"/>
                      <a:pt x="136811" y="135149"/>
                      <a:pt x="140688" y="139580"/>
                    </a:cubicBezTo>
                    <a:cubicBezTo>
                      <a:pt x="140134" y="136811"/>
                      <a:pt x="141242" y="137365"/>
                      <a:pt x="140688" y="133487"/>
                    </a:cubicBezTo>
                    <a:cubicBezTo>
                      <a:pt x="135703" y="132379"/>
                      <a:pt x="134595" y="129056"/>
                      <a:pt x="132379" y="125733"/>
                    </a:cubicBezTo>
                    <a:cubicBezTo>
                      <a:pt x="136811" y="124625"/>
                      <a:pt x="141242" y="123517"/>
                      <a:pt x="144565" y="120748"/>
                    </a:cubicBezTo>
                    <a:cubicBezTo>
                      <a:pt x="146227" y="122409"/>
                      <a:pt x="149550" y="123517"/>
                      <a:pt x="150658" y="125733"/>
                    </a:cubicBezTo>
                    <a:cubicBezTo>
                      <a:pt x="148996" y="125733"/>
                      <a:pt x="148442" y="127394"/>
                      <a:pt x="148442" y="129610"/>
                    </a:cubicBezTo>
                    <a:cubicBezTo>
                      <a:pt x="153981" y="132379"/>
                      <a:pt x="161182" y="129056"/>
                      <a:pt x="163951" y="125733"/>
                    </a:cubicBezTo>
                    <a:cubicBezTo>
                      <a:pt x="163951" y="124071"/>
                      <a:pt x="161182" y="125179"/>
                      <a:pt x="162290" y="122963"/>
                    </a:cubicBezTo>
                    <a:cubicBezTo>
                      <a:pt x="161182" y="122963"/>
                      <a:pt x="159520" y="122963"/>
                      <a:pt x="158412" y="122409"/>
                    </a:cubicBezTo>
                    <a:cubicBezTo>
                      <a:pt x="152319" y="116871"/>
                      <a:pt x="146781" y="111332"/>
                      <a:pt x="140134" y="106901"/>
                    </a:cubicBezTo>
                    <a:cubicBezTo>
                      <a:pt x="140688" y="106347"/>
                      <a:pt x="140688" y="105793"/>
                      <a:pt x="140134" y="105239"/>
                    </a:cubicBezTo>
                    <a:cubicBezTo>
                      <a:pt x="136811" y="104131"/>
                      <a:pt x="134595" y="108008"/>
                      <a:pt x="132379" y="106347"/>
                    </a:cubicBezTo>
                    <a:cubicBezTo>
                      <a:pt x="133487" y="103023"/>
                      <a:pt x="135149" y="99146"/>
                      <a:pt x="136811" y="95269"/>
                    </a:cubicBezTo>
                    <a:cubicBezTo>
                      <a:pt x="138472" y="91946"/>
                      <a:pt x="141242" y="88068"/>
                      <a:pt x="140688" y="85299"/>
                    </a:cubicBezTo>
                    <a:cubicBezTo>
                      <a:pt x="137365" y="93053"/>
                      <a:pt x="132933" y="99146"/>
                      <a:pt x="130164" y="107454"/>
                    </a:cubicBezTo>
                    <a:cubicBezTo>
                      <a:pt x="129056" y="108008"/>
                      <a:pt x="127394" y="108008"/>
                      <a:pt x="126841" y="109116"/>
                    </a:cubicBezTo>
                    <a:cubicBezTo>
                      <a:pt x="127394" y="110778"/>
                      <a:pt x="128502" y="111332"/>
                      <a:pt x="129610" y="112993"/>
                    </a:cubicBezTo>
                    <a:cubicBezTo>
                      <a:pt x="132379" y="111332"/>
                      <a:pt x="134595" y="113547"/>
                      <a:pt x="136257" y="115209"/>
                    </a:cubicBezTo>
                    <a:cubicBezTo>
                      <a:pt x="132933" y="115763"/>
                      <a:pt x="130164" y="117978"/>
                      <a:pt x="126287" y="117978"/>
                    </a:cubicBezTo>
                    <a:cubicBezTo>
                      <a:pt x="118532" y="107454"/>
                      <a:pt x="108008" y="112439"/>
                      <a:pt x="100808" y="118532"/>
                    </a:cubicBezTo>
                    <a:close/>
                    <a:moveTo>
                      <a:pt x="122963" y="111886"/>
                    </a:moveTo>
                    <a:cubicBezTo>
                      <a:pt x="127394" y="100808"/>
                      <a:pt x="132379" y="90838"/>
                      <a:pt x="137365" y="79760"/>
                    </a:cubicBezTo>
                    <a:cubicBezTo>
                      <a:pt x="130718" y="88622"/>
                      <a:pt x="124625" y="101916"/>
                      <a:pt x="121302" y="112439"/>
                    </a:cubicBezTo>
                    <a:cubicBezTo>
                      <a:pt x="121856" y="112993"/>
                      <a:pt x="121856" y="111886"/>
                      <a:pt x="122963" y="111886"/>
                    </a:cubicBezTo>
                    <a:close/>
                    <a:moveTo>
                      <a:pt x="73667" y="117425"/>
                    </a:moveTo>
                    <a:cubicBezTo>
                      <a:pt x="78652" y="111886"/>
                      <a:pt x="81422" y="104131"/>
                      <a:pt x="85299" y="97484"/>
                    </a:cubicBezTo>
                    <a:cubicBezTo>
                      <a:pt x="89176" y="90838"/>
                      <a:pt x="93607" y="84745"/>
                      <a:pt x="96931" y="78652"/>
                    </a:cubicBezTo>
                    <a:cubicBezTo>
                      <a:pt x="88622" y="90838"/>
                      <a:pt x="79206" y="103577"/>
                      <a:pt x="73667" y="117425"/>
                    </a:cubicBezTo>
                    <a:close/>
                    <a:moveTo>
                      <a:pt x="199954" y="104131"/>
                    </a:moveTo>
                    <a:cubicBezTo>
                      <a:pt x="199400" y="101916"/>
                      <a:pt x="194415" y="96931"/>
                      <a:pt x="190538" y="94715"/>
                    </a:cubicBezTo>
                    <a:cubicBezTo>
                      <a:pt x="177245" y="86407"/>
                      <a:pt x="153981" y="86961"/>
                      <a:pt x="152873" y="101916"/>
                    </a:cubicBezTo>
                    <a:cubicBezTo>
                      <a:pt x="156751" y="109670"/>
                      <a:pt x="166167" y="119640"/>
                      <a:pt x="178906" y="119086"/>
                    </a:cubicBezTo>
                    <a:cubicBezTo>
                      <a:pt x="181122" y="119086"/>
                      <a:pt x="183337" y="117425"/>
                      <a:pt x="185553" y="117425"/>
                    </a:cubicBezTo>
                    <a:cubicBezTo>
                      <a:pt x="187215" y="117425"/>
                      <a:pt x="188876" y="117978"/>
                      <a:pt x="189984" y="117978"/>
                    </a:cubicBezTo>
                    <a:cubicBezTo>
                      <a:pt x="194415" y="117425"/>
                      <a:pt x="197185" y="114101"/>
                      <a:pt x="199400" y="111886"/>
                    </a:cubicBezTo>
                    <a:cubicBezTo>
                      <a:pt x="199400" y="109116"/>
                      <a:pt x="200508" y="106347"/>
                      <a:pt x="199954" y="104131"/>
                    </a:cubicBezTo>
                    <a:close/>
                    <a:moveTo>
                      <a:pt x="277498" y="96931"/>
                    </a:moveTo>
                    <a:cubicBezTo>
                      <a:pt x="269190" y="97484"/>
                      <a:pt x="263097" y="101362"/>
                      <a:pt x="256451" y="103577"/>
                    </a:cubicBezTo>
                    <a:cubicBezTo>
                      <a:pt x="257005" y="105793"/>
                      <a:pt x="258112" y="105239"/>
                      <a:pt x="256451" y="107454"/>
                    </a:cubicBezTo>
                    <a:cubicBezTo>
                      <a:pt x="257558" y="108562"/>
                      <a:pt x="259774" y="107454"/>
                      <a:pt x="261436" y="107454"/>
                    </a:cubicBezTo>
                    <a:cubicBezTo>
                      <a:pt x="267528" y="112439"/>
                      <a:pt x="274729" y="117425"/>
                      <a:pt x="280268" y="123517"/>
                    </a:cubicBezTo>
                    <a:cubicBezTo>
                      <a:pt x="279714" y="124625"/>
                      <a:pt x="276945" y="123517"/>
                      <a:pt x="276945" y="125733"/>
                    </a:cubicBezTo>
                    <a:cubicBezTo>
                      <a:pt x="285253" y="130164"/>
                      <a:pt x="293561" y="121856"/>
                      <a:pt x="299100" y="117978"/>
                    </a:cubicBezTo>
                    <a:cubicBezTo>
                      <a:pt x="297992" y="114655"/>
                      <a:pt x="298546" y="108562"/>
                      <a:pt x="293561" y="110224"/>
                    </a:cubicBezTo>
                    <a:cubicBezTo>
                      <a:pt x="293561" y="111332"/>
                      <a:pt x="293561" y="112439"/>
                      <a:pt x="293561" y="113547"/>
                    </a:cubicBezTo>
                    <a:cubicBezTo>
                      <a:pt x="290792" y="114101"/>
                      <a:pt x="288576" y="116317"/>
                      <a:pt x="285807" y="117425"/>
                    </a:cubicBezTo>
                    <a:cubicBezTo>
                      <a:pt x="284145" y="116317"/>
                      <a:pt x="283037" y="115209"/>
                      <a:pt x="281930" y="113547"/>
                    </a:cubicBezTo>
                    <a:cubicBezTo>
                      <a:pt x="283591" y="112993"/>
                      <a:pt x="284699" y="111886"/>
                      <a:pt x="286361" y="111332"/>
                    </a:cubicBezTo>
                    <a:cubicBezTo>
                      <a:pt x="288022" y="111886"/>
                      <a:pt x="288022" y="113547"/>
                      <a:pt x="290238" y="113547"/>
                    </a:cubicBezTo>
                    <a:cubicBezTo>
                      <a:pt x="292453" y="110224"/>
                      <a:pt x="288576" y="108562"/>
                      <a:pt x="286915" y="106901"/>
                    </a:cubicBezTo>
                    <a:cubicBezTo>
                      <a:pt x="284145" y="108562"/>
                      <a:pt x="281376" y="109670"/>
                      <a:pt x="278052" y="110224"/>
                    </a:cubicBezTo>
                    <a:cubicBezTo>
                      <a:pt x="276391" y="108008"/>
                      <a:pt x="273621" y="106901"/>
                      <a:pt x="272513" y="104685"/>
                    </a:cubicBezTo>
                    <a:cubicBezTo>
                      <a:pt x="274729" y="104685"/>
                      <a:pt x="274729" y="102469"/>
                      <a:pt x="275837" y="101362"/>
                    </a:cubicBezTo>
                    <a:cubicBezTo>
                      <a:pt x="278052" y="101362"/>
                      <a:pt x="279160" y="103577"/>
                      <a:pt x="280268" y="102469"/>
                    </a:cubicBezTo>
                    <a:cubicBezTo>
                      <a:pt x="280822" y="100808"/>
                      <a:pt x="278052" y="98592"/>
                      <a:pt x="277498" y="96931"/>
                    </a:cubicBezTo>
                    <a:close/>
                    <a:moveTo>
                      <a:pt x="104685" y="110778"/>
                    </a:moveTo>
                    <a:cubicBezTo>
                      <a:pt x="111886" y="111332"/>
                      <a:pt x="115763" y="106901"/>
                      <a:pt x="121302" y="104685"/>
                    </a:cubicBezTo>
                    <a:cubicBezTo>
                      <a:pt x="119640" y="104131"/>
                      <a:pt x="117424" y="103023"/>
                      <a:pt x="117978" y="101916"/>
                    </a:cubicBezTo>
                    <a:cubicBezTo>
                      <a:pt x="116317" y="108008"/>
                      <a:pt x="106347" y="104685"/>
                      <a:pt x="104685" y="110778"/>
                    </a:cubicBezTo>
                    <a:close/>
                    <a:moveTo>
                      <a:pt x="229864" y="117978"/>
                    </a:moveTo>
                    <a:cubicBezTo>
                      <a:pt x="230972" y="118532"/>
                      <a:pt x="234295" y="119086"/>
                      <a:pt x="235403" y="118532"/>
                    </a:cubicBezTo>
                    <a:cubicBezTo>
                      <a:pt x="239280" y="124625"/>
                      <a:pt x="247035" y="126841"/>
                      <a:pt x="249250" y="133487"/>
                    </a:cubicBezTo>
                    <a:cubicBezTo>
                      <a:pt x="252020" y="133487"/>
                      <a:pt x="253127" y="134595"/>
                      <a:pt x="254235" y="135149"/>
                    </a:cubicBezTo>
                    <a:cubicBezTo>
                      <a:pt x="258112" y="131826"/>
                      <a:pt x="270852" y="132379"/>
                      <a:pt x="271960" y="126841"/>
                    </a:cubicBezTo>
                    <a:cubicBezTo>
                      <a:pt x="272513" y="124625"/>
                      <a:pt x="270298" y="120748"/>
                      <a:pt x="266975" y="121302"/>
                    </a:cubicBezTo>
                    <a:cubicBezTo>
                      <a:pt x="260882" y="138472"/>
                      <a:pt x="249250" y="119086"/>
                      <a:pt x="242050" y="115763"/>
                    </a:cubicBezTo>
                    <a:cubicBezTo>
                      <a:pt x="243157" y="115209"/>
                      <a:pt x="242050" y="114655"/>
                      <a:pt x="242050" y="113547"/>
                    </a:cubicBezTo>
                    <a:cubicBezTo>
                      <a:pt x="237065" y="112439"/>
                      <a:pt x="232633" y="114655"/>
                      <a:pt x="229864" y="117978"/>
                    </a:cubicBezTo>
                    <a:close/>
                    <a:moveTo>
                      <a:pt x="167828" y="187215"/>
                    </a:moveTo>
                    <a:cubicBezTo>
                      <a:pt x="175029" y="184999"/>
                      <a:pt x="173921" y="165059"/>
                      <a:pt x="184999" y="164505"/>
                    </a:cubicBezTo>
                    <a:cubicBezTo>
                      <a:pt x="182783" y="171706"/>
                      <a:pt x="178352" y="180014"/>
                      <a:pt x="177798" y="187215"/>
                    </a:cubicBezTo>
                    <a:cubicBezTo>
                      <a:pt x="184999" y="176691"/>
                      <a:pt x="187768" y="161182"/>
                      <a:pt x="193307" y="148996"/>
                    </a:cubicBezTo>
                    <a:cubicBezTo>
                      <a:pt x="194969" y="150658"/>
                      <a:pt x="197738" y="151212"/>
                      <a:pt x="198846" y="153427"/>
                    </a:cubicBezTo>
                    <a:cubicBezTo>
                      <a:pt x="194415" y="163951"/>
                      <a:pt x="189984" y="175029"/>
                      <a:pt x="186107" y="186107"/>
                    </a:cubicBezTo>
                    <a:cubicBezTo>
                      <a:pt x="190538" y="183891"/>
                      <a:pt x="191646" y="177798"/>
                      <a:pt x="193861" y="172813"/>
                    </a:cubicBezTo>
                    <a:cubicBezTo>
                      <a:pt x="195523" y="167828"/>
                      <a:pt x="197738" y="162290"/>
                      <a:pt x="199400" y="157304"/>
                    </a:cubicBezTo>
                    <a:cubicBezTo>
                      <a:pt x="203831" y="155643"/>
                      <a:pt x="212140" y="156197"/>
                      <a:pt x="212693" y="152873"/>
                    </a:cubicBezTo>
                    <a:cubicBezTo>
                      <a:pt x="213247" y="148442"/>
                      <a:pt x="204385" y="150658"/>
                      <a:pt x="203831" y="145119"/>
                    </a:cubicBezTo>
                    <a:cubicBezTo>
                      <a:pt x="204385" y="143457"/>
                      <a:pt x="204939" y="141796"/>
                      <a:pt x="205493" y="139580"/>
                    </a:cubicBezTo>
                    <a:cubicBezTo>
                      <a:pt x="203277" y="140134"/>
                      <a:pt x="203831" y="143457"/>
                      <a:pt x="202170" y="144565"/>
                    </a:cubicBezTo>
                    <a:cubicBezTo>
                      <a:pt x="199954" y="142903"/>
                      <a:pt x="197185" y="141796"/>
                      <a:pt x="196631" y="139580"/>
                    </a:cubicBezTo>
                    <a:cubicBezTo>
                      <a:pt x="198292" y="137365"/>
                      <a:pt x="198292" y="132933"/>
                      <a:pt x="200508" y="130718"/>
                    </a:cubicBezTo>
                    <a:cubicBezTo>
                      <a:pt x="206047" y="135149"/>
                      <a:pt x="211586" y="139580"/>
                      <a:pt x="217125" y="144011"/>
                    </a:cubicBezTo>
                    <a:cubicBezTo>
                      <a:pt x="216017" y="144011"/>
                      <a:pt x="214909" y="144011"/>
                      <a:pt x="214909" y="145119"/>
                    </a:cubicBezTo>
                    <a:cubicBezTo>
                      <a:pt x="221556" y="151766"/>
                      <a:pt x="243157" y="145673"/>
                      <a:pt x="240942" y="135703"/>
                    </a:cubicBezTo>
                    <a:cubicBezTo>
                      <a:pt x="239834" y="131826"/>
                      <a:pt x="233741" y="130164"/>
                      <a:pt x="228756" y="128502"/>
                    </a:cubicBezTo>
                    <a:cubicBezTo>
                      <a:pt x="229310" y="126287"/>
                      <a:pt x="228202" y="125179"/>
                      <a:pt x="227648" y="123517"/>
                    </a:cubicBezTo>
                    <a:cubicBezTo>
                      <a:pt x="221556" y="119086"/>
                      <a:pt x="215463" y="122409"/>
                      <a:pt x="208816" y="124625"/>
                    </a:cubicBezTo>
                    <a:cubicBezTo>
                      <a:pt x="204385" y="125733"/>
                      <a:pt x="198846" y="125179"/>
                      <a:pt x="196631" y="129056"/>
                    </a:cubicBezTo>
                    <a:cubicBezTo>
                      <a:pt x="196631" y="130718"/>
                      <a:pt x="198846" y="130164"/>
                      <a:pt x="199400" y="131272"/>
                    </a:cubicBezTo>
                    <a:cubicBezTo>
                      <a:pt x="197738" y="132933"/>
                      <a:pt x="197185" y="136257"/>
                      <a:pt x="195523" y="138472"/>
                    </a:cubicBezTo>
                    <a:cubicBezTo>
                      <a:pt x="193307" y="137918"/>
                      <a:pt x="192200" y="136257"/>
                      <a:pt x="191092" y="134595"/>
                    </a:cubicBezTo>
                    <a:cubicBezTo>
                      <a:pt x="192200" y="131826"/>
                      <a:pt x="193307" y="128502"/>
                      <a:pt x="194415" y="125179"/>
                    </a:cubicBezTo>
                    <a:cubicBezTo>
                      <a:pt x="191092" y="130164"/>
                      <a:pt x="188876" y="138472"/>
                      <a:pt x="180568" y="135703"/>
                    </a:cubicBezTo>
                    <a:cubicBezTo>
                      <a:pt x="180568" y="134595"/>
                      <a:pt x="182230" y="133487"/>
                      <a:pt x="180568" y="132933"/>
                    </a:cubicBezTo>
                    <a:cubicBezTo>
                      <a:pt x="177798" y="137365"/>
                      <a:pt x="177245" y="142350"/>
                      <a:pt x="174475" y="146781"/>
                    </a:cubicBezTo>
                    <a:cubicBezTo>
                      <a:pt x="173367" y="145119"/>
                      <a:pt x="172260" y="144011"/>
                      <a:pt x="171706" y="142350"/>
                    </a:cubicBezTo>
                    <a:cubicBezTo>
                      <a:pt x="158966" y="139026"/>
                      <a:pt x="150104" y="145673"/>
                      <a:pt x="140688" y="148996"/>
                    </a:cubicBezTo>
                    <a:cubicBezTo>
                      <a:pt x="140688" y="150658"/>
                      <a:pt x="139580" y="150658"/>
                      <a:pt x="139580" y="152319"/>
                    </a:cubicBezTo>
                    <a:cubicBezTo>
                      <a:pt x="141796" y="152873"/>
                      <a:pt x="142903" y="151212"/>
                      <a:pt x="145119" y="151766"/>
                    </a:cubicBezTo>
                    <a:cubicBezTo>
                      <a:pt x="151766" y="157304"/>
                      <a:pt x="158412" y="162290"/>
                      <a:pt x="165613" y="167275"/>
                    </a:cubicBezTo>
                    <a:cubicBezTo>
                      <a:pt x="163951" y="168936"/>
                      <a:pt x="166167" y="169490"/>
                      <a:pt x="166167" y="171152"/>
                    </a:cubicBezTo>
                    <a:cubicBezTo>
                      <a:pt x="164505" y="173921"/>
                      <a:pt x="164505" y="177798"/>
                      <a:pt x="162843" y="181122"/>
                    </a:cubicBezTo>
                    <a:cubicBezTo>
                      <a:pt x="161736" y="184445"/>
                      <a:pt x="158966" y="187215"/>
                      <a:pt x="160074" y="189430"/>
                    </a:cubicBezTo>
                    <a:cubicBezTo>
                      <a:pt x="163951" y="183891"/>
                      <a:pt x="165059" y="175583"/>
                      <a:pt x="168382" y="170044"/>
                    </a:cubicBezTo>
                    <a:cubicBezTo>
                      <a:pt x="170598" y="170598"/>
                      <a:pt x="173367" y="168382"/>
                      <a:pt x="175583" y="170044"/>
                    </a:cubicBezTo>
                    <a:cubicBezTo>
                      <a:pt x="172260" y="175029"/>
                      <a:pt x="170598" y="181676"/>
                      <a:pt x="167828" y="187215"/>
                    </a:cubicBezTo>
                    <a:close/>
                    <a:moveTo>
                      <a:pt x="218786" y="191646"/>
                    </a:moveTo>
                    <a:cubicBezTo>
                      <a:pt x="223771" y="188876"/>
                      <a:pt x="225433" y="181676"/>
                      <a:pt x="228202" y="175583"/>
                    </a:cubicBezTo>
                    <a:cubicBezTo>
                      <a:pt x="230972" y="169490"/>
                      <a:pt x="233187" y="162843"/>
                      <a:pt x="235403" y="156751"/>
                    </a:cubicBezTo>
                    <a:cubicBezTo>
                      <a:pt x="235403" y="156197"/>
                      <a:pt x="235403" y="155643"/>
                      <a:pt x="234849" y="155643"/>
                    </a:cubicBezTo>
                    <a:cubicBezTo>
                      <a:pt x="229310" y="167275"/>
                      <a:pt x="224325" y="180014"/>
                      <a:pt x="218786" y="191646"/>
                    </a:cubicBezTo>
                    <a:close/>
                    <a:moveTo>
                      <a:pt x="196631" y="202169"/>
                    </a:moveTo>
                    <a:cubicBezTo>
                      <a:pt x="202723" y="187215"/>
                      <a:pt x="208262" y="171706"/>
                      <a:pt x="214355" y="157304"/>
                    </a:cubicBezTo>
                    <a:cubicBezTo>
                      <a:pt x="214355" y="156751"/>
                      <a:pt x="213801" y="156751"/>
                      <a:pt x="213247" y="156751"/>
                    </a:cubicBezTo>
                    <a:cubicBezTo>
                      <a:pt x="206047" y="170044"/>
                      <a:pt x="199400" y="185553"/>
                      <a:pt x="196631" y="202169"/>
                    </a:cubicBezTo>
                    <a:close/>
                    <a:moveTo>
                      <a:pt x="226541" y="187768"/>
                    </a:moveTo>
                    <a:cubicBezTo>
                      <a:pt x="230418" y="186107"/>
                      <a:pt x="231526" y="180014"/>
                      <a:pt x="233187" y="176137"/>
                    </a:cubicBezTo>
                    <a:cubicBezTo>
                      <a:pt x="234849" y="171706"/>
                      <a:pt x="237065" y="166721"/>
                      <a:pt x="238726" y="162290"/>
                    </a:cubicBezTo>
                    <a:cubicBezTo>
                      <a:pt x="238726" y="161736"/>
                      <a:pt x="238726" y="161182"/>
                      <a:pt x="238172" y="161182"/>
                    </a:cubicBezTo>
                    <a:cubicBezTo>
                      <a:pt x="233741" y="170044"/>
                      <a:pt x="229310" y="178352"/>
                      <a:pt x="226541" y="187768"/>
                    </a:cubicBezTo>
                    <a:close/>
                    <a:moveTo>
                      <a:pt x="201062" y="202723"/>
                    </a:moveTo>
                    <a:cubicBezTo>
                      <a:pt x="205493" y="198292"/>
                      <a:pt x="206601" y="191646"/>
                      <a:pt x="209370" y="185553"/>
                    </a:cubicBezTo>
                    <a:cubicBezTo>
                      <a:pt x="212140" y="179460"/>
                      <a:pt x="214909" y="173367"/>
                      <a:pt x="217125" y="167828"/>
                    </a:cubicBezTo>
                    <a:cubicBezTo>
                      <a:pt x="217125" y="167275"/>
                      <a:pt x="217125" y="166721"/>
                      <a:pt x="216571" y="166167"/>
                    </a:cubicBezTo>
                    <a:cubicBezTo>
                      <a:pt x="211032" y="177798"/>
                      <a:pt x="206047" y="190538"/>
                      <a:pt x="201062" y="202723"/>
                    </a:cubicBezTo>
                    <a:close/>
                    <a:moveTo>
                      <a:pt x="210478" y="198292"/>
                    </a:moveTo>
                    <a:cubicBezTo>
                      <a:pt x="214909" y="195523"/>
                      <a:pt x="215463" y="189430"/>
                      <a:pt x="217678" y="184445"/>
                    </a:cubicBezTo>
                    <a:cubicBezTo>
                      <a:pt x="219894" y="179460"/>
                      <a:pt x="222663" y="174475"/>
                      <a:pt x="223771" y="169490"/>
                    </a:cubicBezTo>
                    <a:cubicBezTo>
                      <a:pt x="223771" y="168936"/>
                      <a:pt x="223771" y="168382"/>
                      <a:pt x="223217" y="168382"/>
                    </a:cubicBezTo>
                    <a:cubicBezTo>
                      <a:pt x="219340" y="178352"/>
                      <a:pt x="214909" y="188322"/>
                      <a:pt x="210478" y="198292"/>
                    </a:cubicBezTo>
                    <a:close/>
                    <a:moveTo>
                      <a:pt x="98592" y="190538"/>
                    </a:moveTo>
                    <a:cubicBezTo>
                      <a:pt x="101916" y="182230"/>
                      <a:pt x="105239" y="173367"/>
                      <a:pt x="108562" y="164505"/>
                    </a:cubicBezTo>
                    <a:cubicBezTo>
                      <a:pt x="108008" y="164505"/>
                      <a:pt x="107454" y="164505"/>
                      <a:pt x="106901" y="164505"/>
                    </a:cubicBezTo>
                    <a:cubicBezTo>
                      <a:pt x="104685" y="172813"/>
                      <a:pt x="98592" y="182230"/>
                      <a:pt x="98592" y="190538"/>
                    </a:cubicBezTo>
                    <a:close/>
                    <a:moveTo>
                      <a:pt x="106901" y="194969"/>
                    </a:moveTo>
                    <a:cubicBezTo>
                      <a:pt x="111886" y="186107"/>
                      <a:pt x="115209" y="175583"/>
                      <a:pt x="119086" y="165613"/>
                    </a:cubicBezTo>
                    <a:cubicBezTo>
                      <a:pt x="119086" y="165059"/>
                      <a:pt x="118532" y="165059"/>
                      <a:pt x="117978" y="165059"/>
                    </a:cubicBezTo>
                    <a:cubicBezTo>
                      <a:pt x="114101" y="175029"/>
                      <a:pt x="108008" y="184445"/>
                      <a:pt x="106901" y="194969"/>
                    </a:cubicBezTo>
                    <a:close/>
                    <a:moveTo>
                      <a:pt x="103023" y="192200"/>
                    </a:moveTo>
                    <a:cubicBezTo>
                      <a:pt x="106901" y="184999"/>
                      <a:pt x="110224" y="175583"/>
                      <a:pt x="113547" y="167275"/>
                    </a:cubicBezTo>
                    <a:cubicBezTo>
                      <a:pt x="113547" y="166721"/>
                      <a:pt x="112993" y="166721"/>
                      <a:pt x="112439" y="166167"/>
                    </a:cubicBezTo>
                    <a:cubicBezTo>
                      <a:pt x="109116" y="174475"/>
                      <a:pt x="104131" y="183337"/>
                      <a:pt x="103023" y="192200"/>
                    </a:cubicBezTo>
                    <a:close/>
                    <a:moveTo>
                      <a:pt x="133487" y="214909"/>
                    </a:moveTo>
                    <a:cubicBezTo>
                      <a:pt x="136257" y="210478"/>
                      <a:pt x="140134" y="202169"/>
                      <a:pt x="139580" y="197184"/>
                    </a:cubicBezTo>
                    <a:cubicBezTo>
                      <a:pt x="136811" y="201616"/>
                      <a:pt x="132933" y="208262"/>
                      <a:pt x="133487" y="214909"/>
                    </a:cubicBezTo>
                    <a:close/>
                    <a:moveTo>
                      <a:pt x="135703" y="226541"/>
                    </a:moveTo>
                    <a:cubicBezTo>
                      <a:pt x="140134" y="225987"/>
                      <a:pt x="140134" y="220448"/>
                      <a:pt x="141242" y="217125"/>
                    </a:cubicBezTo>
                    <a:cubicBezTo>
                      <a:pt x="142350" y="213247"/>
                      <a:pt x="144011" y="208816"/>
                      <a:pt x="145119" y="204939"/>
                    </a:cubicBezTo>
                    <a:cubicBezTo>
                      <a:pt x="144565" y="204939"/>
                      <a:pt x="144565" y="204385"/>
                      <a:pt x="144011" y="204385"/>
                    </a:cubicBezTo>
                    <a:cubicBezTo>
                      <a:pt x="140134" y="211032"/>
                      <a:pt x="138472" y="219894"/>
                      <a:pt x="135703" y="226541"/>
                    </a:cubicBezTo>
                    <a:close/>
                    <a:moveTo>
                      <a:pt x="475237" y="243157"/>
                    </a:moveTo>
                    <a:cubicBezTo>
                      <a:pt x="476345" y="240388"/>
                      <a:pt x="478560" y="233741"/>
                      <a:pt x="478006" y="234849"/>
                    </a:cubicBezTo>
                    <a:cubicBezTo>
                      <a:pt x="469144" y="252573"/>
                      <a:pt x="459728" y="271960"/>
                      <a:pt x="452527" y="290792"/>
                    </a:cubicBezTo>
                    <a:cubicBezTo>
                      <a:pt x="450312" y="297438"/>
                      <a:pt x="446435" y="304085"/>
                      <a:pt x="446988" y="311840"/>
                    </a:cubicBezTo>
                    <a:cubicBezTo>
                      <a:pt x="454189" y="288022"/>
                      <a:pt x="465821" y="264205"/>
                      <a:pt x="475237" y="243157"/>
                    </a:cubicBezTo>
                    <a:close/>
                    <a:moveTo>
                      <a:pt x="126841" y="220448"/>
                    </a:moveTo>
                    <a:cubicBezTo>
                      <a:pt x="127948" y="217125"/>
                      <a:pt x="129610" y="214909"/>
                      <a:pt x="130718" y="211586"/>
                    </a:cubicBezTo>
                    <a:cubicBezTo>
                      <a:pt x="130164" y="211586"/>
                      <a:pt x="130164" y="211032"/>
                      <a:pt x="129056" y="211032"/>
                    </a:cubicBezTo>
                    <a:cubicBezTo>
                      <a:pt x="128502" y="213801"/>
                      <a:pt x="125733" y="217125"/>
                      <a:pt x="126841" y="220448"/>
                    </a:cubicBezTo>
                    <a:close/>
                    <a:moveTo>
                      <a:pt x="581030" y="254235"/>
                    </a:moveTo>
                    <a:cubicBezTo>
                      <a:pt x="582691" y="253127"/>
                      <a:pt x="584907" y="252573"/>
                      <a:pt x="584907" y="249250"/>
                    </a:cubicBezTo>
                    <a:cubicBezTo>
                      <a:pt x="584353" y="249250"/>
                      <a:pt x="584353" y="248696"/>
                      <a:pt x="583799" y="248696"/>
                    </a:cubicBezTo>
                    <a:cubicBezTo>
                      <a:pt x="582691" y="250358"/>
                      <a:pt x="580476" y="252573"/>
                      <a:pt x="581030" y="254235"/>
                    </a:cubicBezTo>
                    <a:close/>
                    <a:moveTo>
                      <a:pt x="449758" y="283591"/>
                    </a:moveTo>
                    <a:cubicBezTo>
                      <a:pt x="454189" y="270298"/>
                      <a:pt x="460836" y="256451"/>
                      <a:pt x="464713" y="244265"/>
                    </a:cubicBezTo>
                    <a:cubicBezTo>
                      <a:pt x="459174" y="256451"/>
                      <a:pt x="451974" y="269190"/>
                      <a:pt x="449758" y="283591"/>
                    </a:cubicBezTo>
                    <a:close/>
                    <a:moveTo>
                      <a:pt x="450312" y="315717"/>
                    </a:moveTo>
                    <a:cubicBezTo>
                      <a:pt x="454743" y="311840"/>
                      <a:pt x="455851" y="305193"/>
                      <a:pt x="458066" y="299654"/>
                    </a:cubicBezTo>
                    <a:cubicBezTo>
                      <a:pt x="465267" y="282483"/>
                      <a:pt x="473575" y="265313"/>
                      <a:pt x="479114" y="248696"/>
                    </a:cubicBezTo>
                    <a:cubicBezTo>
                      <a:pt x="469144" y="270298"/>
                      <a:pt x="458066" y="293007"/>
                      <a:pt x="450312" y="315717"/>
                    </a:cubicBezTo>
                    <a:close/>
                    <a:moveTo>
                      <a:pt x="296331" y="330118"/>
                    </a:moveTo>
                    <a:cubicBezTo>
                      <a:pt x="273621" y="312393"/>
                      <a:pt x="251466" y="291900"/>
                      <a:pt x="228202" y="276391"/>
                    </a:cubicBezTo>
                    <a:cubicBezTo>
                      <a:pt x="250912" y="294115"/>
                      <a:pt x="272513" y="315163"/>
                      <a:pt x="296331" y="33011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1" name="Freeform: Shape 1350">
                <a:extLst>
                  <a:ext uri="{FF2B5EF4-FFF2-40B4-BE49-F238E27FC236}">
                    <a16:creationId xmlns:a16="http://schemas.microsoft.com/office/drawing/2014/main" id="{2E9ACF98-C0D4-4526-9D89-F0871A3936C3}"/>
                  </a:ext>
                </a:extLst>
              </p:cNvPr>
              <p:cNvSpPr/>
              <p:nvPr/>
            </p:nvSpPr>
            <p:spPr>
              <a:xfrm>
                <a:off x="5828471" y="2730126"/>
                <a:ext cx="6646" cy="2215"/>
              </a:xfrm>
              <a:custGeom>
                <a:avLst/>
                <a:gdLst>
                  <a:gd name="connsiteX0" fmla="*/ 0 w 6646"/>
                  <a:gd name="connsiteY0" fmla="*/ 2216 h 2215"/>
                  <a:gd name="connsiteX1" fmla="*/ 6647 w 6646"/>
                  <a:gd name="connsiteY1" fmla="*/ 0 h 2215"/>
                  <a:gd name="connsiteX2" fmla="*/ 0 w 6646"/>
                  <a:gd name="connsiteY2" fmla="*/ 2216 h 2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46" h="2215">
                    <a:moveTo>
                      <a:pt x="0" y="2216"/>
                    </a:moveTo>
                    <a:cubicBezTo>
                      <a:pt x="2216" y="1108"/>
                      <a:pt x="4431" y="554"/>
                      <a:pt x="6647" y="0"/>
                    </a:cubicBezTo>
                    <a:cubicBezTo>
                      <a:pt x="4985" y="1108"/>
                      <a:pt x="2769" y="2216"/>
                      <a:pt x="0" y="22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2" name="Freeform: Shape 1351">
                <a:extLst>
                  <a:ext uri="{FF2B5EF4-FFF2-40B4-BE49-F238E27FC236}">
                    <a16:creationId xmlns:a16="http://schemas.microsoft.com/office/drawing/2014/main" id="{3FB565D0-3CCE-417E-9BFC-9E919023B437}"/>
                  </a:ext>
                </a:extLst>
              </p:cNvPr>
              <p:cNvSpPr/>
              <p:nvPr/>
            </p:nvSpPr>
            <p:spPr>
              <a:xfrm>
                <a:off x="5814685" y="2736219"/>
                <a:ext cx="8246" cy="4985"/>
              </a:xfrm>
              <a:custGeom>
                <a:avLst/>
                <a:gdLst>
                  <a:gd name="connsiteX0" fmla="*/ 492 w 8246"/>
                  <a:gd name="connsiteY0" fmla="*/ 4985 h 4985"/>
                  <a:gd name="connsiteX1" fmla="*/ 492 w 8246"/>
                  <a:gd name="connsiteY1" fmla="*/ 1662 h 4985"/>
                  <a:gd name="connsiteX2" fmla="*/ 8247 w 8246"/>
                  <a:gd name="connsiteY2" fmla="*/ 0 h 4985"/>
                  <a:gd name="connsiteX3" fmla="*/ 492 w 8246"/>
                  <a:gd name="connsiteY3" fmla="*/ 4985 h 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6" h="4985">
                    <a:moveTo>
                      <a:pt x="492" y="4985"/>
                    </a:moveTo>
                    <a:cubicBezTo>
                      <a:pt x="-615" y="4431"/>
                      <a:pt x="492" y="2769"/>
                      <a:pt x="492" y="1662"/>
                    </a:cubicBezTo>
                    <a:cubicBezTo>
                      <a:pt x="2708" y="1108"/>
                      <a:pt x="6031" y="1108"/>
                      <a:pt x="8247" y="0"/>
                    </a:cubicBezTo>
                    <a:cubicBezTo>
                      <a:pt x="8247" y="1108"/>
                      <a:pt x="2154" y="2769"/>
                      <a:pt x="492" y="49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3" name="Freeform: Shape 1352">
                <a:extLst>
                  <a:ext uri="{FF2B5EF4-FFF2-40B4-BE49-F238E27FC236}">
                    <a16:creationId xmlns:a16="http://schemas.microsoft.com/office/drawing/2014/main" id="{93F25885-2443-4ED3-9FB6-9128B90D2C29}"/>
                  </a:ext>
                </a:extLst>
              </p:cNvPr>
              <p:cNvSpPr/>
              <p:nvPr/>
            </p:nvSpPr>
            <p:spPr>
              <a:xfrm>
                <a:off x="5766288" y="2768168"/>
                <a:ext cx="3617" cy="4607"/>
              </a:xfrm>
              <a:custGeom>
                <a:avLst/>
                <a:gdLst>
                  <a:gd name="connsiteX0" fmla="*/ 3471 w 3617"/>
                  <a:gd name="connsiteY0" fmla="*/ 176 h 4607"/>
                  <a:gd name="connsiteX1" fmla="*/ 1809 w 3617"/>
                  <a:gd name="connsiteY1" fmla="*/ 4607 h 4607"/>
                  <a:gd name="connsiteX2" fmla="*/ 147 w 3617"/>
                  <a:gd name="connsiteY2" fmla="*/ 1838 h 4607"/>
                  <a:gd name="connsiteX3" fmla="*/ 3471 w 3617"/>
                  <a:gd name="connsiteY3" fmla="*/ 176 h 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7" h="4607">
                    <a:moveTo>
                      <a:pt x="3471" y="176"/>
                    </a:moveTo>
                    <a:cubicBezTo>
                      <a:pt x="4025" y="-931"/>
                      <a:pt x="2917" y="3500"/>
                      <a:pt x="1809" y="4607"/>
                    </a:cubicBezTo>
                    <a:cubicBezTo>
                      <a:pt x="701" y="4054"/>
                      <a:pt x="-407" y="4054"/>
                      <a:pt x="147" y="1838"/>
                    </a:cubicBezTo>
                    <a:cubicBezTo>
                      <a:pt x="1255" y="1838"/>
                      <a:pt x="4025" y="2946"/>
                      <a:pt x="3471" y="1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4" name="Freeform: Shape 1353">
                <a:extLst>
                  <a:ext uri="{FF2B5EF4-FFF2-40B4-BE49-F238E27FC236}">
                    <a16:creationId xmlns:a16="http://schemas.microsoft.com/office/drawing/2014/main" id="{C221CF99-A3C0-4FB0-BEA8-3F18C2211DA2}"/>
                  </a:ext>
                </a:extLst>
              </p:cNvPr>
              <p:cNvSpPr/>
              <p:nvPr/>
            </p:nvSpPr>
            <p:spPr>
              <a:xfrm>
                <a:off x="5760343" y="2771606"/>
                <a:ext cx="9969" cy="8924"/>
              </a:xfrm>
              <a:custGeom>
                <a:avLst/>
                <a:gdLst>
                  <a:gd name="connsiteX0" fmla="*/ 0 w 9969"/>
                  <a:gd name="connsiteY0" fmla="*/ 62 h 8924"/>
                  <a:gd name="connsiteX1" fmla="*/ 2769 w 9969"/>
                  <a:gd name="connsiteY1" fmla="*/ 3939 h 8924"/>
                  <a:gd name="connsiteX2" fmla="*/ 6093 w 9969"/>
                  <a:gd name="connsiteY2" fmla="*/ 3939 h 8924"/>
                  <a:gd name="connsiteX3" fmla="*/ 6647 w 9969"/>
                  <a:gd name="connsiteY3" fmla="*/ 6708 h 8924"/>
                  <a:gd name="connsiteX4" fmla="*/ 8862 w 9969"/>
                  <a:gd name="connsiteY4" fmla="*/ 6155 h 8924"/>
                  <a:gd name="connsiteX5" fmla="*/ 9970 w 9969"/>
                  <a:gd name="connsiteY5" fmla="*/ 8924 h 8924"/>
                  <a:gd name="connsiteX6" fmla="*/ 0 w 9969"/>
                  <a:gd name="connsiteY6" fmla="*/ 62 h 8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69" h="8924">
                    <a:moveTo>
                      <a:pt x="0" y="62"/>
                    </a:moveTo>
                    <a:cubicBezTo>
                      <a:pt x="2769" y="-492"/>
                      <a:pt x="1108" y="2831"/>
                      <a:pt x="2769" y="3939"/>
                    </a:cubicBezTo>
                    <a:cubicBezTo>
                      <a:pt x="4985" y="4493"/>
                      <a:pt x="4431" y="2831"/>
                      <a:pt x="6093" y="3939"/>
                    </a:cubicBezTo>
                    <a:cubicBezTo>
                      <a:pt x="6647" y="4493"/>
                      <a:pt x="6093" y="6155"/>
                      <a:pt x="6647" y="6708"/>
                    </a:cubicBezTo>
                    <a:cubicBezTo>
                      <a:pt x="7754" y="7262"/>
                      <a:pt x="7754" y="6155"/>
                      <a:pt x="8862" y="6155"/>
                    </a:cubicBezTo>
                    <a:cubicBezTo>
                      <a:pt x="9970" y="6708"/>
                      <a:pt x="9416" y="8370"/>
                      <a:pt x="9970" y="8924"/>
                    </a:cubicBezTo>
                    <a:cubicBezTo>
                      <a:pt x="6647" y="7816"/>
                      <a:pt x="554" y="5047"/>
                      <a:pt x="0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5" name="Freeform: Shape 1354">
                <a:extLst>
                  <a:ext uri="{FF2B5EF4-FFF2-40B4-BE49-F238E27FC236}">
                    <a16:creationId xmlns:a16="http://schemas.microsoft.com/office/drawing/2014/main" id="{47C9E43F-1D54-4941-A965-83B47E382D72}"/>
                  </a:ext>
                </a:extLst>
              </p:cNvPr>
              <p:cNvSpPr/>
              <p:nvPr/>
            </p:nvSpPr>
            <p:spPr>
              <a:xfrm>
                <a:off x="5781680" y="2778315"/>
                <a:ext cx="2218" cy="4985"/>
              </a:xfrm>
              <a:custGeom>
                <a:avLst/>
                <a:gdLst>
                  <a:gd name="connsiteX0" fmla="*/ 1372 w 2218"/>
                  <a:gd name="connsiteY0" fmla="*/ 0 h 4985"/>
                  <a:gd name="connsiteX1" fmla="*/ 264 w 2218"/>
                  <a:gd name="connsiteY1" fmla="*/ 4985 h 4985"/>
                  <a:gd name="connsiteX2" fmla="*/ 1372 w 2218"/>
                  <a:gd name="connsiteY2" fmla="*/ 0 h 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18" h="4985">
                    <a:moveTo>
                      <a:pt x="1372" y="0"/>
                    </a:moveTo>
                    <a:cubicBezTo>
                      <a:pt x="3588" y="1108"/>
                      <a:pt x="818" y="3323"/>
                      <a:pt x="264" y="4985"/>
                    </a:cubicBezTo>
                    <a:cubicBezTo>
                      <a:pt x="-844" y="4431"/>
                      <a:pt x="1926" y="2769"/>
                      <a:pt x="13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6" name="Freeform: Shape 1355">
                <a:extLst>
                  <a:ext uri="{FF2B5EF4-FFF2-40B4-BE49-F238E27FC236}">
                    <a16:creationId xmlns:a16="http://schemas.microsoft.com/office/drawing/2014/main" id="{96226C79-8695-4ADC-BD4C-4A3B2B672CD4}"/>
                  </a:ext>
                </a:extLst>
              </p:cNvPr>
              <p:cNvSpPr/>
              <p:nvPr/>
            </p:nvSpPr>
            <p:spPr>
              <a:xfrm>
                <a:off x="5752588" y="2782192"/>
                <a:ext cx="259774" cy="209370"/>
              </a:xfrm>
              <a:custGeom>
                <a:avLst/>
                <a:gdLst>
                  <a:gd name="connsiteX0" fmla="*/ 0 w 259774"/>
                  <a:gd name="connsiteY0" fmla="*/ 6093 h 209370"/>
                  <a:gd name="connsiteX1" fmla="*/ 6093 w 259774"/>
                  <a:gd name="connsiteY1" fmla="*/ 0 h 209370"/>
                  <a:gd name="connsiteX2" fmla="*/ 259774 w 259774"/>
                  <a:gd name="connsiteY2" fmla="*/ 204939 h 209370"/>
                  <a:gd name="connsiteX3" fmla="*/ 252573 w 259774"/>
                  <a:gd name="connsiteY3" fmla="*/ 209370 h 209370"/>
                  <a:gd name="connsiteX4" fmla="*/ 233741 w 259774"/>
                  <a:gd name="connsiteY4" fmla="*/ 194969 h 209370"/>
                  <a:gd name="connsiteX5" fmla="*/ 233187 w 259774"/>
                  <a:gd name="connsiteY5" fmla="*/ 194415 h 209370"/>
                  <a:gd name="connsiteX6" fmla="*/ 157858 w 259774"/>
                  <a:gd name="connsiteY6" fmla="*/ 134595 h 209370"/>
                  <a:gd name="connsiteX7" fmla="*/ 74221 w 259774"/>
                  <a:gd name="connsiteY7" fmla="*/ 63697 h 209370"/>
                  <a:gd name="connsiteX8" fmla="*/ 69790 w 259774"/>
                  <a:gd name="connsiteY8" fmla="*/ 63143 h 209370"/>
                  <a:gd name="connsiteX9" fmla="*/ 64805 w 259774"/>
                  <a:gd name="connsiteY9" fmla="*/ 59820 h 209370"/>
                  <a:gd name="connsiteX10" fmla="*/ 0 w 259774"/>
                  <a:gd name="connsiteY10" fmla="*/ 6093 h 209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9774" h="209370">
                    <a:moveTo>
                      <a:pt x="0" y="6093"/>
                    </a:moveTo>
                    <a:cubicBezTo>
                      <a:pt x="1662" y="3877"/>
                      <a:pt x="3877" y="2216"/>
                      <a:pt x="6093" y="0"/>
                    </a:cubicBezTo>
                    <a:cubicBezTo>
                      <a:pt x="86407" y="72006"/>
                      <a:pt x="175029" y="136811"/>
                      <a:pt x="259774" y="204939"/>
                    </a:cubicBezTo>
                    <a:cubicBezTo>
                      <a:pt x="257558" y="206601"/>
                      <a:pt x="254789" y="207155"/>
                      <a:pt x="252573" y="209370"/>
                    </a:cubicBezTo>
                    <a:cubicBezTo>
                      <a:pt x="245927" y="206047"/>
                      <a:pt x="239280" y="198292"/>
                      <a:pt x="233741" y="194969"/>
                    </a:cubicBezTo>
                    <a:cubicBezTo>
                      <a:pt x="233187" y="194969"/>
                      <a:pt x="232633" y="196077"/>
                      <a:pt x="233187" y="194415"/>
                    </a:cubicBezTo>
                    <a:cubicBezTo>
                      <a:pt x="208262" y="174475"/>
                      <a:pt x="182783" y="154535"/>
                      <a:pt x="157858" y="134595"/>
                    </a:cubicBezTo>
                    <a:cubicBezTo>
                      <a:pt x="129056" y="111332"/>
                      <a:pt x="97484" y="91392"/>
                      <a:pt x="74221" y="63697"/>
                    </a:cubicBezTo>
                    <a:cubicBezTo>
                      <a:pt x="72559" y="63143"/>
                      <a:pt x="70898" y="64251"/>
                      <a:pt x="69790" y="63143"/>
                    </a:cubicBezTo>
                    <a:cubicBezTo>
                      <a:pt x="68682" y="61482"/>
                      <a:pt x="67574" y="60374"/>
                      <a:pt x="64805" y="59820"/>
                    </a:cubicBezTo>
                    <a:cubicBezTo>
                      <a:pt x="44311" y="40988"/>
                      <a:pt x="22709" y="23263"/>
                      <a:pt x="0" y="609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7" name="Freeform: Shape 1356">
                <a:extLst>
                  <a:ext uri="{FF2B5EF4-FFF2-40B4-BE49-F238E27FC236}">
                    <a16:creationId xmlns:a16="http://schemas.microsoft.com/office/drawing/2014/main" id="{0607F2BE-E55E-4E3E-AB42-9F5E8C366669}"/>
                  </a:ext>
                </a:extLst>
              </p:cNvPr>
              <p:cNvSpPr/>
              <p:nvPr/>
            </p:nvSpPr>
            <p:spPr>
              <a:xfrm>
                <a:off x="5928171" y="2795268"/>
                <a:ext cx="5538" cy="4156"/>
              </a:xfrm>
              <a:custGeom>
                <a:avLst/>
                <a:gdLst>
                  <a:gd name="connsiteX0" fmla="*/ 0 w 5538"/>
                  <a:gd name="connsiteY0" fmla="*/ 771 h 4156"/>
                  <a:gd name="connsiteX1" fmla="*/ 5539 w 5538"/>
                  <a:gd name="connsiteY1" fmla="*/ 4094 h 4156"/>
                  <a:gd name="connsiteX2" fmla="*/ 0 w 5538"/>
                  <a:gd name="connsiteY2" fmla="*/ 771 h 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38" h="4156">
                    <a:moveTo>
                      <a:pt x="0" y="771"/>
                    </a:moveTo>
                    <a:cubicBezTo>
                      <a:pt x="2216" y="-1998"/>
                      <a:pt x="3323" y="3541"/>
                      <a:pt x="5539" y="4094"/>
                    </a:cubicBezTo>
                    <a:cubicBezTo>
                      <a:pt x="3877" y="4648"/>
                      <a:pt x="2216" y="1325"/>
                      <a:pt x="0" y="7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8" name="Freeform: Shape 1357">
                <a:extLst>
                  <a:ext uri="{FF2B5EF4-FFF2-40B4-BE49-F238E27FC236}">
                    <a16:creationId xmlns:a16="http://schemas.microsoft.com/office/drawing/2014/main" id="{DDE4B9D7-5C3F-43B2-8205-B78636F41332}"/>
                  </a:ext>
                </a:extLst>
              </p:cNvPr>
              <p:cNvSpPr/>
              <p:nvPr/>
            </p:nvSpPr>
            <p:spPr>
              <a:xfrm>
                <a:off x="5840181" y="2835919"/>
                <a:ext cx="73588" cy="60373"/>
              </a:xfrm>
              <a:custGeom>
                <a:avLst/>
                <a:gdLst>
                  <a:gd name="connsiteX0" fmla="*/ 475 w 73588"/>
                  <a:gd name="connsiteY0" fmla="*/ 0 h 60373"/>
                  <a:gd name="connsiteX1" fmla="*/ 17646 w 73588"/>
                  <a:gd name="connsiteY1" fmla="*/ 13293 h 60373"/>
                  <a:gd name="connsiteX2" fmla="*/ 18200 w 73588"/>
                  <a:gd name="connsiteY2" fmla="*/ 17171 h 60373"/>
                  <a:gd name="connsiteX3" fmla="*/ 20415 w 73588"/>
                  <a:gd name="connsiteY3" fmla="*/ 15509 h 60373"/>
                  <a:gd name="connsiteX4" fmla="*/ 20969 w 73588"/>
                  <a:gd name="connsiteY4" fmla="*/ 17724 h 60373"/>
                  <a:gd name="connsiteX5" fmla="*/ 30939 w 73588"/>
                  <a:gd name="connsiteY5" fmla="*/ 25479 h 60373"/>
                  <a:gd name="connsiteX6" fmla="*/ 36478 w 73588"/>
                  <a:gd name="connsiteY6" fmla="*/ 29910 h 60373"/>
                  <a:gd name="connsiteX7" fmla="*/ 38694 w 73588"/>
                  <a:gd name="connsiteY7" fmla="*/ 29910 h 60373"/>
                  <a:gd name="connsiteX8" fmla="*/ 40355 w 73588"/>
                  <a:gd name="connsiteY8" fmla="*/ 32679 h 60373"/>
                  <a:gd name="connsiteX9" fmla="*/ 73589 w 73588"/>
                  <a:gd name="connsiteY9" fmla="*/ 60374 h 60373"/>
                  <a:gd name="connsiteX10" fmla="*/ 7122 w 73588"/>
                  <a:gd name="connsiteY10" fmla="*/ 8308 h 60373"/>
                  <a:gd name="connsiteX11" fmla="*/ 475 w 73588"/>
                  <a:gd name="connsiteY11" fmla="*/ 0 h 60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588" h="60373">
                    <a:moveTo>
                      <a:pt x="475" y="0"/>
                    </a:moveTo>
                    <a:cubicBezTo>
                      <a:pt x="6568" y="3877"/>
                      <a:pt x="11553" y="9416"/>
                      <a:pt x="17646" y="13293"/>
                    </a:cubicBezTo>
                    <a:cubicBezTo>
                      <a:pt x="17092" y="14955"/>
                      <a:pt x="17646" y="16063"/>
                      <a:pt x="18200" y="17171"/>
                    </a:cubicBezTo>
                    <a:cubicBezTo>
                      <a:pt x="20415" y="17724"/>
                      <a:pt x="18754" y="14955"/>
                      <a:pt x="20415" y="15509"/>
                    </a:cubicBezTo>
                    <a:cubicBezTo>
                      <a:pt x="20415" y="16617"/>
                      <a:pt x="20415" y="17171"/>
                      <a:pt x="20969" y="17724"/>
                    </a:cubicBezTo>
                    <a:cubicBezTo>
                      <a:pt x="25954" y="17171"/>
                      <a:pt x="28724" y="22156"/>
                      <a:pt x="30939" y="25479"/>
                    </a:cubicBezTo>
                    <a:cubicBezTo>
                      <a:pt x="33709" y="24925"/>
                      <a:pt x="35370" y="27694"/>
                      <a:pt x="36478" y="29910"/>
                    </a:cubicBezTo>
                    <a:cubicBezTo>
                      <a:pt x="38140" y="30464"/>
                      <a:pt x="37586" y="30464"/>
                      <a:pt x="38694" y="29910"/>
                    </a:cubicBezTo>
                    <a:cubicBezTo>
                      <a:pt x="38694" y="31018"/>
                      <a:pt x="40355" y="31018"/>
                      <a:pt x="40355" y="32679"/>
                    </a:cubicBezTo>
                    <a:cubicBezTo>
                      <a:pt x="52541" y="40988"/>
                      <a:pt x="61957" y="51512"/>
                      <a:pt x="73589" y="60374"/>
                    </a:cubicBezTo>
                    <a:cubicBezTo>
                      <a:pt x="51987" y="45419"/>
                      <a:pt x="28170" y="26033"/>
                      <a:pt x="7122" y="8308"/>
                    </a:cubicBezTo>
                    <a:cubicBezTo>
                      <a:pt x="4353" y="6647"/>
                      <a:pt x="-1740" y="4431"/>
                      <a:pt x="4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9" name="Freeform: Shape 1358">
                <a:extLst>
                  <a:ext uri="{FF2B5EF4-FFF2-40B4-BE49-F238E27FC236}">
                    <a16:creationId xmlns:a16="http://schemas.microsoft.com/office/drawing/2014/main" id="{0A8394E3-97C5-4565-83F1-8F2EA9120B70}"/>
                  </a:ext>
                </a:extLst>
              </p:cNvPr>
              <p:cNvSpPr/>
              <p:nvPr/>
            </p:nvSpPr>
            <p:spPr>
              <a:xfrm>
                <a:off x="5816086" y="2862506"/>
                <a:ext cx="4109" cy="14955"/>
              </a:xfrm>
              <a:custGeom>
                <a:avLst/>
                <a:gdLst>
                  <a:gd name="connsiteX0" fmla="*/ 2415 w 4109"/>
                  <a:gd name="connsiteY0" fmla="*/ 0 h 14955"/>
                  <a:gd name="connsiteX1" fmla="*/ 1307 w 4109"/>
                  <a:gd name="connsiteY1" fmla="*/ 6093 h 14955"/>
                  <a:gd name="connsiteX2" fmla="*/ 753 w 4109"/>
                  <a:gd name="connsiteY2" fmla="*/ 14955 h 14955"/>
                  <a:gd name="connsiteX3" fmla="*/ 2415 w 4109"/>
                  <a:gd name="connsiteY3" fmla="*/ 0 h 14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09" h="14955">
                    <a:moveTo>
                      <a:pt x="2415" y="0"/>
                    </a:moveTo>
                    <a:cubicBezTo>
                      <a:pt x="5738" y="0"/>
                      <a:pt x="3523" y="6093"/>
                      <a:pt x="1307" y="6093"/>
                    </a:cubicBezTo>
                    <a:cubicBezTo>
                      <a:pt x="3523" y="8862"/>
                      <a:pt x="199" y="11078"/>
                      <a:pt x="753" y="14955"/>
                    </a:cubicBezTo>
                    <a:cubicBezTo>
                      <a:pt x="-1462" y="11078"/>
                      <a:pt x="1861" y="4985"/>
                      <a:pt x="24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0" name="Freeform: Shape 1359">
                <a:extLst>
                  <a:ext uri="{FF2B5EF4-FFF2-40B4-BE49-F238E27FC236}">
                    <a16:creationId xmlns:a16="http://schemas.microsoft.com/office/drawing/2014/main" id="{7BB3D578-283D-4095-8C1A-558342295B4B}"/>
                  </a:ext>
                </a:extLst>
              </p:cNvPr>
              <p:cNvSpPr/>
              <p:nvPr/>
            </p:nvSpPr>
            <p:spPr>
              <a:xfrm>
                <a:off x="5718801" y="2859708"/>
                <a:ext cx="3710" cy="3923"/>
              </a:xfrm>
              <a:custGeom>
                <a:avLst/>
                <a:gdLst>
                  <a:gd name="connsiteX0" fmla="*/ 0 w 3710"/>
                  <a:gd name="connsiteY0" fmla="*/ 29 h 3923"/>
                  <a:gd name="connsiteX1" fmla="*/ 1662 w 3710"/>
                  <a:gd name="connsiteY1" fmla="*/ 2244 h 3923"/>
                  <a:gd name="connsiteX2" fmla="*/ 0 w 3710"/>
                  <a:gd name="connsiteY2" fmla="*/ 29 h 3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10" h="3923">
                    <a:moveTo>
                      <a:pt x="0" y="29"/>
                    </a:moveTo>
                    <a:cubicBezTo>
                      <a:pt x="1108" y="-525"/>
                      <a:pt x="6647" y="7229"/>
                      <a:pt x="1662" y="2244"/>
                    </a:cubicBezTo>
                    <a:cubicBezTo>
                      <a:pt x="1108" y="2244"/>
                      <a:pt x="1108" y="1690"/>
                      <a:pt x="0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1" name="Freeform: Shape 1360">
                <a:extLst>
                  <a:ext uri="{FF2B5EF4-FFF2-40B4-BE49-F238E27FC236}">
                    <a16:creationId xmlns:a16="http://schemas.microsoft.com/office/drawing/2014/main" id="{F0725775-9CDF-4587-9B75-3240FA5CF772}"/>
                  </a:ext>
                </a:extLst>
              </p:cNvPr>
              <p:cNvSpPr/>
              <p:nvPr/>
            </p:nvSpPr>
            <p:spPr>
              <a:xfrm>
                <a:off x="6352450" y="2927865"/>
                <a:ext cx="8862" cy="18278"/>
              </a:xfrm>
              <a:custGeom>
                <a:avLst/>
                <a:gdLst>
                  <a:gd name="connsiteX0" fmla="*/ 2769 w 8862"/>
                  <a:gd name="connsiteY0" fmla="*/ 18278 h 18278"/>
                  <a:gd name="connsiteX1" fmla="*/ 0 w 8862"/>
                  <a:gd name="connsiteY1" fmla="*/ 16617 h 18278"/>
                  <a:gd name="connsiteX2" fmla="*/ 8862 w 8862"/>
                  <a:gd name="connsiteY2" fmla="*/ 0 h 18278"/>
                  <a:gd name="connsiteX3" fmla="*/ 2769 w 8862"/>
                  <a:gd name="connsiteY3" fmla="*/ 18278 h 18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62" h="18278">
                    <a:moveTo>
                      <a:pt x="2769" y="18278"/>
                    </a:moveTo>
                    <a:cubicBezTo>
                      <a:pt x="1108" y="18278"/>
                      <a:pt x="1662" y="16617"/>
                      <a:pt x="0" y="16617"/>
                    </a:cubicBezTo>
                    <a:cubicBezTo>
                      <a:pt x="2769" y="10524"/>
                      <a:pt x="6093" y="5539"/>
                      <a:pt x="8862" y="0"/>
                    </a:cubicBezTo>
                    <a:cubicBezTo>
                      <a:pt x="8862" y="3323"/>
                      <a:pt x="4985" y="12739"/>
                      <a:pt x="2769" y="182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2" name="Freeform: Shape 1361">
                <a:extLst>
                  <a:ext uri="{FF2B5EF4-FFF2-40B4-BE49-F238E27FC236}">
                    <a16:creationId xmlns:a16="http://schemas.microsoft.com/office/drawing/2014/main" id="{8EA6AAF4-4932-49B6-83F8-77DE26D23213}"/>
                  </a:ext>
                </a:extLst>
              </p:cNvPr>
              <p:cNvSpPr/>
              <p:nvPr/>
            </p:nvSpPr>
            <p:spPr>
              <a:xfrm>
                <a:off x="5734684" y="2883346"/>
                <a:ext cx="2574" cy="1869"/>
              </a:xfrm>
              <a:custGeom>
                <a:avLst/>
                <a:gdLst>
                  <a:gd name="connsiteX0" fmla="*/ 179 w 2574"/>
                  <a:gd name="connsiteY0" fmla="*/ 208 h 1869"/>
                  <a:gd name="connsiteX1" fmla="*/ 2395 w 2574"/>
                  <a:gd name="connsiteY1" fmla="*/ 1869 h 1869"/>
                  <a:gd name="connsiteX2" fmla="*/ 179 w 2574"/>
                  <a:gd name="connsiteY2" fmla="*/ 208 h 1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74" h="1869">
                    <a:moveTo>
                      <a:pt x="179" y="208"/>
                    </a:moveTo>
                    <a:cubicBezTo>
                      <a:pt x="-928" y="-346"/>
                      <a:pt x="3503" y="208"/>
                      <a:pt x="2395" y="1869"/>
                    </a:cubicBezTo>
                    <a:cubicBezTo>
                      <a:pt x="733" y="1869"/>
                      <a:pt x="733" y="208"/>
                      <a:pt x="179" y="20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3" name="Freeform: Shape 1362">
                <a:extLst>
                  <a:ext uri="{FF2B5EF4-FFF2-40B4-BE49-F238E27FC236}">
                    <a16:creationId xmlns:a16="http://schemas.microsoft.com/office/drawing/2014/main" id="{51FA4192-8230-4A3E-89A0-ECF574FBE8D6}"/>
                  </a:ext>
                </a:extLst>
              </p:cNvPr>
              <p:cNvSpPr/>
              <p:nvPr/>
            </p:nvSpPr>
            <p:spPr>
              <a:xfrm>
                <a:off x="6402300" y="2953898"/>
                <a:ext cx="7754" cy="4431"/>
              </a:xfrm>
              <a:custGeom>
                <a:avLst/>
                <a:gdLst>
                  <a:gd name="connsiteX0" fmla="*/ 7754 w 7754"/>
                  <a:gd name="connsiteY0" fmla="*/ 0 h 4431"/>
                  <a:gd name="connsiteX1" fmla="*/ 0 w 7754"/>
                  <a:gd name="connsiteY1" fmla="*/ 4431 h 4431"/>
                  <a:gd name="connsiteX2" fmla="*/ 7754 w 7754"/>
                  <a:gd name="connsiteY2" fmla="*/ 0 h 4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54" h="4431">
                    <a:moveTo>
                      <a:pt x="7754" y="0"/>
                    </a:moveTo>
                    <a:cubicBezTo>
                      <a:pt x="6647" y="3323"/>
                      <a:pt x="2769" y="3323"/>
                      <a:pt x="0" y="4431"/>
                    </a:cubicBezTo>
                    <a:cubicBezTo>
                      <a:pt x="2216" y="2769"/>
                      <a:pt x="4985" y="1108"/>
                      <a:pt x="77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4" name="Freeform: Shape 1363">
                <a:extLst>
                  <a:ext uri="{FF2B5EF4-FFF2-40B4-BE49-F238E27FC236}">
                    <a16:creationId xmlns:a16="http://schemas.microsoft.com/office/drawing/2014/main" id="{815B0B31-A5E1-4596-BD84-7979441485DB}"/>
                  </a:ext>
                </a:extLst>
              </p:cNvPr>
              <p:cNvSpPr/>
              <p:nvPr/>
            </p:nvSpPr>
            <p:spPr>
              <a:xfrm>
                <a:off x="5829025" y="2910283"/>
                <a:ext cx="39326" cy="59123"/>
              </a:xfrm>
              <a:custGeom>
                <a:avLst/>
                <a:gdLst>
                  <a:gd name="connsiteX0" fmla="*/ 19386 w 39326"/>
                  <a:gd name="connsiteY0" fmla="*/ 14258 h 59123"/>
                  <a:gd name="connsiteX1" fmla="*/ 38772 w 39326"/>
                  <a:gd name="connsiteY1" fmla="*/ 30321 h 59123"/>
                  <a:gd name="connsiteX2" fmla="*/ 36557 w 39326"/>
                  <a:gd name="connsiteY2" fmla="*/ 59123 h 59123"/>
                  <a:gd name="connsiteX3" fmla="*/ 0 w 39326"/>
                  <a:gd name="connsiteY3" fmla="*/ 28659 h 59123"/>
                  <a:gd name="connsiteX4" fmla="*/ 3323 w 39326"/>
                  <a:gd name="connsiteY4" fmla="*/ 411 h 59123"/>
                  <a:gd name="connsiteX5" fmla="*/ 7201 w 39326"/>
                  <a:gd name="connsiteY5" fmla="*/ 3180 h 59123"/>
                  <a:gd name="connsiteX6" fmla="*/ 2769 w 39326"/>
                  <a:gd name="connsiteY6" fmla="*/ 8719 h 59123"/>
                  <a:gd name="connsiteX7" fmla="*/ 9970 w 39326"/>
                  <a:gd name="connsiteY7" fmla="*/ 4288 h 59123"/>
                  <a:gd name="connsiteX8" fmla="*/ 39326 w 39326"/>
                  <a:gd name="connsiteY8" fmla="*/ 27552 h 59123"/>
                  <a:gd name="connsiteX9" fmla="*/ 28802 w 39326"/>
                  <a:gd name="connsiteY9" fmla="*/ 21459 h 59123"/>
                  <a:gd name="connsiteX10" fmla="*/ 19386 w 39326"/>
                  <a:gd name="connsiteY10" fmla="*/ 14258 h 59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326" h="59123">
                    <a:moveTo>
                      <a:pt x="19386" y="14258"/>
                    </a:moveTo>
                    <a:cubicBezTo>
                      <a:pt x="23817" y="19797"/>
                      <a:pt x="32679" y="25336"/>
                      <a:pt x="38772" y="30321"/>
                    </a:cubicBezTo>
                    <a:cubicBezTo>
                      <a:pt x="37664" y="39183"/>
                      <a:pt x="36003" y="50261"/>
                      <a:pt x="36557" y="59123"/>
                    </a:cubicBezTo>
                    <a:cubicBezTo>
                      <a:pt x="24925" y="50261"/>
                      <a:pt x="13293" y="37522"/>
                      <a:pt x="0" y="28659"/>
                    </a:cubicBezTo>
                    <a:cubicBezTo>
                      <a:pt x="1108" y="18689"/>
                      <a:pt x="2216" y="9827"/>
                      <a:pt x="3323" y="411"/>
                    </a:cubicBezTo>
                    <a:cubicBezTo>
                      <a:pt x="3877" y="-1251"/>
                      <a:pt x="6093" y="2627"/>
                      <a:pt x="7201" y="3180"/>
                    </a:cubicBezTo>
                    <a:cubicBezTo>
                      <a:pt x="6093" y="5950"/>
                      <a:pt x="3323" y="6504"/>
                      <a:pt x="2769" y="8719"/>
                    </a:cubicBezTo>
                    <a:cubicBezTo>
                      <a:pt x="6093" y="8165"/>
                      <a:pt x="6647" y="5396"/>
                      <a:pt x="9970" y="4288"/>
                    </a:cubicBezTo>
                    <a:cubicBezTo>
                      <a:pt x="18832" y="13150"/>
                      <a:pt x="28248" y="20905"/>
                      <a:pt x="39326" y="27552"/>
                    </a:cubicBezTo>
                    <a:cubicBezTo>
                      <a:pt x="36557" y="28105"/>
                      <a:pt x="32126" y="24228"/>
                      <a:pt x="28802" y="21459"/>
                    </a:cubicBezTo>
                    <a:cubicBezTo>
                      <a:pt x="25479" y="19797"/>
                      <a:pt x="22156" y="17028"/>
                      <a:pt x="19386" y="142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5" name="Freeform: Shape 1364">
                <a:extLst>
                  <a:ext uri="{FF2B5EF4-FFF2-40B4-BE49-F238E27FC236}">
                    <a16:creationId xmlns:a16="http://schemas.microsoft.com/office/drawing/2014/main" id="{5F66DABC-FDB0-4C37-8992-8E81C38B9922}"/>
                  </a:ext>
                </a:extLst>
              </p:cNvPr>
              <p:cNvSpPr/>
              <p:nvPr/>
            </p:nvSpPr>
            <p:spPr>
              <a:xfrm>
                <a:off x="6343034" y="2957221"/>
                <a:ext cx="37736" cy="18832"/>
              </a:xfrm>
              <a:custGeom>
                <a:avLst/>
                <a:gdLst>
                  <a:gd name="connsiteX0" fmla="*/ 0 w 37736"/>
                  <a:gd name="connsiteY0" fmla="*/ 18832 h 18832"/>
                  <a:gd name="connsiteX1" fmla="*/ 37664 w 37736"/>
                  <a:gd name="connsiteY1" fmla="*/ 0 h 18832"/>
                  <a:gd name="connsiteX2" fmla="*/ 34341 w 37736"/>
                  <a:gd name="connsiteY2" fmla="*/ 2216 h 18832"/>
                  <a:gd name="connsiteX3" fmla="*/ 0 w 37736"/>
                  <a:gd name="connsiteY3" fmla="*/ 18832 h 18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736" h="18832">
                    <a:moveTo>
                      <a:pt x="0" y="18832"/>
                    </a:moveTo>
                    <a:cubicBezTo>
                      <a:pt x="11078" y="11078"/>
                      <a:pt x="24925" y="6093"/>
                      <a:pt x="37664" y="0"/>
                    </a:cubicBezTo>
                    <a:cubicBezTo>
                      <a:pt x="38218" y="1662"/>
                      <a:pt x="35449" y="1662"/>
                      <a:pt x="34341" y="2216"/>
                    </a:cubicBezTo>
                    <a:cubicBezTo>
                      <a:pt x="24371" y="7754"/>
                      <a:pt x="11632" y="14401"/>
                      <a:pt x="0" y="188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6" name="Freeform: Shape 1365">
                <a:extLst>
                  <a:ext uri="{FF2B5EF4-FFF2-40B4-BE49-F238E27FC236}">
                    <a16:creationId xmlns:a16="http://schemas.microsoft.com/office/drawing/2014/main" id="{A2616EA2-234B-418F-A4A1-C7A1802BD95C}"/>
                  </a:ext>
                </a:extLst>
              </p:cNvPr>
              <p:cNvSpPr/>
              <p:nvPr/>
            </p:nvSpPr>
            <p:spPr>
              <a:xfrm>
                <a:off x="5815178" y="2915125"/>
                <a:ext cx="3877" cy="2769"/>
              </a:xfrm>
              <a:custGeom>
                <a:avLst/>
                <a:gdLst>
                  <a:gd name="connsiteX0" fmla="*/ 0 w 3877"/>
                  <a:gd name="connsiteY0" fmla="*/ 0 h 2769"/>
                  <a:gd name="connsiteX1" fmla="*/ 3877 w 3877"/>
                  <a:gd name="connsiteY1" fmla="*/ 2769 h 2769"/>
                  <a:gd name="connsiteX2" fmla="*/ 0 w 3877"/>
                  <a:gd name="connsiteY2" fmla="*/ 0 h 2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77" h="2769">
                    <a:moveTo>
                      <a:pt x="0" y="0"/>
                    </a:moveTo>
                    <a:cubicBezTo>
                      <a:pt x="1662" y="554"/>
                      <a:pt x="2769" y="1662"/>
                      <a:pt x="3877" y="2769"/>
                    </a:cubicBezTo>
                    <a:cubicBezTo>
                      <a:pt x="3323" y="2769"/>
                      <a:pt x="554" y="110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7" name="Freeform: Shape 1366">
                <a:extLst>
                  <a:ext uri="{FF2B5EF4-FFF2-40B4-BE49-F238E27FC236}">
                    <a16:creationId xmlns:a16="http://schemas.microsoft.com/office/drawing/2014/main" id="{11D0D96E-7D76-4AE8-9C9D-474A4ADB4DBC}"/>
                  </a:ext>
                </a:extLst>
              </p:cNvPr>
              <p:cNvSpPr/>
              <p:nvPr/>
            </p:nvSpPr>
            <p:spPr>
              <a:xfrm>
                <a:off x="5951988" y="2927865"/>
                <a:ext cx="6092" cy="4431"/>
              </a:xfrm>
              <a:custGeom>
                <a:avLst/>
                <a:gdLst>
                  <a:gd name="connsiteX0" fmla="*/ 0 w 6092"/>
                  <a:gd name="connsiteY0" fmla="*/ 0 h 4431"/>
                  <a:gd name="connsiteX1" fmla="*/ 6093 w 6092"/>
                  <a:gd name="connsiteY1" fmla="*/ 4431 h 4431"/>
                  <a:gd name="connsiteX2" fmla="*/ 0 w 6092"/>
                  <a:gd name="connsiteY2" fmla="*/ 0 h 4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92" h="4431">
                    <a:moveTo>
                      <a:pt x="0" y="0"/>
                    </a:moveTo>
                    <a:cubicBezTo>
                      <a:pt x="1662" y="0"/>
                      <a:pt x="4431" y="2769"/>
                      <a:pt x="6093" y="4431"/>
                    </a:cubicBezTo>
                    <a:cubicBezTo>
                      <a:pt x="4431" y="4431"/>
                      <a:pt x="2216" y="110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8" name="Freeform: Shape 1367">
                <a:extLst>
                  <a:ext uri="{FF2B5EF4-FFF2-40B4-BE49-F238E27FC236}">
                    <a16:creationId xmlns:a16="http://schemas.microsoft.com/office/drawing/2014/main" id="{71A01CE9-4602-471E-B659-5B4857E130EF}"/>
                  </a:ext>
                </a:extLst>
              </p:cNvPr>
              <p:cNvSpPr/>
              <p:nvPr/>
            </p:nvSpPr>
            <p:spPr>
              <a:xfrm>
                <a:off x="6401192" y="2965529"/>
                <a:ext cx="5098" cy="8862"/>
              </a:xfrm>
              <a:custGeom>
                <a:avLst/>
                <a:gdLst>
                  <a:gd name="connsiteX0" fmla="*/ 4985 w 5098"/>
                  <a:gd name="connsiteY0" fmla="*/ 0 h 8862"/>
                  <a:gd name="connsiteX1" fmla="*/ 3877 w 5098"/>
                  <a:gd name="connsiteY1" fmla="*/ 7201 h 8862"/>
                  <a:gd name="connsiteX2" fmla="*/ 0 w 5098"/>
                  <a:gd name="connsiteY2" fmla="*/ 8862 h 8862"/>
                  <a:gd name="connsiteX3" fmla="*/ 1662 w 5098"/>
                  <a:gd name="connsiteY3" fmla="*/ 7754 h 8862"/>
                  <a:gd name="connsiteX4" fmla="*/ 4985 w 5098"/>
                  <a:gd name="connsiteY4" fmla="*/ 0 h 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8" h="8862">
                    <a:moveTo>
                      <a:pt x="4985" y="0"/>
                    </a:moveTo>
                    <a:cubicBezTo>
                      <a:pt x="5539" y="1662"/>
                      <a:pt x="3877" y="4431"/>
                      <a:pt x="3877" y="7201"/>
                    </a:cubicBezTo>
                    <a:cubicBezTo>
                      <a:pt x="2769" y="7754"/>
                      <a:pt x="1662" y="8308"/>
                      <a:pt x="0" y="8862"/>
                    </a:cubicBezTo>
                    <a:cubicBezTo>
                      <a:pt x="0" y="7754"/>
                      <a:pt x="554" y="7754"/>
                      <a:pt x="1662" y="7754"/>
                    </a:cubicBezTo>
                    <a:cubicBezTo>
                      <a:pt x="-554" y="4431"/>
                      <a:pt x="2216" y="554"/>
                      <a:pt x="49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9" name="Freeform: Shape 1368">
                <a:extLst>
                  <a:ext uri="{FF2B5EF4-FFF2-40B4-BE49-F238E27FC236}">
                    <a16:creationId xmlns:a16="http://schemas.microsoft.com/office/drawing/2014/main" id="{AB0DC7B9-FB44-4FB2-AA43-6360C6518D5B}"/>
                  </a:ext>
                </a:extLst>
              </p:cNvPr>
              <p:cNvSpPr/>
              <p:nvPr/>
            </p:nvSpPr>
            <p:spPr>
              <a:xfrm>
                <a:off x="5922078" y="2928973"/>
                <a:ext cx="13847" cy="10523"/>
              </a:xfrm>
              <a:custGeom>
                <a:avLst/>
                <a:gdLst>
                  <a:gd name="connsiteX0" fmla="*/ 0 w 13847"/>
                  <a:gd name="connsiteY0" fmla="*/ 0 h 10523"/>
                  <a:gd name="connsiteX1" fmla="*/ 13847 w 13847"/>
                  <a:gd name="connsiteY1" fmla="*/ 10524 h 10523"/>
                  <a:gd name="connsiteX2" fmla="*/ 0 w 13847"/>
                  <a:gd name="connsiteY2" fmla="*/ 0 h 1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47" h="10523">
                    <a:moveTo>
                      <a:pt x="0" y="0"/>
                    </a:moveTo>
                    <a:cubicBezTo>
                      <a:pt x="4431" y="2216"/>
                      <a:pt x="8862" y="7201"/>
                      <a:pt x="13847" y="10524"/>
                    </a:cubicBezTo>
                    <a:cubicBezTo>
                      <a:pt x="9416" y="8862"/>
                      <a:pt x="4431" y="332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0" name="Freeform: Shape 1369">
                <a:extLst>
                  <a:ext uri="{FF2B5EF4-FFF2-40B4-BE49-F238E27FC236}">
                    <a16:creationId xmlns:a16="http://schemas.microsoft.com/office/drawing/2014/main" id="{89847731-4AAB-47D3-AE64-43772950C7DF}"/>
                  </a:ext>
                </a:extLst>
              </p:cNvPr>
              <p:cNvSpPr/>
              <p:nvPr/>
            </p:nvSpPr>
            <p:spPr>
              <a:xfrm>
                <a:off x="5958635" y="2933404"/>
                <a:ext cx="8862" cy="6092"/>
              </a:xfrm>
              <a:custGeom>
                <a:avLst/>
                <a:gdLst>
                  <a:gd name="connsiteX0" fmla="*/ 0 w 8862"/>
                  <a:gd name="connsiteY0" fmla="*/ 0 h 6092"/>
                  <a:gd name="connsiteX1" fmla="*/ 8862 w 8862"/>
                  <a:gd name="connsiteY1" fmla="*/ 6093 h 6092"/>
                  <a:gd name="connsiteX2" fmla="*/ 0 w 8862"/>
                  <a:gd name="connsiteY2" fmla="*/ 0 h 6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62" h="6092">
                    <a:moveTo>
                      <a:pt x="0" y="0"/>
                    </a:moveTo>
                    <a:cubicBezTo>
                      <a:pt x="3323" y="554"/>
                      <a:pt x="5539" y="4985"/>
                      <a:pt x="8862" y="6093"/>
                    </a:cubicBezTo>
                    <a:cubicBezTo>
                      <a:pt x="6093" y="5539"/>
                      <a:pt x="3323" y="166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1" name="Freeform: Shape 1370">
                <a:extLst>
                  <a:ext uri="{FF2B5EF4-FFF2-40B4-BE49-F238E27FC236}">
                    <a16:creationId xmlns:a16="http://schemas.microsoft.com/office/drawing/2014/main" id="{180F96E9-F834-49DE-A3A9-CE9D2BC2F3EF}"/>
                  </a:ext>
                </a:extLst>
              </p:cNvPr>
              <p:cNvSpPr/>
              <p:nvPr/>
            </p:nvSpPr>
            <p:spPr>
              <a:xfrm>
                <a:off x="5968605" y="2940960"/>
                <a:ext cx="4985" cy="3583"/>
              </a:xfrm>
              <a:custGeom>
                <a:avLst/>
                <a:gdLst>
                  <a:gd name="connsiteX0" fmla="*/ 0 w 4985"/>
                  <a:gd name="connsiteY0" fmla="*/ 198 h 3583"/>
                  <a:gd name="connsiteX1" fmla="*/ 4985 w 4985"/>
                  <a:gd name="connsiteY1" fmla="*/ 3521 h 3583"/>
                  <a:gd name="connsiteX2" fmla="*/ 0 w 4985"/>
                  <a:gd name="connsiteY2" fmla="*/ 198 h 3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85" h="3583">
                    <a:moveTo>
                      <a:pt x="0" y="198"/>
                    </a:moveTo>
                    <a:cubicBezTo>
                      <a:pt x="0" y="-910"/>
                      <a:pt x="3323" y="2967"/>
                      <a:pt x="4985" y="3521"/>
                    </a:cubicBezTo>
                    <a:cubicBezTo>
                      <a:pt x="3323" y="4075"/>
                      <a:pt x="1108" y="752"/>
                      <a:pt x="0" y="1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2" name="Freeform: Shape 1371">
                <a:extLst>
                  <a:ext uri="{FF2B5EF4-FFF2-40B4-BE49-F238E27FC236}">
                    <a16:creationId xmlns:a16="http://schemas.microsoft.com/office/drawing/2014/main" id="{451B4544-8C61-4A40-875C-AC365683DDBD}"/>
                  </a:ext>
                </a:extLst>
              </p:cNvPr>
              <p:cNvSpPr/>
              <p:nvPr/>
            </p:nvSpPr>
            <p:spPr>
              <a:xfrm>
                <a:off x="5895643" y="2935619"/>
                <a:ext cx="81824" cy="64804"/>
              </a:xfrm>
              <a:custGeom>
                <a:avLst/>
                <a:gdLst>
                  <a:gd name="connsiteX0" fmla="*/ 9265 w 81824"/>
                  <a:gd name="connsiteY0" fmla="*/ 7754 h 64804"/>
                  <a:gd name="connsiteX1" fmla="*/ 11480 w 81824"/>
                  <a:gd name="connsiteY1" fmla="*/ 12186 h 64804"/>
                  <a:gd name="connsiteX2" fmla="*/ 4834 w 81824"/>
                  <a:gd name="connsiteY2" fmla="*/ 7201 h 64804"/>
                  <a:gd name="connsiteX3" fmla="*/ 403 w 81824"/>
                  <a:gd name="connsiteY3" fmla="*/ 0 h 64804"/>
                  <a:gd name="connsiteX4" fmla="*/ 81824 w 81824"/>
                  <a:gd name="connsiteY4" fmla="*/ 60928 h 64804"/>
                  <a:gd name="connsiteX5" fmla="*/ 81270 w 81824"/>
                  <a:gd name="connsiteY5" fmla="*/ 64805 h 64804"/>
                  <a:gd name="connsiteX6" fmla="*/ 9265 w 81824"/>
                  <a:gd name="connsiteY6" fmla="*/ 7754 h 64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824" h="64804">
                    <a:moveTo>
                      <a:pt x="9265" y="7754"/>
                    </a:moveTo>
                    <a:cubicBezTo>
                      <a:pt x="9265" y="9970"/>
                      <a:pt x="10927" y="10524"/>
                      <a:pt x="11480" y="12186"/>
                    </a:cubicBezTo>
                    <a:cubicBezTo>
                      <a:pt x="9265" y="11632"/>
                      <a:pt x="7049" y="9416"/>
                      <a:pt x="4834" y="7201"/>
                    </a:cubicBezTo>
                    <a:cubicBezTo>
                      <a:pt x="2618" y="5539"/>
                      <a:pt x="-1259" y="4431"/>
                      <a:pt x="403" y="0"/>
                    </a:cubicBezTo>
                    <a:cubicBezTo>
                      <a:pt x="27543" y="19940"/>
                      <a:pt x="52468" y="42649"/>
                      <a:pt x="81824" y="60928"/>
                    </a:cubicBezTo>
                    <a:cubicBezTo>
                      <a:pt x="81824" y="62589"/>
                      <a:pt x="81270" y="63143"/>
                      <a:pt x="81270" y="64805"/>
                    </a:cubicBezTo>
                    <a:cubicBezTo>
                      <a:pt x="55792" y="47081"/>
                      <a:pt x="31420" y="28248"/>
                      <a:pt x="9265" y="77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3" name="Freeform: Shape 1372">
                <a:extLst>
                  <a:ext uri="{FF2B5EF4-FFF2-40B4-BE49-F238E27FC236}">
                    <a16:creationId xmlns:a16="http://schemas.microsoft.com/office/drawing/2014/main" id="{3EB202EC-F8FA-4E81-9C5C-62D9DF470A84}"/>
                  </a:ext>
                </a:extLst>
              </p:cNvPr>
              <p:cNvSpPr/>
              <p:nvPr/>
            </p:nvSpPr>
            <p:spPr>
              <a:xfrm>
                <a:off x="6367405" y="2974945"/>
                <a:ext cx="31571" cy="14401"/>
              </a:xfrm>
              <a:custGeom>
                <a:avLst/>
                <a:gdLst>
                  <a:gd name="connsiteX0" fmla="*/ 31572 w 31571"/>
                  <a:gd name="connsiteY0" fmla="*/ 0 h 14401"/>
                  <a:gd name="connsiteX1" fmla="*/ 0 w 31571"/>
                  <a:gd name="connsiteY1" fmla="*/ 14401 h 14401"/>
                  <a:gd name="connsiteX2" fmla="*/ 31572 w 31571"/>
                  <a:gd name="connsiteY2" fmla="*/ 0 h 14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71" h="14401">
                    <a:moveTo>
                      <a:pt x="31572" y="0"/>
                    </a:moveTo>
                    <a:cubicBezTo>
                      <a:pt x="21602" y="5539"/>
                      <a:pt x="10524" y="9970"/>
                      <a:pt x="0" y="14401"/>
                    </a:cubicBezTo>
                    <a:cubicBezTo>
                      <a:pt x="7754" y="10524"/>
                      <a:pt x="21048" y="3877"/>
                      <a:pt x="31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4" name="Freeform: Shape 1373">
                <a:extLst>
                  <a:ext uri="{FF2B5EF4-FFF2-40B4-BE49-F238E27FC236}">
                    <a16:creationId xmlns:a16="http://schemas.microsoft.com/office/drawing/2014/main" id="{9E62670F-AA65-47BF-B43A-C035B1083F51}"/>
                  </a:ext>
                </a:extLst>
              </p:cNvPr>
              <p:cNvSpPr/>
              <p:nvPr/>
            </p:nvSpPr>
            <p:spPr>
              <a:xfrm>
                <a:off x="5794684" y="2929526"/>
                <a:ext cx="8862" cy="8308"/>
              </a:xfrm>
              <a:custGeom>
                <a:avLst/>
                <a:gdLst>
                  <a:gd name="connsiteX0" fmla="*/ 0 w 8862"/>
                  <a:gd name="connsiteY0" fmla="*/ 0 h 8308"/>
                  <a:gd name="connsiteX1" fmla="*/ 8862 w 8862"/>
                  <a:gd name="connsiteY1" fmla="*/ 8308 h 8308"/>
                  <a:gd name="connsiteX2" fmla="*/ 0 w 8862"/>
                  <a:gd name="connsiteY2" fmla="*/ 0 h 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62" h="8308">
                    <a:moveTo>
                      <a:pt x="0" y="0"/>
                    </a:moveTo>
                    <a:cubicBezTo>
                      <a:pt x="2216" y="1662"/>
                      <a:pt x="8308" y="3877"/>
                      <a:pt x="8862" y="8308"/>
                    </a:cubicBezTo>
                    <a:cubicBezTo>
                      <a:pt x="5539" y="6093"/>
                      <a:pt x="3323" y="276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5" name="Freeform: Shape 1374">
                <a:extLst>
                  <a:ext uri="{FF2B5EF4-FFF2-40B4-BE49-F238E27FC236}">
                    <a16:creationId xmlns:a16="http://schemas.microsoft.com/office/drawing/2014/main" id="{56EACDCC-57EA-4606-B967-1C742F2C3D2B}"/>
                  </a:ext>
                </a:extLst>
              </p:cNvPr>
              <p:cNvSpPr/>
              <p:nvPr/>
            </p:nvSpPr>
            <p:spPr>
              <a:xfrm>
                <a:off x="5974698" y="2945837"/>
                <a:ext cx="3323" cy="2229"/>
              </a:xfrm>
              <a:custGeom>
                <a:avLst/>
                <a:gdLst>
                  <a:gd name="connsiteX0" fmla="*/ 0 w 3323"/>
                  <a:gd name="connsiteY0" fmla="*/ 306 h 2229"/>
                  <a:gd name="connsiteX1" fmla="*/ 3323 w 3323"/>
                  <a:gd name="connsiteY1" fmla="*/ 1968 h 2229"/>
                  <a:gd name="connsiteX2" fmla="*/ 0 w 3323"/>
                  <a:gd name="connsiteY2" fmla="*/ 306 h 2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23" h="2229">
                    <a:moveTo>
                      <a:pt x="0" y="306"/>
                    </a:moveTo>
                    <a:cubicBezTo>
                      <a:pt x="1108" y="-802"/>
                      <a:pt x="2216" y="1414"/>
                      <a:pt x="3323" y="1968"/>
                    </a:cubicBezTo>
                    <a:cubicBezTo>
                      <a:pt x="2216" y="3075"/>
                      <a:pt x="1108" y="306"/>
                      <a:pt x="0" y="3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6" name="Freeform: Shape 1375">
                <a:extLst>
                  <a:ext uri="{FF2B5EF4-FFF2-40B4-BE49-F238E27FC236}">
                    <a16:creationId xmlns:a16="http://schemas.microsoft.com/office/drawing/2014/main" id="{13AC0536-1BA3-49A4-A89F-20965754F483}"/>
                  </a:ext>
                </a:extLst>
              </p:cNvPr>
              <p:cNvSpPr/>
              <p:nvPr/>
            </p:nvSpPr>
            <p:spPr>
              <a:xfrm>
                <a:off x="6235026" y="2979376"/>
                <a:ext cx="163397" cy="79760"/>
              </a:xfrm>
              <a:custGeom>
                <a:avLst/>
                <a:gdLst>
                  <a:gd name="connsiteX0" fmla="*/ 163397 w 163397"/>
                  <a:gd name="connsiteY0" fmla="*/ 0 h 79760"/>
                  <a:gd name="connsiteX1" fmla="*/ 154535 w 163397"/>
                  <a:gd name="connsiteY1" fmla="*/ 6647 h 79760"/>
                  <a:gd name="connsiteX2" fmla="*/ 554 w 163397"/>
                  <a:gd name="connsiteY2" fmla="*/ 79206 h 79760"/>
                  <a:gd name="connsiteX3" fmla="*/ 0 w 163397"/>
                  <a:gd name="connsiteY3" fmla="*/ 79760 h 79760"/>
                  <a:gd name="connsiteX4" fmla="*/ 25479 w 163397"/>
                  <a:gd name="connsiteY4" fmla="*/ 64251 h 79760"/>
                  <a:gd name="connsiteX5" fmla="*/ 44311 w 163397"/>
                  <a:gd name="connsiteY5" fmla="*/ 53727 h 79760"/>
                  <a:gd name="connsiteX6" fmla="*/ 163397 w 163397"/>
                  <a:gd name="connsiteY6" fmla="*/ 0 h 7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397" h="79760">
                    <a:moveTo>
                      <a:pt x="163397" y="0"/>
                    </a:moveTo>
                    <a:cubicBezTo>
                      <a:pt x="162289" y="3877"/>
                      <a:pt x="157305" y="4985"/>
                      <a:pt x="154535" y="6647"/>
                    </a:cubicBezTo>
                    <a:cubicBezTo>
                      <a:pt x="105239" y="32126"/>
                      <a:pt x="51512" y="54835"/>
                      <a:pt x="554" y="79206"/>
                    </a:cubicBezTo>
                    <a:cubicBezTo>
                      <a:pt x="0" y="79206"/>
                      <a:pt x="0" y="79206"/>
                      <a:pt x="0" y="79760"/>
                    </a:cubicBezTo>
                    <a:cubicBezTo>
                      <a:pt x="3877" y="71452"/>
                      <a:pt x="15509" y="69236"/>
                      <a:pt x="25479" y="64251"/>
                    </a:cubicBezTo>
                    <a:cubicBezTo>
                      <a:pt x="32126" y="60928"/>
                      <a:pt x="38218" y="57051"/>
                      <a:pt x="44311" y="53727"/>
                    </a:cubicBezTo>
                    <a:cubicBezTo>
                      <a:pt x="82529" y="34895"/>
                      <a:pt x="124071" y="16617"/>
                      <a:pt x="1633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7" name="Freeform: Shape 1376">
                <a:extLst>
                  <a:ext uri="{FF2B5EF4-FFF2-40B4-BE49-F238E27FC236}">
                    <a16:creationId xmlns:a16="http://schemas.microsoft.com/office/drawing/2014/main" id="{84B6337B-A7C0-4056-983F-FBBF380905FC}"/>
                  </a:ext>
                </a:extLst>
              </p:cNvPr>
              <p:cNvSpPr/>
              <p:nvPr/>
            </p:nvSpPr>
            <p:spPr>
              <a:xfrm>
                <a:off x="5979129" y="2950020"/>
                <a:ext cx="10523" cy="7754"/>
              </a:xfrm>
              <a:custGeom>
                <a:avLst/>
                <a:gdLst>
                  <a:gd name="connsiteX0" fmla="*/ 0 w 10523"/>
                  <a:gd name="connsiteY0" fmla="*/ 0 h 7754"/>
                  <a:gd name="connsiteX1" fmla="*/ 10524 w 10523"/>
                  <a:gd name="connsiteY1" fmla="*/ 7754 h 7754"/>
                  <a:gd name="connsiteX2" fmla="*/ 0 w 10523"/>
                  <a:gd name="connsiteY2" fmla="*/ 0 h 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23" h="7754">
                    <a:moveTo>
                      <a:pt x="0" y="0"/>
                    </a:moveTo>
                    <a:cubicBezTo>
                      <a:pt x="3323" y="1108"/>
                      <a:pt x="7754" y="4431"/>
                      <a:pt x="10524" y="7754"/>
                    </a:cubicBezTo>
                    <a:cubicBezTo>
                      <a:pt x="6647" y="5539"/>
                      <a:pt x="3323" y="221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8" name="Freeform: Shape 1377">
                <a:extLst>
                  <a:ext uri="{FF2B5EF4-FFF2-40B4-BE49-F238E27FC236}">
                    <a16:creationId xmlns:a16="http://schemas.microsoft.com/office/drawing/2014/main" id="{6D19FF0D-C8E8-4AEB-95D6-5A79C2417B54}"/>
                  </a:ext>
                </a:extLst>
              </p:cNvPr>
              <p:cNvSpPr/>
              <p:nvPr/>
            </p:nvSpPr>
            <p:spPr>
              <a:xfrm>
                <a:off x="5948665" y="2951128"/>
                <a:ext cx="34341" cy="28802"/>
              </a:xfrm>
              <a:custGeom>
                <a:avLst/>
                <a:gdLst>
                  <a:gd name="connsiteX0" fmla="*/ 0 w 34341"/>
                  <a:gd name="connsiteY0" fmla="*/ 0 h 28802"/>
                  <a:gd name="connsiteX1" fmla="*/ 34341 w 34341"/>
                  <a:gd name="connsiteY1" fmla="*/ 28802 h 28802"/>
                  <a:gd name="connsiteX2" fmla="*/ 0 w 34341"/>
                  <a:gd name="connsiteY2" fmla="*/ 0 h 28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341" h="28802">
                    <a:moveTo>
                      <a:pt x="0" y="0"/>
                    </a:moveTo>
                    <a:cubicBezTo>
                      <a:pt x="11078" y="7754"/>
                      <a:pt x="22709" y="19940"/>
                      <a:pt x="34341" y="28802"/>
                    </a:cubicBezTo>
                    <a:cubicBezTo>
                      <a:pt x="23263" y="21048"/>
                      <a:pt x="10524" y="10524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9" name="Freeform: Shape 1378">
                <a:extLst>
                  <a:ext uri="{FF2B5EF4-FFF2-40B4-BE49-F238E27FC236}">
                    <a16:creationId xmlns:a16="http://schemas.microsoft.com/office/drawing/2014/main" id="{F9465F9C-396C-4039-BC2E-FEEDD72B3492}"/>
                  </a:ext>
                </a:extLst>
              </p:cNvPr>
              <p:cNvSpPr/>
              <p:nvPr/>
            </p:nvSpPr>
            <p:spPr>
              <a:xfrm>
                <a:off x="6228933" y="2987685"/>
                <a:ext cx="165058" cy="79206"/>
              </a:xfrm>
              <a:custGeom>
                <a:avLst/>
                <a:gdLst>
                  <a:gd name="connsiteX0" fmla="*/ 165059 w 165058"/>
                  <a:gd name="connsiteY0" fmla="*/ 0 h 79206"/>
                  <a:gd name="connsiteX1" fmla="*/ 164505 w 165058"/>
                  <a:gd name="connsiteY1" fmla="*/ 4431 h 79206"/>
                  <a:gd name="connsiteX2" fmla="*/ 145119 w 165058"/>
                  <a:gd name="connsiteY2" fmla="*/ 14955 h 79206"/>
                  <a:gd name="connsiteX3" fmla="*/ 83637 w 165058"/>
                  <a:gd name="connsiteY3" fmla="*/ 42649 h 79206"/>
                  <a:gd name="connsiteX4" fmla="*/ 554 w 165058"/>
                  <a:gd name="connsiteY4" fmla="*/ 78652 h 79206"/>
                  <a:gd name="connsiteX5" fmla="*/ 0 w 165058"/>
                  <a:gd name="connsiteY5" fmla="*/ 79206 h 79206"/>
                  <a:gd name="connsiteX6" fmla="*/ 22709 w 165058"/>
                  <a:gd name="connsiteY6" fmla="*/ 66467 h 79206"/>
                  <a:gd name="connsiteX7" fmla="*/ 165059 w 165058"/>
                  <a:gd name="connsiteY7" fmla="*/ 0 h 79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5058" h="79206">
                    <a:moveTo>
                      <a:pt x="165059" y="0"/>
                    </a:moveTo>
                    <a:cubicBezTo>
                      <a:pt x="163951" y="1108"/>
                      <a:pt x="165059" y="2769"/>
                      <a:pt x="164505" y="4431"/>
                    </a:cubicBezTo>
                    <a:cubicBezTo>
                      <a:pt x="162843" y="8308"/>
                      <a:pt x="150104" y="12739"/>
                      <a:pt x="145119" y="14955"/>
                    </a:cubicBezTo>
                    <a:cubicBezTo>
                      <a:pt x="124625" y="24925"/>
                      <a:pt x="103577" y="33787"/>
                      <a:pt x="83637" y="42649"/>
                    </a:cubicBezTo>
                    <a:cubicBezTo>
                      <a:pt x="55389" y="55389"/>
                      <a:pt x="27141" y="67574"/>
                      <a:pt x="554" y="78652"/>
                    </a:cubicBezTo>
                    <a:cubicBezTo>
                      <a:pt x="0" y="78652"/>
                      <a:pt x="0" y="78652"/>
                      <a:pt x="0" y="79206"/>
                    </a:cubicBezTo>
                    <a:cubicBezTo>
                      <a:pt x="1662" y="73113"/>
                      <a:pt x="16063" y="69790"/>
                      <a:pt x="22709" y="66467"/>
                    </a:cubicBezTo>
                    <a:cubicBezTo>
                      <a:pt x="69236" y="44865"/>
                      <a:pt x="119086" y="21602"/>
                      <a:pt x="1650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0" name="Freeform: Shape 1379">
                <a:extLst>
                  <a:ext uri="{FF2B5EF4-FFF2-40B4-BE49-F238E27FC236}">
                    <a16:creationId xmlns:a16="http://schemas.microsoft.com/office/drawing/2014/main" id="{80C6FA73-B11C-481F-BF71-E5C70BC283F2}"/>
                  </a:ext>
                </a:extLst>
              </p:cNvPr>
              <p:cNvSpPr/>
              <p:nvPr/>
            </p:nvSpPr>
            <p:spPr>
              <a:xfrm>
                <a:off x="5991314" y="2958883"/>
                <a:ext cx="19939" cy="16616"/>
              </a:xfrm>
              <a:custGeom>
                <a:avLst/>
                <a:gdLst>
                  <a:gd name="connsiteX0" fmla="*/ 0 w 19939"/>
                  <a:gd name="connsiteY0" fmla="*/ 0 h 16616"/>
                  <a:gd name="connsiteX1" fmla="*/ 19940 w 19939"/>
                  <a:gd name="connsiteY1" fmla="*/ 16617 h 16616"/>
                  <a:gd name="connsiteX2" fmla="*/ 0 w 19939"/>
                  <a:gd name="connsiteY2" fmla="*/ 0 h 16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939" h="16616">
                    <a:moveTo>
                      <a:pt x="0" y="0"/>
                    </a:moveTo>
                    <a:cubicBezTo>
                      <a:pt x="7201" y="5539"/>
                      <a:pt x="14401" y="10524"/>
                      <a:pt x="19940" y="16617"/>
                    </a:cubicBezTo>
                    <a:cubicBezTo>
                      <a:pt x="12739" y="11078"/>
                      <a:pt x="6093" y="609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1" name="Freeform: Shape 1380">
                <a:extLst>
                  <a:ext uri="{FF2B5EF4-FFF2-40B4-BE49-F238E27FC236}">
                    <a16:creationId xmlns:a16="http://schemas.microsoft.com/office/drawing/2014/main" id="{ECCD4643-4178-40E6-9CD5-F78B136AC9A6}"/>
                  </a:ext>
                </a:extLst>
              </p:cNvPr>
              <p:cNvSpPr/>
              <p:nvPr/>
            </p:nvSpPr>
            <p:spPr>
              <a:xfrm>
                <a:off x="6130330" y="2989346"/>
                <a:ext cx="266984" cy="152873"/>
              </a:xfrm>
              <a:custGeom>
                <a:avLst/>
                <a:gdLst>
                  <a:gd name="connsiteX0" fmla="*/ 218243 w 266984"/>
                  <a:gd name="connsiteY0" fmla="*/ 0 h 152873"/>
                  <a:gd name="connsiteX1" fmla="*/ 49306 w 266984"/>
                  <a:gd name="connsiteY1" fmla="*/ 79206 h 152873"/>
                  <a:gd name="connsiteX2" fmla="*/ 50968 w 266984"/>
                  <a:gd name="connsiteY2" fmla="*/ 76991 h 152873"/>
                  <a:gd name="connsiteX3" fmla="*/ 39890 w 266984"/>
                  <a:gd name="connsiteY3" fmla="*/ 84191 h 152873"/>
                  <a:gd name="connsiteX4" fmla="*/ 43767 w 266984"/>
                  <a:gd name="connsiteY4" fmla="*/ 79760 h 152873"/>
                  <a:gd name="connsiteX5" fmla="*/ 12750 w 266984"/>
                  <a:gd name="connsiteY5" fmla="*/ 95823 h 152873"/>
                  <a:gd name="connsiteX6" fmla="*/ 4441 w 266984"/>
                  <a:gd name="connsiteY6" fmla="*/ 116871 h 152873"/>
                  <a:gd name="connsiteX7" fmla="*/ 101372 w 266984"/>
                  <a:gd name="connsiteY7" fmla="*/ 79760 h 152873"/>
                  <a:gd name="connsiteX8" fmla="*/ 105249 w 266984"/>
                  <a:gd name="connsiteY8" fmla="*/ 79760 h 152873"/>
                  <a:gd name="connsiteX9" fmla="*/ 262000 w 266984"/>
                  <a:gd name="connsiteY9" fmla="*/ 9970 h 152873"/>
                  <a:gd name="connsiteX10" fmla="*/ 249260 w 266984"/>
                  <a:gd name="connsiteY10" fmla="*/ 20494 h 152873"/>
                  <a:gd name="connsiteX11" fmla="*/ 4995 w 266984"/>
                  <a:gd name="connsiteY11" fmla="*/ 126287 h 152873"/>
                  <a:gd name="connsiteX12" fmla="*/ 11642 w 266984"/>
                  <a:gd name="connsiteY12" fmla="*/ 124071 h 152873"/>
                  <a:gd name="connsiteX13" fmla="*/ 4995 w 266984"/>
                  <a:gd name="connsiteY13" fmla="*/ 130164 h 152873"/>
                  <a:gd name="connsiteX14" fmla="*/ 212150 w 266984"/>
                  <a:gd name="connsiteY14" fmla="*/ 43757 h 152873"/>
                  <a:gd name="connsiteX15" fmla="*/ 228766 w 266984"/>
                  <a:gd name="connsiteY15" fmla="*/ 36557 h 152873"/>
                  <a:gd name="connsiteX16" fmla="*/ 230428 w 266984"/>
                  <a:gd name="connsiteY16" fmla="*/ 36003 h 152873"/>
                  <a:gd name="connsiteX17" fmla="*/ 208273 w 266984"/>
                  <a:gd name="connsiteY17" fmla="*/ 45419 h 152873"/>
                  <a:gd name="connsiteX18" fmla="*/ 77555 w 266984"/>
                  <a:gd name="connsiteY18" fmla="*/ 103577 h 152873"/>
                  <a:gd name="connsiteX19" fmla="*/ 263108 w 266984"/>
                  <a:gd name="connsiteY19" fmla="*/ 23263 h 152873"/>
                  <a:gd name="connsiteX20" fmla="*/ 255907 w 266984"/>
                  <a:gd name="connsiteY20" fmla="*/ 27694 h 152873"/>
                  <a:gd name="connsiteX21" fmla="*/ 133498 w 266984"/>
                  <a:gd name="connsiteY21" fmla="*/ 84745 h 152873"/>
                  <a:gd name="connsiteX22" fmla="*/ 1118 w 266984"/>
                  <a:gd name="connsiteY22" fmla="*/ 144011 h 152873"/>
                  <a:gd name="connsiteX23" fmla="*/ 201072 w 266984"/>
                  <a:gd name="connsiteY23" fmla="*/ 55943 h 152873"/>
                  <a:gd name="connsiteX24" fmla="*/ 259230 w 266984"/>
                  <a:gd name="connsiteY24" fmla="*/ 29910 h 152873"/>
                  <a:gd name="connsiteX25" fmla="*/ 266985 w 266984"/>
                  <a:gd name="connsiteY25" fmla="*/ 28802 h 152873"/>
                  <a:gd name="connsiteX26" fmla="*/ 68693 w 266984"/>
                  <a:gd name="connsiteY26" fmla="*/ 119086 h 152873"/>
                  <a:gd name="connsiteX27" fmla="*/ 9426 w 266984"/>
                  <a:gd name="connsiteY27" fmla="*/ 144011 h 152873"/>
                  <a:gd name="connsiteX28" fmla="*/ 1672 w 266984"/>
                  <a:gd name="connsiteY28" fmla="*/ 147888 h 152873"/>
                  <a:gd name="connsiteX29" fmla="*/ 9426 w 266984"/>
                  <a:gd name="connsiteY29" fmla="*/ 146227 h 152873"/>
                  <a:gd name="connsiteX30" fmla="*/ 252030 w 266984"/>
                  <a:gd name="connsiteY30" fmla="*/ 39326 h 152873"/>
                  <a:gd name="connsiteX31" fmla="*/ 64261 w 266984"/>
                  <a:gd name="connsiteY31" fmla="*/ 125179 h 152873"/>
                  <a:gd name="connsiteX32" fmla="*/ 33244 w 266984"/>
                  <a:gd name="connsiteY32" fmla="*/ 139026 h 152873"/>
                  <a:gd name="connsiteX33" fmla="*/ 1672 w 266984"/>
                  <a:gd name="connsiteY33" fmla="*/ 152873 h 152873"/>
                  <a:gd name="connsiteX34" fmla="*/ 5549 w 266984"/>
                  <a:gd name="connsiteY34" fmla="*/ 93053 h 152873"/>
                  <a:gd name="connsiteX35" fmla="*/ 29920 w 266984"/>
                  <a:gd name="connsiteY35" fmla="*/ 79760 h 152873"/>
                  <a:gd name="connsiteX36" fmla="*/ 48199 w 266984"/>
                  <a:gd name="connsiteY36" fmla="*/ 73113 h 152873"/>
                  <a:gd name="connsiteX37" fmla="*/ 71462 w 266984"/>
                  <a:gd name="connsiteY37" fmla="*/ 60374 h 152873"/>
                  <a:gd name="connsiteX38" fmla="*/ 95279 w 266984"/>
                  <a:gd name="connsiteY38" fmla="*/ 48742 h 152873"/>
                  <a:gd name="connsiteX39" fmla="*/ 149006 w 266984"/>
                  <a:gd name="connsiteY39" fmla="*/ 24925 h 152873"/>
                  <a:gd name="connsiteX40" fmla="*/ 203841 w 266984"/>
                  <a:gd name="connsiteY40" fmla="*/ 2769 h 152873"/>
                  <a:gd name="connsiteX41" fmla="*/ 218243 w 266984"/>
                  <a:gd name="connsiteY41" fmla="*/ 0 h 152873"/>
                  <a:gd name="connsiteX42" fmla="*/ 160084 w 266984"/>
                  <a:gd name="connsiteY42" fmla="*/ 24925 h 152873"/>
                  <a:gd name="connsiteX43" fmla="*/ 181686 w 266984"/>
                  <a:gd name="connsiteY43" fmla="*/ 14955 h 152873"/>
                  <a:gd name="connsiteX44" fmla="*/ 160084 w 266984"/>
                  <a:gd name="connsiteY44" fmla="*/ 24925 h 152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66984" h="152873">
                    <a:moveTo>
                      <a:pt x="218243" y="0"/>
                    </a:moveTo>
                    <a:cubicBezTo>
                      <a:pt x="165623" y="26033"/>
                      <a:pt x="105249" y="53727"/>
                      <a:pt x="49306" y="79206"/>
                    </a:cubicBezTo>
                    <a:cubicBezTo>
                      <a:pt x="49860" y="78098"/>
                      <a:pt x="50414" y="77544"/>
                      <a:pt x="50968" y="76991"/>
                    </a:cubicBezTo>
                    <a:cubicBezTo>
                      <a:pt x="45983" y="78098"/>
                      <a:pt x="44321" y="82529"/>
                      <a:pt x="39890" y="84191"/>
                    </a:cubicBezTo>
                    <a:cubicBezTo>
                      <a:pt x="38229" y="83083"/>
                      <a:pt x="43214" y="81422"/>
                      <a:pt x="43767" y="79760"/>
                    </a:cubicBezTo>
                    <a:cubicBezTo>
                      <a:pt x="35459" y="85853"/>
                      <a:pt x="18842" y="88068"/>
                      <a:pt x="12750" y="95823"/>
                    </a:cubicBezTo>
                    <a:cubicBezTo>
                      <a:pt x="8319" y="101362"/>
                      <a:pt x="6657" y="108562"/>
                      <a:pt x="4441" y="116871"/>
                    </a:cubicBezTo>
                    <a:cubicBezTo>
                      <a:pt x="37121" y="107454"/>
                      <a:pt x="68139" y="90838"/>
                      <a:pt x="101372" y="79760"/>
                    </a:cubicBezTo>
                    <a:cubicBezTo>
                      <a:pt x="102480" y="78652"/>
                      <a:pt x="104141" y="80868"/>
                      <a:pt x="105249" y="79760"/>
                    </a:cubicBezTo>
                    <a:cubicBezTo>
                      <a:pt x="158423" y="57051"/>
                      <a:pt x="209934" y="32679"/>
                      <a:pt x="262000" y="9970"/>
                    </a:cubicBezTo>
                    <a:cubicBezTo>
                      <a:pt x="263662" y="17724"/>
                      <a:pt x="254245" y="18278"/>
                      <a:pt x="249260" y="20494"/>
                    </a:cubicBezTo>
                    <a:cubicBezTo>
                      <a:pt x="169500" y="55943"/>
                      <a:pt x="85309" y="90838"/>
                      <a:pt x="4995" y="126287"/>
                    </a:cubicBezTo>
                    <a:cubicBezTo>
                      <a:pt x="6657" y="126841"/>
                      <a:pt x="9980" y="124625"/>
                      <a:pt x="11642" y="124071"/>
                    </a:cubicBezTo>
                    <a:cubicBezTo>
                      <a:pt x="11642" y="126841"/>
                      <a:pt x="7765" y="129056"/>
                      <a:pt x="4995" y="130164"/>
                    </a:cubicBezTo>
                    <a:cubicBezTo>
                      <a:pt x="76447" y="105239"/>
                      <a:pt x="144021" y="73667"/>
                      <a:pt x="212150" y="43757"/>
                    </a:cubicBezTo>
                    <a:cubicBezTo>
                      <a:pt x="217689" y="41542"/>
                      <a:pt x="222674" y="39326"/>
                      <a:pt x="228766" y="36557"/>
                    </a:cubicBezTo>
                    <a:cubicBezTo>
                      <a:pt x="228766" y="36557"/>
                      <a:pt x="234305" y="34341"/>
                      <a:pt x="230428" y="36003"/>
                    </a:cubicBezTo>
                    <a:cubicBezTo>
                      <a:pt x="224335" y="39326"/>
                      <a:pt x="215473" y="42649"/>
                      <a:pt x="208273" y="45419"/>
                    </a:cubicBezTo>
                    <a:cubicBezTo>
                      <a:pt x="165069" y="65359"/>
                      <a:pt x="121866" y="84745"/>
                      <a:pt x="77555" y="103577"/>
                    </a:cubicBezTo>
                    <a:cubicBezTo>
                      <a:pt x="141252" y="81422"/>
                      <a:pt x="201072" y="49296"/>
                      <a:pt x="263108" y="23263"/>
                    </a:cubicBezTo>
                    <a:cubicBezTo>
                      <a:pt x="261446" y="26033"/>
                      <a:pt x="258123" y="26587"/>
                      <a:pt x="255907" y="27694"/>
                    </a:cubicBezTo>
                    <a:cubicBezTo>
                      <a:pt x="214919" y="44865"/>
                      <a:pt x="173931" y="65359"/>
                      <a:pt x="133498" y="84745"/>
                    </a:cubicBezTo>
                    <a:cubicBezTo>
                      <a:pt x="89740" y="105793"/>
                      <a:pt x="43767" y="121856"/>
                      <a:pt x="1118" y="144011"/>
                    </a:cubicBezTo>
                    <a:cubicBezTo>
                      <a:pt x="68693" y="117978"/>
                      <a:pt x="135713" y="87514"/>
                      <a:pt x="201072" y="55943"/>
                    </a:cubicBezTo>
                    <a:cubicBezTo>
                      <a:pt x="219904" y="46527"/>
                      <a:pt x="239290" y="38218"/>
                      <a:pt x="259230" y="29910"/>
                    </a:cubicBezTo>
                    <a:cubicBezTo>
                      <a:pt x="261446" y="29356"/>
                      <a:pt x="264215" y="26033"/>
                      <a:pt x="266985" y="28802"/>
                    </a:cubicBezTo>
                    <a:cubicBezTo>
                      <a:pt x="201626" y="59266"/>
                      <a:pt x="136267" y="91392"/>
                      <a:pt x="68693" y="119086"/>
                    </a:cubicBezTo>
                    <a:cubicBezTo>
                      <a:pt x="48753" y="127394"/>
                      <a:pt x="29366" y="135703"/>
                      <a:pt x="9426" y="144011"/>
                    </a:cubicBezTo>
                    <a:cubicBezTo>
                      <a:pt x="6657" y="145119"/>
                      <a:pt x="3334" y="145119"/>
                      <a:pt x="1672" y="147888"/>
                    </a:cubicBezTo>
                    <a:cubicBezTo>
                      <a:pt x="4441" y="148996"/>
                      <a:pt x="7211" y="146781"/>
                      <a:pt x="9426" y="146227"/>
                    </a:cubicBezTo>
                    <a:cubicBezTo>
                      <a:pt x="91956" y="113547"/>
                      <a:pt x="173378" y="76437"/>
                      <a:pt x="252030" y="39326"/>
                    </a:cubicBezTo>
                    <a:cubicBezTo>
                      <a:pt x="191656" y="70898"/>
                      <a:pt x="127405" y="96931"/>
                      <a:pt x="64261" y="125179"/>
                    </a:cubicBezTo>
                    <a:cubicBezTo>
                      <a:pt x="53738" y="129610"/>
                      <a:pt x="43767" y="135149"/>
                      <a:pt x="33244" y="139026"/>
                    </a:cubicBezTo>
                    <a:cubicBezTo>
                      <a:pt x="22720" y="143457"/>
                      <a:pt x="11642" y="146781"/>
                      <a:pt x="1672" y="152873"/>
                    </a:cubicBezTo>
                    <a:cubicBezTo>
                      <a:pt x="-544" y="135149"/>
                      <a:pt x="-1651" y="109116"/>
                      <a:pt x="5549" y="93053"/>
                    </a:cubicBezTo>
                    <a:cubicBezTo>
                      <a:pt x="14411" y="89730"/>
                      <a:pt x="22166" y="84191"/>
                      <a:pt x="29920" y="79760"/>
                    </a:cubicBezTo>
                    <a:cubicBezTo>
                      <a:pt x="35459" y="76437"/>
                      <a:pt x="41552" y="75329"/>
                      <a:pt x="48199" y="73113"/>
                    </a:cubicBezTo>
                    <a:cubicBezTo>
                      <a:pt x="56507" y="70344"/>
                      <a:pt x="63707" y="64251"/>
                      <a:pt x="71462" y="60374"/>
                    </a:cubicBezTo>
                    <a:cubicBezTo>
                      <a:pt x="79216" y="55943"/>
                      <a:pt x="87525" y="51512"/>
                      <a:pt x="95279" y="48742"/>
                    </a:cubicBezTo>
                    <a:cubicBezTo>
                      <a:pt x="113558" y="42096"/>
                      <a:pt x="130728" y="32679"/>
                      <a:pt x="149006" y="24925"/>
                    </a:cubicBezTo>
                    <a:cubicBezTo>
                      <a:pt x="167285" y="17171"/>
                      <a:pt x="185563" y="10524"/>
                      <a:pt x="203841" y="2769"/>
                    </a:cubicBezTo>
                    <a:cubicBezTo>
                      <a:pt x="211042" y="3877"/>
                      <a:pt x="213811" y="1108"/>
                      <a:pt x="218243" y="0"/>
                    </a:cubicBezTo>
                    <a:close/>
                    <a:moveTo>
                      <a:pt x="160084" y="24925"/>
                    </a:moveTo>
                    <a:cubicBezTo>
                      <a:pt x="166731" y="21602"/>
                      <a:pt x="177255" y="19386"/>
                      <a:pt x="181686" y="14955"/>
                    </a:cubicBezTo>
                    <a:cubicBezTo>
                      <a:pt x="175039" y="18832"/>
                      <a:pt x="165069" y="21048"/>
                      <a:pt x="160084" y="249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2" name="Freeform: Shape 1381">
                <a:extLst>
                  <a:ext uri="{FF2B5EF4-FFF2-40B4-BE49-F238E27FC236}">
                    <a16:creationId xmlns:a16="http://schemas.microsoft.com/office/drawing/2014/main" id="{6450528A-FD9E-419D-97D5-3079F9243D63}"/>
                  </a:ext>
                </a:extLst>
              </p:cNvPr>
              <p:cNvSpPr/>
              <p:nvPr/>
            </p:nvSpPr>
            <p:spPr>
              <a:xfrm>
                <a:off x="5829025" y="2950574"/>
                <a:ext cx="36556" cy="33233"/>
              </a:xfrm>
              <a:custGeom>
                <a:avLst/>
                <a:gdLst>
                  <a:gd name="connsiteX0" fmla="*/ 0 w 36556"/>
                  <a:gd name="connsiteY0" fmla="*/ 0 h 33233"/>
                  <a:gd name="connsiteX1" fmla="*/ 36557 w 36556"/>
                  <a:gd name="connsiteY1" fmla="*/ 33233 h 33233"/>
                  <a:gd name="connsiteX2" fmla="*/ 8308 w 36556"/>
                  <a:gd name="connsiteY2" fmla="*/ 8862 h 33233"/>
                  <a:gd name="connsiteX3" fmla="*/ 0 w 36556"/>
                  <a:gd name="connsiteY3" fmla="*/ 0 h 3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556" h="33233">
                    <a:moveTo>
                      <a:pt x="0" y="0"/>
                    </a:moveTo>
                    <a:cubicBezTo>
                      <a:pt x="12739" y="10524"/>
                      <a:pt x="24371" y="21602"/>
                      <a:pt x="36557" y="33233"/>
                    </a:cubicBezTo>
                    <a:cubicBezTo>
                      <a:pt x="27141" y="24925"/>
                      <a:pt x="18278" y="17171"/>
                      <a:pt x="8308" y="8862"/>
                    </a:cubicBezTo>
                    <a:cubicBezTo>
                      <a:pt x="5539" y="6093"/>
                      <a:pt x="1108" y="387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3" name="Freeform: Shape 1382">
                <a:extLst>
                  <a:ext uri="{FF2B5EF4-FFF2-40B4-BE49-F238E27FC236}">
                    <a16:creationId xmlns:a16="http://schemas.microsoft.com/office/drawing/2014/main" id="{13CB12C3-AE8B-4DE3-82D5-7521C6CC1ED2}"/>
                  </a:ext>
                </a:extLst>
              </p:cNvPr>
              <p:cNvSpPr/>
              <p:nvPr/>
            </p:nvSpPr>
            <p:spPr>
              <a:xfrm>
                <a:off x="6015686" y="2966637"/>
                <a:ext cx="49850" cy="41541"/>
              </a:xfrm>
              <a:custGeom>
                <a:avLst/>
                <a:gdLst>
                  <a:gd name="connsiteX0" fmla="*/ 0 w 49850"/>
                  <a:gd name="connsiteY0" fmla="*/ 0 h 41541"/>
                  <a:gd name="connsiteX1" fmla="*/ 6093 w 49850"/>
                  <a:gd name="connsiteY1" fmla="*/ 3877 h 41541"/>
                  <a:gd name="connsiteX2" fmla="*/ 49850 w 49850"/>
                  <a:gd name="connsiteY2" fmla="*/ 41542 h 41541"/>
                  <a:gd name="connsiteX3" fmla="*/ 11632 w 49850"/>
                  <a:gd name="connsiteY3" fmla="*/ 10524 h 41541"/>
                  <a:gd name="connsiteX4" fmla="*/ 0 w 49850"/>
                  <a:gd name="connsiteY4" fmla="*/ 0 h 41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50" h="41541">
                    <a:moveTo>
                      <a:pt x="0" y="0"/>
                    </a:moveTo>
                    <a:cubicBezTo>
                      <a:pt x="2216" y="0"/>
                      <a:pt x="4431" y="2216"/>
                      <a:pt x="6093" y="3877"/>
                    </a:cubicBezTo>
                    <a:cubicBezTo>
                      <a:pt x="19940" y="16063"/>
                      <a:pt x="35449" y="29356"/>
                      <a:pt x="49850" y="41542"/>
                    </a:cubicBezTo>
                    <a:cubicBezTo>
                      <a:pt x="37664" y="32679"/>
                      <a:pt x="24371" y="21048"/>
                      <a:pt x="11632" y="10524"/>
                    </a:cubicBezTo>
                    <a:cubicBezTo>
                      <a:pt x="7754" y="7201"/>
                      <a:pt x="2769" y="443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4" name="Freeform: Shape 1383">
                <a:extLst>
                  <a:ext uri="{FF2B5EF4-FFF2-40B4-BE49-F238E27FC236}">
                    <a16:creationId xmlns:a16="http://schemas.microsoft.com/office/drawing/2014/main" id="{B8E5BF28-A299-42C7-936C-F14E7FB6A5BA}"/>
                  </a:ext>
                </a:extLst>
              </p:cNvPr>
              <p:cNvSpPr/>
              <p:nvPr/>
            </p:nvSpPr>
            <p:spPr>
              <a:xfrm>
                <a:off x="5890901" y="2959436"/>
                <a:ext cx="81027" cy="112439"/>
              </a:xfrm>
              <a:custGeom>
                <a:avLst/>
                <a:gdLst>
                  <a:gd name="connsiteX0" fmla="*/ 68288 w 81027"/>
                  <a:gd name="connsiteY0" fmla="*/ 98038 h 112439"/>
                  <a:gd name="connsiteX1" fmla="*/ 6807 w 81027"/>
                  <a:gd name="connsiteY1" fmla="*/ 42096 h 112439"/>
                  <a:gd name="connsiteX2" fmla="*/ 29516 w 81027"/>
                  <a:gd name="connsiteY2" fmla="*/ 64805 h 112439"/>
                  <a:gd name="connsiteX3" fmla="*/ 24531 w 81027"/>
                  <a:gd name="connsiteY3" fmla="*/ 60928 h 112439"/>
                  <a:gd name="connsiteX4" fmla="*/ 160 w 81027"/>
                  <a:gd name="connsiteY4" fmla="*/ 40988 h 112439"/>
                  <a:gd name="connsiteX5" fmla="*/ 160 w 81027"/>
                  <a:gd name="connsiteY5" fmla="*/ 34341 h 112439"/>
                  <a:gd name="connsiteX6" fmla="*/ 10130 w 81027"/>
                  <a:gd name="connsiteY6" fmla="*/ 43203 h 112439"/>
                  <a:gd name="connsiteX7" fmla="*/ 160 w 81027"/>
                  <a:gd name="connsiteY7" fmla="*/ 29910 h 112439"/>
                  <a:gd name="connsiteX8" fmla="*/ 4037 w 81027"/>
                  <a:gd name="connsiteY8" fmla="*/ 32126 h 112439"/>
                  <a:gd name="connsiteX9" fmla="*/ 32839 w 81027"/>
                  <a:gd name="connsiteY9" fmla="*/ 53727 h 112439"/>
                  <a:gd name="connsiteX10" fmla="*/ 16223 w 81027"/>
                  <a:gd name="connsiteY10" fmla="*/ 38772 h 112439"/>
                  <a:gd name="connsiteX11" fmla="*/ 7914 w 81027"/>
                  <a:gd name="connsiteY11" fmla="*/ 31572 h 112439"/>
                  <a:gd name="connsiteX12" fmla="*/ 1268 w 81027"/>
                  <a:gd name="connsiteY12" fmla="*/ 22709 h 112439"/>
                  <a:gd name="connsiteX13" fmla="*/ 5699 w 81027"/>
                  <a:gd name="connsiteY13" fmla="*/ 26033 h 112439"/>
                  <a:gd name="connsiteX14" fmla="*/ 40040 w 81027"/>
                  <a:gd name="connsiteY14" fmla="*/ 54835 h 112439"/>
                  <a:gd name="connsiteX15" fmla="*/ 1268 w 81027"/>
                  <a:gd name="connsiteY15" fmla="*/ 18278 h 112439"/>
                  <a:gd name="connsiteX16" fmla="*/ 2929 w 81027"/>
                  <a:gd name="connsiteY16" fmla="*/ 0 h 112439"/>
                  <a:gd name="connsiteX17" fmla="*/ 81028 w 81027"/>
                  <a:gd name="connsiteY17" fmla="*/ 62036 h 112439"/>
                  <a:gd name="connsiteX18" fmla="*/ 77704 w 81027"/>
                  <a:gd name="connsiteY18" fmla="*/ 86407 h 112439"/>
                  <a:gd name="connsiteX19" fmla="*/ 40594 w 81027"/>
                  <a:gd name="connsiteY19" fmla="*/ 57051 h 112439"/>
                  <a:gd name="connsiteX20" fmla="*/ 58318 w 81027"/>
                  <a:gd name="connsiteY20" fmla="*/ 74221 h 112439"/>
                  <a:gd name="connsiteX21" fmla="*/ 76597 w 81027"/>
                  <a:gd name="connsiteY21" fmla="*/ 90838 h 112439"/>
                  <a:gd name="connsiteX22" fmla="*/ 76043 w 81027"/>
                  <a:gd name="connsiteY22" fmla="*/ 96377 h 112439"/>
                  <a:gd name="connsiteX23" fmla="*/ 29516 w 81027"/>
                  <a:gd name="connsiteY23" fmla="*/ 57051 h 112439"/>
                  <a:gd name="connsiteX24" fmla="*/ 76043 w 81027"/>
                  <a:gd name="connsiteY24" fmla="*/ 101362 h 112439"/>
                  <a:gd name="connsiteX25" fmla="*/ 75489 w 81027"/>
                  <a:gd name="connsiteY25" fmla="*/ 112439 h 112439"/>
                  <a:gd name="connsiteX26" fmla="*/ 8468 w 81027"/>
                  <a:gd name="connsiteY26" fmla="*/ 53727 h 112439"/>
                  <a:gd name="connsiteX27" fmla="*/ 160 w 81027"/>
                  <a:gd name="connsiteY27" fmla="*/ 44865 h 112439"/>
                  <a:gd name="connsiteX28" fmla="*/ 4591 w 81027"/>
                  <a:gd name="connsiteY28" fmla="*/ 47634 h 112439"/>
                  <a:gd name="connsiteX29" fmla="*/ 73827 w 81027"/>
                  <a:gd name="connsiteY29" fmla="*/ 107454 h 112439"/>
                  <a:gd name="connsiteX30" fmla="*/ 38378 w 81027"/>
                  <a:gd name="connsiteY30" fmla="*/ 74775 h 112439"/>
                  <a:gd name="connsiteX31" fmla="*/ 68288 w 81027"/>
                  <a:gd name="connsiteY31" fmla="*/ 98038 h 112439"/>
                  <a:gd name="connsiteX32" fmla="*/ 68842 w 81027"/>
                  <a:gd name="connsiteY32" fmla="*/ 66467 h 112439"/>
                  <a:gd name="connsiteX33" fmla="*/ 6807 w 81027"/>
                  <a:gd name="connsiteY33" fmla="*/ 16063 h 112439"/>
                  <a:gd name="connsiteX34" fmla="*/ 68842 w 81027"/>
                  <a:gd name="connsiteY34" fmla="*/ 66467 h 112439"/>
                  <a:gd name="connsiteX35" fmla="*/ 32839 w 81027"/>
                  <a:gd name="connsiteY35" fmla="*/ 28802 h 112439"/>
                  <a:gd name="connsiteX36" fmla="*/ 65519 w 81027"/>
                  <a:gd name="connsiteY36" fmla="*/ 57051 h 112439"/>
                  <a:gd name="connsiteX37" fmla="*/ 49456 w 81027"/>
                  <a:gd name="connsiteY37" fmla="*/ 42096 h 112439"/>
                  <a:gd name="connsiteX38" fmla="*/ 32839 w 81027"/>
                  <a:gd name="connsiteY38" fmla="*/ 28248 h 112439"/>
                  <a:gd name="connsiteX39" fmla="*/ 31732 w 81027"/>
                  <a:gd name="connsiteY39" fmla="*/ 27694 h 112439"/>
                  <a:gd name="connsiteX40" fmla="*/ 32839 w 81027"/>
                  <a:gd name="connsiteY40" fmla="*/ 28802 h 112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81027" h="112439">
                    <a:moveTo>
                      <a:pt x="68288" y="98038"/>
                    </a:moveTo>
                    <a:cubicBezTo>
                      <a:pt x="51118" y="78098"/>
                      <a:pt x="27300" y="60374"/>
                      <a:pt x="6807" y="42096"/>
                    </a:cubicBezTo>
                    <a:cubicBezTo>
                      <a:pt x="11792" y="49850"/>
                      <a:pt x="22315" y="57051"/>
                      <a:pt x="29516" y="64805"/>
                    </a:cubicBezTo>
                    <a:cubicBezTo>
                      <a:pt x="32285" y="68128"/>
                      <a:pt x="25639" y="61482"/>
                      <a:pt x="24531" y="60928"/>
                    </a:cubicBezTo>
                    <a:cubicBezTo>
                      <a:pt x="16777" y="54281"/>
                      <a:pt x="7914" y="47081"/>
                      <a:pt x="160" y="40988"/>
                    </a:cubicBezTo>
                    <a:cubicBezTo>
                      <a:pt x="714" y="38218"/>
                      <a:pt x="-394" y="37111"/>
                      <a:pt x="160" y="34341"/>
                    </a:cubicBezTo>
                    <a:cubicBezTo>
                      <a:pt x="4037" y="37111"/>
                      <a:pt x="6253" y="40434"/>
                      <a:pt x="10130" y="43203"/>
                    </a:cubicBezTo>
                    <a:cubicBezTo>
                      <a:pt x="9576" y="38218"/>
                      <a:pt x="714" y="36003"/>
                      <a:pt x="160" y="29910"/>
                    </a:cubicBezTo>
                    <a:cubicBezTo>
                      <a:pt x="1822" y="28802"/>
                      <a:pt x="2929" y="31018"/>
                      <a:pt x="4037" y="32126"/>
                    </a:cubicBezTo>
                    <a:cubicBezTo>
                      <a:pt x="12345" y="39326"/>
                      <a:pt x="21208" y="48742"/>
                      <a:pt x="32839" y="53727"/>
                    </a:cubicBezTo>
                    <a:cubicBezTo>
                      <a:pt x="28408" y="47634"/>
                      <a:pt x="21762" y="43757"/>
                      <a:pt x="16223" y="38772"/>
                    </a:cubicBezTo>
                    <a:cubicBezTo>
                      <a:pt x="13453" y="36557"/>
                      <a:pt x="10684" y="33787"/>
                      <a:pt x="7914" y="31572"/>
                    </a:cubicBezTo>
                    <a:cubicBezTo>
                      <a:pt x="5145" y="29356"/>
                      <a:pt x="1268" y="26587"/>
                      <a:pt x="1268" y="22709"/>
                    </a:cubicBezTo>
                    <a:cubicBezTo>
                      <a:pt x="3483" y="22156"/>
                      <a:pt x="4591" y="24925"/>
                      <a:pt x="5699" y="26033"/>
                    </a:cubicBezTo>
                    <a:cubicBezTo>
                      <a:pt x="16223" y="35449"/>
                      <a:pt x="28962" y="45973"/>
                      <a:pt x="40040" y="54835"/>
                    </a:cubicBezTo>
                    <a:cubicBezTo>
                      <a:pt x="28408" y="41542"/>
                      <a:pt x="14007" y="31018"/>
                      <a:pt x="1268" y="18278"/>
                    </a:cubicBezTo>
                    <a:cubicBezTo>
                      <a:pt x="1822" y="11632"/>
                      <a:pt x="1268" y="6093"/>
                      <a:pt x="2929" y="0"/>
                    </a:cubicBezTo>
                    <a:cubicBezTo>
                      <a:pt x="28408" y="21048"/>
                      <a:pt x="53333" y="42649"/>
                      <a:pt x="81028" y="62036"/>
                    </a:cubicBezTo>
                    <a:cubicBezTo>
                      <a:pt x="79920" y="70344"/>
                      <a:pt x="78258" y="77544"/>
                      <a:pt x="77704" y="86407"/>
                    </a:cubicBezTo>
                    <a:cubicBezTo>
                      <a:pt x="64965" y="78652"/>
                      <a:pt x="54441" y="65359"/>
                      <a:pt x="40594" y="57051"/>
                    </a:cubicBezTo>
                    <a:cubicBezTo>
                      <a:pt x="44471" y="63697"/>
                      <a:pt x="52225" y="68682"/>
                      <a:pt x="58318" y="74221"/>
                    </a:cubicBezTo>
                    <a:cubicBezTo>
                      <a:pt x="64411" y="79760"/>
                      <a:pt x="70504" y="85853"/>
                      <a:pt x="76597" y="90838"/>
                    </a:cubicBezTo>
                    <a:cubicBezTo>
                      <a:pt x="76597" y="92499"/>
                      <a:pt x="76043" y="94715"/>
                      <a:pt x="76043" y="96377"/>
                    </a:cubicBezTo>
                    <a:cubicBezTo>
                      <a:pt x="59980" y="83637"/>
                      <a:pt x="46133" y="69236"/>
                      <a:pt x="29516" y="57051"/>
                    </a:cubicBezTo>
                    <a:cubicBezTo>
                      <a:pt x="42255" y="72006"/>
                      <a:pt x="61088" y="86407"/>
                      <a:pt x="76043" y="101362"/>
                    </a:cubicBezTo>
                    <a:cubicBezTo>
                      <a:pt x="75489" y="105239"/>
                      <a:pt x="75489" y="109116"/>
                      <a:pt x="75489" y="112439"/>
                    </a:cubicBezTo>
                    <a:cubicBezTo>
                      <a:pt x="52225" y="94161"/>
                      <a:pt x="31178" y="73113"/>
                      <a:pt x="8468" y="53727"/>
                    </a:cubicBezTo>
                    <a:cubicBezTo>
                      <a:pt x="5699" y="50958"/>
                      <a:pt x="1268" y="48742"/>
                      <a:pt x="160" y="44865"/>
                    </a:cubicBezTo>
                    <a:cubicBezTo>
                      <a:pt x="1822" y="44311"/>
                      <a:pt x="3483" y="46527"/>
                      <a:pt x="4591" y="47634"/>
                    </a:cubicBezTo>
                    <a:cubicBezTo>
                      <a:pt x="26193" y="67574"/>
                      <a:pt x="50010" y="88622"/>
                      <a:pt x="73827" y="107454"/>
                    </a:cubicBezTo>
                    <a:cubicBezTo>
                      <a:pt x="65519" y="95823"/>
                      <a:pt x="47794" y="84191"/>
                      <a:pt x="38378" y="74775"/>
                    </a:cubicBezTo>
                    <a:cubicBezTo>
                      <a:pt x="48902" y="81422"/>
                      <a:pt x="58872" y="89176"/>
                      <a:pt x="68288" y="98038"/>
                    </a:cubicBezTo>
                    <a:close/>
                    <a:moveTo>
                      <a:pt x="68842" y="66467"/>
                    </a:moveTo>
                    <a:cubicBezTo>
                      <a:pt x="48902" y="49296"/>
                      <a:pt x="26747" y="31572"/>
                      <a:pt x="6807" y="16063"/>
                    </a:cubicBezTo>
                    <a:cubicBezTo>
                      <a:pt x="26193" y="33787"/>
                      <a:pt x="46687" y="50958"/>
                      <a:pt x="68842" y="66467"/>
                    </a:cubicBezTo>
                    <a:close/>
                    <a:moveTo>
                      <a:pt x="32839" y="28802"/>
                    </a:moveTo>
                    <a:cubicBezTo>
                      <a:pt x="41702" y="39880"/>
                      <a:pt x="55549" y="47081"/>
                      <a:pt x="65519" y="57051"/>
                    </a:cubicBezTo>
                    <a:cubicBezTo>
                      <a:pt x="61642" y="50404"/>
                      <a:pt x="54995" y="46527"/>
                      <a:pt x="49456" y="42096"/>
                    </a:cubicBezTo>
                    <a:cubicBezTo>
                      <a:pt x="43917" y="37664"/>
                      <a:pt x="38932" y="32126"/>
                      <a:pt x="32839" y="28248"/>
                    </a:cubicBezTo>
                    <a:cubicBezTo>
                      <a:pt x="32839" y="27694"/>
                      <a:pt x="32285" y="27694"/>
                      <a:pt x="31732" y="27694"/>
                    </a:cubicBezTo>
                    <a:cubicBezTo>
                      <a:pt x="31732" y="28248"/>
                      <a:pt x="32285" y="28248"/>
                      <a:pt x="32839" y="288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5" name="Freeform: Shape 1384">
                <a:extLst>
                  <a:ext uri="{FF2B5EF4-FFF2-40B4-BE49-F238E27FC236}">
                    <a16:creationId xmlns:a16="http://schemas.microsoft.com/office/drawing/2014/main" id="{D6EF5945-FE54-4264-8433-B8A374AB576D}"/>
                  </a:ext>
                </a:extLst>
              </p:cNvPr>
              <p:cNvSpPr/>
              <p:nvPr/>
            </p:nvSpPr>
            <p:spPr>
              <a:xfrm>
                <a:off x="6011254" y="2976053"/>
                <a:ext cx="92499" cy="75882"/>
              </a:xfrm>
              <a:custGeom>
                <a:avLst/>
                <a:gdLst>
                  <a:gd name="connsiteX0" fmla="*/ 0 w 92499"/>
                  <a:gd name="connsiteY0" fmla="*/ 0 h 75882"/>
                  <a:gd name="connsiteX1" fmla="*/ 92500 w 92499"/>
                  <a:gd name="connsiteY1" fmla="*/ 75883 h 75882"/>
                  <a:gd name="connsiteX2" fmla="*/ 84191 w 92499"/>
                  <a:gd name="connsiteY2" fmla="*/ 70344 h 75882"/>
                  <a:gd name="connsiteX3" fmla="*/ 58158 w 92499"/>
                  <a:gd name="connsiteY3" fmla="*/ 49850 h 75882"/>
                  <a:gd name="connsiteX4" fmla="*/ 0 w 92499"/>
                  <a:gd name="connsiteY4" fmla="*/ 0 h 7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499" h="75882">
                    <a:moveTo>
                      <a:pt x="0" y="0"/>
                    </a:moveTo>
                    <a:cubicBezTo>
                      <a:pt x="29910" y="24371"/>
                      <a:pt x="61482" y="50958"/>
                      <a:pt x="92500" y="75883"/>
                    </a:cubicBezTo>
                    <a:cubicBezTo>
                      <a:pt x="89176" y="75883"/>
                      <a:pt x="86407" y="72559"/>
                      <a:pt x="84191" y="70344"/>
                    </a:cubicBezTo>
                    <a:cubicBezTo>
                      <a:pt x="75883" y="63697"/>
                      <a:pt x="67021" y="57051"/>
                      <a:pt x="58158" y="49850"/>
                    </a:cubicBezTo>
                    <a:cubicBezTo>
                      <a:pt x="38218" y="34341"/>
                      <a:pt x="19386" y="1661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6" name="Freeform: Shape 1385">
                <a:extLst>
                  <a:ext uri="{FF2B5EF4-FFF2-40B4-BE49-F238E27FC236}">
                    <a16:creationId xmlns:a16="http://schemas.microsoft.com/office/drawing/2014/main" id="{6F712BB6-BD87-4C02-810C-1E2AE7947DA1}"/>
                  </a:ext>
                </a:extLst>
              </p:cNvPr>
              <p:cNvSpPr/>
              <p:nvPr/>
            </p:nvSpPr>
            <p:spPr>
              <a:xfrm>
                <a:off x="6376267" y="3010394"/>
                <a:ext cx="18278" cy="8308"/>
              </a:xfrm>
              <a:custGeom>
                <a:avLst/>
                <a:gdLst>
                  <a:gd name="connsiteX0" fmla="*/ 18278 w 18278"/>
                  <a:gd name="connsiteY0" fmla="*/ 0 h 8308"/>
                  <a:gd name="connsiteX1" fmla="*/ 9970 w 18278"/>
                  <a:gd name="connsiteY1" fmla="*/ 4431 h 8308"/>
                  <a:gd name="connsiteX2" fmla="*/ 0 w 18278"/>
                  <a:gd name="connsiteY2" fmla="*/ 8308 h 8308"/>
                  <a:gd name="connsiteX3" fmla="*/ 18278 w 18278"/>
                  <a:gd name="connsiteY3" fmla="*/ 0 h 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8" h="8308">
                    <a:moveTo>
                      <a:pt x="18278" y="0"/>
                    </a:moveTo>
                    <a:cubicBezTo>
                      <a:pt x="16617" y="2216"/>
                      <a:pt x="13293" y="3323"/>
                      <a:pt x="9970" y="4431"/>
                    </a:cubicBezTo>
                    <a:cubicBezTo>
                      <a:pt x="6647" y="5539"/>
                      <a:pt x="2769" y="6647"/>
                      <a:pt x="0" y="8308"/>
                    </a:cubicBezTo>
                    <a:cubicBezTo>
                      <a:pt x="3877" y="5539"/>
                      <a:pt x="12186" y="2769"/>
                      <a:pt x="182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7" name="Freeform: Shape 1386">
                <a:extLst>
                  <a:ext uri="{FF2B5EF4-FFF2-40B4-BE49-F238E27FC236}">
                    <a16:creationId xmlns:a16="http://schemas.microsoft.com/office/drawing/2014/main" id="{74EAFC82-7AFE-4F4A-9369-BF6EDC857A68}"/>
                  </a:ext>
                </a:extLst>
              </p:cNvPr>
              <p:cNvSpPr/>
              <p:nvPr/>
            </p:nvSpPr>
            <p:spPr>
              <a:xfrm>
                <a:off x="6184622" y="3013718"/>
                <a:ext cx="194415" cy="85298"/>
              </a:xfrm>
              <a:custGeom>
                <a:avLst/>
                <a:gdLst>
                  <a:gd name="connsiteX0" fmla="*/ 194415 w 194415"/>
                  <a:gd name="connsiteY0" fmla="*/ 0 h 85298"/>
                  <a:gd name="connsiteX1" fmla="*/ 0 w 194415"/>
                  <a:gd name="connsiteY1" fmla="*/ 85299 h 85298"/>
                  <a:gd name="connsiteX2" fmla="*/ 23817 w 194415"/>
                  <a:gd name="connsiteY2" fmla="*/ 73667 h 85298"/>
                  <a:gd name="connsiteX3" fmla="*/ 194415 w 194415"/>
                  <a:gd name="connsiteY3" fmla="*/ 0 h 85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4415" h="85298">
                    <a:moveTo>
                      <a:pt x="194415" y="0"/>
                    </a:moveTo>
                    <a:cubicBezTo>
                      <a:pt x="132933" y="27141"/>
                      <a:pt x="65359" y="58158"/>
                      <a:pt x="0" y="85299"/>
                    </a:cubicBezTo>
                    <a:cubicBezTo>
                      <a:pt x="6647" y="79206"/>
                      <a:pt x="15509" y="76991"/>
                      <a:pt x="23817" y="73667"/>
                    </a:cubicBezTo>
                    <a:cubicBezTo>
                      <a:pt x="79760" y="49296"/>
                      <a:pt x="136811" y="23817"/>
                      <a:pt x="1944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8" name="Freeform: Shape 1387">
                <a:extLst>
                  <a:ext uri="{FF2B5EF4-FFF2-40B4-BE49-F238E27FC236}">
                    <a16:creationId xmlns:a16="http://schemas.microsoft.com/office/drawing/2014/main" id="{D76A66B7-ADC4-4ADA-A091-F258C32ED501}"/>
                  </a:ext>
                </a:extLst>
              </p:cNvPr>
              <p:cNvSpPr/>
              <p:nvPr/>
            </p:nvSpPr>
            <p:spPr>
              <a:xfrm>
                <a:off x="5967497" y="2986023"/>
                <a:ext cx="11077" cy="7754"/>
              </a:xfrm>
              <a:custGeom>
                <a:avLst/>
                <a:gdLst>
                  <a:gd name="connsiteX0" fmla="*/ 0 w 11077"/>
                  <a:gd name="connsiteY0" fmla="*/ 0 h 7754"/>
                  <a:gd name="connsiteX1" fmla="*/ 11078 w 11077"/>
                  <a:gd name="connsiteY1" fmla="*/ 7754 h 7754"/>
                  <a:gd name="connsiteX2" fmla="*/ 0 w 11077"/>
                  <a:gd name="connsiteY2" fmla="*/ 0 h 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077" h="7754">
                    <a:moveTo>
                      <a:pt x="0" y="0"/>
                    </a:moveTo>
                    <a:cubicBezTo>
                      <a:pt x="2769" y="1662"/>
                      <a:pt x="9416" y="3877"/>
                      <a:pt x="11078" y="7754"/>
                    </a:cubicBezTo>
                    <a:cubicBezTo>
                      <a:pt x="7201" y="5539"/>
                      <a:pt x="3877" y="276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9" name="Freeform: Shape 1388">
                <a:extLst>
                  <a:ext uri="{FF2B5EF4-FFF2-40B4-BE49-F238E27FC236}">
                    <a16:creationId xmlns:a16="http://schemas.microsoft.com/office/drawing/2014/main" id="{AB1D00BA-2645-4502-B869-4E8109424606}"/>
                  </a:ext>
                </a:extLst>
              </p:cNvPr>
              <p:cNvSpPr/>
              <p:nvPr/>
            </p:nvSpPr>
            <p:spPr>
              <a:xfrm>
                <a:off x="6364082" y="3023688"/>
                <a:ext cx="37664" cy="17724"/>
              </a:xfrm>
              <a:custGeom>
                <a:avLst/>
                <a:gdLst>
                  <a:gd name="connsiteX0" fmla="*/ 37664 w 37664"/>
                  <a:gd name="connsiteY0" fmla="*/ 0 h 17724"/>
                  <a:gd name="connsiteX1" fmla="*/ 28802 w 37664"/>
                  <a:gd name="connsiteY1" fmla="*/ 5539 h 17724"/>
                  <a:gd name="connsiteX2" fmla="*/ 0 w 37664"/>
                  <a:gd name="connsiteY2" fmla="*/ 17724 h 17724"/>
                  <a:gd name="connsiteX3" fmla="*/ 37664 w 37664"/>
                  <a:gd name="connsiteY3" fmla="*/ 0 h 1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664" h="17724">
                    <a:moveTo>
                      <a:pt x="37664" y="0"/>
                    </a:moveTo>
                    <a:cubicBezTo>
                      <a:pt x="35449" y="2769"/>
                      <a:pt x="32126" y="4431"/>
                      <a:pt x="28802" y="5539"/>
                    </a:cubicBezTo>
                    <a:cubicBezTo>
                      <a:pt x="19386" y="9416"/>
                      <a:pt x="9970" y="13847"/>
                      <a:pt x="0" y="17724"/>
                    </a:cubicBezTo>
                    <a:cubicBezTo>
                      <a:pt x="9970" y="12739"/>
                      <a:pt x="24925" y="4985"/>
                      <a:pt x="376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0" name="Freeform: Shape 1389">
                <a:extLst>
                  <a:ext uri="{FF2B5EF4-FFF2-40B4-BE49-F238E27FC236}">
                    <a16:creationId xmlns:a16="http://schemas.microsoft.com/office/drawing/2014/main" id="{A142F4C3-F72B-4EF7-8DF5-11E5CF93C2F1}"/>
                  </a:ext>
                </a:extLst>
              </p:cNvPr>
              <p:cNvSpPr/>
              <p:nvPr/>
            </p:nvSpPr>
            <p:spPr>
              <a:xfrm>
                <a:off x="5999069" y="2993224"/>
                <a:ext cx="5538" cy="4431"/>
              </a:xfrm>
              <a:custGeom>
                <a:avLst/>
                <a:gdLst>
                  <a:gd name="connsiteX0" fmla="*/ 0 w 5538"/>
                  <a:gd name="connsiteY0" fmla="*/ 0 h 4431"/>
                  <a:gd name="connsiteX1" fmla="*/ 5539 w 5538"/>
                  <a:gd name="connsiteY1" fmla="*/ 4431 h 4431"/>
                  <a:gd name="connsiteX2" fmla="*/ 0 w 5538"/>
                  <a:gd name="connsiteY2" fmla="*/ 0 h 4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38" h="4431">
                    <a:moveTo>
                      <a:pt x="0" y="0"/>
                    </a:moveTo>
                    <a:cubicBezTo>
                      <a:pt x="1108" y="0"/>
                      <a:pt x="4985" y="2216"/>
                      <a:pt x="5539" y="4431"/>
                    </a:cubicBezTo>
                    <a:cubicBezTo>
                      <a:pt x="3877" y="3323"/>
                      <a:pt x="2216" y="110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1" name="Freeform: Shape 1390">
                <a:extLst>
                  <a:ext uri="{FF2B5EF4-FFF2-40B4-BE49-F238E27FC236}">
                    <a16:creationId xmlns:a16="http://schemas.microsoft.com/office/drawing/2014/main" id="{BFCCD5A9-5581-47FC-87B7-D5D349F8E33E}"/>
                  </a:ext>
                </a:extLst>
              </p:cNvPr>
              <p:cNvSpPr/>
              <p:nvPr/>
            </p:nvSpPr>
            <p:spPr>
              <a:xfrm>
                <a:off x="6133084" y="3025306"/>
                <a:ext cx="275309" cy="127438"/>
              </a:xfrm>
              <a:custGeom>
                <a:avLst/>
                <a:gdLst>
                  <a:gd name="connsiteX0" fmla="*/ 229337 w 275309"/>
                  <a:gd name="connsiteY0" fmla="*/ 24969 h 127438"/>
                  <a:gd name="connsiteX1" fmla="*/ 274201 w 275309"/>
                  <a:gd name="connsiteY1" fmla="*/ 5583 h 127438"/>
                  <a:gd name="connsiteX2" fmla="*/ 274755 w 275309"/>
                  <a:gd name="connsiteY2" fmla="*/ 6136 h 127438"/>
                  <a:gd name="connsiteX3" fmla="*/ 35475 w 275309"/>
                  <a:gd name="connsiteY3" fmla="*/ 114145 h 127438"/>
                  <a:gd name="connsiteX4" fmla="*/ 17751 w 275309"/>
                  <a:gd name="connsiteY4" fmla="*/ 121345 h 127438"/>
                  <a:gd name="connsiteX5" fmla="*/ 26 w 275309"/>
                  <a:gd name="connsiteY5" fmla="*/ 127438 h 127438"/>
                  <a:gd name="connsiteX6" fmla="*/ 12212 w 275309"/>
                  <a:gd name="connsiteY6" fmla="*/ 119130 h 127438"/>
                  <a:gd name="connsiteX7" fmla="*/ 32152 w 275309"/>
                  <a:gd name="connsiteY7" fmla="*/ 109160 h 127438"/>
                  <a:gd name="connsiteX8" fmla="*/ 24397 w 275309"/>
                  <a:gd name="connsiteY8" fmla="*/ 111929 h 127438"/>
                  <a:gd name="connsiteX9" fmla="*/ 32706 w 275309"/>
                  <a:gd name="connsiteY9" fmla="*/ 106390 h 127438"/>
                  <a:gd name="connsiteX10" fmla="*/ 124651 w 275309"/>
                  <a:gd name="connsiteY10" fmla="*/ 66510 h 127438"/>
                  <a:gd name="connsiteX11" fmla="*/ 154008 w 275309"/>
                  <a:gd name="connsiteY11" fmla="*/ 52109 h 127438"/>
                  <a:gd name="connsiteX12" fmla="*/ 245953 w 275309"/>
                  <a:gd name="connsiteY12" fmla="*/ 12229 h 127438"/>
                  <a:gd name="connsiteX13" fmla="*/ 268663 w 275309"/>
                  <a:gd name="connsiteY13" fmla="*/ 2259 h 127438"/>
                  <a:gd name="connsiteX14" fmla="*/ 275309 w 275309"/>
                  <a:gd name="connsiteY14" fmla="*/ 597 h 127438"/>
                  <a:gd name="connsiteX15" fmla="*/ 264785 w 275309"/>
                  <a:gd name="connsiteY15" fmla="*/ 6136 h 127438"/>
                  <a:gd name="connsiteX16" fmla="*/ 241522 w 275309"/>
                  <a:gd name="connsiteY16" fmla="*/ 16660 h 127438"/>
                  <a:gd name="connsiteX17" fmla="*/ 230998 w 275309"/>
                  <a:gd name="connsiteY17" fmla="*/ 22199 h 127438"/>
                  <a:gd name="connsiteX18" fmla="*/ 229337 w 275309"/>
                  <a:gd name="connsiteY18" fmla="*/ 24969 h 127438"/>
                  <a:gd name="connsiteX19" fmla="*/ 173394 w 275309"/>
                  <a:gd name="connsiteY19" fmla="*/ 49894 h 127438"/>
                  <a:gd name="connsiteX20" fmla="*/ 180040 w 275309"/>
                  <a:gd name="connsiteY20" fmla="*/ 46570 h 127438"/>
                  <a:gd name="connsiteX21" fmla="*/ 173394 w 275309"/>
                  <a:gd name="connsiteY21" fmla="*/ 49894 h 12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75309" h="127438">
                    <a:moveTo>
                      <a:pt x="229337" y="24969"/>
                    </a:moveTo>
                    <a:cubicBezTo>
                      <a:pt x="243738" y="19984"/>
                      <a:pt x="259246" y="11675"/>
                      <a:pt x="274201" y="5583"/>
                    </a:cubicBezTo>
                    <a:cubicBezTo>
                      <a:pt x="275309" y="5029"/>
                      <a:pt x="275309" y="5029"/>
                      <a:pt x="274755" y="6136"/>
                    </a:cubicBezTo>
                    <a:cubicBezTo>
                      <a:pt x="196657" y="43801"/>
                      <a:pt x="115789" y="78696"/>
                      <a:pt x="35475" y="114145"/>
                    </a:cubicBezTo>
                    <a:cubicBezTo>
                      <a:pt x="29936" y="116914"/>
                      <a:pt x="23844" y="119130"/>
                      <a:pt x="17751" y="121345"/>
                    </a:cubicBezTo>
                    <a:cubicBezTo>
                      <a:pt x="12212" y="123561"/>
                      <a:pt x="6673" y="126884"/>
                      <a:pt x="26" y="127438"/>
                    </a:cubicBezTo>
                    <a:cubicBezTo>
                      <a:pt x="-528" y="121345"/>
                      <a:pt x="7781" y="121345"/>
                      <a:pt x="12212" y="119130"/>
                    </a:cubicBezTo>
                    <a:cubicBezTo>
                      <a:pt x="18859" y="115806"/>
                      <a:pt x="25505" y="110821"/>
                      <a:pt x="32152" y="109160"/>
                    </a:cubicBezTo>
                    <a:cubicBezTo>
                      <a:pt x="30490" y="108606"/>
                      <a:pt x="26613" y="111375"/>
                      <a:pt x="24397" y="111929"/>
                    </a:cubicBezTo>
                    <a:cubicBezTo>
                      <a:pt x="25505" y="110267"/>
                      <a:pt x="31598" y="109714"/>
                      <a:pt x="32706" y="106390"/>
                    </a:cubicBezTo>
                    <a:cubicBezTo>
                      <a:pt x="62616" y="91989"/>
                      <a:pt x="93634" y="79804"/>
                      <a:pt x="124651" y="66510"/>
                    </a:cubicBezTo>
                    <a:cubicBezTo>
                      <a:pt x="134621" y="62079"/>
                      <a:pt x="144038" y="56540"/>
                      <a:pt x="154008" y="52109"/>
                    </a:cubicBezTo>
                    <a:cubicBezTo>
                      <a:pt x="184471" y="38816"/>
                      <a:pt x="215489" y="26630"/>
                      <a:pt x="245953" y="12229"/>
                    </a:cubicBezTo>
                    <a:cubicBezTo>
                      <a:pt x="253708" y="8906"/>
                      <a:pt x="260908" y="6136"/>
                      <a:pt x="268663" y="2259"/>
                    </a:cubicBezTo>
                    <a:cubicBezTo>
                      <a:pt x="270324" y="1151"/>
                      <a:pt x="273094" y="-1064"/>
                      <a:pt x="275309" y="597"/>
                    </a:cubicBezTo>
                    <a:cubicBezTo>
                      <a:pt x="274755" y="4475"/>
                      <a:pt x="268663" y="5029"/>
                      <a:pt x="264785" y="6136"/>
                    </a:cubicBezTo>
                    <a:cubicBezTo>
                      <a:pt x="257031" y="9460"/>
                      <a:pt x="249276" y="13337"/>
                      <a:pt x="241522" y="16660"/>
                    </a:cubicBezTo>
                    <a:cubicBezTo>
                      <a:pt x="237645" y="18322"/>
                      <a:pt x="233214" y="19430"/>
                      <a:pt x="230998" y="22199"/>
                    </a:cubicBezTo>
                    <a:cubicBezTo>
                      <a:pt x="233214" y="23861"/>
                      <a:pt x="229890" y="24415"/>
                      <a:pt x="229337" y="24969"/>
                    </a:cubicBezTo>
                    <a:close/>
                    <a:moveTo>
                      <a:pt x="173394" y="49894"/>
                    </a:moveTo>
                    <a:cubicBezTo>
                      <a:pt x="175055" y="48786"/>
                      <a:pt x="180040" y="46570"/>
                      <a:pt x="180040" y="46570"/>
                    </a:cubicBezTo>
                    <a:cubicBezTo>
                      <a:pt x="177825" y="47678"/>
                      <a:pt x="172840" y="47678"/>
                      <a:pt x="173394" y="49894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2" name="Freeform: Shape 1391">
                <a:extLst>
                  <a:ext uri="{FF2B5EF4-FFF2-40B4-BE49-F238E27FC236}">
                    <a16:creationId xmlns:a16="http://schemas.microsoft.com/office/drawing/2014/main" id="{638EBDF7-EFBF-4682-9B5A-CAA969F85CC7}"/>
                  </a:ext>
                </a:extLst>
              </p:cNvPr>
              <p:cNvSpPr/>
              <p:nvPr/>
            </p:nvSpPr>
            <p:spPr>
              <a:xfrm>
                <a:off x="6135326" y="3014271"/>
                <a:ext cx="126840" cy="57604"/>
              </a:xfrm>
              <a:custGeom>
                <a:avLst/>
                <a:gdLst>
                  <a:gd name="connsiteX0" fmla="*/ 0 w 126840"/>
                  <a:gd name="connsiteY0" fmla="*/ 57604 h 57604"/>
                  <a:gd name="connsiteX1" fmla="*/ 6647 w 126840"/>
                  <a:gd name="connsiteY1" fmla="*/ 53727 h 57604"/>
                  <a:gd name="connsiteX2" fmla="*/ 51512 w 126840"/>
                  <a:gd name="connsiteY2" fmla="*/ 33233 h 57604"/>
                  <a:gd name="connsiteX3" fmla="*/ 95823 w 126840"/>
                  <a:gd name="connsiteY3" fmla="*/ 12186 h 57604"/>
                  <a:gd name="connsiteX4" fmla="*/ 99700 w 126840"/>
                  <a:gd name="connsiteY4" fmla="*/ 12739 h 57604"/>
                  <a:gd name="connsiteX5" fmla="*/ 101916 w 126840"/>
                  <a:gd name="connsiteY5" fmla="*/ 9970 h 57604"/>
                  <a:gd name="connsiteX6" fmla="*/ 126841 w 126840"/>
                  <a:gd name="connsiteY6" fmla="*/ 0 h 57604"/>
                  <a:gd name="connsiteX7" fmla="*/ 124625 w 126840"/>
                  <a:gd name="connsiteY7" fmla="*/ 2216 h 57604"/>
                  <a:gd name="connsiteX8" fmla="*/ 96931 w 126840"/>
                  <a:gd name="connsiteY8" fmla="*/ 14955 h 57604"/>
                  <a:gd name="connsiteX9" fmla="*/ 64805 w 126840"/>
                  <a:gd name="connsiteY9" fmla="*/ 29356 h 57604"/>
                  <a:gd name="connsiteX10" fmla="*/ 0 w 126840"/>
                  <a:gd name="connsiteY10" fmla="*/ 57604 h 57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6840" h="57604">
                    <a:moveTo>
                      <a:pt x="0" y="57604"/>
                    </a:moveTo>
                    <a:cubicBezTo>
                      <a:pt x="1108" y="54281"/>
                      <a:pt x="4431" y="54835"/>
                      <a:pt x="6647" y="53727"/>
                    </a:cubicBezTo>
                    <a:cubicBezTo>
                      <a:pt x="22156" y="48742"/>
                      <a:pt x="36557" y="39880"/>
                      <a:pt x="51512" y="33233"/>
                    </a:cubicBezTo>
                    <a:cubicBezTo>
                      <a:pt x="66467" y="26033"/>
                      <a:pt x="81422" y="19386"/>
                      <a:pt x="95823" y="12186"/>
                    </a:cubicBezTo>
                    <a:cubicBezTo>
                      <a:pt x="96931" y="12186"/>
                      <a:pt x="98592" y="11632"/>
                      <a:pt x="99700" y="12739"/>
                    </a:cubicBezTo>
                    <a:cubicBezTo>
                      <a:pt x="101362" y="12186"/>
                      <a:pt x="99700" y="10524"/>
                      <a:pt x="101916" y="9970"/>
                    </a:cubicBezTo>
                    <a:cubicBezTo>
                      <a:pt x="110224" y="6647"/>
                      <a:pt x="118532" y="3323"/>
                      <a:pt x="126841" y="0"/>
                    </a:cubicBezTo>
                    <a:cubicBezTo>
                      <a:pt x="126841" y="1108"/>
                      <a:pt x="125179" y="1662"/>
                      <a:pt x="124625" y="2216"/>
                    </a:cubicBezTo>
                    <a:cubicBezTo>
                      <a:pt x="116317" y="6647"/>
                      <a:pt x="105793" y="11078"/>
                      <a:pt x="96931" y="14955"/>
                    </a:cubicBezTo>
                    <a:cubicBezTo>
                      <a:pt x="86407" y="19940"/>
                      <a:pt x="75329" y="25479"/>
                      <a:pt x="64805" y="29356"/>
                    </a:cubicBezTo>
                    <a:cubicBezTo>
                      <a:pt x="42649" y="38218"/>
                      <a:pt x="22709" y="50958"/>
                      <a:pt x="0" y="576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3" name="Freeform: Shape 1392">
                <a:extLst>
                  <a:ext uri="{FF2B5EF4-FFF2-40B4-BE49-F238E27FC236}">
                    <a16:creationId xmlns:a16="http://schemas.microsoft.com/office/drawing/2014/main" id="{8962BB41-59C3-47EF-B70F-B70BDB622138}"/>
                  </a:ext>
                </a:extLst>
              </p:cNvPr>
              <p:cNvSpPr/>
              <p:nvPr/>
            </p:nvSpPr>
            <p:spPr>
              <a:xfrm>
                <a:off x="6395654" y="3032550"/>
                <a:ext cx="15508" cy="7200"/>
              </a:xfrm>
              <a:custGeom>
                <a:avLst/>
                <a:gdLst>
                  <a:gd name="connsiteX0" fmla="*/ 15509 w 15508"/>
                  <a:gd name="connsiteY0" fmla="*/ 0 h 7200"/>
                  <a:gd name="connsiteX1" fmla="*/ 0 w 15508"/>
                  <a:gd name="connsiteY1" fmla="*/ 7201 h 7200"/>
                  <a:gd name="connsiteX2" fmla="*/ 15509 w 15508"/>
                  <a:gd name="connsiteY2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508" h="7200">
                    <a:moveTo>
                      <a:pt x="15509" y="0"/>
                    </a:moveTo>
                    <a:cubicBezTo>
                      <a:pt x="11078" y="3877"/>
                      <a:pt x="5539" y="4985"/>
                      <a:pt x="0" y="7201"/>
                    </a:cubicBezTo>
                    <a:cubicBezTo>
                      <a:pt x="2216" y="6093"/>
                      <a:pt x="10524" y="2216"/>
                      <a:pt x="15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4" name="Freeform: Shape 1393">
                <a:extLst>
                  <a:ext uri="{FF2B5EF4-FFF2-40B4-BE49-F238E27FC236}">
                    <a16:creationId xmlns:a16="http://schemas.microsoft.com/office/drawing/2014/main" id="{F57E2A1E-6494-4B98-AFB9-87B5C01A1E4B}"/>
                  </a:ext>
                </a:extLst>
              </p:cNvPr>
              <p:cNvSpPr/>
              <p:nvPr/>
            </p:nvSpPr>
            <p:spPr>
              <a:xfrm>
                <a:off x="6145850" y="3035873"/>
                <a:ext cx="264205" cy="119640"/>
              </a:xfrm>
              <a:custGeom>
                <a:avLst/>
                <a:gdLst>
                  <a:gd name="connsiteX0" fmla="*/ 264205 w 264205"/>
                  <a:gd name="connsiteY0" fmla="*/ 0 h 119640"/>
                  <a:gd name="connsiteX1" fmla="*/ 239834 w 264205"/>
                  <a:gd name="connsiteY1" fmla="*/ 13293 h 119640"/>
                  <a:gd name="connsiteX2" fmla="*/ 227648 w 264205"/>
                  <a:gd name="connsiteY2" fmla="*/ 20494 h 119640"/>
                  <a:gd name="connsiteX3" fmla="*/ 214909 w 264205"/>
                  <a:gd name="connsiteY3" fmla="*/ 25479 h 119640"/>
                  <a:gd name="connsiteX4" fmla="*/ 189984 w 264205"/>
                  <a:gd name="connsiteY4" fmla="*/ 39880 h 119640"/>
                  <a:gd name="connsiteX5" fmla="*/ 109670 w 264205"/>
                  <a:gd name="connsiteY5" fmla="*/ 75329 h 119640"/>
                  <a:gd name="connsiteX6" fmla="*/ 0 w 264205"/>
                  <a:gd name="connsiteY6" fmla="*/ 119640 h 119640"/>
                  <a:gd name="connsiteX7" fmla="*/ 264205 w 264205"/>
                  <a:gd name="connsiteY7" fmla="*/ 0 h 119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4205" h="119640">
                    <a:moveTo>
                      <a:pt x="264205" y="0"/>
                    </a:moveTo>
                    <a:cubicBezTo>
                      <a:pt x="257005" y="4431"/>
                      <a:pt x="248142" y="8308"/>
                      <a:pt x="239834" y="13293"/>
                    </a:cubicBezTo>
                    <a:cubicBezTo>
                      <a:pt x="235957" y="15509"/>
                      <a:pt x="231526" y="18278"/>
                      <a:pt x="227648" y="20494"/>
                    </a:cubicBezTo>
                    <a:cubicBezTo>
                      <a:pt x="223771" y="22709"/>
                      <a:pt x="219340" y="25479"/>
                      <a:pt x="214909" y="25479"/>
                    </a:cubicBezTo>
                    <a:cubicBezTo>
                      <a:pt x="208262" y="32126"/>
                      <a:pt x="198846" y="36003"/>
                      <a:pt x="189984" y="39880"/>
                    </a:cubicBezTo>
                    <a:cubicBezTo>
                      <a:pt x="164505" y="52619"/>
                      <a:pt x="136811" y="63697"/>
                      <a:pt x="109670" y="75329"/>
                    </a:cubicBezTo>
                    <a:cubicBezTo>
                      <a:pt x="73667" y="90838"/>
                      <a:pt x="36557" y="105239"/>
                      <a:pt x="0" y="119640"/>
                    </a:cubicBezTo>
                    <a:cubicBezTo>
                      <a:pt x="86407" y="79760"/>
                      <a:pt x="176691" y="39880"/>
                      <a:pt x="2642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5" name="Freeform: Shape 1394">
                <a:extLst>
                  <a:ext uri="{FF2B5EF4-FFF2-40B4-BE49-F238E27FC236}">
                    <a16:creationId xmlns:a16="http://schemas.microsoft.com/office/drawing/2014/main" id="{57C26E58-4DCF-4546-AC75-24CB54DFC8C1}"/>
                  </a:ext>
                </a:extLst>
              </p:cNvPr>
              <p:cNvSpPr/>
              <p:nvPr/>
            </p:nvSpPr>
            <p:spPr>
              <a:xfrm>
                <a:off x="6073290" y="3014825"/>
                <a:ext cx="41541" cy="33787"/>
              </a:xfrm>
              <a:custGeom>
                <a:avLst/>
                <a:gdLst>
                  <a:gd name="connsiteX0" fmla="*/ 0 w 41541"/>
                  <a:gd name="connsiteY0" fmla="*/ 0 h 33787"/>
                  <a:gd name="connsiteX1" fmla="*/ 41542 w 41541"/>
                  <a:gd name="connsiteY1" fmla="*/ 33787 h 33787"/>
                  <a:gd name="connsiteX2" fmla="*/ 0 w 41541"/>
                  <a:gd name="connsiteY2" fmla="*/ 0 h 33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541" h="33787">
                    <a:moveTo>
                      <a:pt x="0" y="0"/>
                    </a:moveTo>
                    <a:cubicBezTo>
                      <a:pt x="12739" y="10524"/>
                      <a:pt x="28802" y="21602"/>
                      <a:pt x="41542" y="33787"/>
                    </a:cubicBezTo>
                    <a:cubicBezTo>
                      <a:pt x="26587" y="23263"/>
                      <a:pt x="13847" y="1107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6" name="Freeform: Shape 1395">
                <a:extLst>
                  <a:ext uri="{FF2B5EF4-FFF2-40B4-BE49-F238E27FC236}">
                    <a16:creationId xmlns:a16="http://schemas.microsoft.com/office/drawing/2014/main" id="{12BC1CDC-D85F-462A-A972-E89A601779A8}"/>
                  </a:ext>
                </a:extLst>
              </p:cNvPr>
              <p:cNvSpPr/>
              <p:nvPr/>
            </p:nvSpPr>
            <p:spPr>
              <a:xfrm>
                <a:off x="6417809" y="3048059"/>
                <a:ext cx="11631" cy="9970"/>
              </a:xfrm>
              <a:custGeom>
                <a:avLst/>
                <a:gdLst>
                  <a:gd name="connsiteX0" fmla="*/ 11632 w 11631"/>
                  <a:gd name="connsiteY0" fmla="*/ 0 h 9970"/>
                  <a:gd name="connsiteX1" fmla="*/ 11632 w 11631"/>
                  <a:gd name="connsiteY1" fmla="*/ 3323 h 9970"/>
                  <a:gd name="connsiteX2" fmla="*/ 0 w 11631"/>
                  <a:gd name="connsiteY2" fmla="*/ 9970 h 9970"/>
                  <a:gd name="connsiteX3" fmla="*/ 8862 w 11631"/>
                  <a:gd name="connsiteY3" fmla="*/ 3323 h 9970"/>
                  <a:gd name="connsiteX4" fmla="*/ 11632 w 11631"/>
                  <a:gd name="connsiteY4" fmla="*/ 0 h 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31" h="9970">
                    <a:moveTo>
                      <a:pt x="11632" y="0"/>
                    </a:moveTo>
                    <a:cubicBezTo>
                      <a:pt x="11632" y="1108"/>
                      <a:pt x="11632" y="2216"/>
                      <a:pt x="11632" y="3323"/>
                    </a:cubicBezTo>
                    <a:cubicBezTo>
                      <a:pt x="7754" y="6093"/>
                      <a:pt x="4431" y="8308"/>
                      <a:pt x="0" y="9970"/>
                    </a:cubicBezTo>
                    <a:cubicBezTo>
                      <a:pt x="1108" y="9416"/>
                      <a:pt x="6093" y="5539"/>
                      <a:pt x="8862" y="3323"/>
                    </a:cubicBezTo>
                    <a:cubicBezTo>
                      <a:pt x="9416" y="1662"/>
                      <a:pt x="9970" y="0"/>
                      <a:pt x="116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7" name="Freeform: Shape 1396">
                <a:extLst>
                  <a:ext uri="{FF2B5EF4-FFF2-40B4-BE49-F238E27FC236}">
                    <a16:creationId xmlns:a16="http://schemas.microsoft.com/office/drawing/2014/main" id="{77B99BF4-A831-4F09-BB02-F8F3CE884C12}"/>
                  </a:ext>
                </a:extLst>
              </p:cNvPr>
              <p:cNvSpPr/>
              <p:nvPr/>
            </p:nvSpPr>
            <p:spPr>
              <a:xfrm>
                <a:off x="6407285" y="3051382"/>
                <a:ext cx="4985" cy="2769"/>
              </a:xfrm>
              <a:custGeom>
                <a:avLst/>
                <a:gdLst>
                  <a:gd name="connsiteX0" fmla="*/ 4985 w 4985"/>
                  <a:gd name="connsiteY0" fmla="*/ 0 h 2769"/>
                  <a:gd name="connsiteX1" fmla="*/ 0 w 4985"/>
                  <a:gd name="connsiteY1" fmla="*/ 2769 h 2769"/>
                  <a:gd name="connsiteX2" fmla="*/ 4985 w 4985"/>
                  <a:gd name="connsiteY2" fmla="*/ 0 h 2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85" h="2769">
                    <a:moveTo>
                      <a:pt x="4985" y="0"/>
                    </a:moveTo>
                    <a:cubicBezTo>
                      <a:pt x="4985" y="1108"/>
                      <a:pt x="2216" y="2769"/>
                      <a:pt x="0" y="2769"/>
                    </a:cubicBezTo>
                    <a:cubicBezTo>
                      <a:pt x="1108" y="1108"/>
                      <a:pt x="3877" y="1108"/>
                      <a:pt x="49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8" name="Freeform: Shape 1397">
                <a:extLst>
                  <a:ext uri="{FF2B5EF4-FFF2-40B4-BE49-F238E27FC236}">
                    <a16:creationId xmlns:a16="http://schemas.microsoft.com/office/drawing/2014/main" id="{72711B0A-32A0-499F-93F8-B10640966A9B}"/>
                  </a:ext>
                </a:extLst>
              </p:cNvPr>
              <p:cNvSpPr/>
              <p:nvPr/>
            </p:nvSpPr>
            <p:spPr>
              <a:xfrm>
                <a:off x="6211208" y="3050828"/>
                <a:ext cx="12185" cy="8308"/>
              </a:xfrm>
              <a:custGeom>
                <a:avLst/>
                <a:gdLst>
                  <a:gd name="connsiteX0" fmla="*/ 12186 w 12185"/>
                  <a:gd name="connsiteY0" fmla="*/ 0 h 8308"/>
                  <a:gd name="connsiteX1" fmla="*/ 0 w 12185"/>
                  <a:gd name="connsiteY1" fmla="*/ 8308 h 8308"/>
                  <a:gd name="connsiteX2" fmla="*/ 7201 w 12185"/>
                  <a:gd name="connsiteY2" fmla="*/ 3877 h 8308"/>
                  <a:gd name="connsiteX3" fmla="*/ 12186 w 12185"/>
                  <a:gd name="connsiteY3" fmla="*/ 0 h 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85" h="8308">
                    <a:moveTo>
                      <a:pt x="12186" y="0"/>
                    </a:moveTo>
                    <a:cubicBezTo>
                      <a:pt x="11632" y="3877"/>
                      <a:pt x="2769" y="7754"/>
                      <a:pt x="0" y="8308"/>
                    </a:cubicBezTo>
                    <a:cubicBezTo>
                      <a:pt x="2216" y="6647"/>
                      <a:pt x="4985" y="6093"/>
                      <a:pt x="7201" y="3877"/>
                    </a:cubicBezTo>
                    <a:cubicBezTo>
                      <a:pt x="-4431" y="7201"/>
                      <a:pt x="9416" y="2216"/>
                      <a:pt x="121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9" name="Freeform: Shape 1398">
                <a:extLst>
                  <a:ext uri="{FF2B5EF4-FFF2-40B4-BE49-F238E27FC236}">
                    <a16:creationId xmlns:a16="http://schemas.microsoft.com/office/drawing/2014/main" id="{46A5AF45-244A-4CE0-8709-260480E80EDD}"/>
                  </a:ext>
                </a:extLst>
              </p:cNvPr>
              <p:cNvSpPr/>
              <p:nvPr/>
            </p:nvSpPr>
            <p:spPr>
              <a:xfrm>
                <a:off x="6220071" y="3053598"/>
                <a:ext cx="11077" cy="4985"/>
              </a:xfrm>
              <a:custGeom>
                <a:avLst/>
                <a:gdLst>
                  <a:gd name="connsiteX0" fmla="*/ 11078 w 11077"/>
                  <a:gd name="connsiteY0" fmla="*/ 0 h 4985"/>
                  <a:gd name="connsiteX1" fmla="*/ 0 w 11077"/>
                  <a:gd name="connsiteY1" fmla="*/ 4985 h 4985"/>
                  <a:gd name="connsiteX2" fmla="*/ 11078 w 11077"/>
                  <a:gd name="connsiteY2" fmla="*/ 0 h 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077" h="4985">
                    <a:moveTo>
                      <a:pt x="11078" y="0"/>
                    </a:moveTo>
                    <a:cubicBezTo>
                      <a:pt x="9970" y="554"/>
                      <a:pt x="3877" y="3877"/>
                      <a:pt x="0" y="4985"/>
                    </a:cubicBezTo>
                    <a:cubicBezTo>
                      <a:pt x="554" y="4431"/>
                      <a:pt x="7201" y="1662"/>
                      <a:pt x="110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0" name="Freeform: Shape 1399">
                <a:extLst>
                  <a:ext uri="{FF2B5EF4-FFF2-40B4-BE49-F238E27FC236}">
                    <a16:creationId xmlns:a16="http://schemas.microsoft.com/office/drawing/2014/main" id="{7AD48356-B91E-4F0D-9C47-AD7DC555738E}"/>
                  </a:ext>
                </a:extLst>
              </p:cNvPr>
              <p:cNvSpPr/>
              <p:nvPr/>
            </p:nvSpPr>
            <p:spPr>
              <a:xfrm>
                <a:off x="6170221" y="3055259"/>
                <a:ext cx="64251" cy="31571"/>
              </a:xfrm>
              <a:custGeom>
                <a:avLst/>
                <a:gdLst>
                  <a:gd name="connsiteX0" fmla="*/ 64251 w 64251"/>
                  <a:gd name="connsiteY0" fmla="*/ 0 h 31571"/>
                  <a:gd name="connsiteX1" fmla="*/ 29356 w 64251"/>
                  <a:gd name="connsiteY1" fmla="*/ 18278 h 31571"/>
                  <a:gd name="connsiteX2" fmla="*/ 0 w 64251"/>
                  <a:gd name="connsiteY2" fmla="*/ 31572 h 31571"/>
                  <a:gd name="connsiteX3" fmla="*/ 18832 w 64251"/>
                  <a:gd name="connsiteY3" fmla="*/ 19940 h 31571"/>
                  <a:gd name="connsiteX4" fmla="*/ 64251 w 64251"/>
                  <a:gd name="connsiteY4" fmla="*/ 0 h 31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251" h="31571">
                    <a:moveTo>
                      <a:pt x="64251" y="0"/>
                    </a:moveTo>
                    <a:cubicBezTo>
                      <a:pt x="58158" y="8862"/>
                      <a:pt x="40988" y="13293"/>
                      <a:pt x="29356" y="18278"/>
                    </a:cubicBezTo>
                    <a:cubicBezTo>
                      <a:pt x="18832" y="22709"/>
                      <a:pt x="8308" y="27694"/>
                      <a:pt x="0" y="31572"/>
                    </a:cubicBezTo>
                    <a:cubicBezTo>
                      <a:pt x="2769" y="26033"/>
                      <a:pt x="11078" y="23817"/>
                      <a:pt x="18832" y="19940"/>
                    </a:cubicBezTo>
                    <a:cubicBezTo>
                      <a:pt x="33233" y="12739"/>
                      <a:pt x="50404" y="6647"/>
                      <a:pt x="64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1" name="Freeform: Shape 1400">
                <a:extLst>
                  <a:ext uri="{FF2B5EF4-FFF2-40B4-BE49-F238E27FC236}">
                    <a16:creationId xmlns:a16="http://schemas.microsoft.com/office/drawing/2014/main" id="{36645187-E622-446E-A103-51692337C27E}"/>
                  </a:ext>
                </a:extLst>
              </p:cNvPr>
              <p:cNvSpPr/>
              <p:nvPr/>
            </p:nvSpPr>
            <p:spPr>
              <a:xfrm>
                <a:off x="6183514" y="3063568"/>
                <a:ext cx="18278" cy="7754"/>
              </a:xfrm>
              <a:custGeom>
                <a:avLst/>
                <a:gdLst>
                  <a:gd name="connsiteX0" fmla="*/ 18278 w 18278"/>
                  <a:gd name="connsiteY0" fmla="*/ 0 h 7754"/>
                  <a:gd name="connsiteX1" fmla="*/ 0 w 18278"/>
                  <a:gd name="connsiteY1" fmla="*/ 7754 h 7754"/>
                  <a:gd name="connsiteX2" fmla="*/ 18278 w 18278"/>
                  <a:gd name="connsiteY2" fmla="*/ 0 h 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278" h="7754">
                    <a:moveTo>
                      <a:pt x="18278" y="0"/>
                    </a:moveTo>
                    <a:cubicBezTo>
                      <a:pt x="14955" y="1662"/>
                      <a:pt x="6093" y="6093"/>
                      <a:pt x="0" y="7754"/>
                    </a:cubicBezTo>
                    <a:cubicBezTo>
                      <a:pt x="5539" y="4985"/>
                      <a:pt x="11632" y="2216"/>
                      <a:pt x="182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2" name="Freeform: Shape 1401">
                <a:extLst>
                  <a:ext uri="{FF2B5EF4-FFF2-40B4-BE49-F238E27FC236}">
                    <a16:creationId xmlns:a16="http://schemas.microsoft.com/office/drawing/2014/main" id="{8C975619-5905-4080-9255-C49C0AD65427}"/>
                  </a:ext>
                </a:extLst>
              </p:cNvPr>
              <p:cNvSpPr/>
              <p:nvPr/>
            </p:nvSpPr>
            <p:spPr>
              <a:xfrm>
                <a:off x="6178529" y="3065783"/>
                <a:ext cx="47830" cy="22155"/>
              </a:xfrm>
              <a:custGeom>
                <a:avLst/>
                <a:gdLst>
                  <a:gd name="connsiteX0" fmla="*/ 47634 w 47830"/>
                  <a:gd name="connsiteY0" fmla="*/ 0 h 22155"/>
                  <a:gd name="connsiteX1" fmla="*/ 43203 w 47830"/>
                  <a:gd name="connsiteY1" fmla="*/ 3877 h 22155"/>
                  <a:gd name="connsiteX2" fmla="*/ 554 w 47830"/>
                  <a:gd name="connsiteY2" fmla="*/ 21602 h 22155"/>
                  <a:gd name="connsiteX3" fmla="*/ 0 w 47830"/>
                  <a:gd name="connsiteY3" fmla="*/ 22156 h 22155"/>
                  <a:gd name="connsiteX4" fmla="*/ 24371 w 47830"/>
                  <a:gd name="connsiteY4" fmla="*/ 9416 h 22155"/>
                  <a:gd name="connsiteX5" fmla="*/ 47634 w 47830"/>
                  <a:gd name="connsiteY5" fmla="*/ 0 h 22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830" h="22155">
                    <a:moveTo>
                      <a:pt x="47634" y="0"/>
                    </a:moveTo>
                    <a:cubicBezTo>
                      <a:pt x="48742" y="3323"/>
                      <a:pt x="44865" y="3323"/>
                      <a:pt x="43203" y="3877"/>
                    </a:cubicBezTo>
                    <a:cubicBezTo>
                      <a:pt x="29910" y="9970"/>
                      <a:pt x="14401" y="16617"/>
                      <a:pt x="554" y="21602"/>
                    </a:cubicBezTo>
                    <a:cubicBezTo>
                      <a:pt x="0" y="21602"/>
                      <a:pt x="0" y="21602"/>
                      <a:pt x="0" y="22156"/>
                    </a:cubicBezTo>
                    <a:cubicBezTo>
                      <a:pt x="3323" y="17724"/>
                      <a:pt x="17171" y="12739"/>
                      <a:pt x="24371" y="9416"/>
                    </a:cubicBezTo>
                    <a:cubicBezTo>
                      <a:pt x="32679" y="5539"/>
                      <a:pt x="40988" y="2216"/>
                      <a:pt x="476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3" name="Freeform: Shape 1402">
                <a:extLst>
                  <a:ext uri="{FF2B5EF4-FFF2-40B4-BE49-F238E27FC236}">
                    <a16:creationId xmlns:a16="http://schemas.microsoft.com/office/drawing/2014/main" id="{E7B275A4-0FB4-4762-AF69-7DFE4F387688}"/>
                  </a:ext>
                </a:extLst>
              </p:cNvPr>
              <p:cNvSpPr/>
              <p:nvPr/>
            </p:nvSpPr>
            <p:spPr>
              <a:xfrm>
                <a:off x="6179637" y="3072430"/>
                <a:ext cx="8862" cy="4985"/>
              </a:xfrm>
              <a:custGeom>
                <a:avLst/>
                <a:gdLst>
                  <a:gd name="connsiteX0" fmla="*/ 8862 w 8862"/>
                  <a:gd name="connsiteY0" fmla="*/ 0 h 4985"/>
                  <a:gd name="connsiteX1" fmla="*/ 0 w 8862"/>
                  <a:gd name="connsiteY1" fmla="*/ 4985 h 4985"/>
                  <a:gd name="connsiteX2" fmla="*/ 8862 w 8862"/>
                  <a:gd name="connsiteY2" fmla="*/ 0 h 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62" h="4985">
                    <a:moveTo>
                      <a:pt x="8862" y="0"/>
                    </a:moveTo>
                    <a:cubicBezTo>
                      <a:pt x="8308" y="2216"/>
                      <a:pt x="2216" y="2769"/>
                      <a:pt x="0" y="4985"/>
                    </a:cubicBezTo>
                    <a:cubicBezTo>
                      <a:pt x="554" y="2216"/>
                      <a:pt x="6647" y="1662"/>
                      <a:pt x="88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4" name="Freeform: Shape 1403">
                <a:extLst>
                  <a:ext uri="{FF2B5EF4-FFF2-40B4-BE49-F238E27FC236}">
                    <a16:creationId xmlns:a16="http://schemas.microsoft.com/office/drawing/2014/main" id="{9B6BB9CD-3848-4BF7-87CD-6C80678CFE33}"/>
                  </a:ext>
                </a:extLst>
              </p:cNvPr>
              <p:cNvSpPr/>
              <p:nvPr/>
            </p:nvSpPr>
            <p:spPr>
              <a:xfrm>
                <a:off x="6174985" y="3072381"/>
                <a:ext cx="5861" cy="2334"/>
              </a:xfrm>
              <a:custGeom>
                <a:avLst/>
                <a:gdLst>
                  <a:gd name="connsiteX0" fmla="*/ 5759 w 5861"/>
                  <a:gd name="connsiteY0" fmla="*/ 48 h 2334"/>
                  <a:gd name="connsiteX1" fmla="*/ 221 w 5861"/>
                  <a:gd name="connsiteY1" fmla="*/ 1710 h 2334"/>
                  <a:gd name="connsiteX2" fmla="*/ 5759 w 5861"/>
                  <a:gd name="connsiteY2" fmla="*/ 48 h 2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861" h="2334">
                    <a:moveTo>
                      <a:pt x="5759" y="48"/>
                    </a:moveTo>
                    <a:cubicBezTo>
                      <a:pt x="6867" y="-506"/>
                      <a:pt x="-1441" y="3926"/>
                      <a:pt x="221" y="1710"/>
                    </a:cubicBezTo>
                    <a:cubicBezTo>
                      <a:pt x="1882" y="1710"/>
                      <a:pt x="2990" y="602"/>
                      <a:pt x="5759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5" name="Freeform: Shape 1404">
                <a:extLst>
                  <a:ext uri="{FF2B5EF4-FFF2-40B4-BE49-F238E27FC236}">
                    <a16:creationId xmlns:a16="http://schemas.microsoft.com/office/drawing/2014/main" id="{6B431916-898A-4DF9-9C09-1D182FEBFB16}"/>
                  </a:ext>
                </a:extLst>
              </p:cNvPr>
              <p:cNvSpPr/>
              <p:nvPr/>
            </p:nvSpPr>
            <p:spPr>
              <a:xfrm>
                <a:off x="6294846" y="3085872"/>
                <a:ext cx="47634" cy="20345"/>
              </a:xfrm>
              <a:custGeom>
                <a:avLst/>
                <a:gdLst>
                  <a:gd name="connsiteX0" fmla="*/ 47634 w 47634"/>
                  <a:gd name="connsiteY0" fmla="*/ 405 h 20345"/>
                  <a:gd name="connsiteX1" fmla="*/ 0 w 47634"/>
                  <a:gd name="connsiteY1" fmla="*/ 20345 h 20345"/>
                  <a:gd name="connsiteX2" fmla="*/ 36003 w 47634"/>
                  <a:gd name="connsiteY2" fmla="*/ 4283 h 20345"/>
                  <a:gd name="connsiteX3" fmla="*/ 47634 w 47634"/>
                  <a:gd name="connsiteY3" fmla="*/ 405 h 20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34" h="20345">
                    <a:moveTo>
                      <a:pt x="47634" y="405"/>
                    </a:moveTo>
                    <a:cubicBezTo>
                      <a:pt x="33787" y="9821"/>
                      <a:pt x="15509" y="13145"/>
                      <a:pt x="0" y="20345"/>
                    </a:cubicBezTo>
                    <a:cubicBezTo>
                      <a:pt x="10524" y="14806"/>
                      <a:pt x="24371" y="9821"/>
                      <a:pt x="36003" y="4283"/>
                    </a:cubicBezTo>
                    <a:cubicBezTo>
                      <a:pt x="39880" y="2621"/>
                      <a:pt x="43757" y="-1256"/>
                      <a:pt x="47634" y="4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6" name="Freeform: Shape 1405">
                <a:extLst>
                  <a:ext uri="{FF2B5EF4-FFF2-40B4-BE49-F238E27FC236}">
                    <a16:creationId xmlns:a16="http://schemas.microsoft.com/office/drawing/2014/main" id="{06451AC3-DC4A-4567-8075-E444009FB657}"/>
                  </a:ext>
                </a:extLst>
              </p:cNvPr>
              <p:cNvSpPr/>
              <p:nvPr/>
            </p:nvSpPr>
            <p:spPr>
              <a:xfrm>
                <a:off x="6156866" y="3082954"/>
                <a:ext cx="5099" cy="4431"/>
              </a:xfrm>
              <a:custGeom>
                <a:avLst/>
                <a:gdLst>
                  <a:gd name="connsiteX0" fmla="*/ 5046 w 5099"/>
                  <a:gd name="connsiteY0" fmla="*/ 0 h 4431"/>
                  <a:gd name="connsiteX1" fmla="*/ 61 w 5099"/>
                  <a:gd name="connsiteY1" fmla="*/ 4431 h 4431"/>
                  <a:gd name="connsiteX2" fmla="*/ 5046 w 5099"/>
                  <a:gd name="connsiteY2" fmla="*/ 0 h 4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99" h="4431">
                    <a:moveTo>
                      <a:pt x="5046" y="0"/>
                    </a:moveTo>
                    <a:cubicBezTo>
                      <a:pt x="5600" y="2216"/>
                      <a:pt x="1723" y="3323"/>
                      <a:pt x="61" y="4431"/>
                    </a:cubicBezTo>
                    <a:cubicBezTo>
                      <a:pt x="-493" y="2769"/>
                      <a:pt x="2831" y="1108"/>
                      <a:pt x="50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7" name="Freeform: Shape 1406">
                <a:extLst>
                  <a:ext uri="{FF2B5EF4-FFF2-40B4-BE49-F238E27FC236}">
                    <a16:creationId xmlns:a16="http://schemas.microsoft.com/office/drawing/2014/main" id="{A7284AA5-4560-49AB-8705-F47E030EB6DD}"/>
                  </a:ext>
                </a:extLst>
              </p:cNvPr>
              <p:cNvSpPr/>
              <p:nvPr/>
            </p:nvSpPr>
            <p:spPr>
              <a:xfrm>
                <a:off x="6164128" y="3086831"/>
                <a:ext cx="12185" cy="6646"/>
              </a:xfrm>
              <a:custGeom>
                <a:avLst/>
                <a:gdLst>
                  <a:gd name="connsiteX0" fmla="*/ 12186 w 12185"/>
                  <a:gd name="connsiteY0" fmla="*/ 0 h 6646"/>
                  <a:gd name="connsiteX1" fmla="*/ 0 w 12185"/>
                  <a:gd name="connsiteY1" fmla="*/ 6647 h 6646"/>
                  <a:gd name="connsiteX2" fmla="*/ 12186 w 12185"/>
                  <a:gd name="connsiteY2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85" h="6646">
                    <a:moveTo>
                      <a:pt x="12186" y="0"/>
                    </a:moveTo>
                    <a:cubicBezTo>
                      <a:pt x="11078" y="3323"/>
                      <a:pt x="4431" y="4985"/>
                      <a:pt x="0" y="6647"/>
                    </a:cubicBezTo>
                    <a:cubicBezTo>
                      <a:pt x="2769" y="3323"/>
                      <a:pt x="8308" y="2769"/>
                      <a:pt x="121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8" name="Freeform: Shape 1407">
                <a:extLst>
                  <a:ext uri="{FF2B5EF4-FFF2-40B4-BE49-F238E27FC236}">
                    <a16:creationId xmlns:a16="http://schemas.microsoft.com/office/drawing/2014/main" id="{D2DA967F-83BA-4731-8792-9C59376A1FB6}"/>
                  </a:ext>
                </a:extLst>
              </p:cNvPr>
              <p:cNvSpPr/>
              <p:nvPr/>
            </p:nvSpPr>
            <p:spPr>
              <a:xfrm>
                <a:off x="6147511" y="3087385"/>
                <a:ext cx="3546" cy="3323"/>
              </a:xfrm>
              <a:custGeom>
                <a:avLst/>
                <a:gdLst>
                  <a:gd name="connsiteX0" fmla="*/ 3323 w 3546"/>
                  <a:gd name="connsiteY0" fmla="*/ 0 h 3323"/>
                  <a:gd name="connsiteX1" fmla="*/ 0 w 3546"/>
                  <a:gd name="connsiteY1" fmla="*/ 3323 h 3323"/>
                  <a:gd name="connsiteX2" fmla="*/ 3323 w 3546"/>
                  <a:gd name="connsiteY2" fmla="*/ 0 h 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46" h="3323">
                    <a:moveTo>
                      <a:pt x="3323" y="0"/>
                    </a:moveTo>
                    <a:cubicBezTo>
                      <a:pt x="4431" y="1662"/>
                      <a:pt x="1108" y="2769"/>
                      <a:pt x="0" y="3323"/>
                    </a:cubicBezTo>
                    <a:cubicBezTo>
                      <a:pt x="0" y="2769"/>
                      <a:pt x="2216" y="554"/>
                      <a:pt x="33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9" name="Freeform: Shape 1408">
                <a:extLst>
                  <a:ext uri="{FF2B5EF4-FFF2-40B4-BE49-F238E27FC236}">
                    <a16:creationId xmlns:a16="http://schemas.microsoft.com/office/drawing/2014/main" id="{011AD5B6-AAC4-4912-A988-C33C2234D988}"/>
                  </a:ext>
                </a:extLst>
              </p:cNvPr>
              <p:cNvSpPr/>
              <p:nvPr/>
            </p:nvSpPr>
            <p:spPr>
              <a:xfrm>
                <a:off x="6152901" y="3095139"/>
                <a:ext cx="6242" cy="2711"/>
              </a:xfrm>
              <a:custGeom>
                <a:avLst/>
                <a:gdLst>
                  <a:gd name="connsiteX0" fmla="*/ 6242 w 6242"/>
                  <a:gd name="connsiteY0" fmla="*/ 0 h 2711"/>
                  <a:gd name="connsiteX1" fmla="*/ 3473 w 6242"/>
                  <a:gd name="connsiteY1" fmla="*/ 1108 h 2711"/>
                  <a:gd name="connsiteX2" fmla="*/ 6242 w 6242"/>
                  <a:gd name="connsiteY2" fmla="*/ 0 h 2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42" h="2711">
                    <a:moveTo>
                      <a:pt x="6242" y="0"/>
                    </a:moveTo>
                    <a:cubicBezTo>
                      <a:pt x="1811" y="2769"/>
                      <a:pt x="-3728" y="3877"/>
                      <a:pt x="3473" y="1108"/>
                    </a:cubicBezTo>
                    <a:cubicBezTo>
                      <a:pt x="4026" y="554"/>
                      <a:pt x="4026" y="0"/>
                      <a:pt x="62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0" name="Freeform: Shape 1409">
                <a:extLst>
                  <a:ext uri="{FF2B5EF4-FFF2-40B4-BE49-F238E27FC236}">
                    <a16:creationId xmlns:a16="http://schemas.microsoft.com/office/drawing/2014/main" id="{E78B2878-C16A-4C1E-9501-E5805C47A5AC}"/>
                  </a:ext>
                </a:extLst>
              </p:cNvPr>
              <p:cNvSpPr/>
              <p:nvPr/>
            </p:nvSpPr>
            <p:spPr>
              <a:xfrm>
                <a:off x="6136987" y="3094585"/>
                <a:ext cx="7754" cy="7200"/>
              </a:xfrm>
              <a:custGeom>
                <a:avLst/>
                <a:gdLst>
                  <a:gd name="connsiteX0" fmla="*/ 7754 w 7754"/>
                  <a:gd name="connsiteY0" fmla="*/ 0 h 7200"/>
                  <a:gd name="connsiteX1" fmla="*/ 0 w 7754"/>
                  <a:gd name="connsiteY1" fmla="*/ 7201 h 7200"/>
                  <a:gd name="connsiteX2" fmla="*/ 7754 w 7754"/>
                  <a:gd name="connsiteY2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54" h="7200">
                    <a:moveTo>
                      <a:pt x="7754" y="0"/>
                    </a:moveTo>
                    <a:cubicBezTo>
                      <a:pt x="6647" y="2216"/>
                      <a:pt x="3877" y="6647"/>
                      <a:pt x="0" y="7201"/>
                    </a:cubicBezTo>
                    <a:cubicBezTo>
                      <a:pt x="2216" y="3877"/>
                      <a:pt x="4431" y="1108"/>
                      <a:pt x="77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1" name="Freeform: Shape 1410">
                <a:extLst>
                  <a:ext uri="{FF2B5EF4-FFF2-40B4-BE49-F238E27FC236}">
                    <a16:creationId xmlns:a16="http://schemas.microsoft.com/office/drawing/2014/main" id="{7712840C-FD1C-4DD3-8180-7248470C3082}"/>
                  </a:ext>
                </a:extLst>
              </p:cNvPr>
              <p:cNvSpPr/>
              <p:nvPr/>
            </p:nvSpPr>
            <p:spPr>
              <a:xfrm>
                <a:off x="6169113" y="3097909"/>
                <a:ext cx="13847" cy="8308"/>
              </a:xfrm>
              <a:custGeom>
                <a:avLst/>
                <a:gdLst>
                  <a:gd name="connsiteX0" fmla="*/ 13847 w 13847"/>
                  <a:gd name="connsiteY0" fmla="*/ 0 h 8308"/>
                  <a:gd name="connsiteX1" fmla="*/ 0 w 13847"/>
                  <a:gd name="connsiteY1" fmla="*/ 8308 h 8308"/>
                  <a:gd name="connsiteX2" fmla="*/ 13847 w 13847"/>
                  <a:gd name="connsiteY2" fmla="*/ 0 h 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47" h="8308">
                    <a:moveTo>
                      <a:pt x="13847" y="0"/>
                    </a:moveTo>
                    <a:cubicBezTo>
                      <a:pt x="11078" y="4985"/>
                      <a:pt x="4431" y="5539"/>
                      <a:pt x="0" y="8308"/>
                    </a:cubicBezTo>
                    <a:cubicBezTo>
                      <a:pt x="1108" y="3877"/>
                      <a:pt x="8308" y="1662"/>
                      <a:pt x="138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2" name="Freeform: Shape 1411">
                <a:extLst>
                  <a:ext uri="{FF2B5EF4-FFF2-40B4-BE49-F238E27FC236}">
                    <a16:creationId xmlns:a16="http://schemas.microsoft.com/office/drawing/2014/main" id="{6FB7E435-2B86-4A8F-A545-F82539E05F88}"/>
                  </a:ext>
                </a:extLst>
              </p:cNvPr>
              <p:cNvSpPr/>
              <p:nvPr/>
            </p:nvSpPr>
            <p:spPr>
              <a:xfrm>
                <a:off x="6165932" y="3108986"/>
                <a:ext cx="138883" cy="66801"/>
              </a:xfrm>
              <a:custGeom>
                <a:avLst/>
                <a:gdLst>
                  <a:gd name="connsiteX0" fmla="*/ 138884 w 138883"/>
                  <a:gd name="connsiteY0" fmla="*/ 0 h 66801"/>
                  <a:gd name="connsiteX1" fmla="*/ 70201 w 138883"/>
                  <a:gd name="connsiteY1" fmla="*/ 34895 h 66801"/>
                  <a:gd name="connsiteX2" fmla="*/ 8720 w 138883"/>
                  <a:gd name="connsiteY2" fmla="*/ 64805 h 66801"/>
                  <a:gd name="connsiteX3" fmla="*/ 965 w 138883"/>
                  <a:gd name="connsiteY3" fmla="*/ 64805 h 66801"/>
                  <a:gd name="connsiteX4" fmla="*/ 1519 w 138883"/>
                  <a:gd name="connsiteY4" fmla="*/ 63697 h 66801"/>
                  <a:gd name="connsiteX5" fmla="*/ 68540 w 138883"/>
                  <a:gd name="connsiteY5" fmla="*/ 30464 h 66801"/>
                  <a:gd name="connsiteX6" fmla="*/ 138884 w 138883"/>
                  <a:gd name="connsiteY6" fmla="*/ 0 h 6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883" h="66801">
                    <a:moveTo>
                      <a:pt x="138884" y="0"/>
                    </a:moveTo>
                    <a:cubicBezTo>
                      <a:pt x="118944" y="13847"/>
                      <a:pt x="93465" y="22709"/>
                      <a:pt x="70201" y="34895"/>
                    </a:cubicBezTo>
                    <a:cubicBezTo>
                      <a:pt x="50815" y="44865"/>
                      <a:pt x="30875" y="55943"/>
                      <a:pt x="8720" y="64805"/>
                    </a:cubicBezTo>
                    <a:cubicBezTo>
                      <a:pt x="6504" y="65913"/>
                      <a:pt x="2073" y="68682"/>
                      <a:pt x="965" y="64805"/>
                    </a:cubicBezTo>
                    <a:cubicBezTo>
                      <a:pt x="-1250" y="64805"/>
                      <a:pt x="965" y="64251"/>
                      <a:pt x="1519" y="63697"/>
                    </a:cubicBezTo>
                    <a:cubicBezTo>
                      <a:pt x="25336" y="55389"/>
                      <a:pt x="45830" y="40434"/>
                      <a:pt x="68540" y="30464"/>
                    </a:cubicBezTo>
                    <a:cubicBezTo>
                      <a:pt x="91803" y="19940"/>
                      <a:pt x="115620" y="10524"/>
                      <a:pt x="1388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3" name="Freeform: Shape 1412">
                <a:extLst>
                  <a:ext uri="{FF2B5EF4-FFF2-40B4-BE49-F238E27FC236}">
                    <a16:creationId xmlns:a16="http://schemas.microsoft.com/office/drawing/2014/main" id="{19AC2001-0DEE-466A-BA32-7DE75F477819}"/>
                  </a:ext>
                </a:extLst>
              </p:cNvPr>
              <p:cNvSpPr/>
              <p:nvPr/>
            </p:nvSpPr>
            <p:spPr>
              <a:xfrm>
                <a:off x="6157481" y="3104001"/>
                <a:ext cx="8862" cy="6646"/>
              </a:xfrm>
              <a:custGeom>
                <a:avLst/>
                <a:gdLst>
                  <a:gd name="connsiteX0" fmla="*/ 8862 w 8862"/>
                  <a:gd name="connsiteY0" fmla="*/ 0 h 6646"/>
                  <a:gd name="connsiteX1" fmla="*/ 0 w 8862"/>
                  <a:gd name="connsiteY1" fmla="*/ 6647 h 6646"/>
                  <a:gd name="connsiteX2" fmla="*/ 8862 w 8862"/>
                  <a:gd name="connsiteY2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62" h="6646">
                    <a:moveTo>
                      <a:pt x="8862" y="0"/>
                    </a:moveTo>
                    <a:cubicBezTo>
                      <a:pt x="8308" y="3323"/>
                      <a:pt x="3877" y="5539"/>
                      <a:pt x="0" y="6647"/>
                    </a:cubicBezTo>
                    <a:cubicBezTo>
                      <a:pt x="1662" y="3323"/>
                      <a:pt x="4985" y="1108"/>
                      <a:pt x="88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4" name="Freeform: Shape 1413">
                <a:extLst>
                  <a:ext uri="{FF2B5EF4-FFF2-40B4-BE49-F238E27FC236}">
                    <a16:creationId xmlns:a16="http://schemas.microsoft.com/office/drawing/2014/main" id="{6EED20AC-33B0-4C47-BB89-3D0EFC586654}"/>
                  </a:ext>
                </a:extLst>
              </p:cNvPr>
              <p:cNvSpPr/>
              <p:nvPr/>
            </p:nvSpPr>
            <p:spPr>
              <a:xfrm>
                <a:off x="6111508" y="3100801"/>
                <a:ext cx="4431" cy="6523"/>
              </a:xfrm>
              <a:custGeom>
                <a:avLst/>
                <a:gdLst>
                  <a:gd name="connsiteX0" fmla="*/ 0 w 4431"/>
                  <a:gd name="connsiteY0" fmla="*/ 985 h 6523"/>
                  <a:gd name="connsiteX1" fmla="*/ 4431 w 4431"/>
                  <a:gd name="connsiteY1" fmla="*/ 985 h 6523"/>
                  <a:gd name="connsiteX2" fmla="*/ 0 w 4431"/>
                  <a:gd name="connsiteY2" fmla="*/ 6524 h 6523"/>
                  <a:gd name="connsiteX3" fmla="*/ 2769 w 4431"/>
                  <a:gd name="connsiteY3" fmla="*/ 985 h 6523"/>
                  <a:gd name="connsiteX4" fmla="*/ 0 w 4431"/>
                  <a:gd name="connsiteY4" fmla="*/ 985 h 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1" h="6523">
                    <a:moveTo>
                      <a:pt x="0" y="985"/>
                    </a:moveTo>
                    <a:cubicBezTo>
                      <a:pt x="554" y="-1231"/>
                      <a:pt x="2769" y="985"/>
                      <a:pt x="4431" y="985"/>
                    </a:cubicBezTo>
                    <a:cubicBezTo>
                      <a:pt x="4431" y="4862"/>
                      <a:pt x="1662" y="4862"/>
                      <a:pt x="0" y="6524"/>
                    </a:cubicBezTo>
                    <a:cubicBezTo>
                      <a:pt x="0" y="5416"/>
                      <a:pt x="2216" y="3200"/>
                      <a:pt x="2769" y="985"/>
                    </a:cubicBezTo>
                    <a:cubicBezTo>
                      <a:pt x="1662" y="-677"/>
                      <a:pt x="0" y="2092"/>
                      <a:pt x="0" y="9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5" name="Freeform: Shape 1414">
                <a:extLst>
                  <a:ext uri="{FF2B5EF4-FFF2-40B4-BE49-F238E27FC236}">
                    <a16:creationId xmlns:a16="http://schemas.microsoft.com/office/drawing/2014/main" id="{AB0F6517-6FBE-4094-A6EC-65057E6A0432}"/>
                  </a:ext>
                </a:extLst>
              </p:cNvPr>
              <p:cNvSpPr/>
              <p:nvPr/>
            </p:nvSpPr>
            <p:spPr>
              <a:xfrm>
                <a:off x="6000731" y="3096247"/>
                <a:ext cx="11631" cy="10523"/>
              </a:xfrm>
              <a:custGeom>
                <a:avLst/>
                <a:gdLst>
                  <a:gd name="connsiteX0" fmla="*/ 0 w 11631"/>
                  <a:gd name="connsiteY0" fmla="*/ 0 h 10523"/>
                  <a:gd name="connsiteX1" fmla="*/ 11632 w 11631"/>
                  <a:gd name="connsiteY1" fmla="*/ 10524 h 10523"/>
                  <a:gd name="connsiteX2" fmla="*/ 0 w 11631"/>
                  <a:gd name="connsiteY2" fmla="*/ 0 h 1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31" h="10523">
                    <a:moveTo>
                      <a:pt x="0" y="0"/>
                    </a:moveTo>
                    <a:cubicBezTo>
                      <a:pt x="3877" y="3323"/>
                      <a:pt x="7754" y="7201"/>
                      <a:pt x="11632" y="10524"/>
                    </a:cubicBezTo>
                    <a:cubicBezTo>
                      <a:pt x="9970" y="8308"/>
                      <a:pt x="1662" y="443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6" name="Freeform: Shape 1415">
                <a:extLst>
                  <a:ext uri="{FF2B5EF4-FFF2-40B4-BE49-F238E27FC236}">
                    <a16:creationId xmlns:a16="http://schemas.microsoft.com/office/drawing/2014/main" id="{2FAB53CF-E792-4816-9371-EC3143A74E34}"/>
                  </a:ext>
                </a:extLst>
              </p:cNvPr>
              <p:cNvSpPr/>
              <p:nvPr/>
            </p:nvSpPr>
            <p:spPr>
              <a:xfrm>
                <a:off x="6134218" y="3116741"/>
                <a:ext cx="91391" cy="41541"/>
              </a:xfrm>
              <a:custGeom>
                <a:avLst/>
                <a:gdLst>
                  <a:gd name="connsiteX0" fmla="*/ 91392 w 91391"/>
                  <a:gd name="connsiteY0" fmla="*/ 0 h 41541"/>
                  <a:gd name="connsiteX1" fmla="*/ 0 w 91391"/>
                  <a:gd name="connsiteY1" fmla="*/ 41542 h 41541"/>
                  <a:gd name="connsiteX2" fmla="*/ 9970 w 91391"/>
                  <a:gd name="connsiteY2" fmla="*/ 35449 h 41541"/>
                  <a:gd name="connsiteX3" fmla="*/ 91392 w 91391"/>
                  <a:gd name="connsiteY3" fmla="*/ 0 h 41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391" h="41541">
                    <a:moveTo>
                      <a:pt x="91392" y="0"/>
                    </a:moveTo>
                    <a:cubicBezTo>
                      <a:pt x="63697" y="14401"/>
                      <a:pt x="29910" y="29356"/>
                      <a:pt x="0" y="41542"/>
                    </a:cubicBezTo>
                    <a:cubicBezTo>
                      <a:pt x="0" y="37664"/>
                      <a:pt x="6647" y="36557"/>
                      <a:pt x="9970" y="35449"/>
                    </a:cubicBezTo>
                    <a:cubicBezTo>
                      <a:pt x="37111" y="24371"/>
                      <a:pt x="65359" y="11632"/>
                      <a:pt x="913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7" name="Freeform: Shape 1416">
                <a:extLst>
                  <a:ext uri="{FF2B5EF4-FFF2-40B4-BE49-F238E27FC236}">
                    <a16:creationId xmlns:a16="http://schemas.microsoft.com/office/drawing/2014/main" id="{D61043E9-95F0-444C-A1C7-DB620CC05A37}"/>
                  </a:ext>
                </a:extLst>
              </p:cNvPr>
              <p:cNvSpPr/>
              <p:nvPr/>
            </p:nvSpPr>
            <p:spPr>
              <a:xfrm>
                <a:off x="6076613" y="3110094"/>
                <a:ext cx="4431" cy="3877"/>
              </a:xfrm>
              <a:custGeom>
                <a:avLst/>
                <a:gdLst>
                  <a:gd name="connsiteX0" fmla="*/ 0 w 4431"/>
                  <a:gd name="connsiteY0" fmla="*/ 0 h 3877"/>
                  <a:gd name="connsiteX1" fmla="*/ 4431 w 4431"/>
                  <a:gd name="connsiteY1" fmla="*/ 3877 h 3877"/>
                  <a:gd name="connsiteX2" fmla="*/ 0 w 4431"/>
                  <a:gd name="connsiteY2" fmla="*/ 0 h 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31" h="3877">
                    <a:moveTo>
                      <a:pt x="0" y="0"/>
                    </a:moveTo>
                    <a:cubicBezTo>
                      <a:pt x="1662" y="1108"/>
                      <a:pt x="2769" y="2769"/>
                      <a:pt x="4431" y="3877"/>
                    </a:cubicBezTo>
                    <a:cubicBezTo>
                      <a:pt x="3323" y="3877"/>
                      <a:pt x="554" y="166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8" name="Freeform: Shape 1417">
                <a:extLst>
                  <a:ext uri="{FF2B5EF4-FFF2-40B4-BE49-F238E27FC236}">
                    <a16:creationId xmlns:a16="http://schemas.microsoft.com/office/drawing/2014/main" id="{8697FC05-8CD8-4B71-91B4-BC4A862C539B}"/>
                  </a:ext>
                </a:extLst>
              </p:cNvPr>
              <p:cNvSpPr/>
              <p:nvPr/>
            </p:nvSpPr>
            <p:spPr>
              <a:xfrm>
                <a:off x="6098595" y="3125049"/>
                <a:ext cx="9590" cy="60927"/>
              </a:xfrm>
              <a:custGeom>
                <a:avLst/>
                <a:gdLst>
                  <a:gd name="connsiteX0" fmla="*/ 1282 w 9590"/>
                  <a:gd name="connsiteY0" fmla="*/ 0 h 60927"/>
                  <a:gd name="connsiteX1" fmla="*/ 9590 w 9590"/>
                  <a:gd name="connsiteY1" fmla="*/ 60928 h 60927"/>
                  <a:gd name="connsiteX2" fmla="*/ 1282 w 9590"/>
                  <a:gd name="connsiteY2" fmla="*/ 0 h 60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90" h="60927">
                    <a:moveTo>
                      <a:pt x="1282" y="0"/>
                    </a:moveTo>
                    <a:cubicBezTo>
                      <a:pt x="174" y="23817"/>
                      <a:pt x="4051" y="43203"/>
                      <a:pt x="9590" y="60928"/>
                    </a:cubicBezTo>
                    <a:cubicBezTo>
                      <a:pt x="2944" y="47081"/>
                      <a:pt x="-2595" y="22709"/>
                      <a:pt x="12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9" name="Freeform: Shape 1418">
                <a:extLst>
                  <a:ext uri="{FF2B5EF4-FFF2-40B4-BE49-F238E27FC236}">
                    <a16:creationId xmlns:a16="http://schemas.microsoft.com/office/drawing/2014/main" id="{6F5568A6-C5B6-4E72-9FB7-5A1E757B9970}"/>
                  </a:ext>
                </a:extLst>
              </p:cNvPr>
              <p:cNvSpPr/>
              <p:nvPr/>
            </p:nvSpPr>
            <p:spPr>
              <a:xfrm>
                <a:off x="6132002" y="3137235"/>
                <a:ext cx="17209" cy="7826"/>
              </a:xfrm>
              <a:custGeom>
                <a:avLst/>
                <a:gdLst>
                  <a:gd name="connsiteX0" fmla="*/ 0 w 17209"/>
                  <a:gd name="connsiteY0" fmla="*/ 7754 h 7826"/>
                  <a:gd name="connsiteX1" fmla="*/ 17171 w 17209"/>
                  <a:gd name="connsiteY1" fmla="*/ 0 h 7826"/>
                  <a:gd name="connsiteX2" fmla="*/ 9416 w 17209"/>
                  <a:gd name="connsiteY2" fmla="*/ 3877 h 7826"/>
                  <a:gd name="connsiteX3" fmla="*/ 0 w 17209"/>
                  <a:gd name="connsiteY3" fmla="*/ 7754 h 7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09" h="7826">
                    <a:moveTo>
                      <a:pt x="0" y="7754"/>
                    </a:moveTo>
                    <a:cubicBezTo>
                      <a:pt x="4985" y="3877"/>
                      <a:pt x="12186" y="3323"/>
                      <a:pt x="17171" y="0"/>
                    </a:cubicBezTo>
                    <a:cubicBezTo>
                      <a:pt x="17724" y="1662"/>
                      <a:pt x="12186" y="2769"/>
                      <a:pt x="9416" y="3877"/>
                    </a:cubicBezTo>
                    <a:cubicBezTo>
                      <a:pt x="6093" y="5539"/>
                      <a:pt x="2769" y="8308"/>
                      <a:pt x="0" y="77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0" name="Freeform: Shape 1419">
                <a:extLst>
                  <a:ext uri="{FF2B5EF4-FFF2-40B4-BE49-F238E27FC236}">
                    <a16:creationId xmlns:a16="http://schemas.microsoft.com/office/drawing/2014/main" id="{619B4F00-05E9-45A5-957A-FB1366866601}"/>
                  </a:ext>
                </a:extLst>
              </p:cNvPr>
              <p:cNvSpPr/>
              <p:nvPr/>
            </p:nvSpPr>
            <p:spPr>
              <a:xfrm>
                <a:off x="6165975" y="3149420"/>
                <a:ext cx="4245" cy="2215"/>
              </a:xfrm>
              <a:custGeom>
                <a:avLst/>
                <a:gdLst>
                  <a:gd name="connsiteX0" fmla="*/ 4246 w 4245"/>
                  <a:gd name="connsiteY0" fmla="*/ 0 h 2215"/>
                  <a:gd name="connsiteX1" fmla="*/ 369 w 4245"/>
                  <a:gd name="connsiteY1" fmla="*/ 2216 h 2215"/>
                  <a:gd name="connsiteX2" fmla="*/ 4246 w 4245"/>
                  <a:gd name="connsiteY2" fmla="*/ 0 h 2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45" h="2215">
                    <a:moveTo>
                      <a:pt x="4246" y="0"/>
                    </a:moveTo>
                    <a:cubicBezTo>
                      <a:pt x="3138" y="1108"/>
                      <a:pt x="1476" y="1108"/>
                      <a:pt x="369" y="2216"/>
                    </a:cubicBezTo>
                    <a:cubicBezTo>
                      <a:pt x="-1293" y="1108"/>
                      <a:pt x="3138" y="0"/>
                      <a:pt x="42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1" name="Freeform: Shape 1420">
                <a:extLst>
                  <a:ext uri="{FF2B5EF4-FFF2-40B4-BE49-F238E27FC236}">
                    <a16:creationId xmlns:a16="http://schemas.microsoft.com/office/drawing/2014/main" id="{E503BFFD-CBD5-4D3D-BA1F-082ED29761EC}"/>
                  </a:ext>
                </a:extLst>
              </p:cNvPr>
              <p:cNvSpPr/>
              <p:nvPr/>
            </p:nvSpPr>
            <p:spPr>
              <a:xfrm>
                <a:off x="6041164" y="3142220"/>
                <a:ext cx="7754" cy="7754"/>
              </a:xfrm>
              <a:custGeom>
                <a:avLst/>
                <a:gdLst>
                  <a:gd name="connsiteX0" fmla="*/ 0 w 7754"/>
                  <a:gd name="connsiteY0" fmla="*/ 0 h 7754"/>
                  <a:gd name="connsiteX1" fmla="*/ 7754 w 7754"/>
                  <a:gd name="connsiteY1" fmla="*/ 7754 h 7754"/>
                  <a:gd name="connsiteX2" fmla="*/ 0 w 7754"/>
                  <a:gd name="connsiteY2" fmla="*/ 0 h 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54" h="7754">
                    <a:moveTo>
                      <a:pt x="0" y="0"/>
                    </a:moveTo>
                    <a:cubicBezTo>
                      <a:pt x="2216" y="1108"/>
                      <a:pt x="7201" y="3877"/>
                      <a:pt x="7754" y="7754"/>
                    </a:cubicBezTo>
                    <a:cubicBezTo>
                      <a:pt x="4985" y="4985"/>
                      <a:pt x="1662" y="332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2" name="Freeform: Shape 1421">
                <a:extLst>
                  <a:ext uri="{FF2B5EF4-FFF2-40B4-BE49-F238E27FC236}">
                    <a16:creationId xmlns:a16="http://schemas.microsoft.com/office/drawing/2014/main" id="{2C739BAD-7A5D-41A8-B4AF-E03D910DFB7B}"/>
                  </a:ext>
                </a:extLst>
              </p:cNvPr>
              <p:cNvSpPr/>
              <p:nvPr/>
            </p:nvSpPr>
            <p:spPr>
              <a:xfrm>
                <a:off x="6134772" y="3156621"/>
                <a:ext cx="16616" cy="5577"/>
              </a:xfrm>
              <a:custGeom>
                <a:avLst/>
                <a:gdLst>
                  <a:gd name="connsiteX0" fmla="*/ 16617 w 16616"/>
                  <a:gd name="connsiteY0" fmla="*/ 0 h 5577"/>
                  <a:gd name="connsiteX1" fmla="*/ 0 w 16616"/>
                  <a:gd name="connsiteY1" fmla="*/ 5539 h 5577"/>
                  <a:gd name="connsiteX2" fmla="*/ 16617 w 16616"/>
                  <a:gd name="connsiteY2" fmla="*/ 0 h 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16" h="5577">
                    <a:moveTo>
                      <a:pt x="16617" y="0"/>
                    </a:moveTo>
                    <a:cubicBezTo>
                      <a:pt x="13847" y="554"/>
                      <a:pt x="5539" y="6093"/>
                      <a:pt x="0" y="5539"/>
                    </a:cubicBezTo>
                    <a:cubicBezTo>
                      <a:pt x="4985" y="2769"/>
                      <a:pt x="11078" y="1662"/>
                      <a:pt x="166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3" name="Freeform: Shape 1422">
                <a:extLst>
                  <a:ext uri="{FF2B5EF4-FFF2-40B4-BE49-F238E27FC236}">
                    <a16:creationId xmlns:a16="http://schemas.microsoft.com/office/drawing/2014/main" id="{B7E0FB6E-DA72-4719-BE40-142A2B6038D6}"/>
                  </a:ext>
                </a:extLst>
              </p:cNvPr>
              <p:cNvSpPr/>
              <p:nvPr/>
            </p:nvSpPr>
            <p:spPr>
              <a:xfrm>
                <a:off x="6159143" y="3163268"/>
                <a:ext cx="6646" cy="2878"/>
              </a:xfrm>
              <a:custGeom>
                <a:avLst/>
                <a:gdLst>
                  <a:gd name="connsiteX0" fmla="*/ 0 w 6646"/>
                  <a:gd name="connsiteY0" fmla="*/ 0 h 2878"/>
                  <a:gd name="connsiteX1" fmla="*/ 6647 w 6646"/>
                  <a:gd name="connsiteY1" fmla="*/ 2769 h 2878"/>
                  <a:gd name="connsiteX2" fmla="*/ 0 w 6646"/>
                  <a:gd name="connsiteY2" fmla="*/ 0 h 2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46" h="2878">
                    <a:moveTo>
                      <a:pt x="0" y="0"/>
                    </a:moveTo>
                    <a:cubicBezTo>
                      <a:pt x="2769" y="554"/>
                      <a:pt x="3877" y="2216"/>
                      <a:pt x="6647" y="2769"/>
                    </a:cubicBezTo>
                    <a:cubicBezTo>
                      <a:pt x="6647" y="3323"/>
                      <a:pt x="554" y="166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4" name="Freeform: Shape 1423">
                <a:extLst>
                  <a:ext uri="{FF2B5EF4-FFF2-40B4-BE49-F238E27FC236}">
                    <a16:creationId xmlns:a16="http://schemas.microsoft.com/office/drawing/2014/main" id="{689B52B4-FAF6-474E-A8EF-5595091DF448}"/>
                  </a:ext>
                </a:extLst>
              </p:cNvPr>
              <p:cNvSpPr/>
              <p:nvPr/>
            </p:nvSpPr>
            <p:spPr>
              <a:xfrm>
                <a:off x="6144742" y="3170794"/>
                <a:ext cx="5538" cy="2000"/>
              </a:xfrm>
              <a:custGeom>
                <a:avLst/>
                <a:gdLst>
                  <a:gd name="connsiteX0" fmla="*/ 0 w 5538"/>
                  <a:gd name="connsiteY0" fmla="*/ 228 h 2000"/>
                  <a:gd name="connsiteX1" fmla="*/ 5539 w 5538"/>
                  <a:gd name="connsiteY1" fmla="*/ 1889 h 2000"/>
                  <a:gd name="connsiteX2" fmla="*/ 0 w 5538"/>
                  <a:gd name="connsiteY2" fmla="*/ 228 h 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38" h="2000">
                    <a:moveTo>
                      <a:pt x="0" y="228"/>
                    </a:moveTo>
                    <a:cubicBezTo>
                      <a:pt x="1662" y="-880"/>
                      <a:pt x="3323" y="2443"/>
                      <a:pt x="5539" y="1889"/>
                    </a:cubicBezTo>
                    <a:cubicBezTo>
                      <a:pt x="3877" y="2443"/>
                      <a:pt x="1108" y="782"/>
                      <a:pt x="0" y="2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5" name="Freeform: Shape 1424">
                <a:extLst>
                  <a:ext uri="{FF2B5EF4-FFF2-40B4-BE49-F238E27FC236}">
                    <a16:creationId xmlns:a16="http://schemas.microsoft.com/office/drawing/2014/main" id="{F4009F13-6221-4C2A-AB5D-183269F6EF5E}"/>
                  </a:ext>
                </a:extLst>
              </p:cNvPr>
              <p:cNvSpPr/>
              <p:nvPr/>
            </p:nvSpPr>
            <p:spPr>
              <a:xfrm>
                <a:off x="6078275" y="3171022"/>
                <a:ext cx="8862" cy="6646"/>
              </a:xfrm>
              <a:custGeom>
                <a:avLst/>
                <a:gdLst>
                  <a:gd name="connsiteX0" fmla="*/ 0 w 8862"/>
                  <a:gd name="connsiteY0" fmla="*/ 0 h 6646"/>
                  <a:gd name="connsiteX1" fmla="*/ 8862 w 8862"/>
                  <a:gd name="connsiteY1" fmla="*/ 6647 h 6646"/>
                  <a:gd name="connsiteX2" fmla="*/ 0 w 8862"/>
                  <a:gd name="connsiteY2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62" h="6646">
                    <a:moveTo>
                      <a:pt x="0" y="0"/>
                    </a:moveTo>
                    <a:cubicBezTo>
                      <a:pt x="2769" y="2216"/>
                      <a:pt x="5539" y="4985"/>
                      <a:pt x="8862" y="6647"/>
                    </a:cubicBezTo>
                    <a:cubicBezTo>
                      <a:pt x="6093" y="6093"/>
                      <a:pt x="1108" y="387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6" name="Freeform: Shape 1425">
                <a:extLst>
                  <a:ext uri="{FF2B5EF4-FFF2-40B4-BE49-F238E27FC236}">
                    <a16:creationId xmlns:a16="http://schemas.microsoft.com/office/drawing/2014/main" id="{7E93F0A5-DC67-4AAF-871F-92CA7F7F7C82}"/>
                  </a:ext>
                </a:extLst>
              </p:cNvPr>
              <p:cNvSpPr/>
              <p:nvPr/>
            </p:nvSpPr>
            <p:spPr>
              <a:xfrm>
                <a:off x="6127017" y="3178776"/>
                <a:ext cx="30463" cy="14401"/>
              </a:xfrm>
              <a:custGeom>
                <a:avLst/>
                <a:gdLst>
                  <a:gd name="connsiteX0" fmla="*/ 27141 w 30463"/>
                  <a:gd name="connsiteY0" fmla="*/ 0 h 14401"/>
                  <a:gd name="connsiteX1" fmla="*/ 30464 w 30463"/>
                  <a:gd name="connsiteY1" fmla="*/ 2769 h 14401"/>
                  <a:gd name="connsiteX2" fmla="*/ 0 w 30463"/>
                  <a:gd name="connsiteY2" fmla="*/ 14401 h 14401"/>
                  <a:gd name="connsiteX3" fmla="*/ 12739 w 30463"/>
                  <a:gd name="connsiteY3" fmla="*/ 6647 h 14401"/>
                  <a:gd name="connsiteX4" fmla="*/ 27141 w 30463"/>
                  <a:gd name="connsiteY4" fmla="*/ 0 h 14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63" h="14401">
                    <a:moveTo>
                      <a:pt x="27141" y="0"/>
                    </a:moveTo>
                    <a:cubicBezTo>
                      <a:pt x="28248" y="1108"/>
                      <a:pt x="29356" y="1662"/>
                      <a:pt x="30464" y="2769"/>
                    </a:cubicBezTo>
                    <a:cubicBezTo>
                      <a:pt x="21048" y="7754"/>
                      <a:pt x="9416" y="9970"/>
                      <a:pt x="0" y="14401"/>
                    </a:cubicBezTo>
                    <a:cubicBezTo>
                      <a:pt x="2216" y="10524"/>
                      <a:pt x="7754" y="8308"/>
                      <a:pt x="12739" y="6647"/>
                    </a:cubicBezTo>
                    <a:cubicBezTo>
                      <a:pt x="17171" y="3877"/>
                      <a:pt x="22709" y="2216"/>
                      <a:pt x="271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427" name="Graphic 6">
              <a:extLst>
                <a:ext uri="{FF2B5EF4-FFF2-40B4-BE49-F238E27FC236}">
                  <a16:creationId xmlns:a16="http://schemas.microsoft.com/office/drawing/2014/main" id="{91E6D597-F4D9-4F55-A99D-ABB9291C4540}"/>
                </a:ext>
              </a:extLst>
            </p:cNvPr>
            <p:cNvGrpSpPr/>
            <p:nvPr/>
          </p:nvGrpSpPr>
          <p:grpSpPr>
            <a:xfrm>
              <a:off x="5740296" y="2536601"/>
              <a:ext cx="726593" cy="520090"/>
              <a:chOff x="5740296" y="2536601"/>
              <a:chExt cx="726593" cy="520090"/>
            </a:xfrm>
          </p:grpSpPr>
          <p:sp>
            <p:nvSpPr>
              <p:cNvPr id="1428" name="Freeform: Shape 1427">
                <a:extLst>
                  <a:ext uri="{FF2B5EF4-FFF2-40B4-BE49-F238E27FC236}">
                    <a16:creationId xmlns:a16="http://schemas.microsoft.com/office/drawing/2014/main" id="{D46A64E2-D0F3-42EB-B027-2D82F09EC467}"/>
                  </a:ext>
                </a:extLst>
              </p:cNvPr>
              <p:cNvSpPr/>
              <p:nvPr/>
            </p:nvSpPr>
            <p:spPr>
              <a:xfrm>
                <a:off x="5740296" y="2536601"/>
                <a:ext cx="726593" cy="520090"/>
              </a:xfrm>
              <a:custGeom>
                <a:avLst/>
                <a:gdLst>
                  <a:gd name="connsiteX0" fmla="*/ 711854 w 726593"/>
                  <a:gd name="connsiteY0" fmla="*/ 331998 h 520090"/>
                  <a:gd name="connsiteX1" fmla="*/ 712962 w 726593"/>
                  <a:gd name="connsiteY1" fmla="*/ 329228 h 520090"/>
                  <a:gd name="connsiteX2" fmla="*/ 710193 w 726593"/>
                  <a:gd name="connsiteY2" fmla="*/ 329228 h 520090"/>
                  <a:gd name="connsiteX3" fmla="*/ 714070 w 726593"/>
                  <a:gd name="connsiteY3" fmla="*/ 325351 h 520090"/>
                  <a:gd name="connsiteX4" fmla="*/ 707977 w 726593"/>
                  <a:gd name="connsiteY4" fmla="*/ 327013 h 520090"/>
                  <a:gd name="connsiteX5" fmla="*/ 704100 w 726593"/>
                  <a:gd name="connsiteY5" fmla="*/ 316489 h 520090"/>
                  <a:gd name="connsiteX6" fmla="*/ 707977 w 726593"/>
                  <a:gd name="connsiteY6" fmla="*/ 313165 h 520090"/>
                  <a:gd name="connsiteX7" fmla="*/ 702992 w 726593"/>
                  <a:gd name="connsiteY7" fmla="*/ 313165 h 520090"/>
                  <a:gd name="connsiteX8" fmla="*/ 701330 w 726593"/>
                  <a:gd name="connsiteY8" fmla="*/ 304857 h 520090"/>
                  <a:gd name="connsiteX9" fmla="*/ 705762 w 726593"/>
                  <a:gd name="connsiteY9" fmla="*/ 300426 h 520090"/>
                  <a:gd name="connsiteX10" fmla="*/ 700777 w 726593"/>
                  <a:gd name="connsiteY10" fmla="*/ 300426 h 520090"/>
                  <a:gd name="connsiteX11" fmla="*/ 701884 w 726593"/>
                  <a:gd name="connsiteY11" fmla="*/ 289348 h 520090"/>
                  <a:gd name="connsiteX12" fmla="*/ 699669 w 726593"/>
                  <a:gd name="connsiteY12" fmla="*/ 286579 h 520090"/>
                  <a:gd name="connsiteX13" fmla="*/ 702438 w 726593"/>
                  <a:gd name="connsiteY13" fmla="*/ 255561 h 520090"/>
                  <a:gd name="connsiteX14" fmla="*/ 700777 w 726593"/>
                  <a:gd name="connsiteY14" fmla="*/ 254453 h 520090"/>
                  <a:gd name="connsiteX15" fmla="*/ 707977 w 726593"/>
                  <a:gd name="connsiteY15" fmla="*/ 233405 h 520090"/>
                  <a:gd name="connsiteX16" fmla="*/ 668651 w 726593"/>
                  <a:gd name="connsiteY16" fmla="*/ 211804 h 520090"/>
                  <a:gd name="connsiteX17" fmla="*/ 555104 w 726593"/>
                  <a:gd name="connsiteY17" fmla="*/ 146999 h 520090"/>
                  <a:gd name="connsiteX18" fmla="*/ 510239 w 726593"/>
                  <a:gd name="connsiteY18" fmla="*/ 120966 h 520090"/>
                  <a:gd name="connsiteX19" fmla="*/ 375090 w 726593"/>
                  <a:gd name="connsiteY19" fmla="*/ 42314 h 520090"/>
                  <a:gd name="connsiteX20" fmla="*/ 319701 w 726593"/>
                  <a:gd name="connsiteY20" fmla="*/ 8526 h 520090"/>
                  <a:gd name="connsiteX21" fmla="*/ 309731 w 726593"/>
                  <a:gd name="connsiteY21" fmla="*/ 1326 h 520090"/>
                  <a:gd name="connsiteX22" fmla="*/ 298653 w 726593"/>
                  <a:gd name="connsiteY22" fmla="*/ 772 h 520090"/>
                  <a:gd name="connsiteX23" fmla="*/ 238833 w 726593"/>
                  <a:gd name="connsiteY23" fmla="*/ 24589 h 520090"/>
                  <a:gd name="connsiteX24" fmla="*/ 119193 w 726593"/>
                  <a:gd name="connsiteY24" fmla="*/ 73332 h 520090"/>
                  <a:gd name="connsiteX25" fmla="*/ 61035 w 726593"/>
                  <a:gd name="connsiteY25" fmla="*/ 99364 h 520090"/>
                  <a:gd name="connsiteX26" fmla="*/ 50511 w 726593"/>
                  <a:gd name="connsiteY26" fmla="*/ 99918 h 520090"/>
                  <a:gd name="connsiteX27" fmla="*/ 24478 w 726593"/>
                  <a:gd name="connsiteY27" fmla="*/ 115981 h 520090"/>
                  <a:gd name="connsiteX28" fmla="*/ 25586 w 726593"/>
                  <a:gd name="connsiteY28" fmla="*/ 119858 h 520090"/>
                  <a:gd name="connsiteX29" fmla="*/ 13954 w 726593"/>
                  <a:gd name="connsiteY29" fmla="*/ 122074 h 520090"/>
                  <a:gd name="connsiteX30" fmla="*/ 6200 w 726593"/>
                  <a:gd name="connsiteY30" fmla="*/ 135367 h 520090"/>
                  <a:gd name="connsiteX31" fmla="*/ 661 w 726593"/>
                  <a:gd name="connsiteY31" fmla="*/ 159184 h 520090"/>
                  <a:gd name="connsiteX32" fmla="*/ 13400 w 726593"/>
                  <a:gd name="connsiteY32" fmla="*/ 233959 h 520090"/>
                  <a:gd name="connsiteX33" fmla="*/ 17831 w 726593"/>
                  <a:gd name="connsiteY33" fmla="*/ 233959 h 520090"/>
                  <a:gd name="connsiteX34" fmla="*/ 38879 w 726593"/>
                  <a:gd name="connsiteY34" fmla="*/ 251684 h 520090"/>
                  <a:gd name="connsiteX35" fmla="*/ 42202 w 726593"/>
                  <a:gd name="connsiteY35" fmla="*/ 255561 h 520090"/>
                  <a:gd name="connsiteX36" fmla="*/ 44418 w 726593"/>
                  <a:gd name="connsiteY36" fmla="*/ 253899 h 520090"/>
                  <a:gd name="connsiteX37" fmla="*/ 108669 w 726593"/>
                  <a:gd name="connsiteY37" fmla="*/ 301534 h 520090"/>
                  <a:gd name="connsiteX38" fmla="*/ 113654 w 726593"/>
                  <a:gd name="connsiteY38" fmla="*/ 308180 h 520090"/>
                  <a:gd name="connsiteX39" fmla="*/ 131378 w 726593"/>
                  <a:gd name="connsiteY39" fmla="*/ 318704 h 520090"/>
                  <a:gd name="connsiteX40" fmla="*/ 170705 w 726593"/>
                  <a:gd name="connsiteY40" fmla="*/ 349722 h 520090"/>
                  <a:gd name="connsiteX41" fmla="*/ 182336 w 726593"/>
                  <a:gd name="connsiteY41" fmla="*/ 360800 h 520090"/>
                  <a:gd name="connsiteX42" fmla="*/ 195076 w 726593"/>
                  <a:gd name="connsiteY42" fmla="*/ 367447 h 520090"/>
                  <a:gd name="connsiteX43" fmla="*/ 268189 w 726593"/>
                  <a:gd name="connsiteY43" fmla="*/ 421728 h 520090"/>
                  <a:gd name="connsiteX44" fmla="*/ 278159 w 726593"/>
                  <a:gd name="connsiteY44" fmla="*/ 430036 h 520090"/>
                  <a:gd name="connsiteX45" fmla="*/ 287575 w 726593"/>
                  <a:gd name="connsiteY45" fmla="*/ 437237 h 520090"/>
                  <a:gd name="connsiteX46" fmla="*/ 349611 w 726593"/>
                  <a:gd name="connsiteY46" fmla="*/ 482102 h 520090"/>
                  <a:gd name="connsiteX47" fmla="*/ 359581 w 726593"/>
                  <a:gd name="connsiteY47" fmla="*/ 487641 h 520090"/>
                  <a:gd name="connsiteX48" fmla="*/ 368997 w 726593"/>
                  <a:gd name="connsiteY48" fmla="*/ 497611 h 520090"/>
                  <a:gd name="connsiteX49" fmla="*/ 373982 w 726593"/>
                  <a:gd name="connsiteY49" fmla="*/ 497057 h 520090"/>
                  <a:gd name="connsiteX50" fmla="*/ 386167 w 726593"/>
                  <a:gd name="connsiteY50" fmla="*/ 504811 h 520090"/>
                  <a:gd name="connsiteX51" fmla="*/ 390599 w 726593"/>
                  <a:gd name="connsiteY51" fmla="*/ 507581 h 520090"/>
                  <a:gd name="connsiteX52" fmla="*/ 424386 w 726593"/>
                  <a:gd name="connsiteY52" fmla="*/ 517551 h 520090"/>
                  <a:gd name="connsiteX53" fmla="*/ 451526 w 726593"/>
                  <a:gd name="connsiteY53" fmla="*/ 509242 h 520090"/>
                  <a:gd name="connsiteX54" fmla="*/ 472020 w 726593"/>
                  <a:gd name="connsiteY54" fmla="*/ 500934 h 520090"/>
                  <a:gd name="connsiteX55" fmla="*/ 509131 w 726593"/>
                  <a:gd name="connsiteY55" fmla="*/ 480440 h 520090"/>
                  <a:gd name="connsiteX56" fmla="*/ 563412 w 726593"/>
                  <a:gd name="connsiteY56" fmla="*/ 448868 h 520090"/>
                  <a:gd name="connsiteX57" fmla="*/ 580583 w 726593"/>
                  <a:gd name="connsiteY57" fmla="*/ 436683 h 520090"/>
                  <a:gd name="connsiteX58" fmla="*/ 652588 w 726593"/>
                  <a:gd name="connsiteY58" fmla="*/ 394033 h 520090"/>
                  <a:gd name="connsiteX59" fmla="*/ 724594 w 726593"/>
                  <a:gd name="connsiteY59" fmla="*/ 350830 h 520090"/>
                  <a:gd name="connsiteX60" fmla="*/ 711854 w 726593"/>
                  <a:gd name="connsiteY60" fmla="*/ 331998 h 520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726593" h="520090">
                    <a:moveTo>
                      <a:pt x="711854" y="331998"/>
                    </a:moveTo>
                    <a:cubicBezTo>
                      <a:pt x="711854" y="330890"/>
                      <a:pt x="714624" y="330336"/>
                      <a:pt x="712962" y="329228"/>
                    </a:cubicBezTo>
                    <a:cubicBezTo>
                      <a:pt x="711854" y="328674"/>
                      <a:pt x="710747" y="330890"/>
                      <a:pt x="710193" y="329228"/>
                    </a:cubicBezTo>
                    <a:cubicBezTo>
                      <a:pt x="711300" y="328120"/>
                      <a:pt x="715732" y="327567"/>
                      <a:pt x="714070" y="325351"/>
                    </a:cubicBezTo>
                    <a:cubicBezTo>
                      <a:pt x="711300" y="324797"/>
                      <a:pt x="709639" y="327567"/>
                      <a:pt x="707977" y="327013"/>
                    </a:cubicBezTo>
                    <a:cubicBezTo>
                      <a:pt x="706315" y="323689"/>
                      <a:pt x="705208" y="318704"/>
                      <a:pt x="704100" y="316489"/>
                    </a:cubicBezTo>
                    <a:cubicBezTo>
                      <a:pt x="704654" y="314827"/>
                      <a:pt x="707423" y="315381"/>
                      <a:pt x="707977" y="313165"/>
                    </a:cubicBezTo>
                    <a:cubicBezTo>
                      <a:pt x="706315" y="311504"/>
                      <a:pt x="704100" y="314273"/>
                      <a:pt x="702992" y="313165"/>
                    </a:cubicBezTo>
                    <a:cubicBezTo>
                      <a:pt x="704100" y="309288"/>
                      <a:pt x="701884" y="308734"/>
                      <a:pt x="701330" y="304857"/>
                    </a:cubicBezTo>
                    <a:cubicBezTo>
                      <a:pt x="701884" y="302642"/>
                      <a:pt x="706315" y="303749"/>
                      <a:pt x="705762" y="300426"/>
                    </a:cubicBezTo>
                    <a:cubicBezTo>
                      <a:pt x="704100" y="298764"/>
                      <a:pt x="701884" y="302088"/>
                      <a:pt x="700777" y="300426"/>
                    </a:cubicBezTo>
                    <a:cubicBezTo>
                      <a:pt x="699115" y="296549"/>
                      <a:pt x="701330" y="290456"/>
                      <a:pt x="701884" y="289348"/>
                    </a:cubicBezTo>
                    <a:cubicBezTo>
                      <a:pt x="701330" y="288240"/>
                      <a:pt x="699115" y="288794"/>
                      <a:pt x="699669" y="286579"/>
                    </a:cubicBezTo>
                    <a:cubicBezTo>
                      <a:pt x="700223" y="276055"/>
                      <a:pt x="696899" y="262208"/>
                      <a:pt x="702438" y="255561"/>
                    </a:cubicBezTo>
                    <a:cubicBezTo>
                      <a:pt x="702438" y="254453"/>
                      <a:pt x="699669" y="256115"/>
                      <a:pt x="700777" y="254453"/>
                    </a:cubicBezTo>
                    <a:cubicBezTo>
                      <a:pt x="705208" y="248360"/>
                      <a:pt x="715178" y="243375"/>
                      <a:pt x="707977" y="233405"/>
                    </a:cubicBezTo>
                    <a:cubicBezTo>
                      <a:pt x="694684" y="225651"/>
                      <a:pt x="681944" y="219004"/>
                      <a:pt x="668651" y="211804"/>
                    </a:cubicBezTo>
                    <a:cubicBezTo>
                      <a:pt x="629879" y="191310"/>
                      <a:pt x="592214" y="169154"/>
                      <a:pt x="555104" y="146999"/>
                    </a:cubicBezTo>
                    <a:cubicBezTo>
                      <a:pt x="540149" y="138137"/>
                      <a:pt x="525194" y="128720"/>
                      <a:pt x="510239" y="120966"/>
                    </a:cubicBezTo>
                    <a:cubicBezTo>
                      <a:pt x="463712" y="96041"/>
                      <a:pt x="419401" y="68900"/>
                      <a:pt x="375090" y="42314"/>
                    </a:cubicBezTo>
                    <a:cubicBezTo>
                      <a:pt x="356811" y="31236"/>
                      <a:pt x="335764" y="20712"/>
                      <a:pt x="319701" y="8526"/>
                    </a:cubicBezTo>
                    <a:cubicBezTo>
                      <a:pt x="316377" y="5757"/>
                      <a:pt x="312500" y="4095"/>
                      <a:pt x="309731" y="1326"/>
                    </a:cubicBezTo>
                    <a:cubicBezTo>
                      <a:pt x="306961" y="-336"/>
                      <a:pt x="301422" y="-336"/>
                      <a:pt x="298653" y="772"/>
                    </a:cubicBezTo>
                    <a:cubicBezTo>
                      <a:pt x="279821" y="9080"/>
                      <a:pt x="259327" y="16281"/>
                      <a:pt x="238833" y="24589"/>
                    </a:cubicBezTo>
                    <a:cubicBezTo>
                      <a:pt x="199507" y="41206"/>
                      <a:pt x="158519" y="57823"/>
                      <a:pt x="119193" y="73332"/>
                    </a:cubicBezTo>
                    <a:cubicBezTo>
                      <a:pt x="99253" y="81640"/>
                      <a:pt x="79313" y="88840"/>
                      <a:pt x="61035" y="99364"/>
                    </a:cubicBezTo>
                    <a:cubicBezTo>
                      <a:pt x="56603" y="97149"/>
                      <a:pt x="54942" y="101580"/>
                      <a:pt x="50511" y="99918"/>
                    </a:cubicBezTo>
                    <a:cubicBezTo>
                      <a:pt x="41648" y="105457"/>
                      <a:pt x="29463" y="107119"/>
                      <a:pt x="24478" y="115981"/>
                    </a:cubicBezTo>
                    <a:cubicBezTo>
                      <a:pt x="23924" y="116535"/>
                      <a:pt x="26140" y="117643"/>
                      <a:pt x="25586" y="119858"/>
                    </a:cubicBezTo>
                    <a:cubicBezTo>
                      <a:pt x="22816" y="122628"/>
                      <a:pt x="18939" y="120966"/>
                      <a:pt x="13954" y="122074"/>
                    </a:cubicBezTo>
                    <a:cubicBezTo>
                      <a:pt x="8415" y="123735"/>
                      <a:pt x="7307" y="129828"/>
                      <a:pt x="6200" y="135367"/>
                    </a:cubicBezTo>
                    <a:cubicBezTo>
                      <a:pt x="3984" y="143122"/>
                      <a:pt x="1215" y="150322"/>
                      <a:pt x="661" y="159184"/>
                    </a:cubicBezTo>
                    <a:cubicBezTo>
                      <a:pt x="-1001" y="186325"/>
                      <a:pt x="-447" y="222882"/>
                      <a:pt x="13400" y="233959"/>
                    </a:cubicBezTo>
                    <a:cubicBezTo>
                      <a:pt x="15062" y="233959"/>
                      <a:pt x="16723" y="233959"/>
                      <a:pt x="17831" y="233959"/>
                    </a:cubicBezTo>
                    <a:cubicBezTo>
                      <a:pt x="26140" y="238390"/>
                      <a:pt x="29463" y="248360"/>
                      <a:pt x="38879" y="251684"/>
                    </a:cubicBezTo>
                    <a:cubicBezTo>
                      <a:pt x="39987" y="252792"/>
                      <a:pt x="40541" y="254453"/>
                      <a:pt x="42202" y="255561"/>
                    </a:cubicBezTo>
                    <a:cubicBezTo>
                      <a:pt x="44418" y="256115"/>
                      <a:pt x="43864" y="254453"/>
                      <a:pt x="44418" y="253899"/>
                    </a:cubicBezTo>
                    <a:cubicBezTo>
                      <a:pt x="65466" y="270516"/>
                      <a:pt x="87067" y="286025"/>
                      <a:pt x="108669" y="301534"/>
                    </a:cubicBezTo>
                    <a:cubicBezTo>
                      <a:pt x="109777" y="304303"/>
                      <a:pt x="110885" y="307073"/>
                      <a:pt x="113654" y="308180"/>
                    </a:cubicBezTo>
                    <a:cubicBezTo>
                      <a:pt x="120301" y="308734"/>
                      <a:pt x="125840" y="314273"/>
                      <a:pt x="131378" y="318704"/>
                    </a:cubicBezTo>
                    <a:cubicBezTo>
                      <a:pt x="145226" y="329228"/>
                      <a:pt x="158519" y="340306"/>
                      <a:pt x="170705" y="349722"/>
                    </a:cubicBezTo>
                    <a:cubicBezTo>
                      <a:pt x="172920" y="355261"/>
                      <a:pt x="175136" y="360246"/>
                      <a:pt x="182336" y="360800"/>
                    </a:cubicBezTo>
                    <a:cubicBezTo>
                      <a:pt x="185106" y="364123"/>
                      <a:pt x="189537" y="369108"/>
                      <a:pt x="195076" y="367447"/>
                    </a:cubicBezTo>
                    <a:cubicBezTo>
                      <a:pt x="217785" y="385171"/>
                      <a:pt x="245480" y="403449"/>
                      <a:pt x="268189" y="421728"/>
                    </a:cubicBezTo>
                    <a:cubicBezTo>
                      <a:pt x="271512" y="424497"/>
                      <a:pt x="275944" y="427267"/>
                      <a:pt x="278159" y="430036"/>
                    </a:cubicBezTo>
                    <a:cubicBezTo>
                      <a:pt x="280929" y="433359"/>
                      <a:pt x="281482" y="438898"/>
                      <a:pt x="287575" y="437237"/>
                    </a:cubicBezTo>
                    <a:cubicBezTo>
                      <a:pt x="306961" y="450530"/>
                      <a:pt x="328563" y="469916"/>
                      <a:pt x="349611" y="482102"/>
                    </a:cubicBezTo>
                    <a:cubicBezTo>
                      <a:pt x="352934" y="484317"/>
                      <a:pt x="357919" y="485425"/>
                      <a:pt x="359581" y="487641"/>
                    </a:cubicBezTo>
                    <a:cubicBezTo>
                      <a:pt x="362904" y="491518"/>
                      <a:pt x="364012" y="497057"/>
                      <a:pt x="368997" y="497611"/>
                    </a:cubicBezTo>
                    <a:cubicBezTo>
                      <a:pt x="370659" y="497611"/>
                      <a:pt x="372320" y="497057"/>
                      <a:pt x="373982" y="497057"/>
                    </a:cubicBezTo>
                    <a:cubicBezTo>
                      <a:pt x="376751" y="500380"/>
                      <a:pt x="382844" y="502042"/>
                      <a:pt x="386167" y="504811"/>
                    </a:cubicBezTo>
                    <a:cubicBezTo>
                      <a:pt x="389491" y="507027"/>
                      <a:pt x="388383" y="508688"/>
                      <a:pt x="390599" y="507581"/>
                    </a:cubicBezTo>
                    <a:cubicBezTo>
                      <a:pt x="399461" y="511458"/>
                      <a:pt x="414416" y="525859"/>
                      <a:pt x="424386" y="517551"/>
                    </a:cubicBezTo>
                    <a:cubicBezTo>
                      <a:pt x="435464" y="521428"/>
                      <a:pt x="442664" y="514227"/>
                      <a:pt x="451526" y="509242"/>
                    </a:cubicBezTo>
                    <a:cubicBezTo>
                      <a:pt x="458173" y="505365"/>
                      <a:pt x="465928" y="503703"/>
                      <a:pt x="472020" y="500934"/>
                    </a:cubicBezTo>
                    <a:cubicBezTo>
                      <a:pt x="485868" y="494841"/>
                      <a:pt x="498053" y="487641"/>
                      <a:pt x="509131" y="480440"/>
                    </a:cubicBezTo>
                    <a:cubicBezTo>
                      <a:pt x="527409" y="469362"/>
                      <a:pt x="545134" y="458838"/>
                      <a:pt x="563412" y="448868"/>
                    </a:cubicBezTo>
                    <a:cubicBezTo>
                      <a:pt x="569505" y="445545"/>
                      <a:pt x="574490" y="440560"/>
                      <a:pt x="580583" y="436683"/>
                    </a:cubicBezTo>
                    <a:cubicBezTo>
                      <a:pt x="603846" y="421174"/>
                      <a:pt x="628771" y="407881"/>
                      <a:pt x="652588" y="394033"/>
                    </a:cubicBezTo>
                    <a:cubicBezTo>
                      <a:pt x="676959" y="380186"/>
                      <a:pt x="702992" y="369108"/>
                      <a:pt x="724594" y="350830"/>
                    </a:cubicBezTo>
                    <a:cubicBezTo>
                      <a:pt x="730687" y="338644"/>
                      <a:pt x="721824" y="333105"/>
                      <a:pt x="711854" y="331998"/>
                    </a:cubicBezTo>
                    <a:close/>
                  </a:path>
                </a:pathLst>
              </a:custGeom>
              <a:solidFill>
                <a:srgbClr val="210202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9" name="Freeform: Shape 1428">
                <a:extLst>
                  <a:ext uri="{FF2B5EF4-FFF2-40B4-BE49-F238E27FC236}">
                    <a16:creationId xmlns:a16="http://schemas.microsoft.com/office/drawing/2014/main" id="{0BDC1216-D1B1-43B0-8E21-D98522C0C696}"/>
                  </a:ext>
                </a:extLst>
              </p:cNvPr>
              <p:cNvSpPr/>
              <p:nvPr/>
            </p:nvSpPr>
            <p:spPr>
              <a:xfrm>
                <a:off x="5871121" y="2624334"/>
                <a:ext cx="10523" cy="7754"/>
              </a:xfrm>
              <a:custGeom>
                <a:avLst/>
                <a:gdLst>
                  <a:gd name="connsiteX0" fmla="*/ 10524 w 10523"/>
                  <a:gd name="connsiteY0" fmla="*/ 0 h 7754"/>
                  <a:gd name="connsiteX1" fmla="*/ 0 w 10523"/>
                  <a:gd name="connsiteY1" fmla="*/ 7754 h 7754"/>
                  <a:gd name="connsiteX2" fmla="*/ 10524 w 10523"/>
                  <a:gd name="connsiteY2" fmla="*/ 0 h 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23" h="7754">
                    <a:moveTo>
                      <a:pt x="10524" y="0"/>
                    </a:moveTo>
                    <a:cubicBezTo>
                      <a:pt x="9970" y="3877"/>
                      <a:pt x="3323" y="5539"/>
                      <a:pt x="0" y="7754"/>
                    </a:cubicBezTo>
                    <a:cubicBezTo>
                      <a:pt x="2216" y="3877"/>
                      <a:pt x="7754" y="2769"/>
                      <a:pt x="10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0" name="Freeform: Shape 1429">
                <a:extLst>
                  <a:ext uri="{FF2B5EF4-FFF2-40B4-BE49-F238E27FC236}">
                    <a16:creationId xmlns:a16="http://schemas.microsoft.com/office/drawing/2014/main" id="{A413AC2E-1B55-4F18-BB48-4ADDF38A1767}"/>
                  </a:ext>
                </a:extLst>
              </p:cNvPr>
              <p:cNvSpPr/>
              <p:nvPr/>
            </p:nvSpPr>
            <p:spPr>
              <a:xfrm>
                <a:off x="5834174" y="2627103"/>
                <a:ext cx="3713" cy="6646"/>
              </a:xfrm>
              <a:custGeom>
                <a:avLst/>
                <a:gdLst>
                  <a:gd name="connsiteX0" fmla="*/ 3713 w 3713"/>
                  <a:gd name="connsiteY0" fmla="*/ 0 h 6646"/>
                  <a:gd name="connsiteX1" fmla="*/ 390 w 3713"/>
                  <a:gd name="connsiteY1" fmla="*/ 6647 h 6646"/>
                  <a:gd name="connsiteX2" fmla="*/ 390 w 3713"/>
                  <a:gd name="connsiteY2" fmla="*/ 1108 h 6646"/>
                  <a:gd name="connsiteX3" fmla="*/ 3713 w 3713"/>
                  <a:gd name="connsiteY3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13" h="6646">
                    <a:moveTo>
                      <a:pt x="3713" y="0"/>
                    </a:moveTo>
                    <a:cubicBezTo>
                      <a:pt x="3713" y="3323"/>
                      <a:pt x="2606" y="5539"/>
                      <a:pt x="390" y="6647"/>
                    </a:cubicBezTo>
                    <a:cubicBezTo>
                      <a:pt x="-718" y="5539"/>
                      <a:pt x="944" y="3323"/>
                      <a:pt x="390" y="1108"/>
                    </a:cubicBezTo>
                    <a:cubicBezTo>
                      <a:pt x="1498" y="554"/>
                      <a:pt x="2606" y="0"/>
                      <a:pt x="37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1" name="Freeform: Shape 1430">
                <a:extLst>
                  <a:ext uri="{FF2B5EF4-FFF2-40B4-BE49-F238E27FC236}">
                    <a16:creationId xmlns:a16="http://schemas.microsoft.com/office/drawing/2014/main" id="{995186BD-1645-45BB-84CD-0314AB249F9D}"/>
                  </a:ext>
                </a:extLst>
              </p:cNvPr>
              <p:cNvSpPr/>
              <p:nvPr/>
            </p:nvSpPr>
            <p:spPr>
              <a:xfrm>
                <a:off x="5828316" y="2628765"/>
                <a:ext cx="4586" cy="8862"/>
              </a:xfrm>
              <a:custGeom>
                <a:avLst/>
                <a:gdLst>
                  <a:gd name="connsiteX0" fmla="*/ 4586 w 4586"/>
                  <a:gd name="connsiteY0" fmla="*/ 0 h 8862"/>
                  <a:gd name="connsiteX1" fmla="*/ 155 w 4586"/>
                  <a:gd name="connsiteY1" fmla="*/ 8862 h 8862"/>
                  <a:gd name="connsiteX2" fmla="*/ 709 w 4586"/>
                  <a:gd name="connsiteY2" fmla="*/ 1662 h 8862"/>
                  <a:gd name="connsiteX3" fmla="*/ 4586 w 4586"/>
                  <a:gd name="connsiteY3" fmla="*/ 0 h 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86" h="8862">
                    <a:moveTo>
                      <a:pt x="4586" y="0"/>
                    </a:moveTo>
                    <a:cubicBezTo>
                      <a:pt x="3478" y="3323"/>
                      <a:pt x="4032" y="8308"/>
                      <a:pt x="155" y="8862"/>
                    </a:cubicBezTo>
                    <a:cubicBezTo>
                      <a:pt x="-399" y="6093"/>
                      <a:pt x="709" y="3877"/>
                      <a:pt x="709" y="1662"/>
                    </a:cubicBezTo>
                    <a:cubicBezTo>
                      <a:pt x="1817" y="1108"/>
                      <a:pt x="2371" y="0"/>
                      <a:pt x="4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2" name="Freeform: Shape 1431">
                <a:extLst>
                  <a:ext uri="{FF2B5EF4-FFF2-40B4-BE49-F238E27FC236}">
                    <a16:creationId xmlns:a16="http://schemas.microsoft.com/office/drawing/2014/main" id="{87669579-3795-4739-9C1F-F253D9B3B22B}"/>
                  </a:ext>
                </a:extLst>
              </p:cNvPr>
              <p:cNvSpPr/>
              <p:nvPr/>
            </p:nvSpPr>
            <p:spPr>
              <a:xfrm>
                <a:off x="5866136" y="2630980"/>
                <a:ext cx="12185" cy="11631"/>
              </a:xfrm>
              <a:custGeom>
                <a:avLst/>
                <a:gdLst>
                  <a:gd name="connsiteX0" fmla="*/ 12186 w 12185"/>
                  <a:gd name="connsiteY0" fmla="*/ 0 h 11631"/>
                  <a:gd name="connsiteX1" fmla="*/ 0 w 12185"/>
                  <a:gd name="connsiteY1" fmla="*/ 11632 h 11631"/>
                  <a:gd name="connsiteX2" fmla="*/ 12186 w 12185"/>
                  <a:gd name="connsiteY2" fmla="*/ 0 h 11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85" h="11631">
                    <a:moveTo>
                      <a:pt x="12186" y="0"/>
                    </a:moveTo>
                    <a:cubicBezTo>
                      <a:pt x="9970" y="6093"/>
                      <a:pt x="3877" y="7754"/>
                      <a:pt x="0" y="11632"/>
                    </a:cubicBezTo>
                    <a:cubicBezTo>
                      <a:pt x="0" y="6093"/>
                      <a:pt x="7201" y="2769"/>
                      <a:pt x="121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3" name="Freeform: Shape 1432">
                <a:extLst>
                  <a:ext uri="{FF2B5EF4-FFF2-40B4-BE49-F238E27FC236}">
                    <a16:creationId xmlns:a16="http://schemas.microsoft.com/office/drawing/2014/main" id="{2CDF4CC8-4F7A-45A3-AB06-B5F3B1F6FA4E}"/>
                  </a:ext>
                </a:extLst>
              </p:cNvPr>
              <p:cNvSpPr/>
              <p:nvPr/>
            </p:nvSpPr>
            <p:spPr>
              <a:xfrm>
                <a:off x="5823486" y="2631534"/>
                <a:ext cx="2215" cy="9416"/>
              </a:xfrm>
              <a:custGeom>
                <a:avLst/>
                <a:gdLst>
                  <a:gd name="connsiteX0" fmla="*/ 1108 w 2215"/>
                  <a:gd name="connsiteY0" fmla="*/ 0 h 9416"/>
                  <a:gd name="connsiteX1" fmla="*/ 2216 w 2215"/>
                  <a:gd name="connsiteY1" fmla="*/ 0 h 9416"/>
                  <a:gd name="connsiteX2" fmla="*/ 0 w 2215"/>
                  <a:gd name="connsiteY2" fmla="*/ 9416 h 9416"/>
                  <a:gd name="connsiteX3" fmla="*/ 1108 w 2215"/>
                  <a:gd name="connsiteY3" fmla="*/ 0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5" h="9416">
                    <a:moveTo>
                      <a:pt x="1108" y="0"/>
                    </a:moveTo>
                    <a:cubicBezTo>
                      <a:pt x="1662" y="0"/>
                      <a:pt x="2216" y="0"/>
                      <a:pt x="2216" y="0"/>
                    </a:cubicBezTo>
                    <a:cubicBezTo>
                      <a:pt x="1108" y="2769"/>
                      <a:pt x="3323" y="8308"/>
                      <a:pt x="0" y="9416"/>
                    </a:cubicBezTo>
                    <a:cubicBezTo>
                      <a:pt x="554" y="6093"/>
                      <a:pt x="554" y="2769"/>
                      <a:pt x="1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4" name="Freeform: Shape 1433">
                <a:extLst>
                  <a:ext uri="{FF2B5EF4-FFF2-40B4-BE49-F238E27FC236}">
                    <a16:creationId xmlns:a16="http://schemas.microsoft.com/office/drawing/2014/main" id="{DA7C090C-5536-4A83-9ED7-2BE956C8102E}"/>
                  </a:ext>
                </a:extLst>
              </p:cNvPr>
              <p:cNvSpPr/>
              <p:nvPr/>
            </p:nvSpPr>
            <p:spPr>
              <a:xfrm>
                <a:off x="5850627" y="2632088"/>
                <a:ext cx="6646" cy="9416"/>
              </a:xfrm>
              <a:custGeom>
                <a:avLst/>
                <a:gdLst>
                  <a:gd name="connsiteX0" fmla="*/ 6093 w 6646"/>
                  <a:gd name="connsiteY0" fmla="*/ 0 h 9416"/>
                  <a:gd name="connsiteX1" fmla="*/ 6647 w 6646"/>
                  <a:gd name="connsiteY1" fmla="*/ 5539 h 9416"/>
                  <a:gd name="connsiteX2" fmla="*/ 554 w 6646"/>
                  <a:gd name="connsiteY2" fmla="*/ 9416 h 9416"/>
                  <a:gd name="connsiteX3" fmla="*/ 0 w 6646"/>
                  <a:gd name="connsiteY3" fmla="*/ 3877 h 9416"/>
                  <a:gd name="connsiteX4" fmla="*/ 6093 w 6646"/>
                  <a:gd name="connsiteY4" fmla="*/ 0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46" h="9416">
                    <a:moveTo>
                      <a:pt x="6093" y="0"/>
                    </a:moveTo>
                    <a:cubicBezTo>
                      <a:pt x="7201" y="1108"/>
                      <a:pt x="6093" y="3877"/>
                      <a:pt x="6647" y="5539"/>
                    </a:cubicBezTo>
                    <a:cubicBezTo>
                      <a:pt x="4431" y="6647"/>
                      <a:pt x="2216" y="7754"/>
                      <a:pt x="554" y="9416"/>
                    </a:cubicBezTo>
                    <a:cubicBezTo>
                      <a:pt x="-554" y="8308"/>
                      <a:pt x="554" y="5539"/>
                      <a:pt x="0" y="3877"/>
                    </a:cubicBezTo>
                    <a:cubicBezTo>
                      <a:pt x="2769" y="2769"/>
                      <a:pt x="4431" y="1662"/>
                      <a:pt x="60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5" name="Freeform: Shape 1434">
                <a:extLst>
                  <a:ext uri="{FF2B5EF4-FFF2-40B4-BE49-F238E27FC236}">
                    <a16:creationId xmlns:a16="http://schemas.microsoft.com/office/drawing/2014/main" id="{AA418585-D26E-4A6B-AF38-0AABA6EF4BF9}"/>
                  </a:ext>
                </a:extLst>
              </p:cNvPr>
              <p:cNvSpPr/>
              <p:nvPr/>
            </p:nvSpPr>
            <p:spPr>
              <a:xfrm>
                <a:off x="5862393" y="2632088"/>
                <a:ext cx="7104" cy="6092"/>
              </a:xfrm>
              <a:custGeom>
                <a:avLst/>
                <a:gdLst>
                  <a:gd name="connsiteX0" fmla="*/ 7066 w 7104"/>
                  <a:gd name="connsiteY0" fmla="*/ 0 h 6092"/>
                  <a:gd name="connsiteX1" fmla="*/ 420 w 7104"/>
                  <a:gd name="connsiteY1" fmla="*/ 6093 h 6092"/>
                  <a:gd name="connsiteX2" fmla="*/ 7066 w 7104"/>
                  <a:gd name="connsiteY2" fmla="*/ 0 h 6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04" h="6092">
                    <a:moveTo>
                      <a:pt x="7066" y="0"/>
                    </a:moveTo>
                    <a:cubicBezTo>
                      <a:pt x="7620" y="2769"/>
                      <a:pt x="2081" y="3877"/>
                      <a:pt x="420" y="6093"/>
                    </a:cubicBezTo>
                    <a:cubicBezTo>
                      <a:pt x="-1796" y="3323"/>
                      <a:pt x="5405" y="2216"/>
                      <a:pt x="70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6" name="Freeform: Shape 1435">
                <a:extLst>
                  <a:ext uri="{FF2B5EF4-FFF2-40B4-BE49-F238E27FC236}">
                    <a16:creationId xmlns:a16="http://schemas.microsoft.com/office/drawing/2014/main" id="{80DE5ACB-8561-4377-B28F-2439AFC20EAC}"/>
                  </a:ext>
                </a:extLst>
              </p:cNvPr>
              <p:cNvSpPr/>
              <p:nvPr/>
            </p:nvSpPr>
            <p:spPr>
              <a:xfrm>
                <a:off x="5817947" y="2633196"/>
                <a:ext cx="3877" cy="12185"/>
              </a:xfrm>
              <a:custGeom>
                <a:avLst/>
                <a:gdLst>
                  <a:gd name="connsiteX0" fmla="*/ 3877 w 3877"/>
                  <a:gd name="connsiteY0" fmla="*/ 0 h 12185"/>
                  <a:gd name="connsiteX1" fmla="*/ 0 w 3877"/>
                  <a:gd name="connsiteY1" fmla="*/ 12186 h 12185"/>
                  <a:gd name="connsiteX2" fmla="*/ 3877 w 3877"/>
                  <a:gd name="connsiteY2" fmla="*/ 0 h 12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77" h="12185">
                    <a:moveTo>
                      <a:pt x="3877" y="0"/>
                    </a:moveTo>
                    <a:cubicBezTo>
                      <a:pt x="3323" y="4431"/>
                      <a:pt x="3877" y="10524"/>
                      <a:pt x="0" y="12186"/>
                    </a:cubicBezTo>
                    <a:cubicBezTo>
                      <a:pt x="554" y="8862"/>
                      <a:pt x="-1108" y="0"/>
                      <a:pt x="38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7" name="Freeform: Shape 1436">
                <a:extLst>
                  <a:ext uri="{FF2B5EF4-FFF2-40B4-BE49-F238E27FC236}">
                    <a16:creationId xmlns:a16="http://schemas.microsoft.com/office/drawing/2014/main" id="{D5164150-1BC7-4B90-95D0-8417919F0CCB}"/>
                  </a:ext>
                </a:extLst>
              </p:cNvPr>
              <p:cNvSpPr/>
              <p:nvPr/>
            </p:nvSpPr>
            <p:spPr>
              <a:xfrm>
                <a:off x="5832902" y="2634857"/>
                <a:ext cx="4210" cy="9969"/>
              </a:xfrm>
              <a:custGeom>
                <a:avLst/>
                <a:gdLst>
                  <a:gd name="connsiteX0" fmla="*/ 3877 w 4210"/>
                  <a:gd name="connsiteY0" fmla="*/ 7754 h 9969"/>
                  <a:gd name="connsiteX1" fmla="*/ 0 w 4210"/>
                  <a:gd name="connsiteY1" fmla="*/ 9970 h 9969"/>
                  <a:gd name="connsiteX2" fmla="*/ 3323 w 4210"/>
                  <a:gd name="connsiteY2" fmla="*/ 0 h 9969"/>
                  <a:gd name="connsiteX3" fmla="*/ 3877 w 4210"/>
                  <a:gd name="connsiteY3" fmla="*/ 7754 h 9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0" h="9969">
                    <a:moveTo>
                      <a:pt x="3877" y="7754"/>
                    </a:moveTo>
                    <a:cubicBezTo>
                      <a:pt x="2216" y="8308"/>
                      <a:pt x="1662" y="9970"/>
                      <a:pt x="0" y="9970"/>
                    </a:cubicBezTo>
                    <a:cubicBezTo>
                      <a:pt x="554" y="6093"/>
                      <a:pt x="0" y="1108"/>
                      <a:pt x="3323" y="0"/>
                    </a:cubicBezTo>
                    <a:cubicBezTo>
                      <a:pt x="5539" y="1108"/>
                      <a:pt x="2769" y="4985"/>
                      <a:pt x="3877" y="77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8" name="Freeform: Shape 1437">
                <a:extLst>
                  <a:ext uri="{FF2B5EF4-FFF2-40B4-BE49-F238E27FC236}">
                    <a16:creationId xmlns:a16="http://schemas.microsoft.com/office/drawing/2014/main" id="{33073EF9-D5B5-4067-8628-4ED143D551AA}"/>
                  </a:ext>
                </a:extLst>
              </p:cNvPr>
              <p:cNvSpPr/>
              <p:nvPr/>
            </p:nvSpPr>
            <p:spPr>
              <a:xfrm>
                <a:off x="5813308" y="2635965"/>
                <a:ext cx="2315" cy="13293"/>
              </a:xfrm>
              <a:custGeom>
                <a:avLst/>
                <a:gdLst>
                  <a:gd name="connsiteX0" fmla="*/ 1869 w 2315"/>
                  <a:gd name="connsiteY0" fmla="*/ 0 h 13293"/>
                  <a:gd name="connsiteX1" fmla="*/ 208 w 2315"/>
                  <a:gd name="connsiteY1" fmla="*/ 13293 h 13293"/>
                  <a:gd name="connsiteX2" fmla="*/ 1869 w 2315"/>
                  <a:gd name="connsiteY2" fmla="*/ 0 h 1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15" h="13293">
                    <a:moveTo>
                      <a:pt x="1869" y="0"/>
                    </a:moveTo>
                    <a:cubicBezTo>
                      <a:pt x="2977" y="2769"/>
                      <a:pt x="1869" y="10524"/>
                      <a:pt x="208" y="13293"/>
                    </a:cubicBezTo>
                    <a:cubicBezTo>
                      <a:pt x="-346" y="9416"/>
                      <a:pt x="208" y="2769"/>
                      <a:pt x="18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9" name="Freeform: Shape 1438">
                <a:extLst>
                  <a:ext uri="{FF2B5EF4-FFF2-40B4-BE49-F238E27FC236}">
                    <a16:creationId xmlns:a16="http://schemas.microsoft.com/office/drawing/2014/main" id="{14467B00-5362-4394-A030-C240CAE85BC1}"/>
                  </a:ext>
                </a:extLst>
              </p:cNvPr>
              <p:cNvSpPr/>
              <p:nvPr/>
            </p:nvSpPr>
            <p:spPr>
              <a:xfrm>
                <a:off x="5859043" y="2637539"/>
                <a:ext cx="2219" cy="2303"/>
              </a:xfrm>
              <a:custGeom>
                <a:avLst/>
                <a:gdLst>
                  <a:gd name="connsiteX0" fmla="*/ 2108 w 2219"/>
                  <a:gd name="connsiteY0" fmla="*/ 88 h 2303"/>
                  <a:gd name="connsiteX1" fmla="*/ 446 w 2219"/>
                  <a:gd name="connsiteY1" fmla="*/ 2304 h 2303"/>
                  <a:gd name="connsiteX2" fmla="*/ 2108 w 2219"/>
                  <a:gd name="connsiteY2" fmla="*/ 88 h 2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19" h="2303">
                    <a:moveTo>
                      <a:pt x="2108" y="88"/>
                    </a:moveTo>
                    <a:cubicBezTo>
                      <a:pt x="2661" y="1750"/>
                      <a:pt x="1000" y="1750"/>
                      <a:pt x="446" y="2304"/>
                    </a:cubicBezTo>
                    <a:cubicBezTo>
                      <a:pt x="-662" y="1750"/>
                      <a:pt x="446" y="-466"/>
                      <a:pt x="2108" y="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0" name="Freeform: Shape 1439">
                <a:extLst>
                  <a:ext uri="{FF2B5EF4-FFF2-40B4-BE49-F238E27FC236}">
                    <a16:creationId xmlns:a16="http://schemas.microsoft.com/office/drawing/2014/main" id="{37FCD8C2-6760-498F-9F41-1D2466506B13}"/>
                  </a:ext>
                </a:extLst>
              </p:cNvPr>
              <p:cNvSpPr/>
              <p:nvPr/>
            </p:nvSpPr>
            <p:spPr>
              <a:xfrm>
                <a:off x="5808531" y="2638181"/>
                <a:ext cx="2769" cy="13847"/>
              </a:xfrm>
              <a:custGeom>
                <a:avLst/>
                <a:gdLst>
                  <a:gd name="connsiteX0" fmla="*/ 2769 w 2769"/>
                  <a:gd name="connsiteY0" fmla="*/ 0 h 13847"/>
                  <a:gd name="connsiteX1" fmla="*/ 554 w 2769"/>
                  <a:gd name="connsiteY1" fmla="*/ 13847 h 13847"/>
                  <a:gd name="connsiteX2" fmla="*/ 0 w 2769"/>
                  <a:gd name="connsiteY2" fmla="*/ 1108 h 13847"/>
                  <a:gd name="connsiteX3" fmla="*/ 2769 w 2769"/>
                  <a:gd name="connsiteY3" fmla="*/ 0 h 13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9" h="13847">
                    <a:moveTo>
                      <a:pt x="2769" y="0"/>
                    </a:moveTo>
                    <a:cubicBezTo>
                      <a:pt x="1662" y="3877"/>
                      <a:pt x="2769" y="10524"/>
                      <a:pt x="554" y="13847"/>
                    </a:cubicBezTo>
                    <a:cubicBezTo>
                      <a:pt x="554" y="10524"/>
                      <a:pt x="3323" y="3323"/>
                      <a:pt x="0" y="1108"/>
                    </a:cubicBezTo>
                    <a:cubicBezTo>
                      <a:pt x="554" y="0"/>
                      <a:pt x="1662" y="0"/>
                      <a:pt x="27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1" name="Freeform: Shape 1440">
                <a:extLst>
                  <a:ext uri="{FF2B5EF4-FFF2-40B4-BE49-F238E27FC236}">
                    <a16:creationId xmlns:a16="http://schemas.microsoft.com/office/drawing/2014/main" id="{D769B5F8-273B-48E5-ABB7-A5116027FA53}"/>
                  </a:ext>
                </a:extLst>
              </p:cNvPr>
              <p:cNvSpPr/>
              <p:nvPr/>
            </p:nvSpPr>
            <p:spPr>
              <a:xfrm>
                <a:off x="5845607" y="2638127"/>
                <a:ext cx="2804" cy="6146"/>
              </a:xfrm>
              <a:custGeom>
                <a:avLst/>
                <a:gdLst>
                  <a:gd name="connsiteX0" fmla="*/ 2804 w 2804"/>
                  <a:gd name="connsiteY0" fmla="*/ 53 h 6146"/>
                  <a:gd name="connsiteX1" fmla="*/ 2804 w 2804"/>
                  <a:gd name="connsiteY1" fmla="*/ 5038 h 6146"/>
                  <a:gd name="connsiteX2" fmla="*/ 35 w 2804"/>
                  <a:gd name="connsiteY2" fmla="*/ 6146 h 6146"/>
                  <a:gd name="connsiteX3" fmla="*/ 2804 w 2804"/>
                  <a:gd name="connsiteY3" fmla="*/ 53 h 6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04" h="6146">
                    <a:moveTo>
                      <a:pt x="2804" y="53"/>
                    </a:moveTo>
                    <a:cubicBezTo>
                      <a:pt x="2804" y="1715"/>
                      <a:pt x="2804" y="3377"/>
                      <a:pt x="2804" y="5038"/>
                    </a:cubicBezTo>
                    <a:cubicBezTo>
                      <a:pt x="1696" y="5038"/>
                      <a:pt x="1696" y="6146"/>
                      <a:pt x="35" y="6146"/>
                    </a:cubicBezTo>
                    <a:cubicBezTo>
                      <a:pt x="35" y="3377"/>
                      <a:pt x="-519" y="-501"/>
                      <a:pt x="2804" y="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2" name="Freeform: Shape 1441">
                <a:extLst>
                  <a:ext uri="{FF2B5EF4-FFF2-40B4-BE49-F238E27FC236}">
                    <a16:creationId xmlns:a16="http://schemas.microsoft.com/office/drawing/2014/main" id="{929C73CD-FA81-4034-948F-270730CC18AB}"/>
                  </a:ext>
                </a:extLst>
              </p:cNvPr>
              <p:cNvSpPr/>
              <p:nvPr/>
            </p:nvSpPr>
            <p:spPr>
              <a:xfrm>
                <a:off x="5804654" y="2638735"/>
                <a:ext cx="3323" cy="17170"/>
              </a:xfrm>
              <a:custGeom>
                <a:avLst/>
                <a:gdLst>
                  <a:gd name="connsiteX0" fmla="*/ 3323 w 3323"/>
                  <a:gd name="connsiteY0" fmla="*/ 0 h 17170"/>
                  <a:gd name="connsiteX1" fmla="*/ 0 w 3323"/>
                  <a:gd name="connsiteY1" fmla="*/ 17171 h 17170"/>
                  <a:gd name="connsiteX2" fmla="*/ 1108 w 3323"/>
                  <a:gd name="connsiteY2" fmla="*/ 1662 h 17170"/>
                  <a:gd name="connsiteX3" fmla="*/ 3323 w 3323"/>
                  <a:gd name="connsiteY3" fmla="*/ 0 h 1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3" h="17170">
                    <a:moveTo>
                      <a:pt x="3323" y="0"/>
                    </a:moveTo>
                    <a:cubicBezTo>
                      <a:pt x="1662" y="3323"/>
                      <a:pt x="2769" y="13293"/>
                      <a:pt x="0" y="17171"/>
                    </a:cubicBezTo>
                    <a:cubicBezTo>
                      <a:pt x="554" y="12186"/>
                      <a:pt x="554" y="6647"/>
                      <a:pt x="1108" y="1662"/>
                    </a:cubicBezTo>
                    <a:cubicBezTo>
                      <a:pt x="1108" y="1108"/>
                      <a:pt x="2216" y="1108"/>
                      <a:pt x="33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3" name="Freeform: Shape 1442">
                <a:extLst>
                  <a:ext uri="{FF2B5EF4-FFF2-40B4-BE49-F238E27FC236}">
                    <a16:creationId xmlns:a16="http://schemas.microsoft.com/office/drawing/2014/main" id="{4AEBC565-8342-4810-9172-EDABB1A07EC1}"/>
                  </a:ext>
                </a:extLst>
              </p:cNvPr>
              <p:cNvSpPr/>
              <p:nvPr/>
            </p:nvSpPr>
            <p:spPr>
              <a:xfrm>
                <a:off x="5827287" y="2639289"/>
                <a:ext cx="3872" cy="9969"/>
              </a:xfrm>
              <a:custGeom>
                <a:avLst/>
                <a:gdLst>
                  <a:gd name="connsiteX0" fmla="*/ 630 w 3872"/>
                  <a:gd name="connsiteY0" fmla="*/ 9970 h 9969"/>
                  <a:gd name="connsiteX1" fmla="*/ 630 w 3872"/>
                  <a:gd name="connsiteY1" fmla="*/ 1662 h 9969"/>
                  <a:gd name="connsiteX2" fmla="*/ 2845 w 3872"/>
                  <a:gd name="connsiteY2" fmla="*/ 0 h 9969"/>
                  <a:gd name="connsiteX3" fmla="*/ 630 w 3872"/>
                  <a:gd name="connsiteY3" fmla="*/ 9970 h 9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72" h="9969">
                    <a:moveTo>
                      <a:pt x="630" y="9970"/>
                    </a:moveTo>
                    <a:cubicBezTo>
                      <a:pt x="-1032" y="7754"/>
                      <a:pt x="1184" y="4431"/>
                      <a:pt x="630" y="1662"/>
                    </a:cubicBezTo>
                    <a:cubicBezTo>
                      <a:pt x="1184" y="1108"/>
                      <a:pt x="2292" y="1108"/>
                      <a:pt x="2845" y="0"/>
                    </a:cubicBezTo>
                    <a:cubicBezTo>
                      <a:pt x="5061" y="2216"/>
                      <a:pt x="3399" y="8862"/>
                      <a:pt x="630" y="99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4" name="Freeform: Shape 1443">
                <a:extLst>
                  <a:ext uri="{FF2B5EF4-FFF2-40B4-BE49-F238E27FC236}">
                    <a16:creationId xmlns:a16="http://schemas.microsoft.com/office/drawing/2014/main" id="{F1EDCF45-1EB5-45A0-BECA-97D8D078A250}"/>
                  </a:ext>
                </a:extLst>
              </p:cNvPr>
              <p:cNvSpPr/>
              <p:nvPr/>
            </p:nvSpPr>
            <p:spPr>
              <a:xfrm>
                <a:off x="5862258" y="2638735"/>
                <a:ext cx="3323" cy="3877"/>
              </a:xfrm>
              <a:custGeom>
                <a:avLst/>
                <a:gdLst>
                  <a:gd name="connsiteX0" fmla="*/ 3323 w 3323"/>
                  <a:gd name="connsiteY0" fmla="*/ 0 h 3877"/>
                  <a:gd name="connsiteX1" fmla="*/ 1108 w 3323"/>
                  <a:gd name="connsiteY1" fmla="*/ 3877 h 3877"/>
                  <a:gd name="connsiteX2" fmla="*/ 0 w 3323"/>
                  <a:gd name="connsiteY2" fmla="*/ 1662 h 3877"/>
                  <a:gd name="connsiteX3" fmla="*/ 3323 w 3323"/>
                  <a:gd name="connsiteY3" fmla="*/ 0 h 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3" h="3877">
                    <a:moveTo>
                      <a:pt x="3323" y="0"/>
                    </a:moveTo>
                    <a:cubicBezTo>
                      <a:pt x="2769" y="1662"/>
                      <a:pt x="1662" y="2769"/>
                      <a:pt x="1108" y="3877"/>
                    </a:cubicBezTo>
                    <a:cubicBezTo>
                      <a:pt x="554" y="3323"/>
                      <a:pt x="554" y="2216"/>
                      <a:pt x="0" y="1662"/>
                    </a:cubicBezTo>
                    <a:cubicBezTo>
                      <a:pt x="1108" y="1662"/>
                      <a:pt x="1662" y="554"/>
                      <a:pt x="33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5" name="Freeform: Shape 1444">
                <a:extLst>
                  <a:ext uri="{FF2B5EF4-FFF2-40B4-BE49-F238E27FC236}">
                    <a16:creationId xmlns:a16="http://schemas.microsoft.com/office/drawing/2014/main" id="{53CB5963-874B-44A2-B825-4D3EC9891C98}"/>
                  </a:ext>
                </a:extLst>
              </p:cNvPr>
              <p:cNvSpPr/>
              <p:nvPr/>
            </p:nvSpPr>
            <p:spPr>
              <a:xfrm>
                <a:off x="5843656" y="2639842"/>
                <a:ext cx="1507" cy="5538"/>
              </a:xfrm>
              <a:custGeom>
                <a:avLst/>
                <a:gdLst>
                  <a:gd name="connsiteX0" fmla="*/ 878 w 1507"/>
                  <a:gd name="connsiteY0" fmla="*/ 0 h 5538"/>
                  <a:gd name="connsiteX1" fmla="*/ 878 w 1507"/>
                  <a:gd name="connsiteY1" fmla="*/ 5539 h 5538"/>
                  <a:gd name="connsiteX2" fmla="*/ 878 w 1507"/>
                  <a:gd name="connsiteY2" fmla="*/ 0 h 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07" h="5538">
                    <a:moveTo>
                      <a:pt x="878" y="0"/>
                    </a:moveTo>
                    <a:cubicBezTo>
                      <a:pt x="2539" y="1662"/>
                      <a:pt x="324" y="3323"/>
                      <a:pt x="878" y="5539"/>
                    </a:cubicBezTo>
                    <a:cubicBezTo>
                      <a:pt x="324" y="5539"/>
                      <a:pt x="-784" y="554"/>
                      <a:pt x="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6" name="Freeform: Shape 1445">
                <a:extLst>
                  <a:ext uri="{FF2B5EF4-FFF2-40B4-BE49-F238E27FC236}">
                    <a16:creationId xmlns:a16="http://schemas.microsoft.com/office/drawing/2014/main" id="{924FE9E5-CE8F-4C4B-BF7B-A34BA13BAEAB}"/>
                  </a:ext>
                </a:extLst>
              </p:cNvPr>
              <p:cNvSpPr/>
              <p:nvPr/>
            </p:nvSpPr>
            <p:spPr>
              <a:xfrm>
                <a:off x="5851181" y="2640396"/>
                <a:ext cx="6092" cy="4431"/>
              </a:xfrm>
              <a:custGeom>
                <a:avLst/>
                <a:gdLst>
                  <a:gd name="connsiteX0" fmla="*/ 6093 w 6092"/>
                  <a:gd name="connsiteY0" fmla="*/ 0 h 4431"/>
                  <a:gd name="connsiteX1" fmla="*/ 0 w 6092"/>
                  <a:gd name="connsiteY1" fmla="*/ 4431 h 4431"/>
                  <a:gd name="connsiteX2" fmla="*/ 6093 w 6092"/>
                  <a:gd name="connsiteY2" fmla="*/ 0 h 4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92" h="4431">
                    <a:moveTo>
                      <a:pt x="6093" y="0"/>
                    </a:moveTo>
                    <a:cubicBezTo>
                      <a:pt x="4985" y="2216"/>
                      <a:pt x="2216" y="3323"/>
                      <a:pt x="0" y="4431"/>
                    </a:cubicBezTo>
                    <a:cubicBezTo>
                      <a:pt x="554" y="1662"/>
                      <a:pt x="4431" y="0"/>
                      <a:pt x="60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7" name="Freeform: Shape 1446">
                <a:extLst>
                  <a:ext uri="{FF2B5EF4-FFF2-40B4-BE49-F238E27FC236}">
                    <a16:creationId xmlns:a16="http://schemas.microsoft.com/office/drawing/2014/main" id="{C6677D75-A5E1-40E6-A877-E465F203FC16}"/>
                  </a:ext>
                </a:extLst>
              </p:cNvPr>
              <p:cNvSpPr/>
              <p:nvPr/>
            </p:nvSpPr>
            <p:spPr>
              <a:xfrm>
                <a:off x="5863920" y="2640396"/>
                <a:ext cx="7793" cy="13293"/>
              </a:xfrm>
              <a:custGeom>
                <a:avLst/>
                <a:gdLst>
                  <a:gd name="connsiteX0" fmla="*/ 7754 w 7793"/>
                  <a:gd name="connsiteY0" fmla="*/ 0 h 13293"/>
                  <a:gd name="connsiteX1" fmla="*/ 1108 w 7793"/>
                  <a:gd name="connsiteY1" fmla="*/ 13293 h 13293"/>
                  <a:gd name="connsiteX2" fmla="*/ 0 w 7793"/>
                  <a:gd name="connsiteY2" fmla="*/ 5539 h 13293"/>
                  <a:gd name="connsiteX3" fmla="*/ 7754 w 7793"/>
                  <a:gd name="connsiteY3" fmla="*/ 0 h 1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93" h="13293">
                    <a:moveTo>
                      <a:pt x="7754" y="0"/>
                    </a:moveTo>
                    <a:cubicBezTo>
                      <a:pt x="8308" y="3323"/>
                      <a:pt x="2769" y="8862"/>
                      <a:pt x="1108" y="13293"/>
                    </a:cubicBezTo>
                    <a:cubicBezTo>
                      <a:pt x="0" y="11078"/>
                      <a:pt x="0" y="8308"/>
                      <a:pt x="0" y="5539"/>
                    </a:cubicBezTo>
                    <a:cubicBezTo>
                      <a:pt x="2769" y="3877"/>
                      <a:pt x="5539" y="2216"/>
                      <a:pt x="77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8" name="Freeform: Shape 1447">
                <a:extLst>
                  <a:ext uri="{FF2B5EF4-FFF2-40B4-BE49-F238E27FC236}">
                    <a16:creationId xmlns:a16="http://schemas.microsoft.com/office/drawing/2014/main" id="{DA8EA832-EF45-436A-B0C9-7EED2F1FDF04}"/>
                  </a:ext>
                </a:extLst>
              </p:cNvPr>
              <p:cNvSpPr/>
              <p:nvPr/>
            </p:nvSpPr>
            <p:spPr>
              <a:xfrm>
                <a:off x="5838995" y="2641504"/>
                <a:ext cx="3444" cy="7754"/>
              </a:xfrm>
              <a:custGeom>
                <a:avLst/>
                <a:gdLst>
                  <a:gd name="connsiteX0" fmla="*/ 2769 w 3444"/>
                  <a:gd name="connsiteY0" fmla="*/ 0 h 7754"/>
                  <a:gd name="connsiteX1" fmla="*/ 554 w 3444"/>
                  <a:gd name="connsiteY1" fmla="*/ 7754 h 7754"/>
                  <a:gd name="connsiteX2" fmla="*/ 0 w 3444"/>
                  <a:gd name="connsiteY2" fmla="*/ 1662 h 7754"/>
                  <a:gd name="connsiteX3" fmla="*/ 2769 w 3444"/>
                  <a:gd name="connsiteY3" fmla="*/ 0 h 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44" h="7754">
                    <a:moveTo>
                      <a:pt x="2769" y="0"/>
                    </a:moveTo>
                    <a:cubicBezTo>
                      <a:pt x="4431" y="3323"/>
                      <a:pt x="2769" y="7201"/>
                      <a:pt x="554" y="7754"/>
                    </a:cubicBezTo>
                    <a:cubicBezTo>
                      <a:pt x="-554" y="6647"/>
                      <a:pt x="554" y="3877"/>
                      <a:pt x="0" y="1662"/>
                    </a:cubicBezTo>
                    <a:cubicBezTo>
                      <a:pt x="1108" y="1662"/>
                      <a:pt x="2216" y="1108"/>
                      <a:pt x="27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9" name="Freeform: Shape 1448">
                <a:extLst>
                  <a:ext uri="{FF2B5EF4-FFF2-40B4-BE49-F238E27FC236}">
                    <a16:creationId xmlns:a16="http://schemas.microsoft.com/office/drawing/2014/main" id="{AFE2E5AD-5D4E-4DF1-8D95-050412E6837C}"/>
                  </a:ext>
                </a:extLst>
              </p:cNvPr>
              <p:cNvSpPr/>
              <p:nvPr/>
            </p:nvSpPr>
            <p:spPr>
              <a:xfrm>
                <a:off x="5858935" y="2641504"/>
                <a:ext cx="2902" cy="4431"/>
              </a:xfrm>
              <a:custGeom>
                <a:avLst/>
                <a:gdLst>
                  <a:gd name="connsiteX0" fmla="*/ 1662 w 2902"/>
                  <a:gd name="connsiteY0" fmla="*/ 0 h 4431"/>
                  <a:gd name="connsiteX1" fmla="*/ 1108 w 2902"/>
                  <a:gd name="connsiteY1" fmla="*/ 4431 h 4431"/>
                  <a:gd name="connsiteX2" fmla="*/ 0 w 2902"/>
                  <a:gd name="connsiteY2" fmla="*/ 554 h 4431"/>
                  <a:gd name="connsiteX3" fmla="*/ 1662 w 2902"/>
                  <a:gd name="connsiteY3" fmla="*/ 0 h 4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02" h="4431">
                    <a:moveTo>
                      <a:pt x="1662" y="0"/>
                    </a:moveTo>
                    <a:cubicBezTo>
                      <a:pt x="3877" y="554"/>
                      <a:pt x="2769" y="4431"/>
                      <a:pt x="1108" y="4431"/>
                    </a:cubicBezTo>
                    <a:cubicBezTo>
                      <a:pt x="554" y="3877"/>
                      <a:pt x="0" y="2216"/>
                      <a:pt x="0" y="554"/>
                    </a:cubicBezTo>
                    <a:cubicBezTo>
                      <a:pt x="554" y="554"/>
                      <a:pt x="1662" y="1108"/>
                      <a:pt x="1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0" name="Freeform: Shape 1449">
                <a:extLst>
                  <a:ext uri="{FF2B5EF4-FFF2-40B4-BE49-F238E27FC236}">
                    <a16:creationId xmlns:a16="http://schemas.microsoft.com/office/drawing/2014/main" id="{2A055B8D-F506-4526-8561-F986E155F97D}"/>
                  </a:ext>
                </a:extLst>
              </p:cNvPr>
              <p:cNvSpPr/>
              <p:nvPr/>
            </p:nvSpPr>
            <p:spPr>
              <a:xfrm>
                <a:off x="5796825" y="2642612"/>
                <a:ext cx="2843" cy="13847"/>
              </a:xfrm>
              <a:custGeom>
                <a:avLst/>
                <a:gdLst>
                  <a:gd name="connsiteX0" fmla="*/ 2843 w 2843"/>
                  <a:gd name="connsiteY0" fmla="*/ 0 h 13847"/>
                  <a:gd name="connsiteX1" fmla="*/ 1736 w 2843"/>
                  <a:gd name="connsiteY1" fmla="*/ 13847 h 13847"/>
                  <a:gd name="connsiteX2" fmla="*/ 2843 w 2843"/>
                  <a:gd name="connsiteY2" fmla="*/ 0 h 13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43" h="13847">
                    <a:moveTo>
                      <a:pt x="2843" y="0"/>
                    </a:moveTo>
                    <a:cubicBezTo>
                      <a:pt x="2289" y="4431"/>
                      <a:pt x="2289" y="8862"/>
                      <a:pt x="1736" y="13847"/>
                    </a:cubicBezTo>
                    <a:cubicBezTo>
                      <a:pt x="74" y="12186"/>
                      <a:pt x="-1588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1" name="Freeform: Shape 1450">
                <a:extLst>
                  <a:ext uri="{FF2B5EF4-FFF2-40B4-BE49-F238E27FC236}">
                    <a16:creationId xmlns:a16="http://schemas.microsoft.com/office/drawing/2014/main" id="{31B88632-75D0-4DDC-BF37-EB25B53AC9B2}"/>
                  </a:ext>
                </a:extLst>
              </p:cNvPr>
              <p:cNvSpPr/>
              <p:nvPr/>
            </p:nvSpPr>
            <p:spPr>
              <a:xfrm>
                <a:off x="5822932" y="2643166"/>
                <a:ext cx="1835" cy="9416"/>
              </a:xfrm>
              <a:custGeom>
                <a:avLst/>
                <a:gdLst>
                  <a:gd name="connsiteX0" fmla="*/ 1108 w 1835"/>
                  <a:gd name="connsiteY0" fmla="*/ 0 h 9416"/>
                  <a:gd name="connsiteX1" fmla="*/ 0 w 1835"/>
                  <a:gd name="connsiteY1" fmla="*/ 9416 h 9416"/>
                  <a:gd name="connsiteX2" fmla="*/ 1108 w 1835"/>
                  <a:gd name="connsiteY2" fmla="*/ 0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5" h="9416">
                    <a:moveTo>
                      <a:pt x="1108" y="0"/>
                    </a:moveTo>
                    <a:cubicBezTo>
                      <a:pt x="2216" y="1108"/>
                      <a:pt x="2216" y="8862"/>
                      <a:pt x="0" y="9416"/>
                    </a:cubicBezTo>
                    <a:cubicBezTo>
                      <a:pt x="1108" y="6647"/>
                      <a:pt x="0" y="2216"/>
                      <a:pt x="1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2" name="Freeform: Shape 1451">
                <a:extLst>
                  <a:ext uri="{FF2B5EF4-FFF2-40B4-BE49-F238E27FC236}">
                    <a16:creationId xmlns:a16="http://schemas.microsoft.com/office/drawing/2014/main" id="{E6DF9F37-C35B-4514-8DC3-74D81E4B8C98}"/>
                  </a:ext>
                </a:extLst>
              </p:cNvPr>
              <p:cNvSpPr/>
              <p:nvPr/>
            </p:nvSpPr>
            <p:spPr>
              <a:xfrm>
                <a:off x="5851181" y="2644951"/>
                <a:ext cx="6694" cy="7631"/>
              </a:xfrm>
              <a:custGeom>
                <a:avLst/>
                <a:gdLst>
                  <a:gd name="connsiteX0" fmla="*/ 554 w 6694"/>
                  <a:gd name="connsiteY0" fmla="*/ 7631 h 7631"/>
                  <a:gd name="connsiteX1" fmla="*/ 0 w 6694"/>
                  <a:gd name="connsiteY1" fmla="*/ 3200 h 7631"/>
                  <a:gd name="connsiteX2" fmla="*/ 6647 w 6694"/>
                  <a:gd name="connsiteY2" fmla="*/ 3200 h 7631"/>
                  <a:gd name="connsiteX3" fmla="*/ 554 w 6694"/>
                  <a:gd name="connsiteY3" fmla="*/ 7631 h 7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94" h="7631">
                    <a:moveTo>
                      <a:pt x="554" y="7631"/>
                    </a:moveTo>
                    <a:cubicBezTo>
                      <a:pt x="-554" y="7077"/>
                      <a:pt x="554" y="4308"/>
                      <a:pt x="0" y="3200"/>
                    </a:cubicBezTo>
                    <a:cubicBezTo>
                      <a:pt x="2769" y="3200"/>
                      <a:pt x="7201" y="-4000"/>
                      <a:pt x="6647" y="3200"/>
                    </a:cubicBezTo>
                    <a:cubicBezTo>
                      <a:pt x="4985" y="4308"/>
                      <a:pt x="2216" y="5416"/>
                      <a:pt x="554" y="76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3" name="Freeform: Shape 1452">
                <a:extLst>
                  <a:ext uri="{FF2B5EF4-FFF2-40B4-BE49-F238E27FC236}">
                    <a16:creationId xmlns:a16="http://schemas.microsoft.com/office/drawing/2014/main" id="{FF67DD10-6D3B-4D9C-81F4-4797F10B498A}"/>
                  </a:ext>
                </a:extLst>
              </p:cNvPr>
              <p:cNvSpPr/>
              <p:nvPr/>
            </p:nvSpPr>
            <p:spPr>
              <a:xfrm>
                <a:off x="5792330" y="2644827"/>
                <a:ext cx="1884" cy="8308"/>
              </a:xfrm>
              <a:custGeom>
                <a:avLst/>
                <a:gdLst>
                  <a:gd name="connsiteX0" fmla="*/ 692 w 1884"/>
                  <a:gd name="connsiteY0" fmla="*/ 0 h 8308"/>
                  <a:gd name="connsiteX1" fmla="*/ 1800 w 1884"/>
                  <a:gd name="connsiteY1" fmla="*/ 8308 h 8308"/>
                  <a:gd name="connsiteX2" fmla="*/ 692 w 1884"/>
                  <a:gd name="connsiteY2" fmla="*/ 0 h 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4" h="8308">
                    <a:moveTo>
                      <a:pt x="692" y="0"/>
                    </a:moveTo>
                    <a:cubicBezTo>
                      <a:pt x="2908" y="1108"/>
                      <a:pt x="1246" y="6093"/>
                      <a:pt x="1800" y="8308"/>
                    </a:cubicBezTo>
                    <a:cubicBezTo>
                      <a:pt x="-969" y="8308"/>
                      <a:pt x="138" y="2216"/>
                      <a:pt x="6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4" name="Freeform: Shape 1453">
                <a:extLst>
                  <a:ext uri="{FF2B5EF4-FFF2-40B4-BE49-F238E27FC236}">
                    <a16:creationId xmlns:a16="http://schemas.microsoft.com/office/drawing/2014/main" id="{C33D4709-A5CE-4F14-9E13-319F1FB8DFDD}"/>
                  </a:ext>
                </a:extLst>
              </p:cNvPr>
              <p:cNvSpPr/>
              <p:nvPr/>
            </p:nvSpPr>
            <p:spPr>
              <a:xfrm>
                <a:off x="5845914" y="2645381"/>
                <a:ext cx="3021" cy="3877"/>
              </a:xfrm>
              <a:custGeom>
                <a:avLst/>
                <a:gdLst>
                  <a:gd name="connsiteX0" fmla="*/ 2497 w 3021"/>
                  <a:gd name="connsiteY0" fmla="*/ 0 h 3877"/>
                  <a:gd name="connsiteX1" fmla="*/ 835 w 3021"/>
                  <a:gd name="connsiteY1" fmla="*/ 3877 h 3877"/>
                  <a:gd name="connsiteX2" fmla="*/ 2497 w 3021"/>
                  <a:gd name="connsiteY2" fmla="*/ 0 h 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21" h="3877">
                    <a:moveTo>
                      <a:pt x="2497" y="0"/>
                    </a:moveTo>
                    <a:cubicBezTo>
                      <a:pt x="4159" y="1662"/>
                      <a:pt x="1389" y="2769"/>
                      <a:pt x="835" y="3877"/>
                    </a:cubicBezTo>
                    <a:cubicBezTo>
                      <a:pt x="-1380" y="2216"/>
                      <a:pt x="1389" y="554"/>
                      <a:pt x="24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5" name="Freeform: Shape 1454">
                <a:extLst>
                  <a:ext uri="{FF2B5EF4-FFF2-40B4-BE49-F238E27FC236}">
                    <a16:creationId xmlns:a16="http://schemas.microsoft.com/office/drawing/2014/main" id="{633CE7A6-1006-4A1C-B5CD-30BF3AD6AF71}"/>
                  </a:ext>
                </a:extLst>
              </p:cNvPr>
              <p:cNvSpPr/>
              <p:nvPr/>
            </p:nvSpPr>
            <p:spPr>
              <a:xfrm>
                <a:off x="5832348" y="2645935"/>
                <a:ext cx="3903" cy="8308"/>
              </a:xfrm>
              <a:custGeom>
                <a:avLst/>
                <a:gdLst>
                  <a:gd name="connsiteX0" fmla="*/ 3323 w 3903"/>
                  <a:gd name="connsiteY0" fmla="*/ 0 h 8308"/>
                  <a:gd name="connsiteX1" fmla="*/ 554 w 3903"/>
                  <a:gd name="connsiteY1" fmla="*/ 8308 h 8308"/>
                  <a:gd name="connsiteX2" fmla="*/ 0 w 3903"/>
                  <a:gd name="connsiteY2" fmla="*/ 2216 h 8308"/>
                  <a:gd name="connsiteX3" fmla="*/ 3323 w 3903"/>
                  <a:gd name="connsiteY3" fmla="*/ 0 h 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" h="8308">
                    <a:moveTo>
                      <a:pt x="3323" y="0"/>
                    </a:moveTo>
                    <a:cubicBezTo>
                      <a:pt x="4985" y="3877"/>
                      <a:pt x="2769" y="7201"/>
                      <a:pt x="554" y="8308"/>
                    </a:cubicBezTo>
                    <a:cubicBezTo>
                      <a:pt x="-554" y="7201"/>
                      <a:pt x="554" y="4431"/>
                      <a:pt x="0" y="2216"/>
                    </a:cubicBezTo>
                    <a:cubicBezTo>
                      <a:pt x="1108" y="1662"/>
                      <a:pt x="2769" y="1108"/>
                      <a:pt x="33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6" name="Freeform: Shape 1455">
                <a:extLst>
                  <a:ext uri="{FF2B5EF4-FFF2-40B4-BE49-F238E27FC236}">
                    <a16:creationId xmlns:a16="http://schemas.microsoft.com/office/drawing/2014/main" id="{FC0B5502-77E1-4A88-B840-FFB195C50208}"/>
                  </a:ext>
                </a:extLst>
              </p:cNvPr>
              <p:cNvSpPr/>
              <p:nvPr/>
            </p:nvSpPr>
            <p:spPr>
              <a:xfrm>
                <a:off x="5816839" y="2646489"/>
                <a:ext cx="4071" cy="11631"/>
              </a:xfrm>
              <a:custGeom>
                <a:avLst/>
                <a:gdLst>
                  <a:gd name="connsiteX0" fmla="*/ 3323 w 4071"/>
                  <a:gd name="connsiteY0" fmla="*/ 0 h 11631"/>
                  <a:gd name="connsiteX1" fmla="*/ 0 w 4071"/>
                  <a:gd name="connsiteY1" fmla="*/ 11632 h 11631"/>
                  <a:gd name="connsiteX2" fmla="*/ 3323 w 4071"/>
                  <a:gd name="connsiteY2" fmla="*/ 0 h 11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71" h="11631">
                    <a:moveTo>
                      <a:pt x="3323" y="0"/>
                    </a:moveTo>
                    <a:cubicBezTo>
                      <a:pt x="4985" y="2769"/>
                      <a:pt x="3877" y="10524"/>
                      <a:pt x="0" y="11632"/>
                    </a:cubicBezTo>
                    <a:cubicBezTo>
                      <a:pt x="0" y="8308"/>
                      <a:pt x="0" y="1108"/>
                      <a:pt x="33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7" name="Freeform: Shape 1456">
                <a:extLst>
                  <a:ext uri="{FF2B5EF4-FFF2-40B4-BE49-F238E27FC236}">
                    <a16:creationId xmlns:a16="http://schemas.microsoft.com/office/drawing/2014/main" id="{610712C4-B601-41E8-93F9-6FF12294EC93}"/>
                  </a:ext>
                </a:extLst>
              </p:cNvPr>
              <p:cNvSpPr/>
              <p:nvPr/>
            </p:nvSpPr>
            <p:spPr>
              <a:xfrm>
                <a:off x="5859904" y="2648151"/>
                <a:ext cx="3167" cy="13847"/>
              </a:xfrm>
              <a:custGeom>
                <a:avLst/>
                <a:gdLst>
                  <a:gd name="connsiteX0" fmla="*/ 1800 w 3167"/>
                  <a:gd name="connsiteY0" fmla="*/ 0 h 13847"/>
                  <a:gd name="connsiteX1" fmla="*/ 692 w 3167"/>
                  <a:gd name="connsiteY1" fmla="*/ 13847 h 13847"/>
                  <a:gd name="connsiteX2" fmla="*/ 1800 w 3167"/>
                  <a:gd name="connsiteY2" fmla="*/ 0 h 13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67" h="13847">
                    <a:moveTo>
                      <a:pt x="1800" y="0"/>
                    </a:moveTo>
                    <a:cubicBezTo>
                      <a:pt x="4016" y="3877"/>
                      <a:pt x="3462" y="11078"/>
                      <a:pt x="692" y="13847"/>
                    </a:cubicBezTo>
                    <a:cubicBezTo>
                      <a:pt x="138" y="9416"/>
                      <a:pt x="-969" y="2769"/>
                      <a:pt x="1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8" name="Freeform: Shape 1457">
                <a:extLst>
                  <a:ext uri="{FF2B5EF4-FFF2-40B4-BE49-F238E27FC236}">
                    <a16:creationId xmlns:a16="http://schemas.microsoft.com/office/drawing/2014/main" id="{29954551-78B4-4CC8-833A-718994ED5333}"/>
                  </a:ext>
                </a:extLst>
              </p:cNvPr>
              <p:cNvSpPr/>
              <p:nvPr/>
            </p:nvSpPr>
            <p:spPr>
              <a:xfrm>
                <a:off x="5826809" y="2649812"/>
                <a:ext cx="3193" cy="8862"/>
              </a:xfrm>
              <a:custGeom>
                <a:avLst/>
                <a:gdLst>
                  <a:gd name="connsiteX0" fmla="*/ 2769 w 3193"/>
                  <a:gd name="connsiteY0" fmla="*/ 0 h 8862"/>
                  <a:gd name="connsiteX1" fmla="*/ 0 w 3193"/>
                  <a:gd name="connsiteY1" fmla="*/ 8862 h 8862"/>
                  <a:gd name="connsiteX2" fmla="*/ 2769 w 3193"/>
                  <a:gd name="connsiteY2" fmla="*/ 0 h 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93" h="8862">
                    <a:moveTo>
                      <a:pt x="2769" y="0"/>
                    </a:moveTo>
                    <a:cubicBezTo>
                      <a:pt x="3877" y="2769"/>
                      <a:pt x="2769" y="7754"/>
                      <a:pt x="0" y="8862"/>
                    </a:cubicBezTo>
                    <a:cubicBezTo>
                      <a:pt x="0" y="6647"/>
                      <a:pt x="0" y="554"/>
                      <a:pt x="27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9" name="Freeform: Shape 1458">
                <a:extLst>
                  <a:ext uri="{FF2B5EF4-FFF2-40B4-BE49-F238E27FC236}">
                    <a16:creationId xmlns:a16="http://schemas.microsoft.com/office/drawing/2014/main" id="{890B4278-3C01-4913-8F35-424DF9AAABC0}"/>
                  </a:ext>
                </a:extLst>
              </p:cNvPr>
              <p:cNvSpPr/>
              <p:nvPr/>
            </p:nvSpPr>
            <p:spPr>
              <a:xfrm>
                <a:off x="5838354" y="2649812"/>
                <a:ext cx="3410" cy="3877"/>
              </a:xfrm>
              <a:custGeom>
                <a:avLst/>
                <a:gdLst>
                  <a:gd name="connsiteX0" fmla="*/ 2857 w 3410"/>
                  <a:gd name="connsiteY0" fmla="*/ 0 h 3877"/>
                  <a:gd name="connsiteX1" fmla="*/ 3411 w 3410"/>
                  <a:gd name="connsiteY1" fmla="*/ 2216 h 3877"/>
                  <a:gd name="connsiteX2" fmla="*/ 87 w 3410"/>
                  <a:gd name="connsiteY2" fmla="*/ 3877 h 3877"/>
                  <a:gd name="connsiteX3" fmla="*/ 2857 w 3410"/>
                  <a:gd name="connsiteY3" fmla="*/ 0 h 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0" h="3877">
                    <a:moveTo>
                      <a:pt x="2857" y="0"/>
                    </a:moveTo>
                    <a:cubicBezTo>
                      <a:pt x="3965" y="0"/>
                      <a:pt x="2857" y="1662"/>
                      <a:pt x="3411" y="2216"/>
                    </a:cubicBezTo>
                    <a:cubicBezTo>
                      <a:pt x="2303" y="2769"/>
                      <a:pt x="1749" y="3877"/>
                      <a:pt x="87" y="3877"/>
                    </a:cubicBezTo>
                    <a:cubicBezTo>
                      <a:pt x="-466" y="1662"/>
                      <a:pt x="1749" y="1662"/>
                      <a:pt x="28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0" name="Freeform: Shape 1459">
                <a:extLst>
                  <a:ext uri="{FF2B5EF4-FFF2-40B4-BE49-F238E27FC236}">
                    <a16:creationId xmlns:a16="http://schemas.microsoft.com/office/drawing/2014/main" id="{E72A0B80-043C-4053-A442-C60D6A4FC374}"/>
                  </a:ext>
                </a:extLst>
              </p:cNvPr>
              <p:cNvSpPr/>
              <p:nvPr/>
            </p:nvSpPr>
            <p:spPr>
              <a:xfrm>
                <a:off x="5845817" y="2649812"/>
                <a:ext cx="3526" cy="6646"/>
              </a:xfrm>
              <a:custGeom>
                <a:avLst/>
                <a:gdLst>
                  <a:gd name="connsiteX0" fmla="*/ 2594 w 3526"/>
                  <a:gd name="connsiteY0" fmla="*/ 0 h 6646"/>
                  <a:gd name="connsiteX1" fmla="*/ 932 w 3526"/>
                  <a:gd name="connsiteY1" fmla="*/ 6647 h 6646"/>
                  <a:gd name="connsiteX2" fmla="*/ 2594 w 3526"/>
                  <a:gd name="connsiteY2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26" h="6646">
                    <a:moveTo>
                      <a:pt x="2594" y="0"/>
                    </a:moveTo>
                    <a:cubicBezTo>
                      <a:pt x="4809" y="2216"/>
                      <a:pt x="2594" y="5539"/>
                      <a:pt x="932" y="6647"/>
                    </a:cubicBezTo>
                    <a:cubicBezTo>
                      <a:pt x="-1283" y="3877"/>
                      <a:pt x="932" y="1108"/>
                      <a:pt x="25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1" name="Freeform: Shape 1460">
                <a:extLst>
                  <a:ext uri="{FF2B5EF4-FFF2-40B4-BE49-F238E27FC236}">
                    <a16:creationId xmlns:a16="http://schemas.microsoft.com/office/drawing/2014/main" id="{FD3DBA99-63D2-47E6-9C4F-CD534C8F55BF}"/>
                  </a:ext>
                </a:extLst>
              </p:cNvPr>
              <p:cNvSpPr/>
              <p:nvPr/>
            </p:nvSpPr>
            <p:spPr>
              <a:xfrm>
                <a:off x="5851577" y="2650366"/>
                <a:ext cx="5842" cy="12185"/>
              </a:xfrm>
              <a:custGeom>
                <a:avLst/>
                <a:gdLst>
                  <a:gd name="connsiteX0" fmla="*/ 5696 w 5842"/>
                  <a:gd name="connsiteY0" fmla="*/ 0 h 12185"/>
                  <a:gd name="connsiteX1" fmla="*/ 711 w 5842"/>
                  <a:gd name="connsiteY1" fmla="*/ 12186 h 12185"/>
                  <a:gd name="connsiteX2" fmla="*/ 5696 w 5842"/>
                  <a:gd name="connsiteY2" fmla="*/ 0 h 12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842" h="12185">
                    <a:moveTo>
                      <a:pt x="5696" y="0"/>
                    </a:moveTo>
                    <a:cubicBezTo>
                      <a:pt x="6804" y="4985"/>
                      <a:pt x="1265" y="7201"/>
                      <a:pt x="711" y="12186"/>
                    </a:cubicBezTo>
                    <a:cubicBezTo>
                      <a:pt x="-1504" y="5539"/>
                      <a:pt x="1819" y="2216"/>
                      <a:pt x="56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2" name="Freeform: Shape 1461">
                <a:extLst>
                  <a:ext uri="{FF2B5EF4-FFF2-40B4-BE49-F238E27FC236}">
                    <a16:creationId xmlns:a16="http://schemas.microsoft.com/office/drawing/2014/main" id="{789689F7-61F3-4487-B70D-8DCF90F4649F}"/>
                  </a:ext>
                </a:extLst>
              </p:cNvPr>
              <p:cNvSpPr/>
              <p:nvPr/>
            </p:nvSpPr>
            <p:spPr>
              <a:xfrm>
                <a:off x="5811731" y="2651474"/>
                <a:ext cx="2010" cy="14401"/>
              </a:xfrm>
              <a:custGeom>
                <a:avLst/>
                <a:gdLst>
                  <a:gd name="connsiteX0" fmla="*/ 1231 w 2010"/>
                  <a:gd name="connsiteY0" fmla="*/ 0 h 14401"/>
                  <a:gd name="connsiteX1" fmla="*/ 1231 w 2010"/>
                  <a:gd name="connsiteY1" fmla="*/ 14401 h 14401"/>
                  <a:gd name="connsiteX2" fmla="*/ 1231 w 2010"/>
                  <a:gd name="connsiteY2" fmla="*/ 0 h 14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10" h="14401">
                    <a:moveTo>
                      <a:pt x="1231" y="0"/>
                    </a:moveTo>
                    <a:cubicBezTo>
                      <a:pt x="3446" y="3323"/>
                      <a:pt x="123" y="9416"/>
                      <a:pt x="1231" y="14401"/>
                    </a:cubicBezTo>
                    <a:cubicBezTo>
                      <a:pt x="-1539" y="11632"/>
                      <a:pt x="1231" y="3323"/>
                      <a:pt x="12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3" name="Freeform: Shape 1462">
                <a:extLst>
                  <a:ext uri="{FF2B5EF4-FFF2-40B4-BE49-F238E27FC236}">
                    <a16:creationId xmlns:a16="http://schemas.microsoft.com/office/drawing/2014/main" id="{5D7F1874-A1AE-4661-9BC2-8A780CB0F1BB}"/>
                  </a:ext>
                </a:extLst>
              </p:cNvPr>
              <p:cNvSpPr/>
              <p:nvPr/>
            </p:nvSpPr>
            <p:spPr>
              <a:xfrm>
                <a:off x="5821824" y="2654244"/>
                <a:ext cx="2983" cy="14401"/>
              </a:xfrm>
              <a:custGeom>
                <a:avLst/>
                <a:gdLst>
                  <a:gd name="connsiteX0" fmla="*/ 2216 w 2983"/>
                  <a:gd name="connsiteY0" fmla="*/ 0 h 14401"/>
                  <a:gd name="connsiteX1" fmla="*/ 0 w 2983"/>
                  <a:gd name="connsiteY1" fmla="*/ 14401 h 14401"/>
                  <a:gd name="connsiteX2" fmla="*/ 2216 w 2983"/>
                  <a:gd name="connsiteY2" fmla="*/ 0 h 14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83" h="14401">
                    <a:moveTo>
                      <a:pt x="2216" y="0"/>
                    </a:moveTo>
                    <a:cubicBezTo>
                      <a:pt x="2769" y="3877"/>
                      <a:pt x="4431" y="13293"/>
                      <a:pt x="0" y="14401"/>
                    </a:cubicBezTo>
                    <a:cubicBezTo>
                      <a:pt x="1108" y="9970"/>
                      <a:pt x="-554" y="3323"/>
                      <a:pt x="2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4" name="Freeform: Shape 1463">
                <a:extLst>
                  <a:ext uri="{FF2B5EF4-FFF2-40B4-BE49-F238E27FC236}">
                    <a16:creationId xmlns:a16="http://schemas.microsoft.com/office/drawing/2014/main" id="{8F1FBBEE-790C-4F38-958C-33F4381C8F2E}"/>
                  </a:ext>
                </a:extLst>
              </p:cNvPr>
              <p:cNvSpPr/>
              <p:nvPr/>
            </p:nvSpPr>
            <p:spPr>
              <a:xfrm>
                <a:off x="5831891" y="2654244"/>
                <a:ext cx="3780" cy="5538"/>
              </a:xfrm>
              <a:custGeom>
                <a:avLst/>
                <a:gdLst>
                  <a:gd name="connsiteX0" fmla="*/ 3226 w 3780"/>
                  <a:gd name="connsiteY0" fmla="*/ 0 h 5538"/>
                  <a:gd name="connsiteX1" fmla="*/ 3780 w 3780"/>
                  <a:gd name="connsiteY1" fmla="*/ 2769 h 5538"/>
                  <a:gd name="connsiteX2" fmla="*/ 457 w 3780"/>
                  <a:gd name="connsiteY2" fmla="*/ 5539 h 5538"/>
                  <a:gd name="connsiteX3" fmla="*/ 3226 w 3780"/>
                  <a:gd name="connsiteY3" fmla="*/ 0 h 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80" h="5538">
                    <a:moveTo>
                      <a:pt x="3226" y="0"/>
                    </a:moveTo>
                    <a:cubicBezTo>
                      <a:pt x="4334" y="0"/>
                      <a:pt x="3226" y="2216"/>
                      <a:pt x="3780" y="2769"/>
                    </a:cubicBezTo>
                    <a:cubicBezTo>
                      <a:pt x="2672" y="3877"/>
                      <a:pt x="1011" y="4431"/>
                      <a:pt x="457" y="5539"/>
                    </a:cubicBezTo>
                    <a:cubicBezTo>
                      <a:pt x="-1205" y="2769"/>
                      <a:pt x="2118" y="1108"/>
                      <a:pt x="32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5" name="Freeform: Shape 1464">
                <a:extLst>
                  <a:ext uri="{FF2B5EF4-FFF2-40B4-BE49-F238E27FC236}">
                    <a16:creationId xmlns:a16="http://schemas.microsoft.com/office/drawing/2014/main" id="{31F6A51A-BE60-4530-88A9-C7C0AE136790}"/>
                  </a:ext>
                </a:extLst>
              </p:cNvPr>
              <p:cNvSpPr/>
              <p:nvPr/>
            </p:nvSpPr>
            <p:spPr>
              <a:xfrm>
                <a:off x="5808487" y="2654797"/>
                <a:ext cx="1152" cy="8308"/>
              </a:xfrm>
              <a:custGeom>
                <a:avLst/>
                <a:gdLst>
                  <a:gd name="connsiteX0" fmla="*/ 598 w 1152"/>
                  <a:gd name="connsiteY0" fmla="*/ 0 h 8308"/>
                  <a:gd name="connsiteX1" fmla="*/ 1152 w 1152"/>
                  <a:gd name="connsiteY1" fmla="*/ 8308 h 8308"/>
                  <a:gd name="connsiteX2" fmla="*/ 598 w 1152"/>
                  <a:gd name="connsiteY2" fmla="*/ 0 h 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52" h="8308">
                    <a:moveTo>
                      <a:pt x="598" y="0"/>
                    </a:moveTo>
                    <a:cubicBezTo>
                      <a:pt x="1706" y="1662"/>
                      <a:pt x="598" y="5539"/>
                      <a:pt x="1152" y="8308"/>
                    </a:cubicBezTo>
                    <a:cubicBezTo>
                      <a:pt x="-1063" y="7201"/>
                      <a:pt x="598" y="2216"/>
                      <a:pt x="5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6" name="Freeform: Shape 1465">
                <a:extLst>
                  <a:ext uri="{FF2B5EF4-FFF2-40B4-BE49-F238E27FC236}">
                    <a16:creationId xmlns:a16="http://schemas.microsoft.com/office/drawing/2014/main" id="{0971FB9D-44A5-4F9F-9429-0C2296BB33B6}"/>
                  </a:ext>
                </a:extLst>
              </p:cNvPr>
              <p:cNvSpPr/>
              <p:nvPr/>
            </p:nvSpPr>
            <p:spPr>
              <a:xfrm>
                <a:off x="5838441" y="2654797"/>
                <a:ext cx="3877" cy="6646"/>
              </a:xfrm>
              <a:custGeom>
                <a:avLst/>
                <a:gdLst>
                  <a:gd name="connsiteX0" fmla="*/ 2769 w 3877"/>
                  <a:gd name="connsiteY0" fmla="*/ 0 h 6646"/>
                  <a:gd name="connsiteX1" fmla="*/ 3877 w 3877"/>
                  <a:gd name="connsiteY1" fmla="*/ 3877 h 6646"/>
                  <a:gd name="connsiteX2" fmla="*/ 0 w 3877"/>
                  <a:gd name="connsiteY2" fmla="*/ 6647 h 6646"/>
                  <a:gd name="connsiteX3" fmla="*/ 0 w 3877"/>
                  <a:gd name="connsiteY3" fmla="*/ 2216 h 6646"/>
                  <a:gd name="connsiteX4" fmla="*/ 2769 w 3877"/>
                  <a:gd name="connsiteY4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7" h="6646">
                    <a:moveTo>
                      <a:pt x="2769" y="0"/>
                    </a:moveTo>
                    <a:cubicBezTo>
                      <a:pt x="4431" y="1108"/>
                      <a:pt x="2769" y="1662"/>
                      <a:pt x="3877" y="3877"/>
                    </a:cubicBezTo>
                    <a:cubicBezTo>
                      <a:pt x="2769" y="4985"/>
                      <a:pt x="2216" y="6093"/>
                      <a:pt x="0" y="6647"/>
                    </a:cubicBezTo>
                    <a:cubicBezTo>
                      <a:pt x="0" y="4985"/>
                      <a:pt x="0" y="3323"/>
                      <a:pt x="0" y="2216"/>
                    </a:cubicBezTo>
                    <a:cubicBezTo>
                      <a:pt x="1108" y="1662"/>
                      <a:pt x="2216" y="1108"/>
                      <a:pt x="27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7" name="Freeform: Shape 1466">
                <a:extLst>
                  <a:ext uri="{FF2B5EF4-FFF2-40B4-BE49-F238E27FC236}">
                    <a16:creationId xmlns:a16="http://schemas.microsoft.com/office/drawing/2014/main" id="{2830AEC1-795B-4866-8239-7FEA2EED9789}"/>
                  </a:ext>
                </a:extLst>
              </p:cNvPr>
              <p:cNvSpPr/>
              <p:nvPr/>
            </p:nvSpPr>
            <p:spPr>
              <a:xfrm>
                <a:off x="5851897" y="2655351"/>
                <a:ext cx="6412" cy="20493"/>
              </a:xfrm>
              <a:custGeom>
                <a:avLst/>
                <a:gdLst>
                  <a:gd name="connsiteX0" fmla="*/ 5376 w 6412"/>
                  <a:gd name="connsiteY0" fmla="*/ 0 h 20493"/>
                  <a:gd name="connsiteX1" fmla="*/ 945 w 6412"/>
                  <a:gd name="connsiteY1" fmla="*/ 20494 h 20493"/>
                  <a:gd name="connsiteX2" fmla="*/ 5376 w 6412"/>
                  <a:gd name="connsiteY2" fmla="*/ 0 h 20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12" h="20493">
                    <a:moveTo>
                      <a:pt x="5376" y="0"/>
                    </a:moveTo>
                    <a:cubicBezTo>
                      <a:pt x="8699" y="8308"/>
                      <a:pt x="3161" y="15509"/>
                      <a:pt x="945" y="20494"/>
                    </a:cubicBezTo>
                    <a:cubicBezTo>
                      <a:pt x="-1824" y="11632"/>
                      <a:pt x="2053" y="5539"/>
                      <a:pt x="53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8" name="Freeform: Shape 1467">
                <a:extLst>
                  <a:ext uri="{FF2B5EF4-FFF2-40B4-BE49-F238E27FC236}">
                    <a16:creationId xmlns:a16="http://schemas.microsoft.com/office/drawing/2014/main" id="{182089EA-8163-44B7-92F9-1BEC206F3CED}"/>
                  </a:ext>
                </a:extLst>
              </p:cNvPr>
              <p:cNvSpPr/>
              <p:nvPr/>
            </p:nvSpPr>
            <p:spPr>
              <a:xfrm>
                <a:off x="5791306" y="2655905"/>
                <a:ext cx="3129" cy="5538"/>
              </a:xfrm>
              <a:custGeom>
                <a:avLst/>
                <a:gdLst>
                  <a:gd name="connsiteX0" fmla="*/ 2270 w 3129"/>
                  <a:gd name="connsiteY0" fmla="*/ 0 h 5538"/>
                  <a:gd name="connsiteX1" fmla="*/ 1716 w 3129"/>
                  <a:gd name="connsiteY1" fmla="*/ 5539 h 5538"/>
                  <a:gd name="connsiteX2" fmla="*/ 54 w 3129"/>
                  <a:gd name="connsiteY2" fmla="*/ 4431 h 5538"/>
                  <a:gd name="connsiteX3" fmla="*/ 2270 w 3129"/>
                  <a:gd name="connsiteY3" fmla="*/ 0 h 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9" h="5538">
                    <a:moveTo>
                      <a:pt x="2270" y="0"/>
                    </a:moveTo>
                    <a:cubicBezTo>
                      <a:pt x="4486" y="1108"/>
                      <a:pt x="1716" y="3877"/>
                      <a:pt x="1716" y="5539"/>
                    </a:cubicBezTo>
                    <a:cubicBezTo>
                      <a:pt x="1162" y="5539"/>
                      <a:pt x="608" y="4985"/>
                      <a:pt x="54" y="4431"/>
                    </a:cubicBezTo>
                    <a:cubicBezTo>
                      <a:pt x="-499" y="2216"/>
                      <a:pt x="3378" y="3323"/>
                      <a:pt x="22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9" name="Freeform: Shape 1468">
                <a:extLst>
                  <a:ext uri="{FF2B5EF4-FFF2-40B4-BE49-F238E27FC236}">
                    <a16:creationId xmlns:a16="http://schemas.microsoft.com/office/drawing/2014/main" id="{ECE19AA6-D68F-43F1-9A01-7CE467F2534C}"/>
                  </a:ext>
                </a:extLst>
              </p:cNvPr>
              <p:cNvSpPr/>
              <p:nvPr/>
            </p:nvSpPr>
            <p:spPr>
              <a:xfrm>
                <a:off x="5845088" y="2657013"/>
                <a:ext cx="4288" cy="17170"/>
              </a:xfrm>
              <a:custGeom>
                <a:avLst/>
                <a:gdLst>
                  <a:gd name="connsiteX0" fmla="*/ 554 w 4288"/>
                  <a:gd name="connsiteY0" fmla="*/ 17171 h 17170"/>
                  <a:gd name="connsiteX1" fmla="*/ 0 w 4288"/>
                  <a:gd name="connsiteY1" fmla="*/ 2216 h 17170"/>
                  <a:gd name="connsiteX2" fmla="*/ 2769 w 4288"/>
                  <a:gd name="connsiteY2" fmla="*/ 0 h 17170"/>
                  <a:gd name="connsiteX3" fmla="*/ 554 w 4288"/>
                  <a:gd name="connsiteY3" fmla="*/ 17171 h 1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8" h="17170">
                    <a:moveTo>
                      <a:pt x="554" y="17171"/>
                    </a:moveTo>
                    <a:cubicBezTo>
                      <a:pt x="-554" y="13293"/>
                      <a:pt x="554" y="7201"/>
                      <a:pt x="0" y="2216"/>
                    </a:cubicBezTo>
                    <a:cubicBezTo>
                      <a:pt x="1108" y="1662"/>
                      <a:pt x="2216" y="1108"/>
                      <a:pt x="2769" y="0"/>
                    </a:cubicBezTo>
                    <a:cubicBezTo>
                      <a:pt x="6093" y="5539"/>
                      <a:pt x="3323" y="12739"/>
                      <a:pt x="554" y="171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0" name="Freeform: Shape 1469">
                <a:extLst>
                  <a:ext uri="{FF2B5EF4-FFF2-40B4-BE49-F238E27FC236}">
                    <a16:creationId xmlns:a16="http://schemas.microsoft.com/office/drawing/2014/main" id="{9C17C3D4-DD99-421A-A020-23DE2987610C}"/>
                  </a:ext>
                </a:extLst>
              </p:cNvPr>
              <p:cNvSpPr/>
              <p:nvPr/>
            </p:nvSpPr>
            <p:spPr>
              <a:xfrm>
                <a:off x="5815732" y="2657567"/>
                <a:ext cx="4516" cy="13293"/>
              </a:xfrm>
              <a:custGeom>
                <a:avLst/>
                <a:gdLst>
                  <a:gd name="connsiteX0" fmla="*/ 3877 w 4516"/>
                  <a:gd name="connsiteY0" fmla="*/ 0 h 13293"/>
                  <a:gd name="connsiteX1" fmla="*/ 3877 w 4516"/>
                  <a:gd name="connsiteY1" fmla="*/ 13293 h 13293"/>
                  <a:gd name="connsiteX2" fmla="*/ 0 w 4516"/>
                  <a:gd name="connsiteY2" fmla="*/ 10524 h 13293"/>
                  <a:gd name="connsiteX3" fmla="*/ 3877 w 4516"/>
                  <a:gd name="connsiteY3" fmla="*/ 0 h 1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16" h="13293">
                    <a:moveTo>
                      <a:pt x="3877" y="0"/>
                    </a:moveTo>
                    <a:cubicBezTo>
                      <a:pt x="4985" y="3877"/>
                      <a:pt x="4431" y="9416"/>
                      <a:pt x="3877" y="13293"/>
                    </a:cubicBezTo>
                    <a:cubicBezTo>
                      <a:pt x="2216" y="12186"/>
                      <a:pt x="1108" y="11632"/>
                      <a:pt x="0" y="10524"/>
                    </a:cubicBezTo>
                    <a:cubicBezTo>
                      <a:pt x="554" y="6093"/>
                      <a:pt x="0" y="554"/>
                      <a:pt x="38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1" name="Freeform: Shape 1470">
                <a:extLst>
                  <a:ext uri="{FF2B5EF4-FFF2-40B4-BE49-F238E27FC236}">
                    <a16:creationId xmlns:a16="http://schemas.microsoft.com/office/drawing/2014/main" id="{D37DFB00-0144-418D-9B45-ECBF7F65141B}"/>
                  </a:ext>
                </a:extLst>
              </p:cNvPr>
              <p:cNvSpPr/>
              <p:nvPr/>
            </p:nvSpPr>
            <p:spPr>
              <a:xfrm>
                <a:off x="5826121" y="2658675"/>
                <a:ext cx="3667" cy="5538"/>
              </a:xfrm>
              <a:custGeom>
                <a:avLst/>
                <a:gdLst>
                  <a:gd name="connsiteX0" fmla="*/ 688 w 3667"/>
                  <a:gd name="connsiteY0" fmla="*/ 5539 h 5538"/>
                  <a:gd name="connsiteX1" fmla="*/ 2350 w 3667"/>
                  <a:gd name="connsiteY1" fmla="*/ 0 h 5538"/>
                  <a:gd name="connsiteX2" fmla="*/ 688 w 3667"/>
                  <a:gd name="connsiteY2" fmla="*/ 5539 h 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67" h="5538">
                    <a:moveTo>
                      <a:pt x="688" y="5539"/>
                    </a:moveTo>
                    <a:cubicBezTo>
                      <a:pt x="-973" y="3323"/>
                      <a:pt x="688" y="554"/>
                      <a:pt x="2350" y="0"/>
                    </a:cubicBezTo>
                    <a:cubicBezTo>
                      <a:pt x="5673" y="1662"/>
                      <a:pt x="1796" y="4431"/>
                      <a:pt x="688" y="5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2" name="Freeform: Shape 1471">
                <a:extLst>
                  <a:ext uri="{FF2B5EF4-FFF2-40B4-BE49-F238E27FC236}">
                    <a16:creationId xmlns:a16="http://schemas.microsoft.com/office/drawing/2014/main" id="{ED8CA0C9-899F-414B-AEF4-74A88D34DD9E}"/>
                  </a:ext>
                </a:extLst>
              </p:cNvPr>
              <p:cNvSpPr/>
              <p:nvPr/>
            </p:nvSpPr>
            <p:spPr>
              <a:xfrm>
                <a:off x="5782775" y="2659229"/>
                <a:ext cx="1384" cy="3323"/>
              </a:xfrm>
              <a:custGeom>
                <a:avLst/>
                <a:gdLst>
                  <a:gd name="connsiteX0" fmla="*/ 277 w 1384"/>
                  <a:gd name="connsiteY0" fmla="*/ 0 h 3323"/>
                  <a:gd name="connsiteX1" fmla="*/ 1385 w 1384"/>
                  <a:gd name="connsiteY1" fmla="*/ 3323 h 3323"/>
                  <a:gd name="connsiteX2" fmla="*/ 277 w 1384"/>
                  <a:gd name="connsiteY2" fmla="*/ 0 h 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4" h="3323">
                    <a:moveTo>
                      <a:pt x="277" y="0"/>
                    </a:moveTo>
                    <a:cubicBezTo>
                      <a:pt x="1385" y="0"/>
                      <a:pt x="1385" y="1662"/>
                      <a:pt x="1385" y="3323"/>
                    </a:cubicBezTo>
                    <a:cubicBezTo>
                      <a:pt x="-831" y="3323"/>
                      <a:pt x="277" y="1108"/>
                      <a:pt x="2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3" name="Freeform: Shape 1472">
                <a:extLst>
                  <a:ext uri="{FF2B5EF4-FFF2-40B4-BE49-F238E27FC236}">
                    <a16:creationId xmlns:a16="http://schemas.microsoft.com/office/drawing/2014/main" id="{08093547-D9A9-4147-9F62-ABE76E46F545}"/>
                  </a:ext>
                </a:extLst>
              </p:cNvPr>
              <p:cNvSpPr/>
              <p:nvPr/>
            </p:nvSpPr>
            <p:spPr>
              <a:xfrm>
                <a:off x="5831288" y="2659782"/>
                <a:ext cx="4496" cy="8308"/>
              </a:xfrm>
              <a:custGeom>
                <a:avLst/>
                <a:gdLst>
                  <a:gd name="connsiteX0" fmla="*/ 3830 w 4496"/>
                  <a:gd name="connsiteY0" fmla="*/ 0 h 8308"/>
                  <a:gd name="connsiteX1" fmla="*/ 507 w 4496"/>
                  <a:gd name="connsiteY1" fmla="*/ 8308 h 8308"/>
                  <a:gd name="connsiteX2" fmla="*/ 3830 w 4496"/>
                  <a:gd name="connsiteY2" fmla="*/ 0 h 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96" h="8308">
                    <a:moveTo>
                      <a:pt x="3830" y="0"/>
                    </a:moveTo>
                    <a:cubicBezTo>
                      <a:pt x="6046" y="3877"/>
                      <a:pt x="2169" y="6647"/>
                      <a:pt x="507" y="8308"/>
                    </a:cubicBezTo>
                    <a:cubicBezTo>
                      <a:pt x="-1155" y="4431"/>
                      <a:pt x="1615" y="1108"/>
                      <a:pt x="3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4" name="Freeform: Shape 1473">
                <a:extLst>
                  <a:ext uri="{FF2B5EF4-FFF2-40B4-BE49-F238E27FC236}">
                    <a16:creationId xmlns:a16="http://schemas.microsoft.com/office/drawing/2014/main" id="{047565C2-D618-4554-9273-6A9D222AAD2C}"/>
                  </a:ext>
                </a:extLst>
              </p:cNvPr>
              <p:cNvSpPr/>
              <p:nvPr/>
            </p:nvSpPr>
            <p:spPr>
              <a:xfrm>
                <a:off x="5860632" y="2660336"/>
                <a:ext cx="3411" cy="9416"/>
              </a:xfrm>
              <a:custGeom>
                <a:avLst/>
                <a:gdLst>
                  <a:gd name="connsiteX0" fmla="*/ 2734 w 3411"/>
                  <a:gd name="connsiteY0" fmla="*/ 0 h 9416"/>
                  <a:gd name="connsiteX1" fmla="*/ 518 w 3411"/>
                  <a:gd name="connsiteY1" fmla="*/ 9416 h 9416"/>
                  <a:gd name="connsiteX2" fmla="*/ 2734 w 3411"/>
                  <a:gd name="connsiteY2" fmla="*/ 0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11" h="9416">
                    <a:moveTo>
                      <a:pt x="2734" y="0"/>
                    </a:moveTo>
                    <a:cubicBezTo>
                      <a:pt x="4949" y="3877"/>
                      <a:pt x="1072" y="6093"/>
                      <a:pt x="518" y="9416"/>
                    </a:cubicBezTo>
                    <a:cubicBezTo>
                      <a:pt x="-1143" y="6093"/>
                      <a:pt x="1626" y="2769"/>
                      <a:pt x="27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5" name="Freeform: Shape 1474">
                <a:extLst>
                  <a:ext uri="{FF2B5EF4-FFF2-40B4-BE49-F238E27FC236}">
                    <a16:creationId xmlns:a16="http://schemas.microsoft.com/office/drawing/2014/main" id="{748472FB-D667-4DEB-BB5F-51FF7A45BB73}"/>
                  </a:ext>
                </a:extLst>
              </p:cNvPr>
              <p:cNvSpPr/>
              <p:nvPr/>
            </p:nvSpPr>
            <p:spPr>
              <a:xfrm>
                <a:off x="5837534" y="2662552"/>
                <a:ext cx="5046" cy="21601"/>
              </a:xfrm>
              <a:custGeom>
                <a:avLst/>
                <a:gdLst>
                  <a:gd name="connsiteX0" fmla="*/ 2015 w 5046"/>
                  <a:gd name="connsiteY0" fmla="*/ 21602 h 21601"/>
                  <a:gd name="connsiteX1" fmla="*/ 907 w 5046"/>
                  <a:gd name="connsiteY1" fmla="*/ 9416 h 21601"/>
                  <a:gd name="connsiteX2" fmla="*/ 4231 w 5046"/>
                  <a:gd name="connsiteY2" fmla="*/ 0 h 21601"/>
                  <a:gd name="connsiteX3" fmla="*/ 2015 w 5046"/>
                  <a:gd name="connsiteY3" fmla="*/ 21602 h 21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46" h="21601">
                    <a:moveTo>
                      <a:pt x="2015" y="21602"/>
                    </a:moveTo>
                    <a:cubicBezTo>
                      <a:pt x="-1308" y="20494"/>
                      <a:pt x="353" y="14401"/>
                      <a:pt x="907" y="9416"/>
                    </a:cubicBezTo>
                    <a:cubicBezTo>
                      <a:pt x="907" y="4985"/>
                      <a:pt x="907" y="554"/>
                      <a:pt x="4231" y="0"/>
                    </a:cubicBezTo>
                    <a:cubicBezTo>
                      <a:pt x="5338" y="5539"/>
                      <a:pt x="5892" y="19940"/>
                      <a:pt x="2015" y="216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6" name="Freeform: Shape 1475">
                <a:extLst>
                  <a:ext uri="{FF2B5EF4-FFF2-40B4-BE49-F238E27FC236}">
                    <a16:creationId xmlns:a16="http://schemas.microsoft.com/office/drawing/2014/main" id="{83853725-1783-4AD0-AC38-8EAF096AFDA7}"/>
                  </a:ext>
                </a:extLst>
              </p:cNvPr>
              <p:cNvSpPr/>
              <p:nvPr/>
            </p:nvSpPr>
            <p:spPr>
              <a:xfrm>
                <a:off x="5799115" y="2663106"/>
                <a:ext cx="2813" cy="4028"/>
              </a:xfrm>
              <a:custGeom>
                <a:avLst/>
                <a:gdLst>
                  <a:gd name="connsiteX0" fmla="*/ 1662 w 2813"/>
                  <a:gd name="connsiteY0" fmla="*/ 0 h 4028"/>
                  <a:gd name="connsiteX1" fmla="*/ 2216 w 2813"/>
                  <a:gd name="connsiteY1" fmla="*/ 3877 h 4028"/>
                  <a:gd name="connsiteX2" fmla="*/ 0 w 2813"/>
                  <a:gd name="connsiteY2" fmla="*/ 2769 h 4028"/>
                  <a:gd name="connsiteX3" fmla="*/ 1662 w 2813"/>
                  <a:gd name="connsiteY3" fmla="*/ 0 h 4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13" h="4028">
                    <a:moveTo>
                      <a:pt x="1662" y="0"/>
                    </a:moveTo>
                    <a:cubicBezTo>
                      <a:pt x="3877" y="0"/>
                      <a:pt x="2216" y="2769"/>
                      <a:pt x="2216" y="3877"/>
                    </a:cubicBezTo>
                    <a:cubicBezTo>
                      <a:pt x="554" y="4431"/>
                      <a:pt x="554" y="3323"/>
                      <a:pt x="0" y="2769"/>
                    </a:cubicBezTo>
                    <a:cubicBezTo>
                      <a:pt x="554" y="1662"/>
                      <a:pt x="1108" y="554"/>
                      <a:pt x="1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7" name="Freeform: Shape 1476">
                <a:extLst>
                  <a:ext uri="{FF2B5EF4-FFF2-40B4-BE49-F238E27FC236}">
                    <a16:creationId xmlns:a16="http://schemas.microsoft.com/office/drawing/2014/main" id="{ED780B4A-9ABF-408C-8D89-54B7A66D02ED}"/>
                  </a:ext>
                </a:extLst>
              </p:cNvPr>
              <p:cNvSpPr/>
              <p:nvPr/>
            </p:nvSpPr>
            <p:spPr>
              <a:xfrm>
                <a:off x="5825902" y="2664767"/>
                <a:ext cx="3711" cy="12185"/>
              </a:xfrm>
              <a:custGeom>
                <a:avLst/>
                <a:gdLst>
                  <a:gd name="connsiteX0" fmla="*/ 3123 w 3711"/>
                  <a:gd name="connsiteY0" fmla="*/ 0 h 12185"/>
                  <a:gd name="connsiteX1" fmla="*/ 907 w 3711"/>
                  <a:gd name="connsiteY1" fmla="*/ 8308 h 12185"/>
                  <a:gd name="connsiteX2" fmla="*/ 3677 w 3711"/>
                  <a:gd name="connsiteY2" fmla="*/ 7201 h 12185"/>
                  <a:gd name="connsiteX3" fmla="*/ 3677 w 3711"/>
                  <a:gd name="connsiteY3" fmla="*/ 12186 h 12185"/>
                  <a:gd name="connsiteX4" fmla="*/ 2015 w 3711"/>
                  <a:gd name="connsiteY4" fmla="*/ 8862 h 12185"/>
                  <a:gd name="connsiteX5" fmla="*/ 907 w 3711"/>
                  <a:gd name="connsiteY5" fmla="*/ 9970 h 12185"/>
                  <a:gd name="connsiteX6" fmla="*/ 3123 w 3711"/>
                  <a:gd name="connsiteY6" fmla="*/ 0 h 12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11" h="12185">
                    <a:moveTo>
                      <a:pt x="3123" y="0"/>
                    </a:moveTo>
                    <a:cubicBezTo>
                      <a:pt x="4785" y="3323"/>
                      <a:pt x="2569" y="7201"/>
                      <a:pt x="907" y="8308"/>
                    </a:cubicBezTo>
                    <a:cubicBezTo>
                      <a:pt x="1461" y="9416"/>
                      <a:pt x="2569" y="7201"/>
                      <a:pt x="3677" y="7201"/>
                    </a:cubicBezTo>
                    <a:cubicBezTo>
                      <a:pt x="3677" y="8862"/>
                      <a:pt x="3677" y="10524"/>
                      <a:pt x="3677" y="12186"/>
                    </a:cubicBezTo>
                    <a:cubicBezTo>
                      <a:pt x="907" y="12186"/>
                      <a:pt x="3677" y="9970"/>
                      <a:pt x="2015" y="8862"/>
                    </a:cubicBezTo>
                    <a:cubicBezTo>
                      <a:pt x="1461" y="8862"/>
                      <a:pt x="907" y="9416"/>
                      <a:pt x="907" y="9970"/>
                    </a:cubicBezTo>
                    <a:cubicBezTo>
                      <a:pt x="-754" y="6647"/>
                      <a:pt x="-200" y="554"/>
                      <a:pt x="31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8" name="Freeform: Shape 1477">
                <a:extLst>
                  <a:ext uri="{FF2B5EF4-FFF2-40B4-BE49-F238E27FC236}">
                    <a16:creationId xmlns:a16="http://schemas.microsoft.com/office/drawing/2014/main" id="{A4122634-D6A0-4846-A783-AF1B293927FD}"/>
                  </a:ext>
                </a:extLst>
              </p:cNvPr>
              <p:cNvSpPr/>
              <p:nvPr/>
            </p:nvSpPr>
            <p:spPr>
              <a:xfrm>
                <a:off x="5803949" y="2665321"/>
                <a:ext cx="1812" cy="4431"/>
              </a:xfrm>
              <a:custGeom>
                <a:avLst/>
                <a:gdLst>
                  <a:gd name="connsiteX0" fmla="*/ 1259 w 1812"/>
                  <a:gd name="connsiteY0" fmla="*/ 0 h 4431"/>
                  <a:gd name="connsiteX1" fmla="*/ 1813 w 1812"/>
                  <a:gd name="connsiteY1" fmla="*/ 4431 h 4431"/>
                  <a:gd name="connsiteX2" fmla="*/ 151 w 1812"/>
                  <a:gd name="connsiteY2" fmla="*/ 3323 h 4431"/>
                  <a:gd name="connsiteX3" fmla="*/ 1259 w 1812"/>
                  <a:gd name="connsiteY3" fmla="*/ 0 h 4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2" h="4431">
                    <a:moveTo>
                      <a:pt x="1259" y="0"/>
                    </a:moveTo>
                    <a:cubicBezTo>
                      <a:pt x="2367" y="554"/>
                      <a:pt x="1259" y="3323"/>
                      <a:pt x="1813" y="4431"/>
                    </a:cubicBezTo>
                    <a:cubicBezTo>
                      <a:pt x="1259" y="4431"/>
                      <a:pt x="705" y="3877"/>
                      <a:pt x="151" y="3323"/>
                    </a:cubicBezTo>
                    <a:cubicBezTo>
                      <a:pt x="-403" y="2216"/>
                      <a:pt x="705" y="1662"/>
                      <a:pt x="12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9" name="Freeform: Shape 1478">
                <a:extLst>
                  <a:ext uri="{FF2B5EF4-FFF2-40B4-BE49-F238E27FC236}">
                    <a16:creationId xmlns:a16="http://schemas.microsoft.com/office/drawing/2014/main" id="{DB3F13D4-D01C-4848-BB38-A38EE976B72B}"/>
                  </a:ext>
                </a:extLst>
              </p:cNvPr>
              <p:cNvSpPr/>
              <p:nvPr/>
            </p:nvSpPr>
            <p:spPr>
              <a:xfrm>
                <a:off x="5770309" y="2667052"/>
                <a:ext cx="11081" cy="7131"/>
              </a:xfrm>
              <a:custGeom>
                <a:avLst/>
                <a:gdLst>
                  <a:gd name="connsiteX0" fmla="*/ 11082 w 11081"/>
                  <a:gd name="connsiteY0" fmla="*/ 485 h 7131"/>
                  <a:gd name="connsiteX1" fmla="*/ 4989 w 11081"/>
                  <a:gd name="connsiteY1" fmla="*/ 7132 h 7131"/>
                  <a:gd name="connsiteX2" fmla="*/ 558 w 11081"/>
                  <a:gd name="connsiteY2" fmla="*/ 2701 h 7131"/>
                  <a:gd name="connsiteX3" fmla="*/ 3328 w 11081"/>
                  <a:gd name="connsiteY3" fmla="*/ 4362 h 7131"/>
                  <a:gd name="connsiteX4" fmla="*/ 11082 w 11081"/>
                  <a:gd name="connsiteY4" fmla="*/ 485 h 7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81" h="7131">
                    <a:moveTo>
                      <a:pt x="11082" y="485"/>
                    </a:moveTo>
                    <a:cubicBezTo>
                      <a:pt x="9974" y="3255"/>
                      <a:pt x="6651" y="4916"/>
                      <a:pt x="4989" y="7132"/>
                    </a:cubicBezTo>
                    <a:cubicBezTo>
                      <a:pt x="3328" y="6024"/>
                      <a:pt x="-1657" y="4362"/>
                      <a:pt x="558" y="2701"/>
                    </a:cubicBezTo>
                    <a:cubicBezTo>
                      <a:pt x="2220" y="2701"/>
                      <a:pt x="1666" y="4916"/>
                      <a:pt x="3328" y="4362"/>
                    </a:cubicBezTo>
                    <a:cubicBezTo>
                      <a:pt x="7205" y="4362"/>
                      <a:pt x="7759" y="-1730"/>
                      <a:pt x="11082" y="4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0" name="Freeform: Shape 1479">
                <a:extLst>
                  <a:ext uri="{FF2B5EF4-FFF2-40B4-BE49-F238E27FC236}">
                    <a16:creationId xmlns:a16="http://schemas.microsoft.com/office/drawing/2014/main" id="{13273605-A787-4E0A-BCBA-3BB17A478C01}"/>
                  </a:ext>
                </a:extLst>
              </p:cNvPr>
              <p:cNvSpPr/>
              <p:nvPr/>
            </p:nvSpPr>
            <p:spPr>
              <a:xfrm>
                <a:off x="5860888" y="2666983"/>
                <a:ext cx="5069" cy="19386"/>
              </a:xfrm>
              <a:custGeom>
                <a:avLst/>
                <a:gdLst>
                  <a:gd name="connsiteX0" fmla="*/ 3586 w 5069"/>
                  <a:gd name="connsiteY0" fmla="*/ 0 h 19386"/>
                  <a:gd name="connsiteX1" fmla="*/ 262 w 5069"/>
                  <a:gd name="connsiteY1" fmla="*/ 19386 h 19386"/>
                  <a:gd name="connsiteX2" fmla="*/ 3586 w 5069"/>
                  <a:gd name="connsiteY2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69" h="19386">
                    <a:moveTo>
                      <a:pt x="3586" y="0"/>
                    </a:moveTo>
                    <a:cubicBezTo>
                      <a:pt x="6355" y="6647"/>
                      <a:pt x="5247" y="16063"/>
                      <a:pt x="262" y="19386"/>
                    </a:cubicBezTo>
                    <a:cubicBezTo>
                      <a:pt x="-292" y="10524"/>
                      <a:pt x="-292" y="4985"/>
                      <a:pt x="3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1" name="Freeform: Shape 1480">
                <a:extLst>
                  <a:ext uri="{FF2B5EF4-FFF2-40B4-BE49-F238E27FC236}">
                    <a16:creationId xmlns:a16="http://schemas.microsoft.com/office/drawing/2014/main" id="{10839138-CE58-48BA-BCC0-548926001EE3}"/>
                  </a:ext>
                </a:extLst>
              </p:cNvPr>
              <p:cNvSpPr/>
              <p:nvPr/>
            </p:nvSpPr>
            <p:spPr>
              <a:xfrm>
                <a:off x="5831958" y="2667537"/>
                <a:ext cx="3713" cy="13847"/>
              </a:xfrm>
              <a:custGeom>
                <a:avLst/>
                <a:gdLst>
                  <a:gd name="connsiteX0" fmla="*/ 3159 w 3713"/>
                  <a:gd name="connsiteY0" fmla="*/ 0 h 13847"/>
                  <a:gd name="connsiteX1" fmla="*/ 3713 w 3713"/>
                  <a:gd name="connsiteY1" fmla="*/ 13847 h 13847"/>
                  <a:gd name="connsiteX2" fmla="*/ 2606 w 3713"/>
                  <a:gd name="connsiteY2" fmla="*/ 8308 h 13847"/>
                  <a:gd name="connsiteX3" fmla="*/ 390 w 3713"/>
                  <a:gd name="connsiteY3" fmla="*/ 10524 h 13847"/>
                  <a:gd name="connsiteX4" fmla="*/ 390 w 3713"/>
                  <a:gd name="connsiteY4" fmla="*/ 2216 h 13847"/>
                  <a:gd name="connsiteX5" fmla="*/ 3159 w 3713"/>
                  <a:gd name="connsiteY5" fmla="*/ 0 h 13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13" h="13847">
                    <a:moveTo>
                      <a:pt x="3159" y="0"/>
                    </a:moveTo>
                    <a:cubicBezTo>
                      <a:pt x="4267" y="3877"/>
                      <a:pt x="3159" y="9416"/>
                      <a:pt x="3713" y="13847"/>
                    </a:cubicBezTo>
                    <a:cubicBezTo>
                      <a:pt x="944" y="13293"/>
                      <a:pt x="2052" y="11078"/>
                      <a:pt x="2606" y="8308"/>
                    </a:cubicBezTo>
                    <a:cubicBezTo>
                      <a:pt x="944" y="8308"/>
                      <a:pt x="944" y="9970"/>
                      <a:pt x="390" y="10524"/>
                    </a:cubicBezTo>
                    <a:cubicBezTo>
                      <a:pt x="-718" y="8862"/>
                      <a:pt x="944" y="5539"/>
                      <a:pt x="390" y="2216"/>
                    </a:cubicBezTo>
                    <a:cubicBezTo>
                      <a:pt x="944" y="1662"/>
                      <a:pt x="2052" y="554"/>
                      <a:pt x="31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2" name="Freeform: Shape 1481">
                <a:extLst>
                  <a:ext uri="{FF2B5EF4-FFF2-40B4-BE49-F238E27FC236}">
                    <a16:creationId xmlns:a16="http://schemas.microsoft.com/office/drawing/2014/main" id="{C8C281B1-C1D7-49E1-BE6B-0772A6BBC6C1}"/>
                  </a:ext>
                </a:extLst>
              </p:cNvPr>
              <p:cNvSpPr/>
              <p:nvPr/>
            </p:nvSpPr>
            <p:spPr>
              <a:xfrm>
                <a:off x="5755912" y="2668645"/>
                <a:ext cx="5179" cy="5538"/>
              </a:xfrm>
              <a:custGeom>
                <a:avLst/>
                <a:gdLst>
                  <a:gd name="connsiteX0" fmla="*/ 0 w 5179"/>
                  <a:gd name="connsiteY0" fmla="*/ 0 h 5538"/>
                  <a:gd name="connsiteX1" fmla="*/ 4985 w 5179"/>
                  <a:gd name="connsiteY1" fmla="*/ 5539 h 5538"/>
                  <a:gd name="connsiteX2" fmla="*/ 0 w 5179"/>
                  <a:gd name="connsiteY2" fmla="*/ 0 h 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79" h="5538">
                    <a:moveTo>
                      <a:pt x="0" y="0"/>
                    </a:moveTo>
                    <a:cubicBezTo>
                      <a:pt x="2216" y="1108"/>
                      <a:pt x="6093" y="2216"/>
                      <a:pt x="4985" y="5539"/>
                    </a:cubicBezTo>
                    <a:cubicBezTo>
                      <a:pt x="3323" y="4431"/>
                      <a:pt x="0" y="387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3" name="Freeform: Shape 1482">
                <a:extLst>
                  <a:ext uri="{FF2B5EF4-FFF2-40B4-BE49-F238E27FC236}">
                    <a16:creationId xmlns:a16="http://schemas.microsoft.com/office/drawing/2014/main" id="{A9FF3286-01B0-42FA-BD4B-8BD6510AAFE1}"/>
                  </a:ext>
                </a:extLst>
              </p:cNvPr>
              <p:cNvSpPr/>
              <p:nvPr/>
            </p:nvSpPr>
            <p:spPr>
              <a:xfrm>
                <a:off x="5821451" y="2668645"/>
                <a:ext cx="3000" cy="3877"/>
              </a:xfrm>
              <a:custGeom>
                <a:avLst/>
                <a:gdLst>
                  <a:gd name="connsiteX0" fmla="*/ 2035 w 3000"/>
                  <a:gd name="connsiteY0" fmla="*/ 0 h 3877"/>
                  <a:gd name="connsiteX1" fmla="*/ 1481 w 3000"/>
                  <a:gd name="connsiteY1" fmla="*/ 3877 h 3877"/>
                  <a:gd name="connsiteX2" fmla="*/ 2035 w 3000"/>
                  <a:gd name="connsiteY2" fmla="*/ 0 h 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0" h="3877">
                    <a:moveTo>
                      <a:pt x="2035" y="0"/>
                    </a:moveTo>
                    <a:cubicBezTo>
                      <a:pt x="4251" y="554"/>
                      <a:pt x="2035" y="3877"/>
                      <a:pt x="1481" y="3877"/>
                    </a:cubicBezTo>
                    <a:cubicBezTo>
                      <a:pt x="-1288" y="3323"/>
                      <a:pt x="373" y="1108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4" name="Freeform: Shape 1483">
                <a:extLst>
                  <a:ext uri="{FF2B5EF4-FFF2-40B4-BE49-F238E27FC236}">
                    <a16:creationId xmlns:a16="http://schemas.microsoft.com/office/drawing/2014/main" id="{6DC07FE8-4204-46AF-B57F-959A803A7AE1}"/>
                  </a:ext>
                </a:extLst>
              </p:cNvPr>
              <p:cNvSpPr/>
              <p:nvPr/>
            </p:nvSpPr>
            <p:spPr>
              <a:xfrm>
                <a:off x="5807933" y="2669199"/>
                <a:ext cx="1152" cy="2769"/>
              </a:xfrm>
              <a:custGeom>
                <a:avLst/>
                <a:gdLst>
                  <a:gd name="connsiteX0" fmla="*/ 598 w 1152"/>
                  <a:gd name="connsiteY0" fmla="*/ 0 h 2769"/>
                  <a:gd name="connsiteX1" fmla="*/ 1152 w 1152"/>
                  <a:gd name="connsiteY1" fmla="*/ 2769 h 2769"/>
                  <a:gd name="connsiteX2" fmla="*/ 598 w 1152"/>
                  <a:gd name="connsiteY2" fmla="*/ 0 h 2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52" h="2769">
                    <a:moveTo>
                      <a:pt x="598" y="0"/>
                    </a:moveTo>
                    <a:cubicBezTo>
                      <a:pt x="1706" y="0"/>
                      <a:pt x="598" y="2216"/>
                      <a:pt x="1152" y="2769"/>
                    </a:cubicBezTo>
                    <a:cubicBezTo>
                      <a:pt x="-1063" y="2769"/>
                      <a:pt x="598" y="1662"/>
                      <a:pt x="5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5" name="Freeform: Shape 1484">
                <a:extLst>
                  <a:ext uri="{FF2B5EF4-FFF2-40B4-BE49-F238E27FC236}">
                    <a16:creationId xmlns:a16="http://schemas.microsoft.com/office/drawing/2014/main" id="{8D0B54D7-0BDF-4056-B6A1-906B3882E7F6}"/>
                  </a:ext>
                </a:extLst>
              </p:cNvPr>
              <p:cNvSpPr/>
              <p:nvPr/>
            </p:nvSpPr>
            <p:spPr>
              <a:xfrm>
                <a:off x="5852535" y="2669752"/>
                <a:ext cx="6153" cy="15508"/>
              </a:xfrm>
              <a:custGeom>
                <a:avLst/>
                <a:gdLst>
                  <a:gd name="connsiteX0" fmla="*/ 5846 w 6153"/>
                  <a:gd name="connsiteY0" fmla="*/ 0 h 15508"/>
                  <a:gd name="connsiteX1" fmla="*/ 307 w 6153"/>
                  <a:gd name="connsiteY1" fmla="*/ 15509 h 15508"/>
                  <a:gd name="connsiteX2" fmla="*/ 5846 w 6153"/>
                  <a:gd name="connsiteY2" fmla="*/ 0 h 15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53" h="15508">
                    <a:moveTo>
                      <a:pt x="5846" y="0"/>
                    </a:moveTo>
                    <a:cubicBezTo>
                      <a:pt x="7508" y="6647"/>
                      <a:pt x="1969" y="10524"/>
                      <a:pt x="307" y="15509"/>
                    </a:cubicBezTo>
                    <a:cubicBezTo>
                      <a:pt x="-1354" y="8862"/>
                      <a:pt x="4185" y="5539"/>
                      <a:pt x="5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6" name="Freeform: Shape 1485">
                <a:extLst>
                  <a:ext uri="{FF2B5EF4-FFF2-40B4-BE49-F238E27FC236}">
                    <a16:creationId xmlns:a16="http://schemas.microsoft.com/office/drawing/2014/main" id="{6F5892BE-3ACB-42E3-B2AC-5426852EF21C}"/>
                  </a:ext>
                </a:extLst>
              </p:cNvPr>
              <p:cNvSpPr/>
              <p:nvPr/>
            </p:nvSpPr>
            <p:spPr>
              <a:xfrm>
                <a:off x="5778621" y="2670860"/>
                <a:ext cx="6266" cy="6682"/>
              </a:xfrm>
              <a:custGeom>
                <a:avLst/>
                <a:gdLst>
                  <a:gd name="connsiteX0" fmla="*/ 6093 w 6266"/>
                  <a:gd name="connsiteY0" fmla="*/ 0 h 6682"/>
                  <a:gd name="connsiteX1" fmla="*/ 0 w 6266"/>
                  <a:gd name="connsiteY1" fmla="*/ 6647 h 6682"/>
                  <a:gd name="connsiteX2" fmla="*/ 6093 w 6266"/>
                  <a:gd name="connsiteY2" fmla="*/ 0 h 6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66" h="6682">
                    <a:moveTo>
                      <a:pt x="6093" y="0"/>
                    </a:moveTo>
                    <a:cubicBezTo>
                      <a:pt x="7201" y="1108"/>
                      <a:pt x="2769" y="7201"/>
                      <a:pt x="0" y="6647"/>
                    </a:cubicBezTo>
                    <a:cubicBezTo>
                      <a:pt x="1662" y="3877"/>
                      <a:pt x="4431" y="554"/>
                      <a:pt x="60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7" name="Freeform: Shape 1486">
                <a:extLst>
                  <a:ext uri="{FF2B5EF4-FFF2-40B4-BE49-F238E27FC236}">
                    <a16:creationId xmlns:a16="http://schemas.microsoft.com/office/drawing/2014/main" id="{5BA4A700-4566-4811-A529-F4B6CCF6FADE}"/>
                  </a:ext>
                </a:extLst>
              </p:cNvPr>
              <p:cNvSpPr/>
              <p:nvPr/>
            </p:nvSpPr>
            <p:spPr>
              <a:xfrm>
                <a:off x="5844952" y="2670306"/>
                <a:ext cx="4990" cy="17724"/>
              </a:xfrm>
              <a:custGeom>
                <a:avLst/>
                <a:gdLst>
                  <a:gd name="connsiteX0" fmla="*/ 4013 w 4990"/>
                  <a:gd name="connsiteY0" fmla="*/ 0 h 17724"/>
                  <a:gd name="connsiteX1" fmla="*/ 136 w 4990"/>
                  <a:gd name="connsiteY1" fmla="*/ 17724 h 17724"/>
                  <a:gd name="connsiteX2" fmla="*/ 4013 w 4990"/>
                  <a:gd name="connsiteY2" fmla="*/ 0 h 1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90" h="17724">
                    <a:moveTo>
                      <a:pt x="4013" y="0"/>
                    </a:moveTo>
                    <a:cubicBezTo>
                      <a:pt x="6229" y="6093"/>
                      <a:pt x="4567" y="14955"/>
                      <a:pt x="136" y="17724"/>
                    </a:cubicBezTo>
                    <a:cubicBezTo>
                      <a:pt x="-418" y="9970"/>
                      <a:pt x="690" y="3877"/>
                      <a:pt x="40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8" name="Freeform: Shape 1487">
                <a:extLst>
                  <a:ext uri="{FF2B5EF4-FFF2-40B4-BE49-F238E27FC236}">
                    <a16:creationId xmlns:a16="http://schemas.microsoft.com/office/drawing/2014/main" id="{DE30E3E1-EC6A-4460-8F7B-049DD53B779C}"/>
                  </a:ext>
                </a:extLst>
              </p:cNvPr>
              <p:cNvSpPr/>
              <p:nvPr/>
            </p:nvSpPr>
            <p:spPr>
              <a:xfrm>
                <a:off x="5815316" y="2671414"/>
                <a:ext cx="3184" cy="5599"/>
              </a:xfrm>
              <a:custGeom>
                <a:avLst/>
                <a:gdLst>
                  <a:gd name="connsiteX0" fmla="*/ 415 w 3184"/>
                  <a:gd name="connsiteY0" fmla="*/ 0 h 5599"/>
                  <a:gd name="connsiteX1" fmla="*/ 3185 w 3184"/>
                  <a:gd name="connsiteY1" fmla="*/ 1108 h 5599"/>
                  <a:gd name="connsiteX2" fmla="*/ 2077 w 3184"/>
                  <a:gd name="connsiteY2" fmla="*/ 5539 h 5599"/>
                  <a:gd name="connsiteX3" fmla="*/ 415 w 3184"/>
                  <a:gd name="connsiteY3" fmla="*/ 0 h 5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84" h="5599">
                    <a:moveTo>
                      <a:pt x="415" y="0"/>
                    </a:moveTo>
                    <a:cubicBezTo>
                      <a:pt x="1523" y="554"/>
                      <a:pt x="2077" y="1108"/>
                      <a:pt x="3185" y="1108"/>
                    </a:cubicBezTo>
                    <a:cubicBezTo>
                      <a:pt x="3185" y="2769"/>
                      <a:pt x="1523" y="3877"/>
                      <a:pt x="2077" y="5539"/>
                    </a:cubicBezTo>
                    <a:cubicBezTo>
                      <a:pt x="-1246" y="6093"/>
                      <a:pt x="415" y="2769"/>
                      <a:pt x="4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9" name="Freeform: Shape 1488">
                <a:extLst>
                  <a:ext uri="{FF2B5EF4-FFF2-40B4-BE49-F238E27FC236}">
                    <a16:creationId xmlns:a16="http://schemas.microsoft.com/office/drawing/2014/main" id="{72905D39-B971-4397-9115-7C8789FFD374}"/>
                  </a:ext>
                </a:extLst>
              </p:cNvPr>
              <p:cNvSpPr/>
              <p:nvPr/>
            </p:nvSpPr>
            <p:spPr>
              <a:xfrm>
                <a:off x="5800777" y="2671968"/>
                <a:ext cx="34895" cy="24677"/>
              </a:xfrm>
              <a:custGeom>
                <a:avLst/>
                <a:gdLst>
                  <a:gd name="connsiteX0" fmla="*/ 1662 w 34895"/>
                  <a:gd name="connsiteY0" fmla="*/ 0 h 24677"/>
                  <a:gd name="connsiteX1" fmla="*/ 4985 w 34895"/>
                  <a:gd name="connsiteY1" fmla="*/ 3877 h 24677"/>
                  <a:gd name="connsiteX2" fmla="*/ 6647 w 34895"/>
                  <a:gd name="connsiteY2" fmla="*/ 3323 h 24677"/>
                  <a:gd name="connsiteX3" fmla="*/ 34895 w 34895"/>
                  <a:gd name="connsiteY3" fmla="*/ 24371 h 24677"/>
                  <a:gd name="connsiteX4" fmla="*/ 31018 w 34895"/>
                  <a:gd name="connsiteY4" fmla="*/ 22709 h 24677"/>
                  <a:gd name="connsiteX5" fmla="*/ 0 w 34895"/>
                  <a:gd name="connsiteY5" fmla="*/ 2216 h 24677"/>
                  <a:gd name="connsiteX6" fmla="*/ 1662 w 34895"/>
                  <a:gd name="connsiteY6" fmla="*/ 0 h 24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895" h="24677">
                    <a:moveTo>
                      <a:pt x="1662" y="0"/>
                    </a:moveTo>
                    <a:cubicBezTo>
                      <a:pt x="3323" y="1108"/>
                      <a:pt x="4431" y="1662"/>
                      <a:pt x="4985" y="3877"/>
                    </a:cubicBezTo>
                    <a:cubicBezTo>
                      <a:pt x="5539" y="3877"/>
                      <a:pt x="6093" y="3323"/>
                      <a:pt x="6647" y="3323"/>
                    </a:cubicBezTo>
                    <a:cubicBezTo>
                      <a:pt x="16063" y="10524"/>
                      <a:pt x="26587" y="16617"/>
                      <a:pt x="34895" y="24371"/>
                    </a:cubicBezTo>
                    <a:cubicBezTo>
                      <a:pt x="33233" y="25479"/>
                      <a:pt x="32126" y="23263"/>
                      <a:pt x="31018" y="22709"/>
                    </a:cubicBezTo>
                    <a:cubicBezTo>
                      <a:pt x="21048" y="16063"/>
                      <a:pt x="9970" y="8308"/>
                      <a:pt x="0" y="2216"/>
                    </a:cubicBezTo>
                    <a:cubicBezTo>
                      <a:pt x="554" y="1108"/>
                      <a:pt x="1662" y="1108"/>
                      <a:pt x="1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0" name="Freeform: Shape 1489">
                <a:extLst>
                  <a:ext uri="{FF2B5EF4-FFF2-40B4-BE49-F238E27FC236}">
                    <a16:creationId xmlns:a16="http://schemas.microsoft.com/office/drawing/2014/main" id="{1B1FACC1-92F6-4F23-ACC9-1D5E3602CE75}"/>
                  </a:ext>
                </a:extLst>
              </p:cNvPr>
              <p:cNvSpPr/>
              <p:nvPr/>
            </p:nvSpPr>
            <p:spPr>
              <a:xfrm>
                <a:off x="5819163" y="2675230"/>
                <a:ext cx="2107" cy="3939"/>
              </a:xfrm>
              <a:custGeom>
                <a:avLst/>
                <a:gdLst>
                  <a:gd name="connsiteX0" fmla="*/ 2108 w 2107"/>
                  <a:gd name="connsiteY0" fmla="*/ 62 h 3939"/>
                  <a:gd name="connsiteX1" fmla="*/ 446 w 2107"/>
                  <a:gd name="connsiteY1" fmla="*/ 3939 h 3939"/>
                  <a:gd name="connsiteX2" fmla="*/ 2108 w 2107"/>
                  <a:gd name="connsiteY2" fmla="*/ 62 h 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7" h="3939">
                    <a:moveTo>
                      <a:pt x="2108" y="62"/>
                    </a:moveTo>
                    <a:cubicBezTo>
                      <a:pt x="1554" y="1723"/>
                      <a:pt x="446" y="2277"/>
                      <a:pt x="446" y="3939"/>
                    </a:cubicBezTo>
                    <a:cubicBezTo>
                      <a:pt x="-662" y="2831"/>
                      <a:pt x="446" y="-492"/>
                      <a:pt x="2108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1" name="Freeform: Shape 1490">
                <a:extLst>
                  <a:ext uri="{FF2B5EF4-FFF2-40B4-BE49-F238E27FC236}">
                    <a16:creationId xmlns:a16="http://schemas.microsoft.com/office/drawing/2014/main" id="{3DA8FE12-2AAE-47BE-AF57-0E83D7196C2E}"/>
                  </a:ext>
                </a:extLst>
              </p:cNvPr>
              <p:cNvSpPr/>
              <p:nvPr/>
            </p:nvSpPr>
            <p:spPr>
              <a:xfrm>
                <a:off x="5752499" y="2676399"/>
                <a:ext cx="2858" cy="7200"/>
              </a:xfrm>
              <a:custGeom>
                <a:avLst/>
                <a:gdLst>
                  <a:gd name="connsiteX0" fmla="*/ 1751 w 2858"/>
                  <a:gd name="connsiteY0" fmla="*/ 0 h 7200"/>
                  <a:gd name="connsiteX1" fmla="*/ 2858 w 2858"/>
                  <a:gd name="connsiteY1" fmla="*/ 554 h 7200"/>
                  <a:gd name="connsiteX2" fmla="*/ 89 w 2858"/>
                  <a:gd name="connsiteY2" fmla="*/ 7201 h 7200"/>
                  <a:gd name="connsiteX3" fmla="*/ 1751 w 2858"/>
                  <a:gd name="connsiteY3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8" h="7200">
                    <a:moveTo>
                      <a:pt x="1751" y="0"/>
                    </a:moveTo>
                    <a:cubicBezTo>
                      <a:pt x="2304" y="0"/>
                      <a:pt x="2304" y="554"/>
                      <a:pt x="2858" y="554"/>
                    </a:cubicBezTo>
                    <a:cubicBezTo>
                      <a:pt x="2304" y="3323"/>
                      <a:pt x="643" y="4431"/>
                      <a:pt x="89" y="7201"/>
                    </a:cubicBezTo>
                    <a:cubicBezTo>
                      <a:pt x="-465" y="4985"/>
                      <a:pt x="1751" y="2216"/>
                      <a:pt x="17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2" name="Freeform: Shape 1491">
                <a:extLst>
                  <a:ext uri="{FF2B5EF4-FFF2-40B4-BE49-F238E27FC236}">
                    <a16:creationId xmlns:a16="http://schemas.microsoft.com/office/drawing/2014/main" id="{7AC83EDB-8413-44F1-B94F-B29E66E2676C}"/>
                  </a:ext>
                </a:extLst>
              </p:cNvPr>
              <p:cNvSpPr/>
              <p:nvPr/>
            </p:nvSpPr>
            <p:spPr>
              <a:xfrm>
                <a:off x="5821713" y="2676953"/>
                <a:ext cx="2880" cy="5651"/>
              </a:xfrm>
              <a:custGeom>
                <a:avLst/>
                <a:gdLst>
                  <a:gd name="connsiteX0" fmla="*/ 1773 w 2880"/>
                  <a:gd name="connsiteY0" fmla="*/ 0 h 5651"/>
                  <a:gd name="connsiteX1" fmla="*/ 2881 w 2880"/>
                  <a:gd name="connsiteY1" fmla="*/ 554 h 5651"/>
                  <a:gd name="connsiteX2" fmla="*/ 1773 w 2880"/>
                  <a:gd name="connsiteY2" fmla="*/ 5539 h 5651"/>
                  <a:gd name="connsiteX3" fmla="*/ 111 w 2880"/>
                  <a:gd name="connsiteY3" fmla="*/ 4431 h 5651"/>
                  <a:gd name="connsiteX4" fmla="*/ 1773 w 2880"/>
                  <a:gd name="connsiteY4" fmla="*/ 0 h 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0" h="5651">
                    <a:moveTo>
                      <a:pt x="1773" y="0"/>
                    </a:moveTo>
                    <a:cubicBezTo>
                      <a:pt x="2327" y="0"/>
                      <a:pt x="2327" y="554"/>
                      <a:pt x="2881" y="554"/>
                    </a:cubicBezTo>
                    <a:cubicBezTo>
                      <a:pt x="2881" y="2216"/>
                      <a:pt x="1219" y="3323"/>
                      <a:pt x="1773" y="5539"/>
                    </a:cubicBezTo>
                    <a:cubicBezTo>
                      <a:pt x="665" y="6093"/>
                      <a:pt x="665" y="4431"/>
                      <a:pt x="111" y="4431"/>
                    </a:cubicBezTo>
                    <a:cubicBezTo>
                      <a:pt x="-442" y="2216"/>
                      <a:pt x="1219" y="1108"/>
                      <a:pt x="17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3" name="Freeform: Shape 1492">
                <a:extLst>
                  <a:ext uri="{FF2B5EF4-FFF2-40B4-BE49-F238E27FC236}">
                    <a16:creationId xmlns:a16="http://schemas.microsoft.com/office/drawing/2014/main" id="{93EEFCC1-D1BA-457A-8B99-98812953CC59}"/>
                  </a:ext>
                </a:extLst>
              </p:cNvPr>
              <p:cNvSpPr/>
              <p:nvPr/>
            </p:nvSpPr>
            <p:spPr>
              <a:xfrm>
                <a:off x="5852697" y="2677507"/>
                <a:ext cx="7329" cy="17724"/>
              </a:xfrm>
              <a:custGeom>
                <a:avLst/>
                <a:gdLst>
                  <a:gd name="connsiteX0" fmla="*/ 6238 w 7329"/>
                  <a:gd name="connsiteY0" fmla="*/ 0 h 17724"/>
                  <a:gd name="connsiteX1" fmla="*/ 4576 w 7329"/>
                  <a:gd name="connsiteY1" fmla="*/ 17724 h 17724"/>
                  <a:gd name="connsiteX2" fmla="*/ 145 w 7329"/>
                  <a:gd name="connsiteY2" fmla="*/ 15509 h 17724"/>
                  <a:gd name="connsiteX3" fmla="*/ 6238 w 7329"/>
                  <a:gd name="connsiteY3" fmla="*/ 0 h 1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29" h="17724">
                    <a:moveTo>
                      <a:pt x="6238" y="0"/>
                    </a:moveTo>
                    <a:cubicBezTo>
                      <a:pt x="7900" y="6093"/>
                      <a:pt x="7900" y="13847"/>
                      <a:pt x="4576" y="17724"/>
                    </a:cubicBezTo>
                    <a:cubicBezTo>
                      <a:pt x="2361" y="17724"/>
                      <a:pt x="1807" y="16063"/>
                      <a:pt x="145" y="15509"/>
                    </a:cubicBezTo>
                    <a:cubicBezTo>
                      <a:pt x="-963" y="7754"/>
                      <a:pt x="4576" y="6093"/>
                      <a:pt x="6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4" name="Freeform: Shape 1493">
                <a:extLst>
                  <a:ext uri="{FF2B5EF4-FFF2-40B4-BE49-F238E27FC236}">
                    <a16:creationId xmlns:a16="http://schemas.microsoft.com/office/drawing/2014/main" id="{0C607E4D-4E4F-432A-B64B-3C187431519A}"/>
                  </a:ext>
                </a:extLst>
              </p:cNvPr>
              <p:cNvSpPr/>
              <p:nvPr/>
            </p:nvSpPr>
            <p:spPr>
              <a:xfrm>
                <a:off x="5825148" y="2679169"/>
                <a:ext cx="4542" cy="6092"/>
              </a:xfrm>
              <a:custGeom>
                <a:avLst/>
                <a:gdLst>
                  <a:gd name="connsiteX0" fmla="*/ 1662 w 4542"/>
                  <a:gd name="connsiteY0" fmla="*/ 0 h 6092"/>
                  <a:gd name="connsiteX1" fmla="*/ 4431 w 4542"/>
                  <a:gd name="connsiteY1" fmla="*/ 1108 h 6092"/>
                  <a:gd name="connsiteX2" fmla="*/ 2769 w 4542"/>
                  <a:gd name="connsiteY2" fmla="*/ 6093 h 6092"/>
                  <a:gd name="connsiteX3" fmla="*/ 0 w 4542"/>
                  <a:gd name="connsiteY3" fmla="*/ 4985 h 6092"/>
                  <a:gd name="connsiteX4" fmla="*/ 1662 w 4542"/>
                  <a:gd name="connsiteY4" fmla="*/ 0 h 6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2" h="6092">
                    <a:moveTo>
                      <a:pt x="1662" y="0"/>
                    </a:moveTo>
                    <a:cubicBezTo>
                      <a:pt x="2769" y="0"/>
                      <a:pt x="3323" y="1108"/>
                      <a:pt x="4431" y="1108"/>
                    </a:cubicBezTo>
                    <a:cubicBezTo>
                      <a:pt x="4985" y="3877"/>
                      <a:pt x="3323" y="4431"/>
                      <a:pt x="2769" y="6093"/>
                    </a:cubicBezTo>
                    <a:cubicBezTo>
                      <a:pt x="1662" y="6093"/>
                      <a:pt x="1108" y="4985"/>
                      <a:pt x="0" y="4985"/>
                    </a:cubicBezTo>
                    <a:cubicBezTo>
                      <a:pt x="0" y="2769"/>
                      <a:pt x="554" y="1108"/>
                      <a:pt x="1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5" name="Freeform: Shape 1494">
                <a:extLst>
                  <a:ext uri="{FF2B5EF4-FFF2-40B4-BE49-F238E27FC236}">
                    <a16:creationId xmlns:a16="http://schemas.microsoft.com/office/drawing/2014/main" id="{5920DD21-0DD7-4409-8AC6-E07472C96C2B}"/>
                  </a:ext>
                </a:extLst>
              </p:cNvPr>
              <p:cNvSpPr/>
              <p:nvPr/>
            </p:nvSpPr>
            <p:spPr>
              <a:xfrm>
                <a:off x="5858381" y="2681384"/>
                <a:ext cx="9730" cy="18832"/>
              </a:xfrm>
              <a:custGeom>
                <a:avLst/>
                <a:gdLst>
                  <a:gd name="connsiteX0" fmla="*/ 8308 w 9730"/>
                  <a:gd name="connsiteY0" fmla="*/ 0 h 18832"/>
                  <a:gd name="connsiteX1" fmla="*/ 4431 w 9730"/>
                  <a:gd name="connsiteY1" fmla="*/ 18832 h 18832"/>
                  <a:gd name="connsiteX2" fmla="*/ 0 w 9730"/>
                  <a:gd name="connsiteY2" fmla="*/ 15509 h 18832"/>
                  <a:gd name="connsiteX3" fmla="*/ 8308 w 9730"/>
                  <a:gd name="connsiteY3" fmla="*/ 0 h 18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30" h="18832">
                    <a:moveTo>
                      <a:pt x="8308" y="0"/>
                    </a:moveTo>
                    <a:cubicBezTo>
                      <a:pt x="12186" y="7201"/>
                      <a:pt x="7201" y="13293"/>
                      <a:pt x="4431" y="18832"/>
                    </a:cubicBezTo>
                    <a:cubicBezTo>
                      <a:pt x="2769" y="17724"/>
                      <a:pt x="1108" y="16617"/>
                      <a:pt x="0" y="15509"/>
                    </a:cubicBezTo>
                    <a:cubicBezTo>
                      <a:pt x="2216" y="9970"/>
                      <a:pt x="5539" y="5539"/>
                      <a:pt x="83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6" name="Freeform: Shape 1495">
                <a:extLst>
                  <a:ext uri="{FF2B5EF4-FFF2-40B4-BE49-F238E27FC236}">
                    <a16:creationId xmlns:a16="http://schemas.microsoft.com/office/drawing/2014/main" id="{BA023ECB-E8CB-4E44-94F1-1BCBEA4E7B03}"/>
                  </a:ext>
                </a:extLst>
              </p:cNvPr>
              <p:cNvSpPr/>
              <p:nvPr/>
            </p:nvSpPr>
            <p:spPr>
              <a:xfrm>
                <a:off x="5830767" y="2681938"/>
                <a:ext cx="3797" cy="6092"/>
              </a:xfrm>
              <a:custGeom>
                <a:avLst/>
                <a:gdLst>
                  <a:gd name="connsiteX0" fmla="*/ 1028 w 3797"/>
                  <a:gd name="connsiteY0" fmla="*/ 0 h 6092"/>
                  <a:gd name="connsiteX1" fmla="*/ 3797 w 3797"/>
                  <a:gd name="connsiteY1" fmla="*/ 1662 h 6092"/>
                  <a:gd name="connsiteX2" fmla="*/ 2136 w 3797"/>
                  <a:gd name="connsiteY2" fmla="*/ 6093 h 6092"/>
                  <a:gd name="connsiteX3" fmla="*/ 474 w 3797"/>
                  <a:gd name="connsiteY3" fmla="*/ 4985 h 6092"/>
                  <a:gd name="connsiteX4" fmla="*/ 1028 w 3797"/>
                  <a:gd name="connsiteY4" fmla="*/ 0 h 6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97" h="6092">
                    <a:moveTo>
                      <a:pt x="1028" y="0"/>
                    </a:moveTo>
                    <a:cubicBezTo>
                      <a:pt x="2136" y="554"/>
                      <a:pt x="3243" y="1108"/>
                      <a:pt x="3797" y="1662"/>
                    </a:cubicBezTo>
                    <a:cubicBezTo>
                      <a:pt x="3797" y="3323"/>
                      <a:pt x="2136" y="4431"/>
                      <a:pt x="2136" y="6093"/>
                    </a:cubicBezTo>
                    <a:cubicBezTo>
                      <a:pt x="1028" y="6093"/>
                      <a:pt x="1582" y="4985"/>
                      <a:pt x="474" y="4985"/>
                    </a:cubicBezTo>
                    <a:cubicBezTo>
                      <a:pt x="-634" y="3323"/>
                      <a:pt x="474" y="2216"/>
                      <a:pt x="1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7" name="Freeform: Shape 1496">
                <a:extLst>
                  <a:ext uri="{FF2B5EF4-FFF2-40B4-BE49-F238E27FC236}">
                    <a16:creationId xmlns:a16="http://schemas.microsoft.com/office/drawing/2014/main" id="{A4363D9C-C8AB-4B85-A743-9FB64AA06A91}"/>
                  </a:ext>
                </a:extLst>
              </p:cNvPr>
              <p:cNvSpPr/>
              <p:nvPr/>
            </p:nvSpPr>
            <p:spPr>
              <a:xfrm>
                <a:off x="5841211" y="2682492"/>
                <a:ext cx="1107" cy="3377"/>
              </a:xfrm>
              <a:custGeom>
                <a:avLst/>
                <a:gdLst>
                  <a:gd name="connsiteX0" fmla="*/ 554 w 1107"/>
                  <a:gd name="connsiteY0" fmla="*/ 0 h 3377"/>
                  <a:gd name="connsiteX1" fmla="*/ 0 w 1107"/>
                  <a:gd name="connsiteY1" fmla="*/ 3323 h 3377"/>
                  <a:gd name="connsiteX2" fmla="*/ 554 w 1107"/>
                  <a:gd name="connsiteY2" fmla="*/ 0 h 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07" h="3377">
                    <a:moveTo>
                      <a:pt x="554" y="0"/>
                    </a:moveTo>
                    <a:cubicBezTo>
                      <a:pt x="1108" y="0"/>
                      <a:pt x="1662" y="3877"/>
                      <a:pt x="0" y="3323"/>
                    </a:cubicBezTo>
                    <a:cubicBezTo>
                      <a:pt x="0" y="2216"/>
                      <a:pt x="0" y="554"/>
                      <a:pt x="5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8" name="Freeform: Shape 1497">
                <a:extLst>
                  <a:ext uri="{FF2B5EF4-FFF2-40B4-BE49-F238E27FC236}">
                    <a16:creationId xmlns:a16="http://schemas.microsoft.com/office/drawing/2014/main" id="{E10F9B67-4980-468D-A130-E1C49CA89054}"/>
                  </a:ext>
                </a:extLst>
              </p:cNvPr>
              <p:cNvSpPr/>
              <p:nvPr/>
            </p:nvSpPr>
            <p:spPr>
              <a:xfrm>
                <a:off x="5846196" y="2684707"/>
                <a:ext cx="4984" cy="7200"/>
              </a:xfrm>
              <a:custGeom>
                <a:avLst/>
                <a:gdLst>
                  <a:gd name="connsiteX0" fmla="*/ 3877 w 4984"/>
                  <a:gd name="connsiteY0" fmla="*/ 0 h 7200"/>
                  <a:gd name="connsiteX1" fmla="*/ 4985 w 4984"/>
                  <a:gd name="connsiteY1" fmla="*/ 7201 h 7200"/>
                  <a:gd name="connsiteX2" fmla="*/ 0 w 4984"/>
                  <a:gd name="connsiteY2" fmla="*/ 4431 h 7200"/>
                  <a:gd name="connsiteX3" fmla="*/ 3877 w 4984"/>
                  <a:gd name="connsiteY3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84" h="7200">
                    <a:moveTo>
                      <a:pt x="3877" y="0"/>
                    </a:moveTo>
                    <a:cubicBezTo>
                      <a:pt x="4985" y="1662"/>
                      <a:pt x="3877" y="5539"/>
                      <a:pt x="4985" y="7201"/>
                    </a:cubicBezTo>
                    <a:cubicBezTo>
                      <a:pt x="2769" y="6647"/>
                      <a:pt x="2216" y="4985"/>
                      <a:pt x="0" y="4431"/>
                    </a:cubicBezTo>
                    <a:cubicBezTo>
                      <a:pt x="1108" y="3323"/>
                      <a:pt x="3323" y="2216"/>
                      <a:pt x="38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9" name="Freeform: Shape 1498">
                <a:extLst>
                  <a:ext uri="{FF2B5EF4-FFF2-40B4-BE49-F238E27FC236}">
                    <a16:creationId xmlns:a16="http://schemas.microsoft.com/office/drawing/2014/main" id="{9113B976-AD13-4AE3-A714-475583BAF30A}"/>
                  </a:ext>
                </a:extLst>
              </p:cNvPr>
              <p:cNvSpPr/>
              <p:nvPr/>
            </p:nvSpPr>
            <p:spPr>
              <a:xfrm>
                <a:off x="5835118" y="2685815"/>
                <a:ext cx="3877" cy="4984"/>
              </a:xfrm>
              <a:custGeom>
                <a:avLst/>
                <a:gdLst>
                  <a:gd name="connsiteX0" fmla="*/ 2216 w 3877"/>
                  <a:gd name="connsiteY0" fmla="*/ 0 h 4984"/>
                  <a:gd name="connsiteX1" fmla="*/ 3877 w 3877"/>
                  <a:gd name="connsiteY1" fmla="*/ 1108 h 4984"/>
                  <a:gd name="connsiteX2" fmla="*/ 1662 w 3877"/>
                  <a:gd name="connsiteY2" fmla="*/ 4985 h 4984"/>
                  <a:gd name="connsiteX3" fmla="*/ 0 w 3877"/>
                  <a:gd name="connsiteY3" fmla="*/ 3877 h 4984"/>
                  <a:gd name="connsiteX4" fmla="*/ 554 w 3877"/>
                  <a:gd name="connsiteY4" fmla="*/ 2216 h 4984"/>
                  <a:gd name="connsiteX5" fmla="*/ 2216 w 3877"/>
                  <a:gd name="connsiteY5" fmla="*/ 0 h 4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77" h="4984">
                    <a:moveTo>
                      <a:pt x="2216" y="0"/>
                    </a:moveTo>
                    <a:cubicBezTo>
                      <a:pt x="2769" y="0"/>
                      <a:pt x="2769" y="554"/>
                      <a:pt x="3877" y="1108"/>
                    </a:cubicBezTo>
                    <a:cubicBezTo>
                      <a:pt x="3323" y="2769"/>
                      <a:pt x="1662" y="3323"/>
                      <a:pt x="1662" y="4985"/>
                    </a:cubicBezTo>
                    <a:cubicBezTo>
                      <a:pt x="1108" y="4985"/>
                      <a:pt x="554" y="4431"/>
                      <a:pt x="0" y="3877"/>
                    </a:cubicBezTo>
                    <a:cubicBezTo>
                      <a:pt x="0" y="3323"/>
                      <a:pt x="554" y="2769"/>
                      <a:pt x="554" y="2216"/>
                    </a:cubicBezTo>
                    <a:cubicBezTo>
                      <a:pt x="1662" y="4431"/>
                      <a:pt x="1108" y="1662"/>
                      <a:pt x="2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0" name="Freeform: Shape 1499">
                <a:extLst>
                  <a:ext uri="{FF2B5EF4-FFF2-40B4-BE49-F238E27FC236}">
                    <a16:creationId xmlns:a16="http://schemas.microsoft.com/office/drawing/2014/main" id="{5E94901B-5225-4911-9A50-4D96EA5A291B}"/>
                  </a:ext>
                </a:extLst>
              </p:cNvPr>
              <p:cNvSpPr/>
              <p:nvPr/>
            </p:nvSpPr>
            <p:spPr>
              <a:xfrm>
                <a:off x="5774744" y="2686369"/>
                <a:ext cx="2325" cy="2215"/>
              </a:xfrm>
              <a:custGeom>
                <a:avLst/>
                <a:gdLst>
                  <a:gd name="connsiteX0" fmla="*/ 0 w 2325"/>
                  <a:gd name="connsiteY0" fmla="*/ 0 h 2215"/>
                  <a:gd name="connsiteX1" fmla="*/ 2216 w 2325"/>
                  <a:gd name="connsiteY1" fmla="*/ 2216 h 2215"/>
                  <a:gd name="connsiteX2" fmla="*/ 0 w 2325"/>
                  <a:gd name="connsiteY2" fmla="*/ 0 h 2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5" h="2215">
                    <a:moveTo>
                      <a:pt x="0" y="0"/>
                    </a:moveTo>
                    <a:cubicBezTo>
                      <a:pt x="1108" y="0"/>
                      <a:pt x="2769" y="554"/>
                      <a:pt x="2216" y="2216"/>
                    </a:cubicBezTo>
                    <a:cubicBezTo>
                      <a:pt x="554" y="2216"/>
                      <a:pt x="0" y="110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1" name="Freeform: Shape 1500">
                <a:extLst>
                  <a:ext uri="{FF2B5EF4-FFF2-40B4-BE49-F238E27FC236}">
                    <a16:creationId xmlns:a16="http://schemas.microsoft.com/office/drawing/2014/main" id="{08E953C1-08C1-4387-BEF0-1A5C016A9EE7}"/>
                  </a:ext>
                </a:extLst>
              </p:cNvPr>
              <p:cNvSpPr/>
              <p:nvPr/>
            </p:nvSpPr>
            <p:spPr>
              <a:xfrm>
                <a:off x="5838441" y="2688031"/>
                <a:ext cx="3497" cy="6646"/>
              </a:xfrm>
              <a:custGeom>
                <a:avLst/>
                <a:gdLst>
                  <a:gd name="connsiteX0" fmla="*/ 1662 w 3497"/>
                  <a:gd name="connsiteY0" fmla="*/ 0 h 6646"/>
                  <a:gd name="connsiteX1" fmla="*/ 2769 w 3497"/>
                  <a:gd name="connsiteY1" fmla="*/ 6647 h 6646"/>
                  <a:gd name="connsiteX2" fmla="*/ 0 w 3497"/>
                  <a:gd name="connsiteY2" fmla="*/ 4985 h 6646"/>
                  <a:gd name="connsiteX3" fmla="*/ 1662 w 3497"/>
                  <a:gd name="connsiteY3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97" h="6646">
                    <a:moveTo>
                      <a:pt x="1662" y="0"/>
                    </a:moveTo>
                    <a:cubicBezTo>
                      <a:pt x="3877" y="554"/>
                      <a:pt x="3877" y="4985"/>
                      <a:pt x="2769" y="6647"/>
                    </a:cubicBezTo>
                    <a:cubicBezTo>
                      <a:pt x="1662" y="6093"/>
                      <a:pt x="1108" y="5539"/>
                      <a:pt x="0" y="4985"/>
                    </a:cubicBezTo>
                    <a:cubicBezTo>
                      <a:pt x="554" y="2769"/>
                      <a:pt x="1108" y="1662"/>
                      <a:pt x="1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2" name="Freeform: Shape 1501">
                <a:extLst>
                  <a:ext uri="{FF2B5EF4-FFF2-40B4-BE49-F238E27FC236}">
                    <a16:creationId xmlns:a16="http://schemas.microsoft.com/office/drawing/2014/main" id="{AA5F95A8-69C5-4813-A727-4C46D3544AD0}"/>
                  </a:ext>
                </a:extLst>
              </p:cNvPr>
              <p:cNvSpPr/>
              <p:nvPr/>
            </p:nvSpPr>
            <p:spPr>
              <a:xfrm>
                <a:off x="5764361" y="2690246"/>
                <a:ext cx="10382" cy="67574"/>
              </a:xfrm>
              <a:custGeom>
                <a:avLst/>
                <a:gdLst>
                  <a:gd name="connsiteX0" fmla="*/ 9275 w 10382"/>
                  <a:gd name="connsiteY0" fmla="*/ 0 h 67574"/>
                  <a:gd name="connsiteX1" fmla="*/ 10383 w 10382"/>
                  <a:gd name="connsiteY1" fmla="*/ 0 h 67574"/>
                  <a:gd name="connsiteX2" fmla="*/ 7059 w 10382"/>
                  <a:gd name="connsiteY2" fmla="*/ 67574 h 67574"/>
                  <a:gd name="connsiteX3" fmla="*/ 2628 w 10382"/>
                  <a:gd name="connsiteY3" fmla="*/ 65913 h 67574"/>
                  <a:gd name="connsiteX4" fmla="*/ 2074 w 10382"/>
                  <a:gd name="connsiteY4" fmla="*/ 18278 h 67574"/>
                  <a:gd name="connsiteX5" fmla="*/ 8721 w 10382"/>
                  <a:gd name="connsiteY5" fmla="*/ 1108 h 67574"/>
                  <a:gd name="connsiteX6" fmla="*/ 9275 w 10382"/>
                  <a:gd name="connsiteY6" fmla="*/ 0 h 67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82" h="67574">
                    <a:moveTo>
                      <a:pt x="9275" y="0"/>
                    </a:moveTo>
                    <a:cubicBezTo>
                      <a:pt x="9829" y="0"/>
                      <a:pt x="10383" y="0"/>
                      <a:pt x="10383" y="0"/>
                    </a:cubicBezTo>
                    <a:cubicBezTo>
                      <a:pt x="8167" y="19386"/>
                      <a:pt x="5398" y="44311"/>
                      <a:pt x="7059" y="67574"/>
                    </a:cubicBezTo>
                    <a:cubicBezTo>
                      <a:pt x="5398" y="67021"/>
                      <a:pt x="4290" y="65913"/>
                      <a:pt x="2628" y="65913"/>
                    </a:cubicBezTo>
                    <a:cubicBezTo>
                      <a:pt x="1521" y="52066"/>
                      <a:pt x="-2357" y="32126"/>
                      <a:pt x="2074" y="18278"/>
                    </a:cubicBezTo>
                    <a:cubicBezTo>
                      <a:pt x="3736" y="13847"/>
                      <a:pt x="8167" y="7201"/>
                      <a:pt x="8721" y="1108"/>
                    </a:cubicBezTo>
                    <a:cubicBezTo>
                      <a:pt x="8721" y="1108"/>
                      <a:pt x="9275" y="1108"/>
                      <a:pt x="92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3" name="Freeform: Shape 1502">
                <a:extLst>
                  <a:ext uri="{FF2B5EF4-FFF2-40B4-BE49-F238E27FC236}">
                    <a16:creationId xmlns:a16="http://schemas.microsoft.com/office/drawing/2014/main" id="{BCEEF46B-DFF3-4515-A9FB-A6A028CE0164}"/>
                  </a:ext>
                </a:extLst>
              </p:cNvPr>
              <p:cNvSpPr/>
              <p:nvPr/>
            </p:nvSpPr>
            <p:spPr>
              <a:xfrm>
                <a:off x="5842872" y="2691354"/>
                <a:ext cx="9035" cy="9416"/>
              </a:xfrm>
              <a:custGeom>
                <a:avLst/>
                <a:gdLst>
                  <a:gd name="connsiteX0" fmla="*/ 2216 w 9035"/>
                  <a:gd name="connsiteY0" fmla="*/ 0 h 9416"/>
                  <a:gd name="connsiteX1" fmla="*/ 8862 w 9035"/>
                  <a:gd name="connsiteY1" fmla="*/ 9416 h 9416"/>
                  <a:gd name="connsiteX2" fmla="*/ 0 w 9035"/>
                  <a:gd name="connsiteY2" fmla="*/ 4431 h 9416"/>
                  <a:gd name="connsiteX3" fmla="*/ 2216 w 9035"/>
                  <a:gd name="connsiteY3" fmla="*/ 0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35" h="9416">
                    <a:moveTo>
                      <a:pt x="2216" y="0"/>
                    </a:moveTo>
                    <a:cubicBezTo>
                      <a:pt x="5539" y="2216"/>
                      <a:pt x="9970" y="3323"/>
                      <a:pt x="8862" y="9416"/>
                    </a:cubicBezTo>
                    <a:cubicBezTo>
                      <a:pt x="5539" y="8308"/>
                      <a:pt x="3323" y="5539"/>
                      <a:pt x="0" y="4431"/>
                    </a:cubicBezTo>
                    <a:cubicBezTo>
                      <a:pt x="554" y="2769"/>
                      <a:pt x="1662" y="1662"/>
                      <a:pt x="2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4" name="Freeform: Shape 1503">
                <a:extLst>
                  <a:ext uri="{FF2B5EF4-FFF2-40B4-BE49-F238E27FC236}">
                    <a16:creationId xmlns:a16="http://schemas.microsoft.com/office/drawing/2014/main" id="{4E5E25E7-1E7F-412C-AE0D-A0718678CFED}"/>
                  </a:ext>
                </a:extLst>
              </p:cNvPr>
              <p:cNvSpPr/>
              <p:nvPr/>
            </p:nvSpPr>
            <p:spPr>
              <a:xfrm>
                <a:off x="5864474" y="2692462"/>
                <a:ext cx="5686" cy="12185"/>
              </a:xfrm>
              <a:custGeom>
                <a:avLst/>
                <a:gdLst>
                  <a:gd name="connsiteX0" fmla="*/ 3877 w 5686"/>
                  <a:gd name="connsiteY0" fmla="*/ 0 h 12185"/>
                  <a:gd name="connsiteX1" fmla="*/ 5539 w 5686"/>
                  <a:gd name="connsiteY1" fmla="*/ 12186 h 12185"/>
                  <a:gd name="connsiteX2" fmla="*/ 0 w 5686"/>
                  <a:gd name="connsiteY2" fmla="*/ 8862 h 12185"/>
                  <a:gd name="connsiteX3" fmla="*/ 3877 w 5686"/>
                  <a:gd name="connsiteY3" fmla="*/ 0 h 12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86" h="12185">
                    <a:moveTo>
                      <a:pt x="3877" y="0"/>
                    </a:moveTo>
                    <a:cubicBezTo>
                      <a:pt x="4985" y="2769"/>
                      <a:pt x="6093" y="8308"/>
                      <a:pt x="5539" y="12186"/>
                    </a:cubicBezTo>
                    <a:cubicBezTo>
                      <a:pt x="3323" y="11632"/>
                      <a:pt x="2216" y="9970"/>
                      <a:pt x="0" y="8862"/>
                    </a:cubicBezTo>
                    <a:cubicBezTo>
                      <a:pt x="1108" y="5539"/>
                      <a:pt x="2769" y="3323"/>
                      <a:pt x="38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5" name="Freeform: Shape 1504">
                <a:extLst>
                  <a:ext uri="{FF2B5EF4-FFF2-40B4-BE49-F238E27FC236}">
                    <a16:creationId xmlns:a16="http://schemas.microsoft.com/office/drawing/2014/main" id="{42CBCE0B-51A5-4735-BFF2-FFA9861C9B0F}"/>
                  </a:ext>
                </a:extLst>
              </p:cNvPr>
              <p:cNvSpPr/>
              <p:nvPr/>
            </p:nvSpPr>
            <p:spPr>
              <a:xfrm>
                <a:off x="5778240" y="2693016"/>
                <a:ext cx="2042" cy="9969"/>
              </a:xfrm>
              <a:custGeom>
                <a:avLst/>
                <a:gdLst>
                  <a:gd name="connsiteX0" fmla="*/ 935 w 2042"/>
                  <a:gd name="connsiteY0" fmla="*/ 0 h 9969"/>
                  <a:gd name="connsiteX1" fmla="*/ 2042 w 2042"/>
                  <a:gd name="connsiteY1" fmla="*/ 1108 h 9969"/>
                  <a:gd name="connsiteX2" fmla="*/ 381 w 2042"/>
                  <a:gd name="connsiteY2" fmla="*/ 9970 h 9969"/>
                  <a:gd name="connsiteX3" fmla="*/ 935 w 2042"/>
                  <a:gd name="connsiteY3" fmla="*/ 0 h 9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2" h="9969">
                    <a:moveTo>
                      <a:pt x="935" y="0"/>
                    </a:moveTo>
                    <a:cubicBezTo>
                      <a:pt x="1489" y="0"/>
                      <a:pt x="1489" y="554"/>
                      <a:pt x="2042" y="1108"/>
                    </a:cubicBezTo>
                    <a:cubicBezTo>
                      <a:pt x="2042" y="4431"/>
                      <a:pt x="381" y="6647"/>
                      <a:pt x="381" y="9970"/>
                    </a:cubicBezTo>
                    <a:cubicBezTo>
                      <a:pt x="-727" y="7201"/>
                      <a:pt x="935" y="3323"/>
                      <a:pt x="9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6" name="Freeform: Shape 1505">
                <a:extLst>
                  <a:ext uri="{FF2B5EF4-FFF2-40B4-BE49-F238E27FC236}">
                    <a16:creationId xmlns:a16="http://schemas.microsoft.com/office/drawing/2014/main" id="{428088DC-A711-4C94-A94F-9C43F671249D}"/>
                  </a:ext>
                </a:extLst>
              </p:cNvPr>
              <p:cNvSpPr/>
              <p:nvPr/>
            </p:nvSpPr>
            <p:spPr>
              <a:xfrm>
                <a:off x="5789699" y="2695924"/>
                <a:ext cx="59316" cy="43618"/>
              </a:xfrm>
              <a:custGeom>
                <a:avLst/>
                <a:gdLst>
                  <a:gd name="connsiteX0" fmla="*/ 58712 w 59316"/>
                  <a:gd name="connsiteY0" fmla="*/ 43619 h 43618"/>
                  <a:gd name="connsiteX1" fmla="*/ 0 w 59316"/>
                  <a:gd name="connsiteY1" fmla="*/ 1523 h 43618"/>
                  <a:gd name="connsiteX2" fmla="*/ 0 w 59316"/>
                  <a:gd name="connsiteY2" fmla="*/ 415 h 43618"/>
                  <a:gd name="connsiteX3" fmla="*/ 1108 w 59316"/>
                  <a:gd name="connsiteY3" fmla="*/ 415 h 43618"/>
                  <a:gd name="connsiteX4" fmla="*/ 54281 w 59316"/>
                  <a:gd name="connsiteY4" fmla="*/ 36972 h 43618"/>
                  <a:gd name="connsiteX5" fmla="*/ 58712 w 59316"/>
                  <a:gd name="connsiteY5" fmla="*/ 43619 h 43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316" h="43618">
                    <a:moveTo>
                      <a:pt x="58712" y="43619"/>
                    </a:moveTo>
                    <a:cubicBezTo>
                      <a:pt x="38772" y="29772"/>
                      <a:pt x="19940" y="14817"/>
                      <a:pt x="0" y="1523"/>
                    </a:cubicBezTo>
                    <a:cubicBezTo>
                      <a:pt x="0" y="969"/>
                      <a:pt x="0" y="415"/>
                      <a:pt x="0" y="415"/>
                    </a:cubicBezTo>
                    <a:cubicBezTo>
                      <a:pt x="554" y="-138"/>
                      <a:pt x="554" y="-138"/>
                      <a:pt x="1108" y="415"/>
                    </a:cubicBezTo>
                    <a:cubicBezTo>
                      <a:pt x="19386" y="11493"/>
                      <a:pt x="36557" y="25340"/>
                      <a:pt x="54281" y="36972"/>
                    </a:cubicBezTo>
                    <a:cubicBezTo>
                      <a:pt x="56497" y="38634"/>
                      <a:pt x="60928" y="39742"/>
                      <a:pt x="58712" y="436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7" name="Freeform: Shape 1506">
                <a:extLst>
                  <a:ext uri="{FF2B5EF4-FFF2-40B4-BE49-F238E27FC236}">
                    <a16:creationId xmlns:a16="http://schemas.microsoft.com/office/drawing/2014/main" id="{66423311-2DFC-4C6F-9063-D44111E53AD9}"/>
                  </a:ext>
                </a:extLst>
              </p:cNvPr>
              <p:cNvSpPr/>
              <p:nvPr/>
            </p:nvSpPr>
            <p:spPr>
              <a:xfrm>
                <a:off x="5852288" y="2696339"/>
                <a:ext cx="2769" cy="4985"/>
              </a:xfrm>
              <a:custGeom>
                <a:avLst/>
                <a:gdLst>
                  <a:gd name="connsiteX0" fmla="*/ 0 w 2769"/>
                  <a:gd name="connsiteY0" fmla="*/ 0 h 4985"/>
                  <a:gd name="connsiteX1" fmla="*/ 2769 w 2769"/>
                  <a:gd name="connsiteY1" fmla="*/ 1108 h 4985"/>
                  <a:gd name="connsiteX2" fmla="*/ 554 w 2769"/>
                  <a:gd name="connsiteY2" fmla="*/ 4985 h 4985"/>
                  <a:gd name="connsiteX3" fmla="*/ 0 w 2769"/>
                  <a:gd name="connsiteY3" fmla="*/ 0 h 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9" h="4985">
                    <a:moveTo>
                      <a:pt x="0" y="0"/>
                    </a:moveTo>
                    <a:cubicBezTo>
                      <a:pt x="1108" y="0"/>
                      <a:pt x="1662" y="1108"/>
                      <a:pt x="2769" y="1108"/>
                    </a:cubicBezTo>
                    <a:cubicBezTo>
                      <a:pt x="2216" y="2769"/>
                      <a:pt x="1108" y="3877"/>
                      <a:pt x="554" y="4985"/>
                    </a:cubicBezTo>
                    <a:cubicBezTo>
                      <a:pt x="-554" y="4985"/>
                      <a:pt x="554" y="166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8" name="Freeform: Shape 1507">
                <a:extLst>
                  <a:ext uri="{FF2B5EF4-FFF2-40B4-BE49-F238E27FC236}">
                    <a16:creationId xmlns:a16="http://schemas.microsoft.com/office/drawing/2014/main" id="{AD3FD177-18DF-4749-8D8B-AA334BCD8B5F}"/>
                  </a:ext>
                </a:extLst>
              </p:cNvPr>
              <p:cNvSpPr/>
              <p:nvPr/>
            </p:nvSpPr>
            <p:spPr>
              <a:xfrm>
                <a:off x="5781639" y="2696893"/>
                <a:ext cx="1793" cy="7754"/>
              </a:xfrm>
              <a:custGeom>
                <a:avLst/>
                <a:gdLst>
                  <a:gd name="connsiteX0" fmla="*/ 1413 w 1793"/>
                  <a:gd name="connsiteY0" fmla="*/ 0 h 7754"/>
                  <a:gd name="connsiteX1" fmla="*/ 859 w 1793"/>
                  <a:gd name="connsiteY1" fmla="*/ 7754 h 7754"/>
                  <a:gd name="connsiteX2" fmla="*/ 1413 w 1793"/>
                  <a:gd name="connsiteY2" fmla="*/ 0 h 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3" h="7754">
                    <a:moveTo>
                      <a:pt x="1413" y="0"/>
                    </a:moveTo>
                    <a:cubicBezTo>
                      <a:pt x="2521" y="2216"/>
                      <a:pt x="859" y="4985"/>
                      <a:pt x="859" y="7754"/>
                    </a:cubicBezTo>
                    <a:cubicBezTo>
                      <a:pt x="-1356" y="6093"/>
                      <a:pt x="1413" y="2216"/>
                      <a:pt x="14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9" name="Freeform: Shape 1508">
                <a:extLst>
                  <a:ext uri="{FF2B5EF4-FFF2-40B4-BE49-F238E27FC236}">
                    <a16:creationId xmlns:a16="http://schemas.microsoft.com/office/drawing/2014/main" id="{3D650F8D-1B2D-4AC2-93B3-752101FB4983}"/>
                  </a:ext>
                </a:extLst>
              </p:cNvPr>
              <p:cNvSpPr/>
              <p:nvPr/>
            </p:nvSpPr>
            <p:spPr>
              <a:xfrm>
                <a:off x="5836225" y="2696955"/>
                <a:ext cx="3385" cy="2707"/>
              </a:xfrm>
              <a:custGeom>
                <a:avLst/>
                <a:gdLst>
                  <a:gd name="connsiteX0" fmla="*/ 3323 w 3385"/>
                  <a:gd name="connsiteY0" fmla="*/ 2708 h 2707"/>
                  <a:gd name="connsiteX1" fmla="*/ 0 w 3385"/>
                  <a:gd name="connsiteY1" fmla="*/ 1046 h 2707"/>
                  <a:gd name="connsiteX2" fmla="*/ 3323 w 3385"/>
                  <a:gd name="connsiteY2" fmla="*/ 2708 h 2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85" h="2707">
                    <a:moveTo>
                      <a:pt x="3323" y="2708"/>
                    </a:moveTo>
                    <a:cubicBezTo>
                      <a:pt x="1662" y="2708"/>
                      <a:pt x="1662" y="1046"/>
                      <a:pt x="0" y="1046"/>
                    </a:cubicBezTo>
                    <a:cubicBezTo>
                      <a:pt x="554" y="-1169"/>
                      <a:pt x="3877" y="492"/>
                      <a:pt x="3323" y="270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0" name="Freeform: Shape 1509">
                <a:extLst>
                  <a:ext uri="{FF2B5EF4-FFF2-40B4-BE49-F238E27FC236}">
                    <a16:creationId xmlns:a16="http://schemas.microsoft.com/office/drawing/2014/main" id="{F9D15A17-A623-440C-B0B0-597F055C4BC8}"/>
                  </a:ext>
                </a:extLst>
              </p:cNvPr>
              <p:cNvSpPr/>
              <p:nvPr/>
            </p:nvSpPr>
            <p:spPr>
              <a:xfrm>
                <a:off x="5854504" y="2699109"/>
                <a:ext cx="7200" cy="6646"/>
              </a:xfrm>
              <a:custGeom>
                <a:avLst/>
                <a:gdLst>
                  <a:gd name="connsiteX0" fmla="*/ 2216 w 7200"/>
                  <a:gd name="connsiteY0" fmla="*/ 0 h 6646"/>
                  <a:gd name="connsiteX1" fmla="*/ 7201 w 7200"/>
                  <a:gd name="connsiteY1" fmla="*/ 2769 h 6646"/>
                  <a:gd name="connsiteX2" fmla="*/ 5539 w 7200"/>
                  <a:gd name="connsiteY2" fmla="*/ 6647 h 6646"/>
                  <a:gd name="connsiteX3" fmla="*/ 0 w 7200"/>
                  <a:gd name="connsiteY3" fmla="*/ 3877 h 6646"/>
                  <a:gd name="connsiteX4" fmla="*/ 2216 w 7200"/>
                  <a:gd name="connsiteY4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0" h="6646">
                    <a:moveTo>
                      <a:pt x="2216" y="0"/>
                    </a:moveTo>
                    <a:cubicBezTo>
                      <a:pt x="4431" y="554"/>
                      <a:pt x="4985" y="2216"/>
                      <a:pt x="7201" y="2769"/>
                    </a:cubicBezTo>
                    <a:cubicBezTo>
                      <a:pt x="7201" y="4985"/>
                      <a:pt x="6093" y="4985"/>
                      <a:pt x="5539" y="6647"/>
                    </a:cubicBezTo>
                    <a:cubicBezTo>
                      <a:pt x="2769" y="6647"/>
                      <a:pt x="2216" y="4431"/>
                      <a:pt x="0" y="3877"/>
                    </a:cubicBezTo>
                    <a:cubicBezTo>
                      <a:pt x="0" y="2216"/>
                      <a:pt x="1662" y="1662"/>
                      <a:pt x="2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1" name="Freeform: Shape 1510">
                <a:extLst>
                  <a:ext uri="{FF2B5EF4-FFF2-40B4-BE49-F238E27FC236}">
                    <a16:creationId xmlns:a16="http://schemas.microsoft.com/office/drawing/2014/main" id="{4806F3A4-134B-402B-9D5B-6EA2134F468D}"/>
                  </a:ext>
                </a:extLst>
              </p:cNvPr>
              <p:cNvSpPr/>
              <p:nvPr/>
            </p:nvSpPr>
            <p:spPr>
              <a:xfrm>
                <a:off x="5840657" y="2699662"/>
                <a:ext cx="23930" cy="17724"/>
              </a:xfrm>
              <a:custGeom>
                <a:avLst/>
                <a:gdLst>
                  <a:gd name="connsiteX0" fmla="*/ 0 w 23930"/>
                  <a:gd name="connsiteY0" fmla="*/ 0 h 17724"/>
                  <a:gd name="connsiteX1" fmla="*/ 19940 w 23930"/>
                  <a:gd name="connsiteY1" fmla="*/ 12186 h 17724"/>
                  <a:gd name="connsiteX2" fmla="*/ 23263 w 23930"/>
                  <a:gd name="connsiteY2" fmla="*/ 17724 h 17724"/>
                  <a:gd name="connsiteX3" fmla="*/ 554 w 23930"/>
                  <a:gd name="connsiteY3" fmla="*/ 2216 h 17724"/>
                  <a:gd name="connsiteX4" fmla="*/ 0 w 23930"/>
                  <a:gd name="connsiteY4" fmla="*/ 0 h 1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30" h="17724">
                    <a:moveTo>
                      <a:pt x="0" y="0"/>
                    </a:moveTo>
                    <a:cubicBezTo>
                      <a:pt x="5539" y="3877"/>
                      <a:pt x="13293" y="7754"/>
                      <a:pt x="19940" y="12186"/>
                    </a:cubicBezTo>
                    <a:cubicBezTo>
                      <a:pt x="21602" y="13293"/>
                      <a:pt x="25479" y="14401"/>
                      <a:pt x="23263" y="17724"/>
                    </a:cubicBezTo>
                    <a:cubicBezTo>
                      <a:pt x="14955" y="13293"/>
                      <a:pt x="8862" y="6647"/>
                      <a:pt x="554" y="2216"/>
                    </a:cubicBezTo>
                    <a:cubicBezTo>
                      <a:pt x="0" y="1662"/>
                      <a:pt x="0" y="554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2" name="Freeform: Shape 1511">
                <a:extLst>
                  <a:ext uri="{FF2B5EF4-FFF2-40B4-BE49-F238E27FC236}">
                    <a16:creationId xmlns:a16="http://schemas.microsoft.com/office/drawing/2014/main" id="{2B650FE3-D65A-485B-99AD-F95DB6E0C02C}"/>
                  </a:ext>
                </a:extLst>
              </p:cNvPr>
              <p:cNvSpPr/>
              <p:nvPr/>
            </p:nvSpPr>
            <p:spPr>
              <a:xfrm>
                <a:off x="5786929" y="2701324"/>
                <a:ext cx="59873" cy="44951"/>
              </a:xfrm>
              <a:custGeom>
                <a:avLst/>
                <a:gdLst>
                  <a:gd name="connsiteX0" fmla="*/ 1662 w 59873"/>
                  <a:gd name="connsiteY0" fmla="*/ 0 h 44951"/>
                  <a:gd name="connsiteX1" fmla="*/ 1662 w 59873"/>
                  <a:gd name="connsiteY1" fmla="*/ 0 h 44951"/>
                  <a:gd name="connsiteX2" fmla="*/ 2769 w 59873"/>
                  <a:gd name="connsiteY2" fmla="*/ 554 h 44951"/>
                  <a:gd name="connsiteX3" fmla="*/ 54281 w 59873"/>
                  <a:gd name="connsiteY3" fmla="*/ 38772 h 44951"/>
                  <a:gd name="connsiteX4" fmla="*/ 59820 w 59873"/>
                  <a:gd name="connsiteY4" fmla="*/ 44865 h 44951"/>
                  <a:gd name="connsiteX5" fmla="*/ 52066 w 59873"/>
                  <a:gd name="connsiteY5" fmla="*/ 41542 h 44951"/>
                  <a:gd name="connsiteX6" fmla="*/ 0 w 59873"/>
                  <a:gd name="connsiteY6" fmla="*/ 6647 h 44951"/>
                  <a:gd name="connsiteX7" fmla="*/ 1662 w 59873"/>
                  <a:gd name="connsiteY7" fmla="*/ 0 h 44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873" h="44951">
                    <a:moveTo>
                      <a:pt x="1662" y="0"/>
                    </a:moveTo>
                    <a:cubicBezTo>
                      <a:pt x="2216" y="0"/>
                      <a:pt x="2216" y="554"/>
                      <a:pt x="1662" y="0"/>
                    </a:cubicBezTo>
                    <a:cubicBezTo>
                      <a:pt x="2216" y="554"/>
                      <a:pt x="2769" y="554"/>
                      <a:pt x="2769" y="554"/>
                    </a:cubicBezTo>
                    <a:cubicBezTo>
                      <a:pt x="19386" y="13293"/>
                      <a:pt x="37111" y="26033"/>
                      <a:pt x="54281" y="38772"/>
                    </a:cubicBezTo>
                    <a:cubicBezTo>
                      <a:pt x="56497" y="40434"/>
                      <a:pt x="60374" y="41542"/>
                      <a:pt x="59820" y="44865"/>
                    </a:cubicBezTo>
                    <a:cubicBezTo>
                      <a:pt x="57051" y="45419"/>
                      <a:pt x="54281" y="43203"/>
                      <a:pt x="52066" y="41542"/>
                    </a:cubicBezTo>
                    <a:cubicBezTo>
                      <a:pt x="34895" y="31018"/>
                      <a:pt x="16617" y="18278"/>
                      <a:pt x="0" y="6647"/>
                    </a:cubicBezTo>
                    <a:cubicBezTo>
                      <a:pt x="1108" y="4431"/>
                      <a:pt x="1108" y="2216"/>
                      <a:pt x="1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3" name="Freeform: Shape 1512">
                <a:extLst>
                  <a:ext uri="{FF2B5EF4-FFF2-40B4-BE49-F238E27FC236}">
                    <a16:creationId xmlns:a16="http://schemas.microsoft.com/office/drawing/2014/main" id="{8F8656FB-D1FF-4D19-AB3F-49E33C37C353}"/>
                  </a:ext>
                </a:extLst>
              </p:cNvPr>
              <p:cNvSpPr/>
              <p:nvPr/>
            </p:nvSpPr>
            <p:spPr>
              <a:xfrm>
                <a:off x="5861151" y="2703540"/>
                <a:ext cx="7200" cy="7200"/>
              </a:xfrm>
              <a:custGeom>
                <a:avLst/>
                <a:gdLst>
                  <a:gd name="connsiteX0" fmla="*/ 1662 w 7200"/>
                  <a:gd name="connsiteY0" fmla="*/ 0 h 7200"/>
                  <a:gd name="connsiteX1" fmla="*/ 7201 w 7200"/>
                  <a:gd name="connsiteY1" fmla="*/ 3323 h 7200"/>
                  <a:gd name="connsiteX2" fmla="*/ 6093 w 7200"/>
                  <a:gd name="connsiteY2" fmla="*/ 7201 h 7200"/>
                  <a:gd name="connsiteX3" fmla="*/ 0 w 7200"/>
                  <a:gd name="connsiteY3" fmla="*/ 3877 h 7200"/>
                  <a:gd name="connsiteX4" fmla="*/ 1662 w 7200"/>
                  <a:gd name="connsiteY4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0" h="7200">
                    <a:moveTo>
                      <a:pt x="1662" y="0"/>
                    </a:moveTo>
                    <a:cubicBezTo>
                      <a:pt x="3877" y="554"/>
                      <a:pt x="4985" y="2769"/>
                      <a:pt x="7201" y="3323"/>
                    </a:cubicBezTo>
                    <a:cubicBezTo>
                      <a:pt x="7201" y="5539"/>
                      <a:pt x="6093" y="5539"/>
                      <a:pt x="6093" y="7201"/>
                    </a:cubicBezTo>
                    <a:cubicBezTo>
                      <a:pt x="3323" y="6647"/>
                      <a:pt x="2769" y="4431"/>
                      <a:pt x="0" y="3877"/>
                    </a:cubicBezTo>
                    <a:cubicBezTo>
                      <a:pt x="0" y="2216"/>
                      <a:pt x="1662" y="1662"/>
                      <a:pt x="1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4" name="Freeform: Shape 1513">
                <a:extLst>
                  <a:ext uri="{FF2B5EF4-FFF2-40B4-BE49-F238E27FC236}">
                    <a16:creationId xmlns:a16="http://schemas.microsoft.com/office/drawing/2014/main" id="{4B02A6BE-786F-4F26-B04C-B4FD467550D9}"/>
                  </a:ext>
                </a:extLst>
              </p:cNvPr>
              <p:cNvSpPr/>
              <p:nvPr/>
            </p:nvSpPr>
            <p:spPr>
              <a:xfrm>
                <a:off x="5780283" y="2706863"/>
                <a:ext cx="1557" cy="4431"/>
              </a:xfrm>
              <a:custGeom>
                <a:avLst/>
                <a:gdLst>
                  <a:gd name="connsiteX0" fmla="*/ 554 w 1557"/>
                  <a:gd name="connsiteY0" fmla="*/ 0 h 4431"/>
                  <a:gd name="connsiteX1" fmla="*/ 0 w 1557"/>
                  <a:gd name="connsiteY1" fmla="*/ 4431 h 4431"/>
                  <a:gd name="connsiteX2" fmla="*/ 554 w 1557"/>
                  <a:gd name="connsiteY2" fmla="*/ 0 h 4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57" h="4431">
                    <a:moveTo>
                      <a:pt x="554" y="0"/>
                    </a:moveTo>
                    <a:cubicBezTo>
                      <a:pt x="2216" y="554"/>
                      <a:pt x="1662" y="4431"/>
                      <a:pt x="0" y="4431"/>
                    </a:cubicBezTo>
                    <a:cubicBezTo>
                      <a:pt x="0" y="2769"/>
                      <a:pt x="0" y="1108"/>
                      <a:pt x="5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5" name="Freeform: Shape 1514">
                <a:extLst>
                  <a:ext uri="{FF2B5EF4-FFF2-40B4-BE49-F238E27FC236}">
                    <a16:creationId xmlns:a16="http://schemas.microsoft.com/office/drawing/2014/main" id="{4449D66E-9E31-400F-BC28-6CE281240123}"/>
                  </a:ext>
                </a:extLst>
              </p:cNvPr>
              <p:cNvSpPr/>
              <p:nvPr/>
            </p:nvSpPr>
            <p:spPr>
              <a:xfrm>
                <a:off x="5755358" y="2706863"/>
                <a:ext cx="4545" cy="31483"/>
              </a:xfrm>
              <a:custGeom>
                <a:avLst/>
                <a:gdLst>
                  <a:gd name="connsiteX0" fmla="*/ 4431 w 4545"/>
                  <a:gd name="connsiteY0" fmla="*/ 0 h 31483"/>
                  <a:gd name="connsiteX1" fmla="*/ 3877 w 4545"/>
                  <a:gd name="connsiteY1" fmla="*/ 31018 h 31483"/>
                  <a:gd name="connsiteX2" fmla="*/ 0 w 4545"/>
                  <a:gd name="connsiteY2" fmla="*/ 29356 h 31483"/>
                  <a:gd name="connsiteX3" fmla="*/ 4431 w 4545"/>
                  <a:gd name="connsiteY3" fmla="*/ 0 h 3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45" h="31483">
                    <a:moveTo>
                      <a:pt x="4431" y="0"/>
                    </a:moveTo>
                    <a:cubicBezTo>
                      <a:pt x="4985" y="9416"/>
                      <a:pt x="3323" y="19940"/>
                      <a:pt x="3877" y="31018"/>
                    </a:cubicBezTo>
                    <a:cubicBezTo>
                      <a:pt x="3323" y="32679"/>
                      <a:pt x="1662" y="29356"/>
                      <a:pt x="0" y="29356"/>
                    </a:cubicBezTo>
                    <a:cubicBezTo>
                      <a:pt x="554" y="18278"/>
                      <a:pt x="3323" y="9970"/>
                      <a:pt x="44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6" name="Freeform: Shape 1515">
                <a:extLst>
                  <a:ext uri="{FF2B5EF4-FFF2-40B4-BE49-F238E27FC236}">
                    <a16:creationId xmlns:a16="http://schemas.microsoft.com/office/drawing/2014/main" id="{8C954B3A-F4EA-4EEE-89BD-EEFA350CC9C1}"/>
                  </a:ext>
                </a:extLst>
              </p:cNvPr>
              <p:cNvSpPr/>
              <p:nvPr/>
            </p:nvSpPr>
            <p:spPr>
              <a:xfrm>
                <a:off x="5868351" y="2708525"/>
                <a:ext cx="6646" cy="6646"/>
              </a:xfrm>
              <a:custGeom>
                <a:avLst/>
                <a:gdLst>
                  <a:gd name="connsiteX0" fmla="*/ 1662 w 6646"/>
                  <a:gd name="connsiteY0" fmla="*/ 0 h 6646"/>
                  <a:gd name="connsiteX1" fmla="*/ 6647 w 6646"/>
                  <a:gd name="connsiteY1" fmla="*/ 2769 h 6646"/>
                  <a:gd name="connsiteX2" fmla="*/ 4985 w 6646"/>
                  <a:gd name="connsiteY2" fmla="*/ 6647 h 6646"/>
                  <a:gd name="connsiteX3" fmla="*/ 0 w 6646"/>
                  <a:gd name="connsiteY3" fmla="*/ 3877 h 6646"/>
                  <a:gd name="connsiteX4" fmla="*/ 1662 w 6646"/>
                  <a:gd name="connsiteY4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46" h="6646">
                    <a:moveTo>
                      <a:pt x="1662" y="0"/>
                    </a:moveTo>
                    <a:cubicBezTo>
                      <a:pt x="3877" y="0"/>
                      <a:pt x="4985" y="2216"/>
                      <a:pt x="6647" y="2769"/>
                    </a:cubicBezTo>
                    <a:cubicBezTo>
                      <a:pt x="6093" y="4431"/>
                      <a:pt x="5539" y="4985"/>
                      <a:pt x="4985" y="6647"/>
                    </a:cubicBezTo>
                    <a:cubicBezTo>
                      <a:pt x="2769" y="6093"/>
                      <a:pt x="1662" y="4431"/>
                      <a:pt x="0" y="3877"/>
                    </a:cubicBezTo>
                    <a:cubicBezTo>
                      <a:pt x="0" y="1662"/>
                      <a:pt x="1108" y="1108"/>
                      <a:pt x="1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7" name="Freeform: Shape 1516">
                <a:extLst>
                  <a:ext uri="{FF2B5EF4-FFF2-40B4-BE49-F238E27FC236}">
                    <a16:creationId xmlns:a16="http://schemas.microsoft.com/office/drawing/2014/main" id="{1ED5689A-8CD3-4798-8A80-C5659C4AADDA}"/>
                  </a:ext>
                </a:extLst>
              </p:cNvPr>
              <p:cNvSpPr/>
              <p:nvPr/>
            </p:nvSpPr>
            <p:spPr>
              <a:xfrm>
                <a:off x="5786375" y="2711294"/>
                <a:ext cx="59573" cy="42167"/>
              </a:xfrm>
              <a:custGeom>
                <a:avLst/>
                <a:gdLst>
                  <a:gd name="connsiteX0" fmla="*/ 554 w 59573"/>
                  <a:gd name="connsiteY0" fmla="*/ 0 h 42167"/>
                  <a:gd name="connsiteX1" fmla="*/ 554 w 59573"/>
                  <a:gd name="connsiteY1" fmla="*/ 0 h 42167"/>
                  <a:gd name="connsiteX2" fmla="*/ 53727 w 59573"/>
                  <a:gd name="connsiteY2" fmla="*/ 36003 h 42167"/>
                  <a:gd name="connsiteX3" fmla="*/ 59266 w 59573"/>
                  <a:gd name="connsiteY3" fmla="*/ 42096 h 42167"/>
                  <a:gd name="connsiteX4" fmla="*/ 52619 w 59573"/>
                  <a:gd name="connsiteY4" fmla="*/ 38218 h 42167"/>
                  <a:gd name="connsiteX5" fmla="*/ 0 w 59573"/>
                  <a:gd name="connsiteY5" fmla="*/ 3877 h 42167"/>
                  <a:gd name="connsiteX6" fmla="*/ 554 w 59573"/>
                  <a:gd name="connsiteY6" fmla="*/ 0 h 42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573" h="42167">
                    <a:moveTo>
                      <a:pt x="554" y="0"/>
                    </a:moveTo>
                    <a:cubicBezTo>
                      <a:pt x="1108" y="0"/>
                      <a:pt x="1108" y="0"/>
                      <a:pt x="554" y="0"/>
                    </a:cubicBezTo>
                    <a:cubicBezTo>
                      <a:pt x="18278" y="11632"/>
                      <a:pt x="34895" y="25479"/>
                      <a:pt x="53727" y="36003"/>
                    </a:cubicBezTo>
                    <a:cubicBezTo>
                      <a:pt x="55389" y="37111"/>
                      <a:pt x="60928" y="37664"/>
                      <a:pt x="59266" y="42096"/>
                    </a:cubicBezTo>
                    <a:cubicBezTo>
                      <a:pt x="56497" y="42649"/>
                      <a:pt x="54281" y="39880"/>
                      <a:pt x="52619" y="38218"/>
                    </a:cubicBezTo>
                    <a:cubicBezTo>
                      <a:pt x="35449" y="27141"/>
                      <a:pt x="17171" y="15509"/>
                      <a:pt x="0" y="3877"/>
                    </a:cubicBezTo>
                    <a:cubicBezTo>
                      <a:pt x="0" y="2216"/>
                      <a:pt x="0" y="554"/>
                      <a:pt x="5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8" name="Freeform: Shape 1517">
                <a:extLst>
                  <a:ext uri="{FF2B5EF4-FFF2-40B4-BE49-F238E27FC236}">
                    <a16:creationId xmlns:a16="http://schemas.microsoft.com/office/drawing/2014/main" id="{0A11D743-DD83-493A-A33E-359BFC0EF26A}"/>
                  </a:ext>
                </a:extLst>
              </p:cNvPr>
              <p:cNvSpPr/>
              <p:nvPr/>
            </p:nvSpPr>
            <p:spPr>
              <a:xfrm>
                <a:off x="5874998" y="2712402"/>
                <a:ext cx="5651" cy="6646"/>
              </a:xfrm>
              <a:custGeom>
                <a:avLst/>
                <a:gdLst>
                  <a:gd name="connsiteX0" fmla="*/ 1662 w 5651"/>
                  <a:gd name="connsiteY0" fmla="*/ 0 h 6646"/>
                  <a:gd name="connsiteX1" fmla="*/ 5539 w 5651"/>
                  <a:gd name="connsiteY1" fmla="*/ 2769 h 6646"/>
                  <a:gd name="connsiteX2" fmla="*/ 4431 w 5651"/>
                  <a:gd name="connsiteY2" fmla="*/ 6647 h 6646"/>
                  <a:gd name="connsiteX3" fmla="*/ 0 w 5651"/>
                  <a:gd name="connsiteY3" fmla="*/ 3877 h 6646"/>
                  <a:gd name="connsiteX4" fmla="*/ 1662 w 5651"/>
                  <a:gd name="connsiteY4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51" h="6646">
                    <a:moveTo>
                      <a:pt x="1662" y="0"/>
                    </a:moveTo>
                    <a:cubicBezTo>
                      <a:pt x="2769" y="554"/>
                      <a:pt x="4431" y="1108"/>
                      <a:pt x="5539" y="2769"/>
                    </a:cubicBezTo>
                    <a:cubicBezTo>
                      <a:pt x="6093" y="4431"/>
                      <a:pt x="4431" y="4431"/>
                      <a:pt x="4431" y="6647"/>
                    </a:cubicBezTo>
                    <a:cubicBezTo>
                      <a:pt x="2769" y="5539"/>
                      <a:pt x="1108" y="4985"/>
                      <a:pt x="0" y="3877"/>
                    </a:cubicBezTo>
                    <a:cubicBezTo>
                      <a:pt x="554" y="2769"/>
                      <a:pt x="1108" y="1662"/>
                      <a:pt x="1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9" name="Freeform: Shape 1518">
                <a:extLst>
                  <a:ext uri="{FF2B5EF4-FFF2-40B4-BE49-F238E27FC236}">
                    <a16:creationId xmlns:a16="http://schemas.microsoft.com/office/drawing/2014/main" id="{6DE250EC-ABF8-4301-A491-58B00B5F1A4E}"/>
                  </a:ext>
                </a:extLst>
              </p:cNvPr>
              <p:cNvSpPr/>
              <p:nvPr/>
            </p:nvSpPr>
            <p:spPr>
              <a:xfrm>
                <a:off x="5779643" y="2712956"/>
                <a:ext cx="1747" cy="20130"/>
              </a:xfrm>
              <a:custGeom>
                <a:avLst/>
                <a:gdLst>
                  <a:gd name="connsiteX0" fmla="*/ 640 w 1747"/>
                  <a:gd name="connsiteY0" fmla="*/ 0 h 20130"/>
                  <a:gd name="connsiteX1" fmla="*/ 1747 w 1747"/>
                  <a:gd name="connsiteY1" fmla="*/ 1108 h 20130"/>
                  <a:gd name="connsiteX2" fmla="*/ 640 w 1747"/>
                  <a:gd name="connsiteY2" fmla="*/ 16063 h 20130"/>
                  <a:gd name="connsiteX3" fmla="*/ 640 w 1747"/>
                  <a:gd name="connsiteY3" fmla="*/ 18278 h 20130"/>
                  <a:gd name="connsiteX4" fmla="*/ 640 w 1747"/>
                  <a:gd name="connsiteY4" fmla="*/ 19940 h 20130"/>
                  <a:gd name="connsiteX5" fmla="*/ 640 w 1747"/>
                  <a:gd name="connsiteY5" fmla="*/ 0 h 20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7" h="20130">
                    <a:moveTo>
                      <a:pt x="640" y="0"/>
                    </a:moveTo>
                    <a:cubicBezTo>
                      <a:pt x="1193" y="0"/>
                      <a:pt x="1193" y="554"/>
                      <a:pt x="1747" y="1108"/>
                    </a:cubicBezTo>
                    <a:cubicBezTo>
                      <a:pt x="1193" y="6093"/>
                      <a:pt x="1747" y="11632"/>
                      <a:pt x="640" y="16063"/>
                    </a:cubicBezTo>
                    <a:cubicBezTo>
                      <a:pt x="640" y="16617"/>
                      <a:pt x="640" y="17724"/>
                      <a:pt x="640" y="18278"/>
                    </a:cubicBezTo>
                    <a:cubicBezTo>
                      <a:pt x="640" y="18832"/>
                      <a:pt x="640" y="19386"/>
                      <a:pt x="640" y="19940"/>
                    </a:cubicBezTo>
                    <a:cubicBezTo>
                      <a:pt x="-468" y="22156"/>
                      <a:pt x="86" y="4431"/>
                      <a:pt x="6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0" name="Freeform: Shape 1519">
                <a:extLst>
                  <a:ext uri="{FF2B5EF4-FFF2-40B4-BE49-F238E27FC236}">
                    <a16:creationId xmlns:a16="http://schemas.microsoft.com/office/drawing/2014/main" id="{CB292962-E6D0-4CE3-B96D-52CD196F3AD3}"/>
                  </a:ext>
                </a:extLst>
              </p:cNvPr>
              <p:cNvSpPr/>
              <p:nvPr/>
            </p:nvSpPr>
            <p:spPr>
              <a:xfrm>
                <a:off x="5864474" y="2715725"/>
                <a:ext cx="7200" cy="6092"/>
              </a:xfrm>
              <a:custGeom>
                <a:avLst/>
                <a:gdLst>
                  <a:gd name="connsiteX0" fmla="*/ 1662 w 7200"/>
                  <a:gd name="connsiteY0" fmla="*/ 0 h 6092"/>
                  <a:gd name="connsiteX1" fmla="*/ 7201 w 7200"/>
                  <a:gd name="connsiteY1" fmla="*/ 3877 h 6092"/>
                  <a:gd name="connsiteX2" fmla="*/ 6093 w 7200"/>
                  <a:gd name="connsiteY2" fmla="*/ 6093 h 6092"/>
                  <a:gd name="connsiteX3" fmla="*/ 0 w 7200"/>
                  <a:gd name="connsiteY3" fmla="*/ 2769 h 6092"/>
                  <a:gd name="connsiteX4" fmla="*/ 1662 w 7200"/>
                  <a:gd name="connsiteY4" fmla="*/ 0 h 6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0" h="6092">
                    <a:moveTo>
                      <a:pt x="1662" y="0"/>
                    </a:moveTo>
                    <a:cubicBezTo>
                      <a:pt x="3877" y="1108"/>
                      <a:pt x="5539" y="2216"/>
                      <a:pt x="7201" y="3877"/>
                    </a:cubicBezTo>
                    <a:cubicBezTo>
                      <a:pt x="7201" y="4985"/>
                      <a:pt x="6093" y="4985"/>
                      <a:pt x="6093" y="6093"/>
                    </a:cubicBezTo>
                    <a:cubicBezTo>
                      <a:pt x="3323" y="5539"/>
                      <a:pt x="2769" y="3323"/>
                      <a:pt x="0" y="2769"/>
                    </a:cubicBezTo>
                    <a:cubicBezTo>
                      <a:pt x="0" y="1662"/>
                      <a:pt x="1108" y="1108"/>
                      <a:pt x="1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1" name="Freeform: Shape 1520">
                <a:extLst>
                  <a:ext uri="{FF2B5EF4-FFF2-40B4-BE49-F238E27FC236}">
                    <a16:creationId xmlns:a16="http://schemas.microsoft.com/office/drawing/2014/main" id="{E6BA420F-C999-4869-89F1-2FF9E9632CF6}"/>
                  </a:ext>
                </a:extLst>
              </p:cNvPr>
              <p:cNvSpPr/>
              <p:nvPr/>
            </p:nvSpPr>
            <p:spPr>
              <a:xfrm>
                <a:off x="5880940" y="2716833"/>
                <a:ext cx="6243" cy="6646"/>
              </a:xfrm>
              <a:custGeom>
                <a:avLst/>
                <a:gdLst>
                  <a:gd name="connsiteX0" fmla="*/ 1259 w 6243"/>
                  <a:gd name="connsiteY0" fmla="*/ 0 h 6646"/>
                  <a:gd name="connsiteX1" fmla="*/ 6244 w 6243"/>
                  <a:gd name="connsiteY1" fmla="*/ 2769 h 6646"/>
                  <a:gd name="connsiteX2" fmla="*/ 5136 w 6243"/>
                  <a:gd name="connsiteY2" fmla="*/ 6647 h 6646"/>
                  <a:gd name="connsiteX3" fmla="*/ 151 w 6243"/>
                  <a:gd name="connsiteY3" fmla="*/ 3877 h 6646"/>
                  <a:gd name="connsiteX4" fmla="*/ 1259 w 6243"/>
                  <a:gd name="connsiteY4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3" h="6646">
                    <a:moveTo>
                      <a:pt x="1259" y="0"/>
                    </a:moveTo>
                    <a:cubicBezTo>
                      <a:pt x="3474" y="554"/>
                      <a:pt x="4582" y="2216"/>
                      <a:pt x="6244" y="2769"/>
                    </a:cubicBezTo>
                    <a:cubicBezTo>
                      <a:pt x="5690" y="3877"/>
                      <a:pt x="5136" y="4985"/>
                      <a:pt x="5136" y="6647"/>
                    </a:cubicBezTo>
                    <a:cubicBezTo>
                      <a:pt x="2920" y="6093"/>
                      <a:pt x="1813" y="4431"/>
                      <a:pt x="151" y="3877"/>
                    </a:cubicBezTo>
                    <a:cubicBezTo>
                      <a:pt x="-403" y="1662"/>
                      <a:pt x="705" y="1108"/>
                      <a:pt x="12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2" name="Freeform: Shape 1521">
                <a:extLst>
                  <a:ext uri="{FF2B5EF4-FFF2-40B4-BE49-F238E27FC236}">
                    <a16:creationId xmlns:a16="http://schemas.microsoft.com/office/drawing/2014/main" id="{9DCFD8B3-4624-42D9-9A52-042E70C62CEB}"/>
                  </a:ext>
                </a:extLst>
              </p:cNvPr>
              <p:cNvSpPr/>
              <p:nvPr/>
            </p:nvSpPr>
            <p:spPr>
              <a:xfrm>
                <a:off x="5785822" y="2717941"/>
                <a:ext cx="59599" cy="41541"/>
              </a:xfrm>
              <a:custGeom>
                <a:avLst/>
                <a:gdLst>
                  <a:gd name="connsiteX0" fmla="*/ 554 w 59599"/>
                  <a:gd name="connsiteY0" fmla="*/ 0 h 41541"/>
                  <a:gd name="connsiteX1" fmla="*/ 53727 w 59599"/>
                  <a:gd name="connsiteY1" fmla="*/ 34895 h 41541"/>
                  <a:gd name="connsiteX2" fmla="*/ 59266 w 59599"/>
                  <a:gd name="connsiteY2" fmla="*/ 41542 h 41541"/>
                  <a:gd name="connsiteX3" fmla="*/ 13847 w 59599"/>
                  <a:gd name="connsiteY3" fmla="*/ 14401 h 41541"/>
                  <a:gd name="connsiteX4" fmla="*/ 0 w 59599"/>
                  <a:gd name="connsiteY4" fmla="*/ 3877 h 41541"/>
                  <a:gd name="connsiteX5" fmla="*/ 554 w 59599"/>
                  <a:gd name="connsiteY5" fmla="*/ 0 h 41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599" h="41541">
                    <a:moveTo>
                      <a:pt x="554" y="0"/>
                    </a:moveTo>
                    <a:cubicBezTo>
                      <a:pt x="18278" y="10524"/>
                      <a:pt x="35449" y="24371"/>
                      <a:pt x="53727" y="34895"/>
                    </a:cubicBezTo>
                    <a:cubicBezTo>
                      <a:pt x="55943" y="36557"/>
                      <a:pt x="60928" y="37111"/>
                      <a:pt x="59266" y="41542"/>
                    </a:cubicBezTo>
                    <a:cubicBezTo>
                      <a:pt x="45419" y="34341"/>
                      <a:pt x="28248" y="24925"/>
                      <a:pt x="13847" y="14401"/>
                    </a:cubicBezTo>
                    <a:cubicBezTo>
                      <a:pt x="10524" y="12186"/>
                      <a:pt x="554" y="7201"/>
                      <a:pt x="0" y="3877"/>
                    </a:cubicBezTo>
                    <a:cubicBezTo>
                      <a:pt x="0" y="2769"/>
                      <a:pt x="1108" y="1662"/>
                      <a:pt x="5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3" name="Freeform: Shape 1522">
                <a:extLst>
                  <a:ext uri="{FF2B5EF4-FFF2-40B4-BE49-F238E27FC236}">
                    <a16:creationId xmlns:a16="http://schemas.microsoft.com/office/drawing/2014/main" id="{C14B5B4B-3247-42B5-BE62-1CBF84065D33}"/>
                  </a:ext>
                </a:extLst>
              </p:cNvPr>
              <p:cNvSpPr/>
              <p:nvPr/>
            </p:nvSpPr>
            <p:spPr>
              <a:xfrm>
                <a:off x="5888291" y="2721264"/>
                <a:ext cx="2769" cy="4431"/>
              </a:xfrm>
              <a:custGeom>
                <a:avLst/>
                <a:gdLst>
                  <a:gd name="connsiteX0" fmla="*/ 1108 w 2769"/>
                  <a:gd name="connsiteY0" fmla="*/ 0 h 4431"/>
                  <a:gd name="connsiteX1" fmla="*/ 2769 w 2769"/>
                  <a:gd name="connsiteY1" fmla="*/ 1108 h 4431"/>
                  <a:gd name="connsiteX2" fmla="*/ 0 w 2769"/>
                  <a:gd name="connsiteY2" fmla="*/ 4431 h 4431"/>
                  <a:gd name="connsiteX3" fmla="*/ 1108 w 2769"/>
                  <a:gd name="connsiteY3" fmla="*/ 0 h 4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9" h="4431">
                    <a:moveTo>
                      <a:pt x="1108" y="0"/>
                    </a:moveTo>
                    <a:cubicBezTo>
                      <a:pt x="1662" y="0"/>
                      <a:pt x="1662" y="554"/>
                      <a:pt x="2769" y="1108"/>
                    </a:cubicBezTo>
                    <a:cubicBezTo>
                      <a:pt x="2216" y="2216"/>
                      <a:pt x="2216" y="4431"/>
                      <a:pt x="0" y="4431"/>
                    </a:cubicBezTo>
                    <a:cubicBezTo>
                      <a:pt x="0" y="2216"/>
                      <a:pt x="1108" y="1662"/>
                      <a:pt x="1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4" name="Freeform: Shape 1523">
                <a:extLst>
                  <a:ext uri="{FF2B5EF4-FFF2-40B4-BE49-F238E27FC236}">
                    <a16:creationId xmlns:a16="http://schemas.microsoft.com/office/drawing/2014/main" id="{BAE8DDA3-1DF5-460F-A285-9C05C82B5C52}"/>
                  </a:ext>
                </a:extLst>
              </p:cNvPr>
              <p:cNvSpPr/>
              <p:nvPr/>
            </p:nvSpPr>
            <p:spPr>
              <a:xfrm>
                <a:off x="5891463" y="2724034"/>
                <a:ext cx="4582" cy="3582"/>
              </a:xfrm>
              <a:custGeom>
                <a:avLst/>
                <a:gdLst>
                  <a:gd name="connsiteX0" fmla="*/ 1259 w 4582"/>
                  <a:gd name="connsiteY0" fmla="*/ 0 h 3582"/>
                  <a:gd name="connsiteX1" fmla="*/ 4582 w 4582"/>
                  <a:gd name="connsiteY1" fmla="*/ 1108 h 3582"/>
                  <a:gd name="connsiteX2" fmla="*/ 151 w 4582"/>
                  <a:gd name="connsiteY2" fmla="*/ 3323 h 3582"/>
                  <a:gd name="connsiteX3" fmla="*/ 1259 w 4582"/>
                  <a:gd name="connsiteY3" fmla="*/ 0 h 3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82" h="3582">
                    <a:moveTo>
                      <a:pt x="1259" y="0"/>
                    </a:moveTo>
                    <a:cubicBezTo>
                      <a:pt x="2920" y="0"/>
                      <a:pt x="2920" y="1108"/>
                      <a:pt x="4582" y="1108"/>
                    </a:cubicBezTo>
                    <a:cubicBezTo>
                      <a:pt x="2920" y="1662"/>
                      <a:pt x="2367" y="4431"/>
                      <a:pt x="151" y="3323"/>
                    </a:cubicBezTo>
                    <a:cubicBezTo>
                      <a:pt x="-403" y="1662"/>
                      <a:pt x="705" y="1108"/>
                      <a:pt x="12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5" name="Freeform: Shape 1524">
                <a:extLst>
                  <a:ext uri="{FF2B5EF4-FFF2-40B4-BE49-F238E27FC236}">
                    <a16:creationId xmlns:a16="http://schemas.microsoft.com/office/drawing/2014/main" id="{0AAC27E6-3ED5-4B42-B7B2-235384FC2A80}"/>
                  </a:ext>
                </a:extLst>
              </p:cNvPr>
              <p:cNvSpPr/>
              <p:nvPr/>
            </p:nvSpPr>
            <p:spPr>
              <a:xfrm>
                <a:off x="5785822" y="2725141"/>
                <a:ext cx="59266" cy="78170"/>
              </a:xfrm>
              <a:custGeom>
                <a:avLst/>
                <a:gdLst>
                  <a:gd name="connsiteX0" fmla="*/ 2769 w 59266"/>
                  <a:gd name="connsiteY0" fmla="*/ 35449 h 78170"/>
                  <a:gd name="connsiteX1" fmla="*/ 1662 w 59266"/>
                  <a:gd name="connsiteY1" fmla="*/ 34895 h 78170"/>
                  <a:gd name="connsiteX2" fmla="*/ 44311 w 59266"/>
                  <a:gd name="connsiteY2" fmla="*/ 67021 h 78170"/>
                  <a:gd name="connsiteX3" fmla="*/ 58158 w 59266"/>
                  <a:gd name="connsiteY3" fmla="*/ 78098 h 78170"/>
                  <a:gd name="connsiteX4" fmla="*/ 51512 w 59266"/>
                  <a:gd name="connsiteY4" fmla="*/ 74221 h 78170"/>
                  <a:gd name="connsiteX5" fmla="*/ 1108 w 59266"/>
                  <a:gd name="connsiteY5" fmla="*/ 38772 h 78170"/>
                  <a:gd name="connsiteX6" fmla="*/ 0 w 59266"/>
                  <a:gd name="connsiteY6" fmla="*/ 0 h 78170"/>
                  <a:gd name="connsiteX7" fmla="*/ 59266 w 59266"/>
                  <a:gd name="connsiteY7" fmla="*/ 36003 h 78170"/>
                  <a:gd name="connsiteX8" fmla="*/ 58158 w 59266"/>
                  <a:gd name="connsiteY8" fmla="*/ 74221 h 78170"/>
                  <a:gd name="connsiteX9" fmla="*/ 2769 w 59266"/>
                  <a:gd name="connsiteY9" fmla="*/ 35449 h 78170"/>
                  <a:gd name="connsiteX10" fmla="*/ 47634 w 59266"/>
                  <a:gd name="connsiteY10" fmla="*/ 59266 h 78170"/>
                  <a:gd name="connsiteX11" fmla="*/ 23817 w 59266"/>
                  <a:gd name="connsiteY11" fmla="*/ 44865 h 78170"/>
                  <a:gd name="connsiteX12" fmla="*/ 47634 w 59266"/>
                  <a:gd name="connsiteY12" fmla="*/ 59266 h 78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9266" h="78170">
                    <a:moveTo>
                      <a:pt x="2769" y="35449"/>
                    </a:moveTo>
                    <a:cubicBezTo>
                      <a:pt x="2216" y="35449"/>
                      <a:pt x="2216" y="35449"/>
                      <a:pt x="1662" y="34895"/>
                    </a:cubicBezTo>
                    <a:cubicBezTo>
                      <a:pt x="14401" y="45973"/>
                      <a:pt x="29910" y="56497"/>
                      <a:pt x="44311" y="67021"/>
                    </a:cubicBezTo>
                    <a:cubicBezTo>
                      <a:pt x="49296" y="70344"/>
                      <a:pt x="54281" y="73667"/>
                      <a:pt x="58158" y="78098"/>
                    </a:cubicBezTo>
                    <a:cubicBezTo>
                      <a:pt x="55389" y="78652"/>
                      <a:pt x="53173" y="75883"/>
                      <a:pt x="51512" y="74221"/>
                    </a:cubicBezTo>
                    <a:cubicBezTo>
                      <a:pt x="36003" y="62589"/>
                      <a:pt x="18278" y="49296"/>
                      <a:pt x="1108" y="38772"/>
                    </a:cubicBezTo>
                    <a:cubicBezTo>
                      <a:pt x="0" y="26587"/>
                      <a:pt x="1108" y="12186"/>
                      <a:pt x="0" y="0"/>
                    </a:cubicBezTo>
                    <a:cubicBezTo>
                      <a:pt x="18278" y="11632"/>
                      <a:pt x="37664" y="26033"/>
                      <a:pt x="59266" y="36003"/>
                    </a:cubicBezTo>
                    <a:cubicBezTo>
                      <a:pt x="59266" y="49296"/>
                      <a:pt x="58712" y="61482"/>
                      <a:pt x="58158" y="74221"/>
                    </a:cubicBezTo>
                    <a:cubicBezTo>
                      <a:pt x="39880" y="61482"/>
                      <a:pt x="22156" y="47081"/>
                      <a:pt x="2769" y="35449"/>
                    </a:cubicBezTo>
                    <a:close/>
                    <a:moveTo>
                      <a:pt x="47634" y="59266"/>
                    </a:moveTo>
                    <a:cubicBezTo>
                      <a:pt x="39880" y="54281"/>
                      <a:pt x="32126" y="47634"/>
                      <a:pt x="23817" y="44865"/>
                    </a:cubicBezTo>
                    <a:cubicBezTo>
                      <a:pt x="31572" y="49296"/>
                      <a:pt x="39880" y="55943"/>
                      <a:pt x="47634" y="592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6" name="Freeform: Shape 1525">
                <a:extLst>
                  <a:ext uri="{FF2B5EF4-FFF2-40B4-BE49-F238E27FC236}">
                    <a16:creationId xmlns:a16="http://schemas.microsoft.com/office/drawing/2014/main" id="{E83F0586-545A-4727-A7E1-4713E2B47298}"/>
                  </a:ext>
                </a:extLst>
              </p:cNvPr>
              <p:cNvSpPr/>
              <p:nvPr/>
            </p:nvSpPr>
            <p:spPr>
              <a:xfrm>
                <a:off x="5899369" y="2727911"/>
                <a:ext cx="2769" cy="6646"/>
              </a:xfrm>
              <a:custGeom>
                <a:avLst/>
                <a:gdLst>
                  <a:gd name="connsiteX0" fmla="*/ 0 w 2769"/>
                  <a:gd name="connsiteY0" fmla="*/ 0 h 6646"/>
                  <a:gd name="connsiteX1" fmla="*/ 2769 w 2769"/>
                  <a:gd name="connsiteY1" fmla="*/ 1662 h 6646"/>
                  <a:gd name="connsiteX2" fmla="*/ 2769 w 2769"/>
                  <a:gd name="connsiteY2" fmla="*/ 6647 h 6646"/>
                  <a:gd name="connsiteX3" fmla="*/ 0 w 2769"/>
                  <a:gd name="connsiteY3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9" h="6646">
                    <a:moveTo>
                      <a:pt x="0" y="0"/>
                    </a:moveTo>
                    <a:cubicBezTo>
                      <a:pt x="1108" y="554"/>
                      <a:pt x="1662" y="1108"/>
                      <a:pt x="2769" y="1662"/>
                    </a:cubicBezTo>
                    <a:cubicBezTo>
                      <a:pt x="2769" y="3323"/>
                      <a:pt x="2769" y="4985"/>
                      <a:pt x="2769" y="6647"/>
                    </a:cubicBezTo>
                    <a:cubicBezTo>
                      <a:pt x="0" y="6093"/>
                      <a:pt x="554" y="276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7" name="Freeform: Shape 1526">
                <a:extLst>
                  <a:ext uri="{FF2B5EF4-FFF2-40B4-BE49-F238E27FC236}">
                    <a16:creationId xmlns:a16="http://schemas.microsoft.com/office/drawing/2014/main" id="{3C2A42A1-562E-49C3-84BE-8E187E545252}"/>
                  </a:ext>
                </a:extLst>
              </p:cNvPr>
              <p:cNvSpPr/>
              <p:nvPr/>
            </p:nvSpPr>
            <p:spPr>
              <a:xfrm>
                <a:off x="5904354" y="2731788"/>
                <a:ext cx="9969" cy="9969"/>
              </a:xfrm>
              <a:custGeom>
                <a:avLst/>
                <a:gdLst>
                  <a:gd name="connsiteX0" fmla="*/ 0 w 9969"/>
                  <a:gd name="connsiteY0" fmla="*/ 0 h 9969"/>
                  <a:gd name="connsiteX1" fmla="*/ 9970 w 9969"/>
                  <a:gd name="connsiteY1" fmla="*/ 5539 h 9969"/>
                  <a:gd name="connsiteX2" fmla="*/ 8862 w 9969"/>
                  <a:gd name="connsiteY2" fmla="*/ 9970 h 9969"/>
                  <a:gd name="connsiteX3" fmla="*/ 4985 w 9969"/>
                  <a:gd name="connsiteY3" fmla="*/ 3323 h 9969"/>
                  <a:gd name="connsiteX4" fmla="*/ 3877 w 9969"/>
                  <a:gd name="connsiteY4" fmla="*/ 6647 h 9969"/>
                  <a:gd name="connsiteX5" fmla="*/ 0 w 9969"/>
                  <a:gd name="connsiteY5" fmla="*/ 0 h 9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69" h="9969">
                    <a:moveTo>
                      <a:pt x="0" y="0"/>
                    </a:moveTo>
                    <a:cubicBezTo>
                      <a:pt x="3323" y="0"/>
                      <a:pt x="6647" y="4431"/>
                      <a:pt x="9970" y="5539"/>
                    </a:cubicBezTo>
                    <a:cubicBezTo>
                      <a:pt x="8862" y="6647"/>
                      <a:pt x="7754" y="7754"/>
                      <a:pt x="8862" y="9970"/>
                    </a:cubicBezTo>
                    <a:cubicBezTo>
                      <a:pt x="5539" y="9970"/>
                      <a:pt x="7754" y="3877"/>
                      <a:pt x="4985" y="3323"/>
                    </a:cubicBezTo>
                    <a:cubicBezTo>
                      <a:pt x="3877" y="3877"/>
                      <a:pt x="3323" y="4985"/>
                      <a:pt x="3877" y="6647"/>
                    </a:cubicBezTo>
                    <a:cubicBezTo>
                      <a:pt x="0" y="6647"/>
                      <a:pt x="1108" y="221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8" name="Freeform: Shape 1527">
                <a:extLst>
                  <a:ext uri="{FF2B5EF4-FFF2-40B4-BE49-F238E27FC236}">
                    <a16:creationId xmlns:a16="http://schemas.microsoft.com/office/drawing/2014/main" id="{68047549-5413-4174-BDAD-85AE72F003A3}"/>
                  </a:ext>
                </a:extLst>
              </p:cNvPr>
              <p:cNvSpPr/>
              <p:nvPr/>
            </p:nvSpPr>
            <p:spPr>
              <a:xfrm>
                <a:off x="5914878" y="2738554"/>
                <a:ext cx="2303" cy="2738"/>
              </a:xfrm>
              <a:custGeom>
                <a:avLst/>
                <a:gdLst>
                  <a:gd name="connsiteX0" fmla="*/ 2216 w 2303"/>
                  <a:gd name="connsiteY0" fmla="*/ 2650 h 2738"/>
                  <a:gd name="connsiteX1" fmla="*/ 0 w 2303"/>
                  <a:gd name="connsiteY1" fmla="*/ 435 h 2738"/>
                  <a:gd name="connsiteX2" fmla="*/ 2216 w 2303"/>
                  <a:gd name="connsiteY2" fmla="*/ 2650 h 2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03" h="2738">
                    <a:moveTo>
                      <a:pt x="2216" y="2650"/>
                    </a:moveTo>
                    <a:cubicBezTo>
                      <a:pt x="0" y="3204"/>
                      <a:pt x="1108" y="988"/>
                      <a:pt x="0" y="435"/>
                    </a:cubicBezTo>
                    <a:cubicBezTo>
                      <a:pt x="554" y="-673"/>
                      <a:pt x="2769" y="435"/>
                      <a:pt x="2216" y="26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9" name="Freeform: Shape 1528">
                <a:extLst>
                  <a:ext uri="{FF2B5EF4-FFF2-40B4-BE49-F238E27FC236}">
                    <a16:creationId xmlns:a16="http://schemas.microsoft.com/office/drawing/2014/main" id="{2442BCD3-465B-49FB-8C14-84055DE523E8}"/>
                  </a:ext>
                </a:extLst>
              </p:cNvPr>
              <p:cNvSpPr/>
              <p:nvPr/>
            </p:nvSpPr>
            <p:spPr>
              <a:xfrm>
                <a:off x="5853597" y="2739542"/>
                <a:ext cx="3676" cy="7200"/>
              </a:xfrm>
              <a:custGeom>
                <a:avLst/>
                <a:gdLst>
                  <a:gd name="connsiteX0" fmla="*/ 907 w 3676"/>
                  <a:gd name="connsiteY0" fmla="*/ 0 h 7200"/>
                  <a:gd name="connsiteX1" fmla="*/ 3677 w 3676"/>
                  <a:gd name="connsiteY1" fmla="*/ 1108 h 7200"/>
                  <a:gd name="connsiteX2" fmla="*/ 2015 w 3676"/>
                  <a:gd name="connsiteY2" fmla="*/ 7201 h 7200"/>
                  <a:gd name="connsiteX3" fmla="*/ 907 w 3676"/>
                  <a:gd name="connsiteY3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76" h="7200">
                    <a:moveTo>
                      <a:pt x="907" y="0"/>
                    </a:moveTo>
                    <a:cubicBezTo>
                      <a:pt x="2015" y="0"/>
                      <a:pt x="2569" y="1108"/>
                      <a:pt x="3677" y="1108"/>
                    </a:cubicBezTo>
                    <a:cubicBezTo>
                      <a:pt x="3677" y="3877"/>
                      <a:pt x="2015" y="4985"/>
                      <a:pt x="2015" y="7201"/>
                    </a:cubicBezTo>
                    <a:cubicBezTo>
                      <a:pt x="-1308" y="6647"/>
                      <a:pt x="353" y="2769"/>
                      <a:pt x="9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0" name="Freeform: Shape 1529">
                <a:extLst>
                  <a:ext uri="{FF2B5EF4-FFF2-40B4-BE49-F238E27FC236}">
                    <a16:creationId xmlns:a16="http://schemas.microsoft.com/office/drawing/2014/main" id="{B19DFBD8-A38C-4707-9288-4D63497D7170}"/>
                  </a:ext>
                </a:extLst>
              </p:cNvPr>
              <p:cNvSpPr/>
              <p:nvPr/>
            </p:nvSpPr>
            <p:spPr>
              <a:xfrm>
                <a:off x="5755912" y="2740650"/>
                <a:ext cx="3877" cy="4431"/>
              </a:xfrm>
              <a:custGeom>
                <a:avLst/>
                <a:gdLst>
                  <a:gd name="connsiteX0" fmla="*/ 0 w 3877"/>
                  <a:gd name="connsiteY0" fmla="*/ 0 h 4431"/>
                  <a:gd name="connsiteX1" fmla="*/ 3877 w 3877"/>
                  <a:gd name="connsiteY1" fmla="*/ 4431 h 4431"/>
                  <a:gd name="connsiteX2" fmla="*/ 0 w 3877"/>
                  <a:gd name="connsiteY2" fmla="*/ 0 h 4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77" h="4431">
                    <a:moveTo>
                      <a:pt x="0" y="0"/>
                    </a:moveTo>
                    <a:cubicBezTo>
                      <a:pt x="1662" y="1108"/>
                      <a:pt x="3323" y="2216"/>
                      <a:pt x="3877" y="4431"/>
                    </a:cubicBezTo>
                    <a:cubicBezTo>
                      <a:pt x="1662" y="3877"/>
                      <a:pt x="0" y="332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1" name="Freeform: Shape 1530">
                <a:extLst>
                  <a:ext uri="{FF2B5EF4-FFF2-40B4-BE49-F238E27FC236}">
                    <a16:creationId xmlns:a16="http://schemas.microsoft.com/office/drawing/2014/main" id="{D9E131E3-86EE-46B9-92C2-4DE403CC9D15}"/>
                  </a:ext>
                </a:extLst>
              </p:cNvPr>
              <p:cNvSpPr/>
              <p:nvPr/>
            </p:nvSpPr>
            <p:spPr>
              <a:xfrm>
                <a:off x="5919309" y="2742312"/>
                <a:ext cx="40433" cy="27140"/>
              </a:xfrm>
              <a:custGeom>
                <a:avLst/>
                <a:gdLst>
                  <a:gd name="connsiteX0" fmla="*/ 40434 w 40433"/>
                  <a:gd name="connsiteY0" fmla="*/ 27141 h 27140"/>
                  <a:gd name="connsiteX1" fmla="*/ 0 w 40433"/>
                  <a:gd name="connsiteY1" fmla="*/ 0 h 27140"/>
                  <a:gd name="connsiteX2" fmla="*/ 33787 w 40433"/>
                  <a:gd name="connsiteY2" fmla="*/ 23263 h 27140"/>
                  <a:gd name="connsiteX3" fmla="*/ 40434 w 40433"/>
                  <a:gd name="connsiteY3" fmla="*/ 27141 h 27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433" h="27140">
                    <a:moveTo>
                      <a:pt x="40434" y="27141"/>
                    </a:moveTo>
                    <a:cubicBezTo>
                      <a:pt x="27141" y="19386"/>
                      <a:pt x="12186" y="9970"/>
                      <a:pt x="0" y="0"/>
                    </a:cubicBezTo>
                    <a:cubicBezTo>
                      <a:pt x="10524" y="8308"/>
                      <a:pt x="23817" y="13847"/>
                      <a:pt x="33787" y="23263"/>
                    </a:cubicBezTo>
                    <a:cubicBezTo>
                      <a:pt x="36557" y="22709"/>
                      <a:pt x="39880" y="24925"/>
                      <a:pt x="40434" y="271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2" name="Freeform: Shape 1531">
                <a:extLst>
                  <a:ext uri="{FF2B5EF4-FFF2-40B4-BE49-F238E27FC236}">
                    <a16:creationId xmlns:a16="http://schemas.microsoft.com/office/drawing/2014/main" id="{95C76F74-B1A4-4602-80EA-CFB418902B87}"/>
                  </a:ext>
                </a:extLst>
              </p:cNvPr>
              <p:cNvSpPr/>
              <p:nvPr/>
            </p:nvSpPr>
            <p:spPr>
              <a:xfrm>
                <a:off x="5860043" y="2743974"/>
                <a:ext cx="2769" cy="2026"/>
              </a:xfrm>
              <a:custGeom>
                <a:avLst/>
                <a:gdLst>
                  <a:gd name="connsiteX0" fmla="*/ 0 w 2769"/>
                  <a:gd name="connsiteY0" fmla="*/ 0 h 2026"/>
                  <a:gd name="connsiteX1" fmla="*/ 2769 w 2769"/>
                  <a:gd name="connsiteY1" fmla="*/ 1662 h 2026"/>
                  <a:gd name="connsiteX2" fmla="*/ 0 w 2769"/>
                  <a:gd name="connsiteY2" fmla="*/ 0 h 2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69" h="2026">
                    <a:moveTo>
                      <a:pt x="0" y="0"/>
                    </a:moveTo>
                    <a:cubicBezTo>
                      <a:pt x="1662" y="0"/>
                      <a:pt x="1662" y="1662"/>
                      <a:pt x="2769" y="1662"/>
                    </a:cubicBezTo>
                    <a:cubicBezTo>
                      <a:pt x="2216" y="2769"/>
                      <a:pt x="0" y="110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3" name="Freeform: Shape 1532">
                <a:extLst>
                  <a:ext uri="{FF2B5EF4-FFF2-40B4-BE49-F238E27FC236}">
                    <a16:creationId xmlns:a16="http://schemas.microsoft.com/office/drawing/2014/main" id="{923D62D6-595B-45D5-B305-D73AF2A85CD5}"/>
                  </a:ext>
                </a:extLst>
              </p:cNvPr>
              <p:cNvSpPr/>
              <p:nvPr/>
            </p:nvSpPr>
            <p:spPr>
              <a:xfrm>
                <a:off x="6351342" y="2744527"/>
                <a:ext cx="21601" cy="29356"/>
              </a:xfrm>
              <a:custGeom>
                <a:avLst/>
                <a:gdLst>
                  <a:gd name="connsiteX0" fmla="*/ 8862 w 21601"/>
                  <a:gd name="connsiteY0" fmla="*/ 0 h 29356"/>
                  <a:gd name="connsiteX1" fmla="*/ 21602 w 21601"/>
                  <a:gd name="connsiteY1" fmla="*/ 7754 h 29356"/>
                  <a:gd name="connsiteX2" fmla="*/ 12186 w 21601"/>
                  <a:gd name="connsiteY2" fmla="*/ 29356 h 29356"/>
                  <a:gd name="connsiteX3" fmla="*/ 7200 w 21601"/>
                  <a:gd name="connsiteY3" fmla="*/ 25479 h 29356"/>
                  <a:gd name="connsiteX4" fmla="*/ 14955 w 21601"/>
                  <a:gd name="connsiteY4" fmla="*/ 6093 h 29356"/>
                  <a:gd name="connsiteX5" fmla="*/ 6093 w 21601"/>
                  <a:gd name="connsiteY5" fmla="*/ 24371 h 29356"/>
                  <a:gd name="connsiteX6" fmla="*/ 0 w 21601"/>
                  <a:gd name="connsiteY6" fmla="*/ 20494 h 29356"/>
                  <a:gd name="connsiteX7" fmla="*/ 8862 w 21601"/>
                  <a:gd name="connsiteY7" fmla="*/ 0 h 29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601" h="29356">
                    <a:moveTo>
                      <a:pt x="8862" y="0"/>
                    </a:moveTo>
                    <a:cubicBezTo>
                      <a:pt x="13293" y="2216"/>
                      <a:pt x="17171" y="5539"/>
                      <a:pt x="21602" y="7754"/>
                    </a:cubicBezTo>
                    <a:cubicBezTo>
                      <a:pt x="18832" y="14955"/>
                      <a:pt x="15509" y="22156"/>
                      <a:pt x="12186" y="29356"/>
                    </a:cubicBezTo>
                    <a:cubicBezTo>
                      <a:pt x="9970" y="28802"/>
                      <a:pt x="8308" y="27141"/>
                      <a:pt x="7200" y="25479"/>
                    </a:cubicBezTo>
                    <a:cubicBezTo>
                      <a:pt x="9416" y="18832"/>
                      <a:pt x="12739" y="12739"/>
                      <a:pt x="14955" y="6093"/>
                    </a:cubicBezTo>
                    <a:cubicBezTo>
                      <a:pt x="11632" y="9970"/>
                      <a:pt x="8862" y="18278"/>
                      <a:pt x="6093" y="24371"/>
                    </a:cubicBezTo>
                    <a:cubicBezTo>
                      <a:pt x="3323" y="23817"/>
                      <a:pt x="2216" y="22156"/>
                      <a:pt x="0" y="20494"/>
                    </a:cubicBezTo>
                    <a:cubicBezTo>
                      <a:pt x="2769" y="13293"/>
                      <a:pt x="6093" y="7201"/>
                      <a:pt x="88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4" name="Freeform: Shape 1533">
                <a:extLst>
                  <a:ext uri="{FF2B5EF4-FFF2-40B4-BE49-F238E27FC236}">
                    <a16:creationId xmlns:a16="http://schemas.microsoft.com/office/drawing/2014/main" id="{390790A8-D3FF-407A-AD9C-B3FA7DB8FFE6}"/>
                  </a:ext>
                </a:extLst>
              </p:cNvPr>
              <p:cNvSpPr/>
              <p:nvPr/>
            </p:nvSpPr>
            <p:spPr>
              <a:xfrm>
                <a:off x="5754804" y="2746189"/>
                <a:ext cx="4984" cy="5538"/>
              </a:xfrm>
              <a:custGeom>
                <a:avLst/>
                <a:gdLst>
                  <a:gd name="connsiteX0" fmla="*/ 0 w 4984"/>
                  <a:gd name="connsiteY0" fmla="*/ 0 h 5538"/>
                  <a:gd name="connsiteX1" fmla="*/ 4985 w 4984"/>
                  <a:gd name="connsiteY1" fmla="*/ 5539 h 5538"/>
                  <a:gd name="connsiteX2" fmla="*/ 0 w 4984"/>
                  <a:gd name="connsiteY2" fmla="*/ 0 h 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84" h="5538">
                    <a:moveTo>
                      <a:pt x="0" y="0"/>
                    </a:moveTo>
                    <a:cubicBezTo>
                      <a:pt x="1662" y="1662"/>
                      <a:pt x="4431" y="2216"/>
                      <a:pt x="4985" y="5539"/>
                    </a:cubicBezTo>
                    <a:cubicBezTo>
                      <a:pt x="3323" y="3323"/>
                      <a:pt x="0" y="387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5" name="Freeform: Shape 1534">
                <a:extLst>
                  <a:ext uri="{FF2B5EF4-FFF2-40B4-BE49-F238E27FC236}">
                    <a16:creationId xmlns:a16="http://schemas.microsoft.com/office/drawing/2014/main" id="{F269D361-6A66-4B78-9A6F-AC6629AD07F3}"/>
                  </a:ext>
                </a:extLst>
              </p:cNvPr>
              <p:cNvSpPr/>
              <p:nvPr/>
            </p:nvSpPr>
            <p:spPr>
              <a:xfrm>
                <a:off x="5858935" y="2747297"/>
                <a:ext cx="1773" cy="1661"/>
              </a:xfrm>
              <a:custGeom>
                <a:avLst/>
                <a:gdLst>
                  <a:gd name="connsiteX0" fmla="*/ 0 w 1773"/>
                  <a:gd name="connsiteY0" fmla="*/ 0 h 1661"/>
                  <a:gd name="connsiteX1" fmla="*/ 1662 w 1773"/>
                  <a:gd name="connsiteY1" fmla="*/ 1662 h 1661"/>
                  <a:gd name="connsiteX2" fmla="*/ 0 w 1773"/>
                  <a:gd name="connsiteY2" fmla="*/ 1662 h 1661"/>
                  <a:gd name="connsiteX3" fmla="*/ 0 w 1773"/>
                  <a:gd name="connsiteY3" fmla="*/ 0 h 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" h="1661">
                    <a:moveTo>
                      <a:pt x="0" y="0"/>
                    </a:moveTo>
                    <a:cubicBezTo>
                      <a:pt x="554" y="554"/>
                      <a:pt x="2216" y="554"/>
                      <a:pt x="1662" y="1662"/>
                    </a:cubicBezTo>
                    <a:cubicBezTo>
                      <a:pt x="1108" y="1662"/>
                      <a:pt x="554" y="1662"/>
                      <a:pt x="0" y="1662"/>
                    </a:cubicBezTo>
                    <a:cubicBezTo>
                      <a:pt x="0" y="1662"/>
                      <a:pt x="0" y="110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6" name="Freeform: Shape 1535">
                <a:extLst>
                  <a:ext uri="{FF2B5EF4-FFF2-40B4-BE49-F238E27FC236}">
                    <a16:creationId xmlns:a16="http://schemas.microsoft.com/office/drawing/2014/main" id="{4EB6C5E2-B159-403C-B8A7-5D91CC1FABC4}"/>
                  </a:ext>
                </a:extLst>
              </p:cNvPr>
              <p:cNvSpPr/>
              <p:nvPr/>
            </p:nvSpPr>
            <p:spPr>
              <a:xfrm>
                <a:off x="5857827" y="2752362"/>
                <a:ext cx="3323" cy="1886"/>
              </a:xfrm>
              <a:custGeom>
                <a:avLst/>
                <a:gdLst>
                  <a:gd name="connsiteX0" fmla="*/ 0 w 3323"/>
                  <a:gd name="connsiteY0" fmla="*/ 474 h 1886"/>
                  <a:gd name="connsiteX1" fmla="*/ 3323 w 3323"/>
                  <a:gd name="connsiteY1" fmla="*/ 1028 h 1886"/>
                  <a:gd name="connsiteX2" fmla="*/ 0 w 3323"/>
                  <a:gd name="connsiteY2" fmla="*/ 474 h 1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23" h="1886">
                    <a:moveTo>
                      <a:pt x="0" y="474"/>
                    </a:moveTo>
                    <a:cubicBezTo>
                      <a:pt x="554" y="-634"/>
                      <a:pt x="2769" y="474"/>
                      <a:pt x="3323" y="1028"/>
                    </a:cubicBezTo>
                    <a:cubicBezTo>
                      <a:pt x="3323" y="3243"/>
                      <a:pt x="1108" y="474"/>
                      <a:pt x="0" y="474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7" name="Freeform: Shape 1536">
                <a:extLst>
                  <a:ext uri="{FF2B5EF4-FFF2-40B4-BE49-F238E27FC236}">
                    <a16:creationId xmlns:a16="http://schemas.microsoft.com/office/drawing/2014/main" id="{CEA5B10D-78CC-4716-BF7F-5CC029C6535A}"/>
                  </a:ext>
                </a:extLst>
              </p:cNvPr>
              <p:cNvSpPr/>
              <p:nvPr/>
            </p:nvSpPr>
            <p:spPr>
              <a:xfrm>
                <a:off x="6365743" y="2753390"/>
                <a:ext cx="16062" cy="26586"/>
              </a:xfrm>
              <a:custGeom>
                <a:avLst/>
                <a:gdLst>
                  <a:gd name="connsiteX0" fmla="*/ 8308 w 16062"/>
                  <a:gd name="connsiteY0" fmla="*/ 0 h 26586"/>
                  <a:gd name="connsiteX1" fmla="*/ 16063 w 16062"/>
                  <a:gd name="connsiteY1" fmla="*/ 4431 h 26586"/>
                  <a:gd name="connsiteX2" fmla="*/ 6647 w 16062"/>
                  <a:gd name="connsiteY2" fmla="*/ 26587 h 26586"/>
                  <a:gd name="connsiteX3" fmla="*/ 0 w 16062"/>
                  <a:gd name="connsiteY3" fmla="*/ 22156 h 26586"/>
                  <a:gd name="connsiteX4" fmla="*/ 8308 w 16062"/>
                  <a:gd name="connsiteY4" fmla="*/ 0 h 26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62" h="26586">
                    <a:moveTo>
                      <a:pt x="8308" y="0"/>
                    </a:moveTo>
                    <a:cubicBezTo>
                      <a:pt x="11632" y="554"/>
                      <a:pt x="13293" y="3323"/>
                      <a:pt x="16063" y="4431"/>
                    </a:cubicBezTo>
                    <a:cubicBezTo>
                      <a:pt x="12739" y="12186"/>
                      <a:pt x="9416" y="18832"/>
                      <a:pt x="6647" y="26587"/>
                    </a:cubicBezTo>
                    <a:cubicBezTo>
                      <a:pt x="3877" y="25479"/>
                      <a:pt x="2216" y="23817"/>
                      <a:pt x="0" y="22156"/>
                    </a:cubicBezTo>
                    <a:cubicBezTo>
                      <a:pt x="2216" y="14401"/>
                      <a:pt x="5539" y="7754"/>
                      <a:pt x="83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8" name="Freeform: Shape 1537">
                <a:extLst>
                  <a:ext uri="{FF2B5EF4-FFF2-40B4-BE49-F238E27FC236}">
                    <a16:creationId xmlns:a16="http://schemas.microsoft.com/office/drawing/2014/main" id="{CECD0B00-08CE-4137-B360-7C3C3068D122}"/>
                  </a:ext>
                </a:extLst>
              </p:cNvPr>
              <p:cNvSpPr/>
              <p:nvPr/>
            </p:nvSpPr>
            <p:spPr>
              <a:xfrm>
                <a:off x="6400639" y="2753390"/>
                <a:ext cx="9416" cy="17170"/>
              </a:xfrm>
              <a:custGeom>
                <a:avLst/>
                <a:gdLst>
                  <a:gd name="connsiteX0" fmla="*/ 2216 w 9416"/>
                  <a:gd name="connsiteY0" fmla="*/ 0 h 17170"/>
                  <a:gd name="connsiteX1" fmla="*/ 9416 w 9416"/>
                  <a:gd name="connsiteY1" fmla="*/ 3877 h 17170"/>
                  <a:gd name="connsiteX2" fmla="*/ 5539 w 9416"/>
                  <a:gd name="connsiteY2" fmla="*/ 17171 h 17170"/>
                  <a:gd name="connsiteX3" fmla="*/ 0 w 9416"/>
                  <a:gd name="connsiteY3" fmla="*/ 13293 h 17170"/>
                  <a:gd name="connsiteX4" fmla="*/ 2216 w 9416"/>
                  <a:gd name="connsiteY4" fmla="*/ 0 h 17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" h="17170">
                    <a:moveTo>
                      <a:pt x="2216" y="0"/>
                    </a:moveTo>
                    <a:cubicBezTo>
                      <a:pt x="4985" y="1108"/>
                      <a:pt x="7201" y="2769"/>
                      <a:pt x="9416" y="3877"/>
                    </a:cubicBezTo>
                    <a:cubicBezTo>
                      <a:pt x="8862" y="8862"/>
                      <a:pt x="6647" y="12739"/>
                      <a:pt x="5539" y="17171"/>
                    </a:cubicBezTo>
                    <a:cubicBezTo>
                      <a:pt x="3877" y="16063"/>
                      <a:pt x="1662" y="14955"/>
                      <a:pt x="0" y="13293"/>
                    </a:cubicBezTo>
                    <a:cubicBezTo>
                      <a:pt x="1108" y="8862"/>
                      <a:pt x="2216" y="4985"/>
                      <a:pt x="2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9" name="Freeform: Shape 1538">
                <a:extLst>
                  <a:ext uri="{FF2B5EF4-FFF2-40B4-BE49-F238E27FC236}">
                    <a16:creationId xmlns:a16="http://schemas.microsoft.com/office/drawing/2014/main" id="{CE92F33F-FF12-4DCD-B03C-E02E7B393679}"/>
                  </a:ext>
                </a:extLst>
              </p:cNvPr>
              <p:cNvSpPr/>
              <p:nvPr/>
            </p:nvSpPr>
            <p:spPr>
              <a:xfrm>
                <a:off x="6334551" y="2755605"/>
                <a:ext cx="5872" cy="6092"/>
              </a:xfrm>
              <a:custGeom>
                <a:avLst/>
                <a:gdLst>
                  <a:gd name="connsiteX0" fmla="*/ 175 w 5872"/>
                  <a:gd name="connsiteY0" fmla="*/ 0 h 6092"/>
                  <a:gd name="connsiteX1" fmla="*/ 5714 w 5872"/>
                  <a:gd name="connsiteY1" fmla="*/ 6093 h 6092"/>
                  <a:gd name="connsiteX2" fmla="*/ 175 w 5872"/>
                  <a:gd name="connsiteY2" fmla="*/ 0 h 6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872" h="6092">
                    <a:moveTo>
                      <a:pt x="175" y="0"/>
                    </a:moveTo>
                    <a:cubicBezTo>
                      <a:pt x="1836" y="1662"/>
                      <a:pt x="6822" y="2769"/>
                      <a:pt x="5714" y="6093"/>
                    </a:cubicBezTo>
                    <a:cubicBezTo>
                      <a:pt x="3498" y="4431"/>
                      <a:pt x="-933" y="3877"/>
                      <a:pt x="1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0" name="Freeform: Shape 1539">
                <a:extLst>
                  <a:ext uri="{FF2B5EF4-FFF2-40B4-BE49-F238E27FC236}">
                    <a16:creationId xmlns:a16="http://schemas.microsoft.com/office/drawing/2014/main" id="{5679C04E-C5E0-4CCA-B53F-158B958D09DC}"/>
                  </a:ext>
                </a:extLst>
              </p:cNvPr>
              <p:cNvSpPr/>
              <p:nvPr/>
            </p:nvSpPr>
            <p:spPr>
              <a:xfrm>
                <a:off x="5874998" y="2756713"/>
                <a:ext cx="3877" cy="2804"/>
              </a:xfrm>
              <a:custGeom>
                <a:avLst/>
                <a:gdLst>
                  <a:gd name="connsiteX0" fmla="*/ 0 w 3877"/>
                  <a:gd name="connsiteY0" fmla="*/ 0 h 2804"/>
                  <a:gd name="connsiteX1" fmla="*/ 3877 w 3877"/>
                  <a:gd name="connsiteY1" fmla="*/ 2216 h 2804"/>
                  <a:gd name="connsiteX2" fmla="*/ 0 w 3877"/>
                  <a:gd name="connsiteY2" fmla="*/ 0 h 2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77" h="2804">
                    <a:moveTo>
                      <a:pt x="0" y="0"/>
                    </a:moveTo>
                    <a:cubicBezTo>
                      <a:pt x="2216" y="0"/>
                      <a:pt x="2769" y="1662"/>
                      <a:pt x="3877" y="2216"/>
                    </a:cubicBezTo>
                    <a:cubicBezTo>
                      <a:pt x="2769" y="3877"/>
                      <a:pt x="554" y="166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1" name="Freeform: Shape 1540">
                <a:extLst>
                  <a:ext uri="{FF2B5EF4-FFF2-40B4-BE49-F238E27FC236}">
                    <a16:creationId xmlns:a16="http://schemas.microsoft.com/office/drawing/2014/main" id="{9365F0F9-FA0F-4A51-A3B7-DD084987C803}"/>
                  </a:ext>
                </a:extLst>
              </p:cNvPr>
              <p:cNvSpPr/>
              <p:nvPr/>
            </p:nvSpPr>
            <p:spPr>
              <a:xfrm>
                <a:off x="5856665" y="2758375"/>
                <a:ext cx="4003" cy="1661"/>
              </a:xfrm>
              <a:custGeom>
                <a:avLst/>
                <a:gdLst>
                  <a:gd name="connsiteX0" fmla="*/ 54 w 4003"/>
                  <a:gd name="connsiteY0" fmla="*/ 0 h 1661"/>
                  <a:gd name="connsiteX1" fmla="*/ 3931 w 4003"/>
                  <a:gd name="connsiteY1" fmla="*/ 1662 h 1661"/>
                  <a:gd name="connsiteX2" fmla="*/ 54 w 4003"/>
                  <a:gd name="connsiteY2" fmla="*/ 0 h 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3" h="1661">
                    <a:moveTo>
                      <a:pt x="54" y="0"/>
                    </a:moveTo>
                    <a:cubicBezTo>
                      <a:pt x="1716" y="554"/>
                      <a:pt x="4485" y="0"/>
                      <a:pt x="3931" y="1662"/>
                    </a:cubicBezTo>
                    <a:cubicBezTo>
                      <a:pt x="3377" y="1662"/>
                      <a:pt x="-500" y="1662"/>
                      <a:pt x="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2" name="Freeform: Shape 1541">
                <a:extLst>
                  <a:ext uri="{FF2B5EF4-FFF2-40B4-BE49-F238E27FC236}">
                    <a16:creationId xmlns:a16="http://schemas.microsoft.com/office/drawing/2014/main" id="{F5578476-CBFF-41A5-9153-BF1424DDA3B4}"/>
                  </a:ext>
                </a:extLst>
              </p:cNvPr>
              <p:cNvSpPr/>
              <p:nvPr/>
            </p:nvSpPr>
            <p:spPr>
              <a:xfrm>
                <a:off x="5767543" y="2758929"/>
                <a:ext cx="5069" cy="6092"/>
              </a:xfrm>
              <a:custGeom>
                <a:avLst/>
                <a:gdLst>
                  <a:gd name="connsiteX0" fmla="*/ 0 w 5069"/>
                  <a:gd name="connsiteY0" fmla="*/ 0 h 6092"/>
                  <a:gd name="connsiteX1" fmla="*/ 4985 w 5069"/>
                  <a:gd name="connsiteY1" fmla="*/ 6093 h 6092"/>
                  <a:gd name="connsiteX2" fmla="*/ 0 w 5069"/>
                  <a:gd name="connsiteY2" fmla="*/ 0 h 6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69" h="6092">
                    <a:moveTo>
                      <a:pt x="0" y="0"/>
                    </a:moveTo>
                    <a:cubicBezTo>
                      <a:pt x="3323" y="554"/>
                      <a:pt x="5539" y="1662"/>
                      <a:pt x="4985" y="6093"/>
                    </a:cubicBezTo>
                    <a:cubicBezTo>
                      <a:pt x="2216" y="4985"/>
                      <a:pt x="554" y="332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3" name="Freeform: Shape 1542">
                <a:extLst>
                  <a:ext uri="{FF2B5EF4-FFF2-40B4-BE49-F238E27FC236}">
                    <a16:creationId xmlns:a16="http://schemas.microsoft.com/office/drawing/2014/main" id="{D4A97B98-E8B1-4354-8933-7B68DE604FFF}"/>
                  </a:ext>
                </a:extLst>
              </p:cNvPr>
              <p:cNvSpPr/>
              <p:nvPr/>
            </p:nvSpPr>
            <p:spPr>
              <a:xfrm>
                <a:off x="6374052" y="2759482"/>
                <a:ext cx="15508" cy="26032"/>
              </a:xfrm>
              <a:custGeom>
                <a:avLst/>
                <a:gdLst>
                  <a:gd name="connsiteX0" fmla="*/ 9416 w 15508"/>
                  <a:gd name="connsiteY0" fmla="*/ 0 h 26032"/>
                  <a:gd name="connsiteX1" fmla="*/ 15509 w 15508"/>
                  <a:gd name="connsiteY1" fmla="*/ 4431 h 26032"/>
                  <a:gd name="connsiteX2" fmla="*/ 4431 w 15508"/>
                  <a:gd name="connsiteY2" fmla="*/ 26033 h 26032"/>
                  <a:gd name="connsiteX3" fmla="*/ 0 w 15508"/>
                  <a:gd name="connsiteY3" fmla="*/ 22156 h 26032"/>
                  <a:gd name="connsiteX4" fmla="*/ 9416 w 15508"/>
                  <a:gd name="connsiteY4" fmla="*/ 0 h 2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08" h="26032">
                    <a:moveTo>
                      <a:pt x="9416" y="0"/>
                    </a:moveTo>
                    <a:cubicBezTo>
                      <a:pt x="11632" y="1108"/>
                      <a:pt x="14401" y="2216"/>
                      <a:pt x="15509" y="4431"/>
                    </a:cubicBezTo>
                    <a:cubicBezTo>
                      <a:pt x="10524" y="9970"/>
                      <a:pt x="7754" y="18278"/>
                      <a:pt x="4431" y="26033"/>
                    </a:cubicBezTo>
                    <a:cubicBezTo>
                      <a:pt x="2769" y="24925"/>
                      <a:pt x="554" y="23817"/>
                      <a:pt x="0" y="22156"/>
                    </a:cubicBezTo>
                    <a:cubicBezTo>
                      <a:pt x="3323" y="14955"/>
                      <a:pt x="6093" y="7201"/>
                      <a:pt x="94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4" name="Freeform: Shape 1543">
                <a:extLst>
                  <a:ext uri="{FF2B5EF4-FFF2-40B4-BE49-F238E27FC236}">
                    <a16:creationId xmlns:a16="http://schemas.microsoft.com/office/drawing/2014/main" id="{B2BBAF40-CE92-465C-B306-27B62D153677}"/>
                  </a:ext>
                </a:extLst>
              </p:cNvPr>
              <p:cNvSpPr/>
              <p:nvPr/>
            </p:nvSpPr>
            <p:spPr>
              <a:xfrm>
                <a:off x="6331956" y="2760590"/>
                <a:ext cx="7200" cy="6646"/>
              </a:xfrm>
              <a:custGeom>
                <a:avLst/>
                <a:gdLst>
                  <a:gd name="connsiteX0" fmla="*/ 1108 w 7200"/>
                  <a:gd name="connsiteY0" fmla="*/ 0 h 6646"/>
                  <a:gd name="connsiteX1" fmla="*/ 7200 w 7200"/>
                  <a:gd name="connsiteY1" fmla="*/ 3877 h 6646"/>
                  <a:gd name="connsiteX2" fmla="*/ 6093 w 7200"/>
                  <a:gd name="connsiteY2" fmla="*/ 6647 h 6646"/>
                  <a:gd name="connsiteX3" fmla="*/ 0 w 7200"/>
                  <a:gd name="connsiteY3" fmla="*/ 2769 h 6646"/>
                  <a:gd name="connsiteX4" fmla="*/ 1108 w 7200"/>
                  <a:gd name="connsiteY4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0" h="6646">
                    <a:moveTo>
                      <a:pt x="1108" y="0"/>
                    </a:moveTo>
                    <a:cubicBezTo>
                      <a:pt x="3323" y="1108"/>
                      <a:pt x="4985" y="2769"/>
                      <a:pt x="7200" y="3877"/>
                    </a:cubicBezTo>
                    <a:cubicBezTo>
                      <a:pt x="7200" y="4985"/>
                      <a:pt x="6093" y="5539"/>
                      <a:pt x="6093" y="6647"/>
                    </a:cubicBezTo>
                    <a:cubicBezTo>
                      <a:pt x="3877" y="5539"/>
                      <a:pt x="2216" y="3877"/>
                      <a:pt x="0" y="2769"/>
                    </a:cubicBezTo>
                    <a:cubicBezTo>
                      <a:pt x="554" y="1662"/>
                      <a:pt x="1108" y="1108"/>
                      <a:pt x="1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5" name="Freeform: Shape 1544">
                <a:extLst>
                  <a:ext uri="{FF2B5EF4-FFF2-40B4-BE49-F238E27FC236}">
                    <a16:creationId xmlns:a16="http://schemas.microsoft.com/office/drawing/2014/main" id="{CF4DA0EE-D736-41D4-8964-F75936BB3D79}"/>
                  </a:ext>
                </a:extLst>
              </p:cNvPr>
              <p:cNvSpPr/>
              <p:nvPr/>
            </p:nvSpPr>
            <p:spPr>
              <a:xfrm>
                <a:off x="5880537" y="2761144"/>
                <a:ext cx="31571" cy="23263"/>
              </a:xfrm>
              <a:custGeom>
                <a:avLst/>
                <a:gdLst>
                  <a:gd name="connsiteX0" fmla="*/ 0 w 31571"/>
                  <a:gd name="connsiteY0" fmla="*/ 0 h 23263"/>
                  <a:gd name="connsiteX1" fmla="*/ 31572 w 31571"/>
                  <a:gd name="connsiteY1" fmla="*/ 23263 h 23263"/>
                  <a:gd name="connsiteX2" fmla="*/ 0 w 31571"/>
                  <a:gd name="connsiteY2" fmla="*/ 0 h 23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71" h="23263">
                    <a:moveTo>
                      <a:pt x="0" y="0"/>
                    </a:moveTo>
                    <a:cubicBezTo>
                      <a:pt x="11078" y="7201"/>
                      <a:pt x="21602" y="14401"/>
                      <a:pt x="31572" y="23263"/>
                    </a:cubicBezTo>
                    <a:cubicBezTo>
                      <a:pt x="20494" y="15509"/>
                      <a:pt x="9416" y="830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6" name="Freeform: Shape 1545">
                <a:extLst>
                  <a:ext uri="{FF2B5EF4-FFF2-40B4-BE49-F238E27FC236}">
                    <a16:creationId xmlns:a16="http://schemas.microsoft.com/office/drawing/2014/main" id="{D23AD4CA-7273-4BAF-B21F-4918A3472522}"/>
                  </a:ext>
                </a:extLst>
              </p:cNvPr>
              <p:cNvSpPr/>
              <p:nvPr/>
            </p:nvSpPr>
            <p:spPr>
              <a:xfrm>
                <a:off x="6341926" y="2761144"/>
                <a:ext cx="6791" cy="6646"/>
              </a:xfrm>
              <a:custGeom>
                <a:avLst/>
                <a:gdLst>
                  <a:gd name="connsiteX0" fmla="*/ 554 w 6791"/>
                  <a:gd name="connsiteY0" fmla="*/ 0 h 6646"/>
                  <a:gd name="connsiteX1" fmla="*/ 6647 w 6791"/>
                  <a:gd name="connsiteY1" fmla="*/ 6647 h 6646"/>
                  <a:gd name="connsiteX2" fmla="*/ 0 w 6791"/>
                  <a:gd name="connsiteY2" fmla="*/ 2216 h 6646"/>
                  <a:gd name="connsiteX3" fmla="*/ 554 w 6791"/>
                  <a:gd name="connsiteY3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91" h="6646">
                    <a:moveTo>
                      <a:pt x="554" y="0"/>
                    </a:moveTo>
                    <a:cubicBezTo>
                      <a:pt x="2216" y="2216"/>
                      <a:pt x="7754" y="2769"/>
                      <a:pt x="6647" y="6647"/>
                    </a:cubicBezTo>
                    <a:cubicBezTo>
                      <a:pt x="4431" y="5539"/>
                      <a:pt x="1662" y="3877"/>
                      <a:pt x="0" y="2216"/>
                    </a:cubicBezTo>
                    <a:cubicBezTo>
                      <a:pt x="0" y="554"/>
                      <a:pt x="554" y="554"/>
                      <a:pt x="5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7" name="Freeform: Shape 1546">
                <a:extLst>
                  <a:ext uri="{FF2B5EF4-FFF2-40B4-BE49-F238E27FC236}">
                    <a16:creationId xmlns:a16="http://schemas.microsoft.com/office/drawing/2014/main" id="{69394702-2914-4516-B647-F32350363B70}"/>
                  </a:ext>
                </a:extLst>
              </p:cNvPr>
              <p:cNvSpPr/>
              <p:nvPr/>
            </p:nvSpPr>
            <p:spPr>
              <a:xfrm>
                <a:off x="5855919" y="2762806"/>
                <a:ext cx="4123" cy="2769"/>
              </a:xfrm>
              <a:custGeom>
                <a:avLst/>
                <a:gdLst>
                  <a:gd name="connsiteX0" fmla="*/ 246 w 4123"/>
                  <a:gd name="connsiteY0" fmla="*/ 0 h 2769"/>
                  <a:gd name="connsiteX1" fmla="*/ 4123 w 4123"/>
                  <a:gd name="connsiteY1" fmla="*/ 2769 h 2769"/>
                  <a:gd name="connsiteX2" fmla="*/ 246 w 4123"/>
                  <a:gd name="connsiteY2" fmla="*/ 1108 h 2769"/>
                  <a:gd name="connsiteX3" fmla="*/ 246 w 4123"/>
                  <a:gd name="connsiteY3" fmla="*/ 0 h 2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23" h="2769">
                    <a:moveTo>
                      <a:pt x="246" y="0"/>
                    </a:moveTo>
                    <a:cubicBezTo>
                      <a:pt x="1908" y="554"/>
                      <a:pt x="4123" y="554"/>
                      <a:pt x="4123" y="2769"/>
                    </a:cubicBezTo>
                    <a:cubicBezTo>
                      <a:pt x="3016" y="2216"/>
                      <a:pt x="1354" y="2216"/>
                      <a:pt x="246" y="1108"/>
                    </a:cubicBezTo>
                    <a:cubicBezTo>
                      <a:pt x="-308" y="1108"/>
                      <a:pt x="246" y="554"/>
                      <a:pt x="2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8" name="Freeform: Shape 1547">
                <a:extLst>
                  <a:ext uri="{FF2B5EF4-FFF2-40B4-BE49-F238E27FC236}">
                    <a16:creationId xmlns:a16="http://schemas.microsoft.com/office/drawing/2014/main" id="{C62640CE-0A77-4943-BE80-AD90F9B6A0E1}"/>
                  </a:ext>
                </a:extLst>
              </p:cNvPr>
              <p:cNvSpPr/>
              <p:nvPr/>
            </p:nvSpPr>
            <p:spPr>
              <a:xfrm>
                <a:off x="6024548" y="2762806"/>
                <a:ext cx="16062" cy="52065"/>
              </a:xfrm>
              <a:custGeom>
                <a:avLst/>
                <a:gdLst>
                  <a:gd name="connsiteX0" fmla="*/ 11078 w 16062"/>
                  <a:gd name="connsiteY0" fmla="*/ 0 h 52065"/>
                  <a:gd name="connsiteX1" fmla="*/ 16063 w 16062"/>
                  <a:gd name="connsiteY1" fmla="*/ 4431 h 52065"/>
                  <a:gd name="connsiteX2" fmla="*/ 4985 w 16062"/>
                  <a:gd name="connsiteY2" fmla="*/ 52066 h 52065"/>
                  <a:gd name="connsiteX3" fmla="*/ 0 w 16062"/>
                  <a:gd name="connsiteY3" fmla="*/ 49296 h 52065"/>
                  <a:gd name="connsiteX4" fmla="*/ 11078 w 16062"/>
                  <a:gd name="connsiteY4" fmla="*/ 0 h 52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62" h="52065">
                    <a:moveTo>
                      <a:pt x="11078" y="0"/>
                    </a:moveTo>
                    <a:cubicBezTo>
                      <a:pt x="13293" y="1108"/>
                      <a:pt x="14401" y="2769"/>
                      <a:pt x="16063" y="4431"/>
                    </a:cubicBezTo>
                    <a:cubicBezTo>
                      <a:pt x="12186" y="20494"/>
                      <a:pt x="8308" y="35449"/>
                      <a:pt x="4985" y="52066"/>
                    </a:cubicBezTo>
                    <a:cubicBezTo>
                      <a:pt x="2769" y="52066"/>
                      <a:pt x="1662" y="49850"/>
                      <a:pt x="0" y="49296"/>
                    </a:cubicBezTo>
                    <a:cubicBezTo>
                      <a:pt x="4431" y="33233"/>
                      <a:pt x="7754" y="16063"/>
                      <a:pt x="110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9" name="Freeform: Shape 1548">
                <a:extLst>
                  <a:ext uri="{FF2B5EF4-FFF2-40B4-BE49-F238E27FC236}">
                    <a16:creationId xmlns:a16="http://schemas.microsoft.com/office/drawing/2014/main" id="{C3F0984A-F9F2-42A0-B64A-B86CD5405282}"/>
                  </a:ext>
                </a:extLst>
              </p:cNvPr>
              <p:cNvSpPr/>
              <p:nvPr/>
            </p:nvSpPr>
            <p:spPr>
              <a:xfrm>
                <a:off x="5874998" y="2764199"/>
                <a:ext cx="3877" cy="2537"/>
              </a:xfrm>
              <a:custGeom>
                <a:avLst/>
                <a:gdLst>
                  <a:gd name="connsiteX0" fmla="*/ 3877 w 3877"/>
                  <a:gd name="connsiteY0" fmla="*/ 1930 h 2537"/>
                  <a:gd name="connsiteX1" fmla="*/ 0 w 3877"/>
                  <a:gd name="connsiteY1" fmla="*/ 822 h 2537"/>
                  <a:gd name="connsiteX2" fmla="*/ 3877 w 3877"/>
                  <a:gd name="connsiteY2" fmla="*/ 1930 h 2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77" h="2537">
                    <a:moveTo>
                      <a:pt x="3877" y="1930"/>
                    </a:moveTo>
                    <a:cubicBezTo>
                      <a:pt x="2769" y="3591"/>
                      <a:pt x="1662" y="1376"/>
                      <a:pt x="0" y="822"/>
                    </a:cubicBezTo>
                    <a:cubicBezTo>
                      <a:pt x="1108" y="-840"/>
                      <a:pt x="3877" y="268"/>
                      <a:pt x="3877" y="193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0" name="Freeform: Shape 1549">
                <a:extLst>
                  <a:ext uri="{FF2B5EF4-FFF2-40B4-BE49-F238E27FC236}">
                    <a16:creationId xmlns:a16="http://schemas.microsoft.com/office/drawing/2014/main" id="{EE791960-DA5F-429A-AA8E-CAE8C316F4A3}"/>
                  </a:ext>
                </a:extLst>
              </p:cNvPr>
              <p:cNvSpPr/>
              <p:nvPr/>
            </p:nvSpPr>
            <p:spPr>
              <a:xfrm>
                <a:off x="5851181" y="2765378"/>
                <a:ext cx="553" cy="4271"/>
              </a:xfrm>
              <a:custGeom>
                <a:avLst/>
                <a:gdLst>
                  <a:gd name="connsiteX0" fmla="*/ 0 w 553"/>
                  <a:gd name="connsiteY0" fmla="*/ 197 h 4271"/>
                  <a:gd name="connsiteX1" fmla="*/ 554 w 553"/>
                  <a:gd name="connsiteY1" fmla="*/ 4074 h 4271"/>
                  <a:gd name="connsiteX2" fmla="*/ 0 w 553"/>
                  <a:gd name="connsiteY2" fmla="*/ 197 h 4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3" h="4271">
                    <a:moveTo>
                      <a:pt x="0" y="197"/>
                    </a:moveTo>
                    <a:cubicBezTo>
                      <a:pt x="554" y="-911"/>
                      <a:pt x="554" y="2966"/>
                      <a:pt x="554" y="4074"/>
                    </a:cubicBezTo>
                    <a:cubicBezTo>
                      <a:pt x="0" y="5182"/>
                      <a:pt x="554" y="1305"/>
                      <a:pt x="0" y="19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1" name="Freeform: Shape 1550">
                <a:extLst>
                  <a:ext uri="{FF2B5EF4-FFF2-40B4-BE49-F238E27FC236}">
                    <a16:creationId xmlns:a16="http://schemas.microsoft.com/office/drawing/2014/main" id="{242B4D2B-2E58-4420-9B3D-9BEFE307DD50}"/>
                  </a:ext>
                </a:extLst>
              </p:cNvPr>
              <p:cNvSpPr/>
              <p:nvPr/>
            </p:nvSpPr>
            <p:spPr>
              <a:xfrm>
                <a:off x="6339157" y="2765575"/>
                <a:ext cx="7754" cy="6646"/>
              </a:xfrm>
              <a:custGeom>
                <a:avLst/>
                <a:gdLst>
                  <a:gd name="connsiteX0" fmla="*/ 1108 w 7754"/>
                  <a:gd name="connsiteY0" fmla="*/ 0 h 6646"/>
                  <a:gd name="connsiteX1" fmla="*/ 7754 w 7754"/>
                  <a:gd name="connsiteY1" fmla="*/ 4431 h 6646"/>
                  <a:gd name="connsiteX2" fmla="*/ 6647 w 7754"/>
                  <a:gd name="connsiteY2" fmla="*/ 6647 h 6646"/>
                  <a:gd name="connsiteX3" fmla="*/ 0 w 7754"/>
                  <a:gd name="connsiteY3" fmla="*/ 2769 h 6646"/>
                  <a:gd name="connsiteX4" fmla="*/ 1108 w 7754"/>
                  <a:gd name="connsiteY4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4" h="6646">
                    <a:moveTo>
                      <a:pt x="1108" y="0"/>
                    </a:moveTo>
                    <a:cubicBezTo>
                      <a:pt x="3877" y="1108"/>
                      <a:pt x="5539" y="2769"/>
                      <a:pt x="7754" y="4431"/>
                    </a:cubicBezTo>
                    <a:cubicBezTo>
                      <a:pt x="7754" y="5539"/>
                      <a:pt x="7201" y="6093"/>
                      <a:pt x="6647" y="6647"/>
                    </a:cubicBezTo>
                    <a:cubicBezTo>
                      <a:pt x="4431" y="5539"/>
                      <a:pt x="2216" y="3877"/>
                      <a:pt x="0" y="2769"/>
                    </a:cubicBezTo>
                    <a:cubicBezTo>
                      <a:pt x="0" y="1108"/>
                      <a:pt x="1108" y="1108"/>
                      <a:pt x="1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2" name="Freeform: Shape 1551">
                <a:extLst>
                  <a:ext uri="{FF2B5EF4-FFF2-40B4-BE49-F238E27FC236}">
                    <a16:creationId xmlns:a16="http://schemas.microsoft.com/office/drawing/2014/main" id="{496E3A67-34E3-4811-8DD1-9329F2C14487}"/>
                  </a:ext>
                </a:extLst>
              </p:cNvPr>
              <p:cNvSpPr/>
              <p:nvPr/>
            </p:nvSpPr>
            <p:spPr>
              <a:xfrm>
                <a:off x="5786375" y="2766129"/>
                <a:ext cx="57604" cy="43829"/>
              </a:xfrm>
              <a:custGeom>
                <a:avLst/>
                <a:gdLst>
                  <a:gd name="connsiteX0" fmla="*/ 0 w 57604"/>
                  <a:gd name="connsiteY0" fmla="*/ 0 h 43829"/>
                  <a:gd name="connsiteX1" fmla="*/ 44311 w 57604"/>
                  <a:gd name="connsiteY1" fmla="*/ 32126 h 43829"/>
                  <a:gd name="connsiteX2" fmla="*/ 57604 w 57604"/>
                  <a:gd name="connsiteY2" fmla="*/ 43757 h 43829"/>
                  <a:gd name="connsiteX3" fmla="*/ 50958 w 57604"/>
                  <a:gd name="connsiteY3" fmla="*/ 39880 h 43829"/>
                  <a:gd name="connsiteX4" fmla="*/ 14401 w 57604"/>
                  <a:gd name="connsiteY4" fmla="*/ 13293 h 43829"/>
                  <a:gd name="connsiteX5" fmla="*/ 0 w 57604"/>
                  <a:gd name="connsiteY5" fmla="*/ 0 h 43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604" h="43829">
                    <a:moveTo>
                      <a:pt x="0" y="0"/>
                    </a:moveTo>
                    <a:cubicBezTo>
                      <a:pt x="14955" y="9970"/>
                      <a:pt x="29910" y="21602"/>
                      <a:pt x="44311" y="32126"/>
                    </a:cubicBezTo>
                    <a:cubicBezTo>
                      <a:pt x="48742" y="35449"/>
                      <a:pt x="54281" y="38772"/>
                      <a:pt x="57604" y="43757"/>
                    </a:cubicBezTo>
                    <a:cubicBezTo>
                      <a:pt x="55943" y="44311"/>
                      <a:pt x="53173" y="41542"/>
                      <a:pt x="50958" y="39880"/>
                    </a:cubicBezTo>
                    <a:cubicBezTo>
                      <a:pt x="38772" y="31018"/>
                      <a:pt x="27694" y="22709"/>
                      <a:pt x="14401" y="13293"/>
                    </a:cubicBezTo>
                    <a:cubicBezTo>
                      <a:pt x="9970" y="9416"/>
                      <a:pt x="554" y="553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3" name="Freeform: Shape 1552">
                <a:extLst>
                  <a:ext uri="{FF2B5EF4-FFF2-40B4-BE49-F238E27FC236}">
                    <a16:creationId xmlns:a16="http://schemas.microsoft.com/office/drawing/2014/main" id="{39A1F5D6-B40E-4128-AD93-2CE942E5E243}"/>
                  </a:ext>
                </a:extLst>
              </p:cNvPr>
              <p:cNvSpPr/>
              <p:nvPr/>
            </p:nvSpPr>
            <p:spPr>
              <a:xfrm>
                <a:off x="5769697" y="2767237"/>
                <a:ext cx="3939" cy="3877"/>
              </a:xfrm>
              <a:custGeom>
                <a:avLst/>
                <a:gdLst>
                  <a:gd name="connsiteX0" fmla="*/ 62 w 3939"/>
                  <a:gd name="connsiteY0" fmla="*/ 0 h 3877"/>
                  <a:gd name="connsiteX1" fmla="*/ 3939 w 3939"/>
                  <a:gd name="connsiteY1" fmla="*/ 3877 h 3877"/>
                  <a:gd name="connsiteX2" fmla="*/ 62 w 3939"/>
                  <a:gd name="connsiteY2" fmla="*/ 0 h 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39" h="3877">
                    <a:moveTo>
                      <a:pt x="62" y="0"/>
                    </a:moveTo>
                    <a:cubicBezTo>
                      <a:pt x="1723" y="1108"/>
                      <a:pt x="3939" y="1108"/>
                      <a:pt x="3939" y="3877"/>
                    </a:cubicBezTo>
                    <a:cubicBezTo>
                      <a:pt x="2831" y="2769"/>
                      <a:pt x="-492" y="2769"/>
                      <a:pt x="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4" name="Freeform: Shape 1553">
                <a:extLst>
                  <a:ext uri="{FF2B5EF4-FFF2-40B4-BE49-F238E27FC236}">
                    <a16:creationId xmlns:a16="http://schemas.microsoft.com/office/drawing/2014/main" id="{115D0AA0-6AAB-4958-B77A-C11396F38E99}"/>
                  </a:ext>
                </a:extLst>
              </p:cNvPr>
              <p:cNvSpPr/>
              <p:nvPr/>
            </p:nvSpPr>
            <p:spPr>
              <a:xfrm>
                <a:off x="6350192" y="2767237"/>
                <a:ext cx="6135" cy="4985"/>
              </a:xfrm>
              <a:custGeom>
                <a:avLst/>
                <a:gdLst>
                  <a:gd name="connsiteX0" fmla="*/ 43 w 6135"/>
                  <a:gd name="connsiteY0" fmla="*/ 0 h 4985"/>
                  <a:gd name="connsiteX1" fmla="*/ 6136 w 6135"/>
                  <a:gd name="connsiteY1" fmla="*/ 4985 h 4985"/>
                  <a:gd name="connsiteX2" fmla="*/ 43 w 6135"/>
                  <a:gd name="connsiteY2" fmla="*/ 0 h 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" h="4985">
                    <a:moveTo>
                      <a:pt x="43" y="0"/>
                    </a:moveTo>
                    <a:cubicBezTo>
                      <a:pt x="2812" y="1108"/>
                      <a:pt x="5582" y="1662"/>
                      <a:pt x="6136" y="4985"/>
                    </a:cubicBezTo>
                    <a:cubicBezTo>
                      <a:pt x="4474" y="4985"/>
                      <a:pt x="-511" y="2769"/>
                      <a:pt x="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5" name="Freeform: Shape 1554">
                <a:extLst>
                  <a:ext uri="{FF2B5EF4-FFF2-40B4-BE49-F238E27FC236}">
                    <a16:creationId xmlns:a16="http://schemas.microsoft.com/office/drawing/2014/main" id="{0BCE0AF2-2AC9-4014-8EAF-BBC0D3F11AD8}"/>
                  </a:ext>
                </a:extLst>
              </p:cNvPr>
              <p:cNvSpPr/>
              <p:nvPr/>
            </p:nvSpPr>
            <p:spPr>
              <a:xfrm>
                <a:off x="5872782" y="2767791"/>
                <a:ext cx="1686" cy="2769"/>
              </a:xfrm>
              <a:custGeom>
                <a:avLst/>
                <a:gdLst>
                  <a:gd name="connsiteX0" fmla="*/ 0 w 1686"/>
                  <a:gd name="connsiteY0" fmla="*/ 0 h 2769"/>
                  <a:gd name="connsiteX1" fmla="*/ 0 w 1686"/>
                  <a:gd name="connsiteY1" fmla="*/ 2769 h 2769"/>
                  <a:gd name="connsiteX2" fmla="*/ 0 w 1686"/>
                  <a:gd name="connsiteY2" fmla="*/ 0 h 2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6" h="2769">
                    <a:moveTo>
                      <a:pt x="0" y="0"/>
                    </a:moveTo>
                    <a:cubicBezTo>
                      <a:pt x="1662" y="554"/>
                      <a:pt x="2769" y="2769"/>
                      <a:pt x="0" y="2769"/>
                    </a:cubicBezTo>
                    <a:cubicBezTo>
                      <a:pt x="0" y="1662"/>
                      <a:pt x="0" y="110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6" name="Freeform: Shape 1555">
                <a:extLst>
                  <a:ext uri="{FF2B5EF4-FFF2-40B4-BE49-F238E27FC236}">
                    <a16:creationId xmlns:a16="http://schemas.microsoft.com/office/drawing/2014/main" id="{81CCC297-5AEB-40F5-AE53-32EE5973C8C3}"/>
                  </a:ext>
                </a:extLst>
              </p:cNvPr>
              <p:cNvSpPr/>
              <p:nvPr/>
            </p:nvSpPr>
            <p:spPr>
              <a:xfrm>
                <a:off x="5879429" y="2767687"/>
                <a:ext cx="4984" cy="2872"/>
              </a:xfrm>
              <a:custGeom>
                <a:avLst/>
                <a:gdLst>
                  <a:gd name="connsiteX0" fmla="*/ 4985 w 4984"/>
                  <a:gd name="connsiteY0" fmla="*/ 1765 h 2872"/>
                  <a:gd name="connsiteX1" fmla="*/ 3323 w 4984"/>
                  <a:gd name="connsiteY1" fmla="*/ 2873 h 2872"/>
                  <a:gd name="connsiteX2" fmla="*/ 0 w 4984"/>
                  <a:gd name="connsiteY2" fmla="*/ 1211 h 2872"/>
                  <a:gd name="connsiteX3" fmla="*/ 4985 w 4984"/>
                  <a:gd name="connsiteY3" fmla="*/ 1765 h 2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84" h="2872">
                    <a:moveTo>
                      <a:pt x="4985" y="1765"/>
                    </a:moveTo>
                    <a:cubicBezTo>
                      <a:pt x="4985" y="2873"/>
                      <a:pt x="3877" y="2319"/>
                      <a:pt x="3323" y="2873"/>
                    </a:cubicBezTo>
                    <a:cubicBezTo>
                      <a:pt x="1662" y="2873"/>
                      <a:pt x="1662" y="1211"/>
                      <a:pt x="0" y="1211"/>
                    </a:cubicBezTo>
                    <a:cubicBezTo>
                      <a:pt x="1662" y="-1558"/>
                      <a:pt x="3877" y="1211"/>
                      <a:pt x="4985" y="17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7" name="Freeform: Shape 1556">
                <a:extLst>
                  <a:ext uri="{FF2B5EF4-FFF2-40B4-BE49-F238E27FC236}">
                    <a16:creationId xmlns:a16="http://schemas.microsoft.com/office/drawing/2014/main" id="{902CA912-6C13-4702-93AF-4056B4AD4C0F}"/>
                  </a:ext>
                </a:extLst>
              </p:cNvPr>
              <p:cNvSpPr/>
              <p:nvPr/>
            </p:nvSpPr>
            <p:spPr>
              <a:xfrm>
                <a:off x="5854985" y="2768345"/>
                <a:ext cx="3395" cy="2107"/>
              </a:xfrm>
              <a:custGeom>
                <a:avLst/>
                <a:gdLst>
                  <a:gd name="connsiteX0" fmla="*/ 72 w 3395"/>
                  <a:gd name="connsiteY0" fmla="*/ 0 h 2107"/>
                  <a:gd name="connsiteX1" fmla="*/ 3396 w 3395"/>
                  <a:gd name="connsiteY1" fmla="*/ 1662 h 2107"/>
                  <a:gd name="connsiteX2" fmla="*/ 72 w 3395"/>
                  <a:gd name="connsiteY2" fmla="*/ 0 h 2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95" h="2107">
                    <a:moveTo>
                      <a:pt x="72" y="0"/>
                    </a:moveTo>
                    <a:cubicBezTo>
                      <a:pt x="1734" y="0"/>
                      <a:pt x="2288" y="1108"/>
                      <a:pt x="3396" y="1662"/>
                    </a:cubicBezTo>
                    <a:cubicBezTo>
                      <a:pt x="2288" y="2769"/>
                      <a:pt x="-481" y="1662"/>
                      <a:pt x="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8" name="Freeform: Shape 1557">
                <a:extLst>
                  <a:ext uri="{FF2B5EF4-FFF2-40B4-BE49-F238E27FC236}">
                    <a16:creationId xmlns:a16="http://schemas.microsoft.com/office/drawing/2014/main" id="{D22B598A-8DE2-4102-97A3-D94ECF558C71}"/>
                  </a:ext>
                </a:extLst>
              </p:cNvPr>
              <p:cNvSpPr/>
              <p:nvPr/>
            </p:nvSpPr>
            <p:spPr>
              <a:xfrm>
                <a:off x="6031194" y="2768899"/>
                <a:ext cx="17170" cy="50957"/>
              </a:xfrm>
              <a:custGeom>
                <a:avLst/>
                <a:gdLst>
                  <a:gd name="connsiteX0" fmla="*/ 10524 w 17170"/>
                  <a:gd name="connsiteY0" fmla="*/ 0 h 50957"/>
                  <a:gd name="connsiteX1" fmla="*/ 17171 w 17170"/>
                  <a:gd name="connsiteY1" fmla="*/ 4985 h 50957"/>
                  <a:gd name="connsiteX2" fmla="*/ 6093 w 17170"/>
                  <a:gd name="connsiteY2" fmla="*/ 50958 h 50957"/>
                  <a:gd name="connsiteX3" fmla="*/ 0 w 17170"/>
                  <a:gd name="connsiteY3" fmla="*/ 47081 h 50957"/>
                  <a:gd name="connsiteX4" fmla="*/ 10524 w 17170"/>
                  <a:gd name="connsiteY4" fmla="*/ 0 h 5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70" h="50957">
                    <a:moveTo>
                      <a:pt x="10524" y="0"/>
                    </a:moveTo>
                    <a:cubicBezTo>
                      <a:pt x="13293" y="1108"/>
                      <a:pt x="14955" y="3323"/>
                      <a:pt x="17171" y="4985"/>
                    </a:cubicBezTo>
                    <a:cubicBezTo>
                      <a:pt x="13847" y="20494"/>
                      <a:pt x="9416" y="35449"/>
                      <a:pt x="6093" y="50958"/>
                    </a:cubicBezTo>
                    <a:cubicBezTo>
                      <a:pt x="3877" y="49850"/>
                      <a:pt x="1662" y="48742"/>
                      <a:pt x="0" y="47081"/>
                    </a:cubicBezTo>
                    <a:cubicBezTo>
                      <a:pt x="3877" y="31572"/>
                      <a:pt x="7201" y="15509"/>
                      <a:pt x="10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9" name="Freeform: Shape 1558">
                <a:extLst>
                  <a:ext uri="{FF2B5EF4-FFF2-40B4-BE49-F238E27FC236}">
                    <a16:creationId xmlns:a16="http://schemas.microsoft.com/office/drawing/2014/main" id="{361AE0BE-C7B8-4FCA-95A2-DBAB7C1F568D}"/>
                  </a:ext>
                </a:extLst>
              </p:cNvPr>
              <p:cNvSpPr/>
              <p:nvPr/>
            </p:nvSpPr>
            <p:spPr>
              <a:xfrm>
                <a:off x="5961590" y="2769452"/>
                <a:ext cx="4614" cy="4431"/>
              </a:xfrm>
              <a:custGeom>
                <a:avLst/>
                <a:gdLst>
                  <a:gd name="connsiteX0" fmla="*/ 369 w 4614"/>
                  <a:gd name="connsiteY0" fmla="*/ 0 h 4431"/>
                  <a:gd name="connsiteX1" fmla="*/ 4246 w 4614"/>
                  <a:gd name="connsiteY1" fmla="*/ 4431 h 4431"/>
                  <a:gd name="connsiteX2" fmla="*/ 369 w 4614"/>
                  <a:gd name="connsiteY2" fmla="*/ 0 h 4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14" h="4431">
                    <a:moveTo>
                      <a:pt x="369" y="0"/>
                    </a:moveTo>
                    <a:cubicBezTo>
                      <a:pt x="1476" y="1662"/>
                      <a:pt x="5907" y="1662"/>
                      <a:pt x="4246" y="4431"/>
                    </a:cubicBezTo>
                    <a:cubicBezTo>
                      <a:pt x="3138" y="3323"/>
                      <a:pt x="-1293" y="2769"/>
                      <a:pt x="3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0" name="Freeform: Shape 1559">
                <a:extLst>
                  <a:ext uri="{FF2B5EF4-FFF2-40B4-BE49-F238E27FC236}">
                    <a16:creationId xmlns:a16="http://schemas.microsoft.com/office/drawing/2014/main" id="{376D848D-BD80-4BA8-A451-5E646B033F5C}"/>
                  </a:ext>
                </a:extLst>
              </p:cNvPr>
              <p:cNvSpPr/>
              <p:nvPr/>
            </p:nvSpPr>
            <p:spPr>
              <a:xfrm>
                <a:off x="5875439" y="2771114"/>
                <a:ext cx="3990" cy="3323"/>
              </a:xfrm>
              <a:custGeom>
                <a:avLst/>
                <a:gdLst>
                  <a:gd name="connsiteX0" fmla="*/ 1221 w 3990"/>
                  <a:gd name="connsiteY0" fmla="*/ 0 h 3323"/>
                  <a:gd name="connsiteX1" fmla="*/ 3990 w 3990"/>
                  <a:gd name="connsiteY1" fmla="*/ 1108 h 3323"/>
                  <a:gd name="connsiteX2" fmla="*/ 2882 w 3990"/>
                  <a:gd name="connsiteY2" fmla="*/ 3323 h 3323"/>
                  <a:gd name="connsiteX3" fmla="*/ 113 w 3990"/>
                  <a:gd name="connsiteY3" fmla="*/ 2216 h 3323"/>
                  <a:gd name="connsiteX4" fmla="*/ 1221 w 3990"/>
                  <a:gd name="connsiteY4" fmla="*/ 0 h 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90" h="3323">
                    <a:moveTo>
                      <a:pt x="1221" y="0"/>
                    </a:moveTo>
                    <a:cubicBezTo>
                      <a:pt x="2882" y="0"/>
                      <a:pt x="2329" y="1662"/>
                      <a:pt x="3990" y="1108"/>
                    </a:cubicBezTo>
                    <a:cubicBezTo>
                      <a:pt x="3990" y="2769"/>
                      <a:pt x="2882" y="2216"/>
                      <a:pt x="2882" y="3323"/>
                    </a:cubicBezTo>
                    <a:cubicBezTo>
                      <a:pt x="1775" y="3323"/>
                      <a:pt x="1221" y="2216"/>
                      <a:pt x="113" y="2216"/>
                    </a:cubicBezTo>
                    <a:cubicBezTo>
                      <a:pt x="-441" y="554"/>
                      <a:pt x="1221" y="1108"/>
                      <a:pt x="12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1" name="Freeform: Shape 1560">
                <a:extLst>
                  <a:ext uri="{FF2B5EF4-FFF2-40B4-BE49-F238E27FC236}">
                    <a16:creationId xmlns:a16="http://schemas.microsoft.com/office/drawing/2014/main" id="{8D4AE03E-D8B8-4C61-9FD6-C0B21DDCCAEB}"/>
                  </a:ext>
                </a:extLst>
              </p:cNvPr>
              <p:cNvSpPr/>
              <p:nvPr/>
            </p:nvSpPr>
            <p:spPr>
              <a:xfrm>
                <a:off x="5884968" y="2771668"/>
                <a:ext cx="26032" cy="20493"/>
              </a:xfrm>
              <a:custGeom>
                <a:avLst/>
                <a:gdLst>
                  <a:gd name="connsiteX0" fmla="*/ 26033 w 26032"/>
                  <a:gd name="connsiteY0" fmla="*/ 15509 h 20493"/>
                  <a:gd name="connsiteX1" fmla="*/ 25479 w 26032"/>
                  <a:gd name="connsiteY1" fmla="*/ 20494 h 20493"/>
                  <a:gd name="connsiteX2" fmla="*/ 0 w 26032"/>
                  <a:gd name="connsiteY2" fmla="*/ 1108 h 20493"/>
                  <a:gd name="connsiteX3" fmla="*/ 554 w 26032"/>
                  <a:gd name="connsiteY3" fmla="*/ 0 h 20493"/>
                  <a:gd name="connsiteX4" fmla="*/ 26033 w 26032"/>
                  <a:gd name="connsiteY4" fmla="*/ 15509 h 20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32" h="20493">
                    <a:moveTo>
                      <a:pt x="26033" y="15509"/>
                    </a:moveTo>
                    <a:cubicBezTo>
                      <a:pt x="26033" y="17724"/>
                      <a:pt x="25479" y="18278"/>
                      <a:pt x="25479" y="20494"/>
                    </a:cubicBezTo>
                    <a:cubicBezTo>
                      <a:pt x="16617" y="14401"/>
                      <a:pt x="8862" y="7201"/>
                      <a:pt x="0" y="1108"/>
                    </a:cubicBezTo>
                    <a:cubicBezTo>
                      <a:pt x="0" y="554"/>
                      <a:pt x="554" y="554"/>
                      <a:pt x="554" y="0"/>
                    </a:cubicBezTo>
                    <a:cubicBezTo>
                      <a:pt x="8862" y="3323"/>
                      <a:pt x="16063" y="11632"/>
                      <a:pt x="26033" y="155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2" name="Freeform: Shape 1561">
                <a:extLst>
                  <a:ext uri="{FF2B5EF4-FFF2-40B4-BE49-F238E27FC236}">
                    <a16:creationId xmlns:a16="http://schemas.microsoft.com/office/drawing/2014/main" id="{C679D6DD-9EA3-4A8B-9745-3E76F3CE479F}"/>
                  </a:ext>
                </a:extLst>
              </p:cNvPr>
              <p:cNvSpPr/>
              <p:nvPr/>
            </p:nvSpPr>
            <p:spPr>
              <a:xfrm>
                <a:off x="6348019" y="2771668"/>
                <a:ext cx="6355" cy="6646"/>
              </a:xfrm>
              <a:custGeom>
                <a:avLst/>
                <a:gdLst>
                  <a:gd name="connsiteX0" fmla="*/ 1108 w 6355"/>
                  <a:gd name="connsiteY0" fmla="*/ 0 h 6646"/>
                  <a:gd name="connsiteX1" fmla="*/ 5539 w 6355"/>
                  <a:gd name="connsiteY1" fmla="*/ 6647 h 6646"/>
                  <a:gd name="connsiteX2" fmla="*/ 0 w 6355"/>
                  <a:gd name="connsiteY2" fmla="*/ 2769 h 6646"/>
                  <a:gd name="connsiteX3" fmla="*/ 1108 w 6355"/>
                  <a:gd name="connsiteY3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5" h="6646">
                    <a:moveTo>
                      <a:pt x="1108" y="0"/>
                    </a:moveTo>
                    <a:cubicBezTo>
                      <a:pt x="3323" y="1662"/>
                      <a:pt x="8308" y="2769"/>
                      <a:pt x="5539" y="6647"/>
                    </a:cubicBezTo>
                    <a:cubicBezTo>
                      <a:pt x="3877" y="4985"/>
                      <a:pt x="1108" y="4431"/>
                      <a:pt x="0" y="2769"/>
                    </a:cubicBezTo>
                    <a:cubicBezTo>
                      <a:pt x="0" y="1108"/>
                      <a:pt x="1108" y="554"/>
                      <a:pt x="1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3" name="Freeform: Shape 1562">
                <a:extLst>
                  <a:ext uri="{FF2B5EF4-FFF2-40B4-BE49-F238E27FC236}">
                    <a16:creationId xmlns:a16="http://schemas.microsoft.com/office/drawing/2014/main" id="{D3FE41B2-9CD2-4BE1-B804-BDF5149E86F5}"/>
                  </a:ext>
                </a:extLst>
              </p:cNvPr>
              <p:cNvSpPr/>
              <p:nvPr/>
            </p:nvSpPr>
            <p:spPr>
              <a:xfrm>
                <a:off x="5854504" y="2771668"/>
                <a:ext cx="4431" cy="7754"/>
              </a:xfrm>
              <a:custGeom>
                <a:avLst/>
                <a:gdLst>
                  <a:gd name="connsiteX0" fmla="*/ 554 w 4431"/>
                  <a:gd name="connsiteY0" fmla="*/ 0 h 7754"/>
                  <a:gd name="connsiteX1" fmla="*/ 4431 w 4431"/>
                  <a:gd name="connsiteY1" fmla="*/ 554 h 7754"/>
                  <a:gd name="connsiteX2" fmla="*/ 3877 w 4431"/>
                  <a:gd name="connsiteY2" fmla="*/ 7754 h 7754"/>
                  <a:gd name="connsiteX3" fmla="*/ 0 w 4431"/>
                  <a:gd name="connsiteY3" fmla="*/ 4431 h 7754"/>
                  <a:gd name="connsiteX4" fmla="*/ 554 w 4431"/>
                  <a:gd name="connsiteY4" fmla="*/ 0 h 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1" h="7754">
                    <a:moveTo>
                      <a:pt x="554" y="0"/>
                    </a:moveTo>
                    <a:cubicBezTo>
                      <a:pt x="2216" y="0"/>
                      <a:pt x="2769" y="554"/>
                      <a:pt x="4431" y="554"/>
                    </a:cubicBezTo>
                    <a:cubicBezTo>
                      <a:pt x="4431" y="3323"/>
                      <a:pt x="4431" y="6093"/>
                      <a:pt x="3877" y="7754"/>
                    </a:cubicBezTo>
                    <a:cubicBezTo>
                      <a:pt x="2216" y="6647"/>
                      <a:pt x="1108" y="5539"/>
                      <a:pt x="0" y="4431"/>
                    </a:cubicBezTo>
                    <a:cubicBezTo>
                      <a:pt x="0" y="3323"/>
                      <a:pt x="1108" y="2216"/>
                      <a:pt x="5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4" name="Freeform: Shape 1563">
                <a:extLst>
                  <a:ext uri="{FF2B5EF4-FFF2-40B4-BE49-F238E27FC236}">
                    <a16:creationId xmlns:a16="http://schemas.microsoft.com/office/drawing/2014/main" id="{9CA6C80F-3DB0-44E3-8488-6DAC46B4318B}"/>
                  </a:ext>
                </a:extLst>
              </p:cNvPr>
              <p:cNvSpPr/>
              <p:nvPr/>
            </p:nvSpPr>
            <p:spPr>
              <a:xfrm>
                <a:off x="6357280" y="2771668"/>
                <a:ext cx="5693" cy="4657"/>
              </a:xfrm>
              <a:custGeom>
                <a:avLst/>
                <a:gdLst>
                  <a:gd name="connsiteX0" fmla="*/ 709 w 5693"/>
                  <a:gd name="connsiteY0" fmla="*/ 0 h 4657"/>
                  <a:gd name="connsiteX1" fmla="*/ 5694 w 5693"/>
                  <a:gd name="connsiteY1" fmla="*/ 4431 h 4657"/>
                  <a:gd name="connsiteX2" fmla="*/ 155 w 5693"/>
                  <a:gd name="connsiteY2" fmla="*/ 2216 h 4657"/>
                  <a:gd name="connsiteX3" fmla="*/ 709 w 5693"/>
                  <a:gd name="connsiteY3" fmla="*/ 0 h 4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93" h="4657">
                    <a:moveTo>
                      <a:pt x="709" y="0"/>
                    </a:moveTo>
                    <a:cubicBezTo>
                      <a:pt x="2371" y="1662"/>
                      <a:pt x="5140" y="2216"/>
                      <a:pt x="5694" y="4431"/>
                    </a:cubicBezTo>
                    <a:cubicBezTo>
                      <a:pt x="3478" y="5539"/>
                      <a:pt x="2371" y="2216"/>
                      <a:pt x="155" y="2216"/>
                    </a:cubicBezTo>
                    <a:cubicBezTo>
                      <a:pt x="-399" y="1108"/>
                      <a:pt x="709" y="1108"/>
                      <a:pt x="7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5" name="Freeform: Shape 1564">
                <a:extLst>
                  <a:ext uri="{FF2B5EF4-FFF2-40B4-BE49-F238E27FC236}">
                    <a16:creationId xmlns:a16="http://schemas.microsoft.com/office/drawing/2014/main" id="{62821DAB-404C-4C9A-8390-2107BDD62537}"/>
                  </a:ext>
                </a:extLst>
              </p:cNvPr>
              <p:cNvSpPr/>
              <p:nvPr/>
            </p:nvSpPr>
            <p:spPr>
              <a:xfrm>
                <a:off x="5786774" y="2772222"/>
                <a:ext cx="57205" cy="43829"/>
              </a:xfrm>
              <a:custGeom>
                <a:avLst/>
                <a:gdLst>
                  <a:gd name="connsiteX0" fmla="*/ 155 w 57205"/>
                  <a:gd name="connsiteY0" fmla="*/ 0 h 43829"/>
                  <a:gd name="connsiteX1" fmla="*/ 50559 w 57205"/>
                  <a:gd name="connsiteY1" fmla="*/ 37664 h 43829"/>
                  <a:gd name="connsiteX2" fmla="*/ 57206 w 57205"/>
                  <a:gd name="connsiteY2" fmla="*/ 43757 h 43829"/>
                  <a:gd name="connsiteX3" fmla="*/ 50559 w 57205"/>
                  <a:gd name="connsiteY3" fmla="*/ 39880 h 43829"/>
                  <a:gd name="connsiteX4" fmla="*/ 709 w 57205"/>
                  <a:gd name="connsiteY4" fmla="*/ 4985 h 43829"/>
                  <a:gd name="connsiteX5" fmla="*/ 155 w 57205"/>
                  <a:gd name="connsiteY5" fmla="*/ 0 h 43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05" h="43829">
                    <a:moveTo>
                      <a:pt x="155" y="0"/>
                    </a:moveTo>
                    <a:cubicBezTo>
                      <a:pt x="16772" y="11632"/>
                      <a:pt x="33942" y="24925"/>
                      <a:pt x="50559" y="37664"/>
                    </a:cubicBezTo>
                    <a:cubicBezTo>
                      <a:pt x="52775" y="39326"/>
                      <a:pt x="56098" y="40988"/>
                      <a:pt x="57206" y="43757"/>
                    </a:cubicBezTo>
                    <a:cubicBezTo>
                      <a:pt x="55544" y="44311"/>
                      <a:pt x="52775" y="41542"/>
                      <a:pt x="50559" y="39880"/>
                    </a:cubicBezTo>
                    <a:cubicBezTo>
                      <a:pt x="34496" y="28802"/>
                      <a:pt x="17880" y="15509"/>
                      <a:pt x="709" y="4985"/>
                    </a:cubicBezTo>
                    <a:cubicBezTo>
                      <a:pt x="709" y="3323"/>
                      <a:pt x="-399" y="2216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6" name="Freeform: Shape 1565">
                <a:extLst>
                  <a:ext uri="{FF2B5EF4-FFF2-40B4-BE49-F238E27FC236}">
                    <a16:creationId xmlns:a16="http://schemas.microsoft.com/office/drawing/2014/main" id="{8A67A216-1DC4-4561-878E-391A14D645D8}"/>
                  </a:ext>
                </a:extLst>
              </p:cNvPr>
              <p:cNvSpPr/>
              <p:nvPr/>
            </p:nvSpPr>
            <p:spPr>
              <a:xfrm>
                <a:off x="5880537" y="2773884"/>
                <a:ext cx="28977" cy="24925"/>
              </a:xfrm>
              <a:custGeom>
                <a:avLst/>
                <a:gdLst>
                  <a:gd name="connsiteX0" fmla="*/ 28802 w 28977"/>
                  <a:gd name="connsiteY0" fmla="*/ 24925 h 24925"/>
                  <a:gd name="connsiteX1" fmla="*/ 13847 w 28977"/>
                  <a:gd name="connsiteY1" fmla="*/ 13293 h 24925"/>
                  <a:gd name="connsiteX2" fmla="*/ 0 w 28977"/>
                  <a:gd name="connsiteY2" fmla="*/ 1108 h 24925"/>
                  <a:gd name="connsiteX3" fmla="*/ 1662 w 28977"/>
                  <a:gd name="connsiteY3" fmla="*/ 0 h 24925"/>
                  <a:gd name="connsiteX4" fmla="*/ 2216 w 28977"/>
                  <a:gd name="connsiteY4" fmla="*/ 554 h 24925"/>
                  <a:gd name="connsiteX5" fmla="*/ 23817 w 28977"/>
                  <a:gd name="connsiteY5" fmla="*/ 17724 h 24925"/>
                  <a:gd name="connsiteX6" fmla="*/ 28802 w 28977"/>
                  <a:gd name="connsiteY6" fmla="*/ 24925 h 24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77" h="24925">
                    <a:moveTo>
                      <a:pt x="28802" y="24925"/>
                    </a:moveTo>
                    <a:cubicBezTo>
                      <a:pt x="23817" y="21602"/>
                      <a:pt x="18832" y="17171"/>
                      <a:pt x="13847" y="13293"/>
                    </a:cubicBezTo>
                    <a:cubicBezTo>
                      <a:pt x="8862" y="9416"/>
                      <a:pt x="2769" y="6093"/>
                      <a:pt x="0" y="1108"/>
                    </a:cubicBezTo>
                    <a:cubicBezTo>
                      <a:pt x="554" y="1108"/>
                      <a:pt x="1108" y="554"/>
                      <a:pt x="1662" y="0"/>
                    </a:cubicBezTo>
                    <a:cubicBezTo>
                      <a:pt x="2216" y="0"/>
                      <a:pt x="2216" y="0"/>
                      <a:pt x="2216" y="554"/>
                    </a:cubicBezTo>
                    <a:cubicBezTo>
                      <a:pt x="9970" y="5539"/>
                      <a:pt x="16617" y="12186"/>
                      <a:pt x="23817" y="17724"/>
                    </a:cubicBezTo>
                    <a:cubicBezTo>
                      <a:pt x="25479" y="19940"/>
                      <a:pt x="29910" y="21048"/>
                      <a:pt x="28802" y="249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7" name="Freeform: Shape 1566">
                <a:extLst>
                  <a:ext uri="{FF2B5EF4-FFF2-40B4-BE49-F238E27FC236}">
                    <a16:creationId xmlns:a16="http://schemas.microsoft.com/office/drawing/2014/main" id="{9C920C0D-1BCB-48C4-86EC-2357BD010D1E}"/>
                  </a:ext>
                </a:extLst>
              </p:cNvPr>
              <p:cNvSpPr/>
              <p:nvPr/>
            </p:nvSpPr>
            <p:spPr>
              <a:xfrm>
                <a:off x="6038395" y="2774437"/>
                <a:ext cx="14955" cy="49850"/>
              </a:xfrm>
              <a:custGeom>
                <a:avLst/>
                <a:gdLst>
                  <a:gd name="connsiteX0" fmla="*/ 6093 w 14955"/>
                  <a:gd name="connsiteY0" fmla="*/ 33233 h 49850"/>
                  <a:gd name="connsiteX1" fmla="*/ 8308 w 14955"/>
                  <a:gd name="connsiteY1" fmla="*/ 36003 h 49850"/>
                  <a:gd name="connsiteX2" fmla="*/ 5539 w 14955"/>
                  <a:gd name="connsiteY2" fmla="*/ 49850 h 49850"/>
                  <a:gd name="connsiteX3" fmla="*/ 0 w 14955"/>
                  <a:gd name="connsiteY3" fmla="*/ 46527 h 49850"/>
                  <a:gd name="connsiteX4" fmla="*/ 10524 w 14955"/>
                  <a:gd name="connsiteY4" fmla="*/ 0 h 49850"/>
                  <a:gd name="connsiteX5" fmla="*/ 14955 w 14955"/>
                  <a:gd name="connsiteY5" fmla="*/ 3877 h 49850"/>
                  <a:gd name="connsiteX6" fmla="*/ 8308 w 14955"/>
                  <a:gd name="connsiteY6" fmla="*/ 34895 h 49850"/>
                  <a:gd name="connsiteX7" fmla="*/ 6093 w 14955"/>
                  <a:gd name="connsiteY7" fmla="*/ 33233 h 49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55" h="49850">
                    <a:moveTo>
                      <a:pt x="6093" y="33233"/>
                    </a:moveTo>
                    <a:cubicBezTo>
                      <a:pt x="5539" y="33787"/>
                      <a:pt x="8308" y="34895"/>
                      <a:pt x="8308" y="36003"/>
                    </a:cubicBezTo>
                    <a:cubicBezTo>
                      <a:pt x="7201" y="40434"/>
                      <a:pt x="6093" y="44865"/>
                      <a:pt x="5539" y="49850"/>
                    </a:cubicBezTo>
                    <a:cubicBezTo>
                      <a:pt x="3323" y="49296"/>
                      <a:pt x="1662" y="47634"/>
                      <a:pt x="0" y="46527"/>
                    </a:cubicBezTo>
                    <a:cubicBezTo>
                      <a:pt x="3323" y="31018"/>
                      <a:pt x="7201" y="15509"/>
                      <a:pt x="10524" y="0"/>
                    </a:cubicBezTo>
                    <a:cubicBezTo>
                      <a:pt x="12739" y="554"/>
                      <a:pt x="13847" y="2216"/>
                      <a:pt x="14955" y="3877"/>
                    </a:cubicBezTo>
                    <a:cubicBezTo>
                      <a:pt x="13293" y="14401"/>
                      <a:pt x="9970" y="23817"/>
                      <a:pt x="8308" y="34895"/>
                    </a:cubicBezTo>
                    <a:cubicBezTo>
                      <a:pt x="7754" y="34895"/>
                      <a:pt x="7201" y="33787"/>
                      <a:pt x="6093" y="332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8" name="Freeform: Shape 1567">
                <a:extLst>
                  <a:ext uri="{FF2B5EF4-FFF2-40B4-BE49-F238E27FC236}">
                    <a16:creationId xmlns:a16="http://schemas.microsoft.com/office/drawing/2014/main" id="{3AE53BC4-CAE1-4F7D-8677-EAB141328AEC}"/>
                  </a:ext>
                </a:extLst>
              </p:cNvPr>
              <p:cNvSpPr/>
              <p:nvPr/>
            </p:nvSpPr>
            <p:spPr>
              <a:xfrm>
                <a:off x="5872090" y="2774991"/>
                <a:ext cx="2513" cy="3323"/>
              </a:xfrm>
              <a:custGeom>
                <a:avLst/>
                <a:gdLst>
                  <a:gd name="connsiteX0" fmla="*/ 692 w 2513"/>
                  <a:gd name="connsiteY0" fmla="*/ 0 h 3323"/>
                  <a:gd name="connsiteX1" fmla="*/ 138 w 2513"/>
                  <a:gd name="connsiteY1" fmla="*/ 3323 h 3323"/>
                  <a:gd name="connsiteX2" fmla="*/ 692 w 2513"/>
                  <a:gd name="connsiteY2" fmla="*/ 0 h 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13" h="3323">
                    <a:moveTo>
                      <a:pt x="692" y="0"/>
                    </a:moveTo>
                    <a:cubicBezTo>
                      <a:pt x="3462" y="554"/>
                      <a:pt x="2908" y="3323"/>
                      <a:pt x="138" y="3323"/>
                    </a:cubicBezTo>
                    <a:cubicBezTo>
                      <a:pt x="138" y="2216"/>
                      <a:pt x="-415" y="554"/>
                      <a:pt x="6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9" name="Freeform: Shape 1568">
                <a:extLst>
                  <a:ext uri="{FF2B5EF4-FFF2-40B4-BE49-F238E27FC236}">
                    <a16:creationId xmlns:a16="http://schemas.microsoft.com/office/drawing/2014/main" id="{9539289D-93A0-44CD-B704-17E5D576F5E5}"/>
                  </a:ext>
                </a:extLst>
              </p:cNvPr>
              <p:cNvSpPr/>
              <p:nvPr/>
            </p:nvSpPr>
            <p:spPr>
              <a:xfrm>
                <a:off x="6354666" y="2776653"/>
                <a:ext cx="6247" cy="6092"/>
              </a:xfrm>
              <a:custGeom>
                <a:avLst/>
                <a:gdLst>
                  <a:gd name="connsiteX0" fmla="*/ 1108 w 6247"/>
                  <a:gd name="connsiteY0" fmla="*/ 0 h 6092"/>
                  <a:gd name="connsiteX1" fmla="*/ 6093 w 6247"/>
                  <a:gd name="connsiteY1" fmla="*/ 2769 h 6092"/>
                  <a:gd name="connsiteX2" fmla="*/ 5539 w 6247"/>
                  <a:gd name="connsiteY2" fmla="*/ 6093 h 6092"/>
                  <a:gd name="connsiteX3" fmla="*/ 0 w 6247"/>
                  <a:gd name="connsiteY3" fmla="*/ 2769 h 6092"/>
                  <a:gd name="connsiteX4" fmla="*/ 1108 w 6247"/>
                  <a:gd name="connsiteY4" fmla="*/ 0 h 6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" h="6092">
                    <a:moveTo>
                      <a:pt x="1108" y="0"/>
                    </a:moveTo>
                    <a:cubicBezTo>
                      <a:pt x="3323" y="554"/>
                      <a:pt x="4431" y="2216"/>
                      <a:pt x="6093" y="2769"/>
                    </a:cubicBezTo>
                    <a:cubicBezTo>
                      <a:pt x="6647" y="4431"/>
                      <a:pt x="5539" y="4431"/>
                      <a:pt x="5539" y="6093"/>
                    </a:cubicBezTo>
                    <a:cubicBezTo>
                      <a:pt x="2769" y="6093"/>
                      <a:pt x="2216" y="3323"/>
                      <a:pt x="0" y="2769"/>
                    </a:cubicBezTo>
                    <a:cubicBezTo>
                      <a:pt x="554" y="1108"/>
                      <a:pt x="1662" y="1108"/>
                      <a:pt x="1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0" name="Freeform: Shape 1569">
                <a:extLst>
                  <a:ext uri="{FF2B5EF4-FFF2-40B4-BE49-F238E27FC236}">
                    <a16:creationId xmlns:a16="http://schemas.microsoft.com/office/drawing/2014/main" id="{047E8345-7B85-4C54-A285-502D23C1B9B9}"/>
                  </a:ext>
                </a:extLst>
              </p:cNvPr>
              <p:cNvSpPr/>
              <p:nvPr/>
            </p:nvSpPr>
            <p:spPr>
              <a:xfrm>
                <a:off x="6364636" y="2777207"/>
                <a:ext cx="6646" cy="5538"/>
              </a:xfrm>
              <a:custGeom>
                <a:avLst/>
                <a:gdLst>
                  <a:gd name="connsiteX0" fmla="*/ 0 w 6646"/>
                  <a:gd name="connsiteY0" fmla="*/ 0 h 5538"/>
                  <a:gd name="connsiteX1" fmla="*/ 6647 w 6646"/>
                  <a:gd name="connsiteY1" fmla="*/ 5539 h 5538"/>
                  <a:gd name="connsiteX2" fmla="*/ 0 w 6646"/>
                  <a:gd name="connsiteY2" fmla="*/ 0 h 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46" h="5538">
                    <a:moveTo>
                      <a:pt x="0" y="0"/>
                    </a:moveTo>
                    <a:cubicBezTo>
                      <a:pt x="2216" y="1662"/>
                      <a:pt x="4985" y="2769"/>
                      <a:pt x="6647" y="5539"/>
                    </a:cubicBezTo>
                    <a:cubicBezTo>
                      <a:pt x="4431" y="4431"/>
                      <a:pt x="0" y="276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1" name="Freeform: Shape 1570">
                <a:extLst>
                  <a:ext uri="{FF2B5EF4-FFF2-40B4-BE49-F238E27FC236}">
                    <a16:creationId xmlns:a16="http://schemas.microsoft.com/office/drawing/2014/main" id="{42648EC9-DB09-48B6-98BE-C5DD5712013C}"/>
                  </a:ext>
                </a:extLst>
              </p:cNvPr>
              <p:cNvSpPr/>
              <p:nvPr/>
            </p:nvSpPr>
            <p:spPr>
              <a:xfrm>
                <a:off x="5875487" y="2778969"/>
                <a:ext cx="5049" cy="3776"/>
              </a:xfrm>
              <a:custGeom>
                <a:avLst/>
                <a:gdLst>
                  <a:gd name="connsiteX0" fmla="*/ 5050 w 5049"/>
                  <a:gd name="connsiteY0" fmla="*/ 2669 h 3776"/>
                  <a:gd name="connsiteX1" fmla="*/ 3388 w 5049"/>
                  <a:gd name="connsiteY1" fmla="*/ 3776 h 3776"/>
                  <a:gd name="connsiteX2" fmla="*/ 5050 w 5049"/>
                  <a:gd name="connsiteY2" fmla="*/ 2669 h 3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49" h="3776">
                    <a:moveTo>
                      <a:pt x="5050" y="2669"/>
                    </a:moveTo>
                    <a:cubicBezTo>
                      <a:pt x="3942" y="2669"/>
                      <a:pt x="3942" y="3776"/>
                      <a:pt x="3388" y="3776"/>
                    </a:cubicBezTo>
                    <a:cubicBezTo>
                      <a:pt x="-4367" y="2669"/>
                      <a:pt x="3388" y="-3424"/>
                      <a:pt x="5050" y="26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2" name="Freeform: Shape 1571">
                <a:extLst>
                  <a:ext uri="{FF2B5EF4-FFF2-40B4-BE49-F238E27FC236}">
                    <a16:creationId xmlns:a16="http://schemas.microsoft.com/office/drawing/2014/main" id="{1CCAD6B0-73BE-4B68-9A79-FD2C25E074D5}"/>
                  </a:ext>
                </a:extLst>
              </p:cNvPr>
              <p:cNvSpPr/>
              <p:nvPr/>
            </p:nvSpPr>
            <p:spPr>
              <a:xfrm>
                <a:off x="6048365" y="2779422"/>
                <a:ext cx="13293" cy="35448"/>
              </a:xfrm>
              <a:custGeom>
                <a:avLst/>
                <a:gdLst>
                  <a:gd name="connsiteX0" fmla="*/ 6647 w 13293"/>
                  <a:gd name="connsiteY0" fmla="*/ 0 h 35448"/>
                  <a:gd name="connsiteX1" fmla="*/ 13293 w 13293"/>
                  <a:gd name="connsiteY1" fmla="*/ 6093 h 35448"/>
                  <a:gd name="connsiteX2" fmla="*/ 6647 w 13293"/>
                  <a:gd name="connsiteY2" fmla="*/ 35449 h 35448"/>
                  <a:gd name="connsiteX3" fmla="*/ 0 w 13293"/>
                  <a:gd name="connsiteY3" fmla="*/ 31018 h 35448"/>
                  <a:gd name="connsiteX4" fmla="*/ 6647 w 13293"/>
                  <a:gd name="connsiteY4" fmla="*/ 0 h 35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93" h="35448">
                    <a:moveTo>
                      <a:pt x="6647" y="0"/>
                    </a:moveTo>
                    <a:cubicBezTo>
                      <a:pt x="8862" y="1662"/>
                      <a:pt x="11632" y="3877"/>
                      <a:pt x="13293" y="6093"/>
                    </a:cubicBezTo>
                    <a:cubicBezTo>
                      <a:pt x="11078" y="16063"/>
                      <a:pt x="8862" y="25479"/>
                      <a:pt x="6647" y="35449"/>
                    </a:cubicBezTo>
                    <a:cubicBezTo>
                      <a:pt x="4431" y="33787"/>
                      <a:pt x="1662" y="32679"/>
                      <a:pt x="0" y="31018"/>
                    </a:cubicBezTo>
                    <a:cubicBezTo>
                      <a:pt x="2769" y="20494"/>
                      <a:pt x="4431" y="9970"/>
                      <a:pt x="6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3" name="Freeform: Shape 1572">
                <a:extLst>
                  <a:ext uri="{FF2B5EF4-FFF2-40B4-BE49-F238E27FC236}">
                    <a16:creationId xmlns:a16="http://schemas.microsoft.com/office/drawing/2014/main" id="{E78B714E-093B-4896-A837-E6CF7FC6E6C7}"/>
                  </a:ext>
                </a:extLst>
              </p:cNvPr>
              <p:cNvSpPr/>
              <p:nvPr/>
            </p:nvSpPr>
            <p:spPr>
              <a:xfrm>
                <a:off x="5853950" y="2779976"/>
                <a:ext cx="4504" cy="18278"/>
              </a:xfrm>
              <a:custGeom>
                <a:avLst/>
                <a:gdLst>
                  <a:gd name="connsiteX0" fmla="*/ 554 w 4504"/>
                  <a:gd name="connsiteY0" fmla="*/ 0 h 18278"/>
                  <a:gd name="connsiteX1" fmla="*/ 3877 w 4504"/>
                  <a:gd name="connsiteY1" fmla="*/ 18278 h 18278"/>
                  <a:gd name="connsiteX2" fmla="*/ 0 w 4504"/>
                  <a:gd name="connsiteY2" fmla="*/ 16617 h 18278"/>
                  <a:gd name="connsiteX3" fmla="*/ 554 w 4504"/>
                  <a:gd name="connsiteY3" fmla="*/ 0 h 18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04" h="18278">
                    <a:moveTo>
                      <a:pt x="554" y="0"/>
                    </a:moveTo>
                    <a:cubicBezTo>
                      <a:pt x="7201" y="2216"/>
                      <a:pt x="3323" y="11632"/>
                      <a:pt x="3877" y="18278"/>
                    </a:cubicBezTo>
                    <a:cubicBezTo>
                      <a:pt x="2216" y="17724"/>
                      <a:pt x="1662" y="16617"/>
                      <a:pt x="0" y="16617"/>
                    </a:cubicBezTo>
                    <a:cubicBezTo>
                      <a:pt x="0" y="10524"/>
                      <a:pt x="554" y="6093"/>
                      <a:pt x="5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4" name="Freeform: Shape 1573">
                <a:extLst>
                  <a:ext uri="{FF2B5EF4-FFF2-40B4-BE49-F238E27FC236}">
                    <a16:creationId xmlns:a16="http://schemas.microsoft.com/office/drawing/2014/main" id="{8BEC1879-E617-483E-9AD7-05D53D384424}"/>
                  </a:ext>
                </a:extLst>
              </p:cNvPr>
              <p:cNvSpPr/>
              <p:nvPr/>
            </p:nvSpPr>
            <p:spPr>
              <a:xfrm>
                <a:off x="6354666" y="2781084"/>
                <a:ext cx="4985" cy="3395"/>
              </a:xfrm>
              <a:custGeom>
                <a:avLst/>
                <a:gdLst>
                  <a:gd name="connsiteX0" fmla="*/ 0 w 4985"/>
                  <a:gd name="connsiteY0" fmla="*/ 0 h 3395"/>
                  <a:gd name="connsiteX1" fmla="*/ 4985 w 4985"/>
                  <a:gd name="connsiteY1" fmla="*/ 3323 h 3395"/>
                  <a:gd name="connsiteX2" fmla="*/ 0 w 4985"/>
                  <a:gd name="connsiteY2" fmla="*/ 0 h 3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85" h="3395">
                    <a:moveTo>
                      <a:pt x="0" y="0"/>
                    </a:moveTo>
                    <a:cubicBezTo>
                      <a:pt x="1108" y="0"/>
                      <a:pt x="4431" y="1108"/>
                      <a:pt x="4985" y="3323"/>
                    </a:cubicBezTo>
                    <a:cubicBezTo>
                      <a:pt x="3323" y="3877"/>
                      <a:pt x="1662" y="110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5" name="Freeform: Shape 1574">
                <a:extLst>
                  <a:ext uri="{FF2B5EF4-FFF2-40B4-BE49-F238E27FC236}">
                    <a16:creationId xmlns:a16="http://schemas.microsoft.com/office/drawing/2014/main" id="{13D977A7-F0F8-44E3-92B3-81769EF93154}"/>
                  </a:ext>
                </a:extLst>
              </p:cNvPr>
              <p:cNvSpPr/>
              <p:nvPr/>
            </p:nvSpPr>
            <p:spPr>
              <a:xfrm>
                <a:off x="5879317" y="2781638"/>
                <a:ext cx="6758" cy="6092"/>
              </a:xfrm>
              <a:custGeom>
                <a:avLst/>
                <a:gdLst>
                  <a:gd name="connsiteX0" fmla="*/ 1773 w 6758"/>
                  <a:gd name="connsiteY0" fmla="*/ 0 h 6092"/>
                  <a:gd name="connsiteX1" fmla="*/ 6758 w 6758"/>
                  <a:gd name="connsiteY1" fmla="*/ 3323 h 6092"/>
                  <a:gd name="connsiteX2" fmla="*/ 3989 w 6758"/>
                  <a:gd name="connsiteY2" fmla="*/ 6093 h 6092"/>
                  <a:gd name="connsiteX3" fmla="*/ 111 w 6758"/>
                  <a:gd name="connsiteY3" fmla="*/ 2769 h 6092"/>
                  <a:gd name="connsiteX4" fmla="*/ 1773 w 6758"/>
                  <a:gd name="connsiteY4" fmla="*/ 0 h 6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58" h="6092">
                    <a:moveTo>
                      <a:pt x="1773" y="0"/>
                    </a:moveTo>
                    <a:cubicBezTo>
                      <a:pt x="3989" y="554"/>
                      <a:pt x="4543" y="2769"/>
                      <a:pt x="6758" y="3323"/>
                    </a:cubicBezTo>
                    <a:cubicBezTo>
                      <a:pt x="6204" y="4985"/>
                      <a:pt x="5650" y="5539"/>
                      <a:pt x="3989" y="6093"/>
                    </a:cubicBezTo>
                    <a:cubicBezTo>
                      <a:pt x="2881" y="4985"/>
                      <a:pt x="1773" y="3877"/>
                      <a:pt x="111" y="2769"/>
                    </a:cubicBezTo>
                    <a:cubicBezTo>
                      <a:pt x="-442" y="1108"/>
                      <a:pt x="1219" y="1108"/>
                      <a:pt x="17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6" name="Freeform: Shape 1575">
                <a:extLst>
                  <a:ext uri="{FF2B5EF4-FFF2-40B4-BE49-F238E27FC236}">
                    <a16:creationId xmlns:a16="http://schemas.microsoft.com/office/drawing/2014/main" id="{473CEF13-A683-4E56-9185-3E81365DED90}"/>
                  </a:ext>
                </a:extLst>
              </p:cNvPr>
              <p:cNvSpPr/>
              <p:nvPr/>
            </p:nvSpPr>
            <p:spPr>
              <a:xfrm>
                <a:off x="5871121" y="2782746"/>
                <a:ext cx="4984" cy="6646"/>
              </a:xfrm>
              <a:custGeom>
                <a:avLst/>
                <a:gdLst>
                  <a:gd name="connsiteX0" fmla="*/ 1108 w 4984"/>
                  <a:gd name="connsiteY0" fmla="*/ 0 h 6646"/>
                  <a:gd name="connsiteX1" fmla="*/ 4985 w 4984"/>
                  <a:gd name="connsiteY1" fmla="*/ 2216 h 6646"/>
                  <a:gd name="connsiteX2" fmla="*/ 0 w 4984"/>
                  <a:gd name="connsiteY2" fmla="*/ 6647 h 6646"/>
                  <a:gd name="connsiteX3" fmla="*/ 1108 w 4984"/>
                  <a:gd name="connsiteY3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84" h="6646">
                    <a:moveTo>
                      <a:pt x="1108" y="0"/>
                    </a:moveTo>
                    <a:cubicBezTo>
                      <a:pt x="2769" y="0"/>
                      <a:pt x="3323" y="2216"/>
                      <a:pt x="4985" y="2216"/>
                    </a:cubicBezTo>
                    <a:cubicBezTo>
                      <a:pt x="3323" y="3877"/>
                      <a:pt x="2216" y="6093"/>
                      <a:pt x="0" y="6647"/>
                    </a:cubicBezTo>
                    <a:cubicBezTo>
                      <a:pt x="0" y="3877"/>
                      <a:pt x="0" y="1108"/>
                      <a:pt x="1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7" name="Freeform: Shape 1576">
                <a:extLst>
                  <a:ext uri="{FF2B5EF4-FFF2-40B4-BE49-F238E27FC236}">
                    <a16:creationId xmlns:a16="http://schemas.microsoft.com/office/drawing/2014/main" id="{F92592D4-FC9E-49C6-BCB4-E189A0B9DA6E}"/>
                  </a:ext>
                </a:extLst>
              </p:cNvPr>
              <p:cNvSpPr/>
              <p:nvPr/>
            </p:nvSpPr>
            <p:spPr>
              <a:xfrm>
                <a:off x="6372944" y="2783854"/>
                <a:ext cx="4431" cy="3410"/>
              </a:xfrm>
              <a:custGeom>
                <a:avLst/>
                <a:gdLst>
                  <a:gd name="connsiteX0" fmla="*/ 0 w 4431"/>
                  <a:gd name="connsiteY0" fmla="*/ 0 h 3410"/>
                  <a:gd name="connsiteX1" fmla="*/ 4431 w 4431"/>
                  <a:gd name="connsiteY1" fmla="*/ 3323 h 3410"/>
                  <a:gd name="connsiteX2" fmla="*/ 0 w 4431"/>
                  <a:gd name="connsiteY2" fmla="*/ 0 h 3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31" h="3410">
                    <a:moveTo>
                      <a:pt x="0" y="0"/>
                    </a:moveTo>
                    <a:cubicBezTo>
                      <a:pt x="2216" y="554"/>
                      <a:pt x="2769" y="2216"/>
                      <a:pt x="4431" y="3323"/>
                    </a:cubicBezTo>
                    <a:cubicBezTo>
                      <a:pt x="3323" y="3877"/>
                      <a:pt x="554" y="166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8" name="Freeform: Shape 1577">
                <a:extLst>
                  <a:ext uri="{FF2B5EF4-FFF2-40B4-BE49-F238E27FC236}">
                    <a16:creationId xmlns:a16="http://schemas.microsoft.com/office/drawing/2014/main" id="{AF563B59-D3E1-4615-9374-374647BBA508}"/>
                  </a:ext>
                </a:extLst>
              </p:cNvPr>
              <p:cNvSpPr/>
              <p:nvPr/>
            </p:nvSpPr>
            <p:spPr>
              <a:xfrm>
                <a:off x="5872228" y="2786800"/>
                <a:ext cx="8862" cy="7023"/>
              </a:xfrm>
              <a:custGeom>
                <a:avLst/>
                <a:gdLst>
                  <a:gd name="connsiteX0" fmla="*/ 8862 w 8862"/>
                  <a:gd name="connsiteY0" fmla="*/ 2593 h 7023"/>
                  <a:gd name="connsiteX1" fmla="*/ 4985 w 8862"/>
                  <a:gd name="connsiteY1" fmla="*/ 7024 h 7023"/>
                  <a:gd name="connsiteX2" fmla="*/ 0 w 8862"/>
                  <a:gd name="connsiteY2" fmla="*/ 3701 h 7023"/>
                  <a:gd name="connsiteX3" fmla="*/ 8862 w 8862"/>
                  <a:gd name="connsiteY3" fmla="*/ 2593 h 7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62" h="7023">
                    <a:moveTo>
                      <a:pt x="8862" y="2593"/>
                    </a:moveTo>
                    <a:cubicBezTo>
                      <a:pt x="8308" y="4808"/>
                      <a:pt x="6093" y="5916"/>
                      <a:pt x="4985" y="7024"/>
                    </a:cubicBezTo>
                    <a:cubicBezTo>
                      <a:pt x="2769" y="6470"/>
                      <a:pt x="2216" y="4254"/>
                      <a:pt x="0" y="3701"/>
                    </a:cubicBezTo>
                    <a:cubicBezTo>
                      <a:pt x="1662" y="-730"/>
                      <a:pt x="6093" y="-1284"/>
                      <a:pt x="8862" y="259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9" name="Freeform: Shape 1578">
                <a:extLst>
                  <a:ext uri="{FF2B5EF4-FFF2-40B4-BE49-F238E27FC236}">
                    <a16:creationId xmlns:a16="http://schemas.microsoft.com/office/drawing/2014/main" id="{4A632D42-87D2-49A2-9EF2-23B8D48518A6}"/>
                  </a:ext>
                </a:extLst>
              </p:cNvPr>
              <p:cNvSpPr/>
              <p:nvPr/>
            </p:nvSpPr>
            <p:spPr>
              <a:xfrm>
                <a:off x="5884968" y="2786623"/>
                <a:ext cx="23817" cy="18832"/>
              </a:xfrm>
              <a:custGeom>
                <a:avLst/>
                <a:gdLst>
                  <a:gd name="connsiteX0" fmla="*/ 23817 w 23817"/>
                  <a:gd name="connsiteY0" fmla="*/ 15509 h 18832"/>
                  <a:gd name="connsiteX1" fmla="*/ 23263 w 23817"/>
                  <a:gd name="connsiteY1" fmla="*/ 18832 h 18832"/>
                  <a:gd name="connsiteX2" fmla="*/ 0 w 23817"/>
                  <a:gd name="connsiteY2" fmla="*/ 2769 h 18832"/>
                  <a:gd name="connsiteX3" fmla="*/ 1662 w 23817"/>
                  <a:gd name="connsiteY3" fmla="*/ 0 h 18832"/>
                  <a:gd name="connsiteX4" fmla="*/ 23817 w 23817"/>
                  <a:gd name="connsiteY4" fmla="*/ 15509 h 18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17" h="18832">
                    <a:moveTo>
                      <a:pt x="23817" y="15509"/>
                    </a:moveTo>
                    <a:cubicBezTo>
                      <a:pt x="23817" y="16617"/>
                      <a:pt x="23263" y="17171"/>
                      <a:pt x="23263" y="18832"/>
                    </a:cubicBezTo>
                    <a:cubicBezTo>
                      <a:pt x="14955" y="14401"/>
                      <a:pt x="7754" y="8308"/>
                      <a:pt x="0" y="2769"/>
                    </a:cubicBezTo>
                    <a:cubicBezTo>
                      <a:pt x="0" y="1662"/>
                      <a:pt x="1108" y="1108"/>
                      <a:pt x="1662" y="0"/>
                    </a:cubicBezTo>
                    <a:cubicBezTo>
                      <a:pt x="9970" y="4431"/>
                      <a:pt x="16063" y="11078"/>
                      <a:pt x="23817" y="155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0" name="Freeform: Shape 1579">
                <a:extLst>
                  <a:ext uri="{FF2B5EF4-FFF2-40B4-BE49-F238E27FC236}">
                    <a16:creationId xmlns:a16="http://schemas.microsoft.com/office/drawing/2014/main" id="{ADAFEB92-5CA7-4353-8473-2DEE444BE1C5}"/>
                  </a:ext>
                </a:extLst>
              </p:cNvPr>
              <p:cNvSpPr/>
              <p:nvPr/>
            </p:nvSpPr>
            <p:spPr>
              <a:xfrm>
                <a:off x="5914105" y="2790500"/>
                <a:ext cx="1880" cy="6092"/>
              </a:xfrm>
              <a:custGeom>
                <a:avLst/>
                <a:gdLst>
                  <a:gd name="connsiteX0" fmla="*/ 219 w 1880"/>
                  <a:gd name="connsiteY0" fmla="*/ 0 h 6092"/>
                  <a:gd name="connsiteX1" fmla="*/ 1880 w 1880"/>
                  <a:gd name="connsiteY1" fmla="*/ 0 h 6092"/>
                  <a:gd name="connsiteX2" fmla="*/ 1880 w 1880"/>
                  <a:gd name="connsiteY2" fmla="*/ 6093 h 6092"/>
                  <a:gd name="connsiteX3" fmla="*/ 219 w 1880"/>
                  <a:gd name="connsiteY3" fmla="*/ 0 h 6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0" h="6092">
                    <a:moveTo>
                      <a:pt x="219" y="0"/>
                    </a:moveTo>
                    <a:cubicBezTo>
                      <a:pt x="773" y="0"/>
                      <a:pt x="1327" y="0"/>
                      <a:pt x="1880" y="0"/>
                    </a:cubicBezTo>
                    <a:cubicBezTo>
                      <a:pt x="1880" y="2216"/>
                      <a:pt x="1880" y="3877"/>
                      <a:pt x="1880" y="6093"/>
                    </a:cubicBezTo>
                    <a:cubicBezTo>
                      <a:pt x="-889" y="5539"/>
                      <a:pt x="219" y="3323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1" name="Freeform: Shape 1580">
                <a:extLst>
                  <a:ext uri="{FF2B5EF4-FFF2-40B4-BE49-F238E27FC236}">
                    <a16:creationId xmlns:a16="http://schemas.microsoft.com/office/drawing/2014/main" id="{181DECC5-5610-48FF-9E2D-BFE4396D8FFC}"/>
                  </a:ext>
                </a:extLst>
              </p:cNvPr>
              <p:cNvSpPr/>
              <p:nvPr/>
            </p:nvSpPr>
            <p:spPr>
              <a:xfrm>
                <a:off x="5879429" y="2791054"/>
                <a:ext cx="28802" cy="24925"/>
              </a:xfrm>
              <a:custGeom>
                <a:avLst/>
                <a:gdLst>
                  <a:gd name="connsiteX0" fmla="*/ 28802 w 28802"/>
                  <a:gd name="connsiteY0" fmla="*/ 17171 h 24925"/>
                  <a:gd name="connsiteX1" fmla="*/ 28248 w 28802"/>
                  <a:gd name="connsiteY1" fmla="*/ 24925 h 24925"/>
                  <a:gd name="connsiteX2" fmla="*/ 0 w 28802"/>
                  <a:gd name="connsiteY2" fmla="*/ 4431 h 24925"/>
                  <a:gd name="connsiteX3" fmla="*/ 3877 w 28802"/>
                  <a:gd name="connsiteY3" fmla="*/ 0 h 24925"/>
                  <a:gd name="connsiteX4" fmla="*/ 28802 w 28802"/>
                  <a:gd name="connsiteY4" fmla="*/ 17171 h 24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02" h="24925">
                    <a:moveTo>
                      <a:pt x="28802" y="17171"/>
                    </a:moveTo>
                    <a:cubicBezTo>
                      <a:pt x="28802" y="21048"/>
                      <a:pt x="28248" y="21602"/>
                      <a:pt x="28248" y="24925"/>
                    </a:cubicBezTo>
                    <a:cubicBezTo>
                      <a:pt x="18278" y="18278"/>
                      <a:pt x="8862" y="11632"/>
                      <a:pt x="0" y="4431"/>
                    </a:cubicBezTo>
                    <a:cubicBezTo>
                      <a:pt x="554" y="2216"/>
                      <a:pt x="2769" y="1662"/>
                      <a:pt x="3877" y="0"/>
                    </a:cubicBezTo>
                    <a:cubicBezTo>
                      <a:pt x="11632" y="5539"/>
                      <a:pt x="18832" y="12739"/>
                      <a:pt x="28802" y="171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2" name="Freeform: Shape 1581">
                <a:extLst>
                  <a:ext uri="{FF2B5EF4-FFF2-40B4-BE49-F238E27FC236}">
                    <a16:creationId xmlns:a16="http://schemas.microsoft.com/office/drawing/2014/main" id="{6E3CC83B-A568-46B9-85A8-D2BA959FD39A}"/>
                  </a:ext>
                </a:extLst>
              </p:cNvPr>
              <p:cNvSpPr/>
              <p:nvPr/>
            </p:nvSpPr>
            <p:spPr>
              <a:xfrm>
                <a:off x="5924294" y="2792716"/>
                <a:ext cx="3877" cy="7754"/>
              </a:xfrm>
              <a:custGeom>
                <a:avLst/>
                <a:gdLst>
                  <a:gd name="connsiteX0" fmla="*/ 1662 w 3877"/>
                  <a:gd name="connsiteY0" fmla="*/ 0 h 7754"/>
                  <a:gd name="connsiteX1" fmla="*/ 3877 w 3877"/>
                  <a:gd name="connsiteY1" fmla="*/ 1108 h 7754"/>
                  <a:gd name="connsiteX2" fmla="*/ 2769 w 3877"/>
                  <a:gd name="connsiteY2" fmla="*/ 7754 h 7754"/>
                  <a:gd name="connsiteX3" fmla="*/ 0 w 3877"/>
                  <a:gd name="connsiteY3" fmla="*/ 5539 h 7754"/>
                  <a:gd name="connsiteX4" fmla="*/ 1662 w 3877"/>
                  <a:gd name="connsiteY4" fmla="*/ 0 h 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7" h="7754">
                    <a:moveTo>
                      <a:pt x="1662" y="0"/>
                    </a:moveTo>
                    <a:cubicBezTo>
                      <a:pt x="2769" y="0"/>
                      <a:pt x="3323" y="554"/>
                      <a:pt x="3877" y="1108"/>
                    </a:cubicBezTo>
                    <a:cubicBezTo>
                      <a:pt x="3877" y="3877"/>
                      <a:pt x="2769" y="5539"/>
                      <a:pt x="2769" y="7754"/>
                    </a:cubicBezTo>
                    <a:cubicBezTo>
                      <a:pt x="1108" y="7754"/>
                      <a:pt x="1662" y="5539"/>
                      <a:pt x="0" y="5539"/>
                    </a:cubicBezTo>
                    <a:cubicBezTo>
                      <a:pt x="554" y="3877"/>
                      <a:pt x="1108" y="1662"/>
                      <a:pt x="1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3" name="Freeform: Shape 1582">
                <a:extLst>
                  <a:ext uri="{FF2B5EF4-FFF2-40B4-BE49-F238E27FC236}">
                    <a16:creationId xmlns:a16="http://schemas.microsoft.com/office/drawing/2014/main" id="{67E73E88-FF33-4A47-9135-C3A739E49482}"/>
                  </a:ext>
                </a:extLst>
              </p:cNvPr>
              <p:cNvSpPr/>
              <p:nvPr/>
            </p:nvSpPr>
            <p:spPr>
              <a:xfrm>
                <a:off x="5912515" y="2798255"/>
                <a:ext cx="4578" cy="60927"/>
              </a:xfrm>
              <a:custGeom>
                <a:avLst/>
                <a:gdLst>
                  <a:gd name="connsiteX0" fmla="*/ 1255 w 4578"/>
                  <a:gd name="connsiteY0" fmla="*/ 0 h 60927"/>
                  <a:gd name="connsiteX1" fmla="*/ 2363 w 4578"/>
                  <a:gd name="connsiteY1" fmla="*/ 0 h 60927"/>
                  <a:gd name="connsiteX2" fmla="*/ 4578 w 4578"/>
                  <a:gd name="connsiteY2" fmla="*/ 60928 h 60927"/>
                  <a:gd name="connsiteX3" fmla="*/ 147 w 4578"/>
                  <a:gd name="connsiteY3" fmla="*/ 48742 h 60927"/>
                  <a:gd name="connsiteX4" fmla="*/ 1809 w 4578"/>
                  <a:gd name="connsiteY4" fmla="*/ 1108 h 60927"/>
                  <a:gd name="connsiteX5" fmla="*/ 1255 w 4578"/>
                  <a:gd name="connsiteY5" fmla="*/ 0 h 60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78" h="60927">
                    <a:moveTo>
                      <a:pt x="1255" y="0"/>
                    </a:moveTo>
                    <a:cubicBezTo>
                      <a:pt x="1809" y="0"/>
                      <a:pt x="1809" y="0"/>
                      <a:pt x="2363" y="0"/>
                    </a:cubicBezTo>
                    <a:cubicBezTo>
                      <a:pt x="5686" y="16617"/>
                      <a:pt x="2363" y="42096"/>
                      <a:pt x="4578" y="60928"/>
                    </a:cubicBezTo>
                    <a:cubicBezTo>
                      <a:pt x="-407" y="59820"/>
                      <a:pt x="147" y="53173"/>
                      <a:pt x="147" y="48742"/>
                    </a:cubicBezTo>
                    <a:cubicBezTo>
                      <a:pt x="-407" y="32679"/>
                      <a:pt x="701" y="16063"/>
                      <a:pt x="1809" y="1108"/>
                    </a:cubicBezTo>
                    <a:cubicBezTo>
                      <a:pt x="1255" y="554"/>
                      <a:pt x="1255" y="554"/>
                      <a:pt x="12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4" name="Freeform: Shape 1583">
                <a:extLst>
                  <a:ext uri="{FF2B5EF4-FFF2-40B4-BE49-F238E27FC236}">
                    <a16:creationId xmlns:a16="http://schemas.microsoft.com/office/drawing/2014/main" id="{F7A63617-0964-4057-9644-360AE03117C6}"/>
                  </a:ext>
                </a:extLst>
              </p:cNvPr>
              <p:cNvSpPr/>
              <p:nvPr/>
            </p:nvSpPr>
            <p:spPr>
              <a:xfrm>
                <a:off x="5934818" y="2799362"/>
                <a:ext cx="85162" cy="62035"/>
              </a:xfrm>
              <a:custGeom>
                <a:avLst/>
                <a:gdLst>
                  <a:gd name="connsiteX0" fmla="*/ 2216 w 85162"/>
                  <a:gd name="connsiteY0" fmla="*/ 0 h 62035"/>
                  <a:gd name="connsiteX1" fmla="*/ 2216 w 85162"/>
                  <a:gd name="connsiteY1" fmla="*/ 0 h 62035"/>
                  <a:gd name="connsiteX2" fmla="*/ 76991 w 85162"/>
                  <a:gd name="connsiteY2" fmla="*/ 52619 h 62035"/>
                  <a:gd name="connsiteX3" fmla="*/ 84745 w 85162"/>
                  <a:gd name="connsiteY3" fmla="*/ 62036 h 62035"/>
                  <a:gd name="connsiteX4" fmla="*/ 0 w 85162"/>
                  <a:gd name="connsiteY4" fmla="*/ 9416 h 62035"/>
                  <a:gd name="connsiteX5" fmla="*/ 2216 w 85162"/>
                  <a:gd name="connsiteY5" fmla="*/ 0 h 62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162" h="62035">
                    <a:moveTo>
                      <a:pt x="2216" y="0"/>
                    </a:moveTo>
                    <a:cubicBezTo>
                      <a:pt x="2769" y="0"/>
                      <a:pt x="2769" y="554"/>
                      <a:pt x="2216" y="0"/>
                    </a:cubicBezTo>
                    <a:cubicBezTo>
                      <a:pt x="29910" y="14401"/>
                      <a:pt x="51512" y="36003"/>
                      <a:pt x="76991" y="52619"/>
                    </a:cubicBezTo>
                    <a:cubicBezTo>
                      <a:pt x="79760" y="54281"/>
                      <a:pt x="86961" y="55943"/>
                      <a:pt x="84745" y="62036"/>
                    </a:cubicBezTo>
                    <a:cubicBezTo>
                      <a:pt x="55389" y="45419"/>
                      <a:pt x="29356" y="25479"/>
                      <a:pt x="0" y="9416"/>
                    </a:cubicBezTo>
                    <a:cubicBezTo>
                      <a:pt x="554" y="6093"/>
                      <a:pt x="1108" y="2769"/>
                      <a:pt x="2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5" name="Freeform: Shape 1584">
                <a:extLst>
                  <a:ext uri="{FF2B5EF4-FFF2-40B4-BE49-F238E27FC236}">
                    <a16:creationId xmlns:a16="http://schemas.microsoft.com/office/drawing/2014/main" id="{DA083EB2-2DAB-4148-BCB7-3C066C051E41}"/>
                  </a:ext>
                </a:extLst>
              </p:cNvPr>
              <p:cNvSpPr/>
              <p:nvPr/>
            </p:nvSpPr>
            <p:spPr>
              <a:xfrm>
                <a:off x="5922632" y="2801578"/>
                <a:ext cx="3877" cy="3877"/>
              </a:xfrm>
              <a:custGeom>
                <a:avLst/>
                <a:gdLst>
                  <a:gd name="connsiteX0" fmla="*/ 554 w 3877"/>
                  <a:gd name="connsiteY0" fmla="*/ 0 h 3877"/>
                  <a:gd name="connsiteX1" fmla="*/ 3877 w 3877"/>
                  <a:gd name="connsiteY1" fmla="*/ 554 h 3877"/>
                  <a:gd name="connsiteX2" fmla="*/ 3323 w 3877"/>
                  <a:gd name="connsiteY2" fmla="*/ 3877 h 3877"/>
                  <a:gd name="connsiteX3" fmla="*/ 0 w 3877"/>
                  <a:gd name="connsiteY3" fmla="*/ 2216 h 3877"/>
                  <a:gd name="connsiteX4" fmla="*/ 554 w 3877"/>
                  <a:gd name="connsiteY4" fmla="*/ 0 h 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7" h="3877">
                    <a:moveTo>
                      <a:pt x="554" y="0"/>
                    </a:moveTo>
                    <a:cubicBezTo>
                      <a:pt x="1662" y="0"/>
                      <a:pt x="2216" y="554"/>
                      <a:pt x="3877" y="554"/>
                    </a:cubicBezTo>
                    <a:cubicBezTo>
                      <a:pt x="3323" y="1108"/>
                      <a:pt x="3323" y="2769"/>
                      <a:pt x="3323" y="3877"/>
                    </a:cubicBezTo>
                    <a:cubicBezTo>
                      <a:pt x="1662" y="3877"/>
                      <a:pt x="1662" y="2216"/>
                      <a:pt x="0" y="2216"/>
                    </a:cubicBezTo>
                    <a:cubicBezTo>
                      <a:pt x="554" y="1662"/>
                      <a:pt x="554" y="1108"/>
                      <a:pt x="5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6" name="Freeform: Shape 1585">
                <a:extLst>
                  <a:ext uri="{FF2B5EF4-FFF2-40B4-BE49-F238E27FC236}">
                    <a16:creationId xmlns:a16="http://schemas.microsoft.com/office/drawing/2014/main" id="{43E2B330-A0C8-4C04-991F-78C55999ABCE}"/>
                  </a:ext>
                </a:extLst>
              </p:cNvPr>
              <p:cNvSpPr/>
              <p:nvPr/>
            </p:nvSpPr>
            <p:spPr>
              <a:xfrm>
                <a:off x="5853103" y="2801578"/>
                <a:ext cx="5840" cy="27694"/>
              </a:xfrm>
              <a:custGeom>
                <a:avLst/>
                <a:gdLst>
                  <a:gd name="connsiteX0" fmla="*/ 847 w 5840"/>
                  <a:gd name="connsiteY0" fmla="*/ 0 h 27694"/>
                  <a:gd name="connsiteX1" fmla="*/ 4724 w 5840"/>
                  <a:gd name="connsiteY1" fmla="*/ 2769 h 27694"/>
                  <a:gd name="connsiteX2" fmla="*/ 4724 w 5840"/>
                  <a:gd name="connsiteY2" fmla="*/ 27694 h 27694"/>
                  <a:gd name="connsiteX3" fmla="*/ 1954 w 5840"/>
                  <a:gd name="connsiteY3" fmla="*/ 27694 h 27694"/>
                  <a:gd name="connsiteX4" fmla="*/ 847 w 5840"/>
                  <a:gd name="connsiteY4" fmla="*/ 0 h 27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0" h="27694">
                    <a:moveTo>
                      <a:pt x="847" y="0"/>
                    </a:moveTo>
                    <a:cubicBezTo>
                      <a:pt x="2508" y="554"/>
                      <a:pt x="3616" y="1662"/>
                      <a:pt x="4724" y="2769"/>
                    </a:cubicBezTo>
                    <a:cubicBezTo>
                      <a:pt x="4170" y="11078"/>
                      <a:pt x="7493" y="20494"/>
                      <a:pt x="4724" y="27694"/>
                    </a:cubicBezTo>
                    <a:cubicBezTo>
                      <a:pt x="3616" y="27694"/>
                      <a:pt x="3062" y="27694"/>
                      <a:pt x="1954" y="27694"/>
                    </a:cubicBezTo>
                    <a:cubicBezTo>
                      <a:pt x="1401" y="18832"/>
                      <a:pt x="-1369" y="8862"/>
                      <a:pt x="8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7" name="Freeform: Shape 1586">
                <a:extLst>
                  <a:ext uri="{FF2B5EF4-FFF2-40B4-BE49-F238E27FC236}">
                    <a16:creationId xmlns:a16="http://schemas.microsoft.com/office/drawing/2014/main" id="{B9B7C113-76D4-4CC6-BDCC-0044E265E49C}"/>
                  </a:ext>
                </a:extLst>
              </p:cNvPr>
              <p:cNvSpPr/>
              <p:nvPr/>
            </p:nvSpPr>
            <p:spPr>
              <a:xfrm>
                <a:off x="6013470" y="2806009"/>
                <a:ext cx="4032" cy="5538"/>
              </a:xfrm>
              <a:custGeom>
                <a:avLst/>
                <a:gdLst>
                  <a:gd name="connsiteX0" fmla="*/ 554 w 4032"/>
                  <a:gd name="connsiteY0" fmla="*/ 0 h 5538"/>
                  <a:gd name="connsiteX1" fmla="*/ 3877 w 4032"/>
                  <a:gd name="connsiteY1" fmla="*/ 1662 h 5538"/>
                  <a:gd name="connsiteX2" fmla="*/ 3323 w 4032"/>
                  <a:gd name="connsiteY2" fmla="*/ 5539 h 5538"/>
                  <a:gd name="connsiteX3" fmla="*/ 0 w 4032"/>
                  <a:gd name="connsiteY3" fmla="*/ 4431 h 5538"/>
                  <a:gd name="connsiteX4" fmla="*/ 554 w 4032"/>
                  <a:gd name="connsiteY4" fmla="*/ 0 h 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2" h="5538">
                    <a:moveTo>
                      <a:pt x="554" y="0"/>
                    </a:moveTo>
                    <a:cubicBezTo>
                      <a:pt x="2216" y="0"/>
                      <a:pt x="2216" y="1662"/>
                      <a:pt x="3877" y="1662"/>
                    </a:cubicBezTo>
                    <a:cubicBezTo>
                      <a:pt x="4431" y="3323"/>
                      <a:pt x="3323" y="3877"/>
                      <a:pt x="3323" y="5539"/>
                    </a:cubicBezTo>
                    <a:cubicBezTo>
                      <a:pt x="1662" y="5539"/>
                      <a:pt x="1662" y="4431"/>
                      <a:pt x="0" y="4431"/>
                    </a:cubicBezTo>
                    <a:cubicBezTo>
                      <a:pt x="0" y="2216"/>
                      <a:pt x="554" y="1108"/>
                      <a:pt x="5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8" name="Freeform: Shape 1587">
                <a:extLst>
                  <a:ext uri="{FF2B5EF4-FFF2-40B4-BE49-F238E27FC236}">
                    <a16:creationId xmlns:a16="http://schemas.microsoft.com/office/drawing/2014/main" id="{0999B17A-602B-4386-9C40-92DBA8E9006A}"/>
                  </a:ext>
                </a:extLst>
              </p:cNvPr>
              <p:cNvSpPr/>
              <p:nvPr/>
            </p:nvSpPr>
            <p:spPr>
              <a:xfrm>
                <a:off x="5920885" y="2807117"/>
                <a:ext cx="4074" cy="19386"/>
              </a:xfrm>
              <a:custGeom>
                <a:avLst/>
                <a:gdLst>
                  <a:gd name="connsiteX0" fmla="*/ 640 w 4074"/>
                  <a:gd name="connsiteY0" fmla="*/ 0 h 19386"/>
                  <a:gd name="connsiteX1" fmla="*/ 3963 w 4074"/>
                  <a:gd name="connsiteY1" fmla="*/ 1662 h 19386"/>
                  <a:gd name="connsiteX2" fmla="*/ 3963 w 4074"/>
                  <a:gd name="connsiteY2" fmla="*/ 3877 h 19386"/>
                  <a:gd name="connsiteX3" fmla="*/ 2301 w 4074"/>
                  <a:gd name="connsiteY3" fmla="*/ 4985 h 19386"/>
                  <a:gd name="connsiteX4" fmla="*/ 3409 w 4074"/>
                  <a:gd name="connsiteY4" fmla="*/ 19386 h 19386"/>
                  <a:gd name="connsiteX5" fmla="*/ 640 w 4074"/>
                  <a:gd name="connsiteY5" fmla="*/ 18832 h 19386"/>
                  <a:gd name="connsiteX6" fmla="*/ 640 w 4074"/>
                  <a:gd name="connsiteY6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74" h="19386">
                    <a:moveTo>
                      <a:pt x="640" y="0"/>
                    </a:moveTo>
                    <a:cubicBezTo>
                      <a:pt x="2301" y="0"/>
                      <a:pt x="2855" y="1108"/>
                      <a:pt x="3963" y="1662"/>
                    </a:cubicBezTo>
                    <a:cubicBezTo>
                      <a:pt x="3963" y="2216"/>
                      <a:pt x="3963" y="3323"/>
                      <a:pt x="3963" y="3877"/>
                    </a:cubicBezTo>
                    <a:cubicBezTo>
                      <a:pt x="4517" y="5539"/>
                      <a:pt x="2855" y="4431"/>
                      <a:pt x="2301" y="4985"/>
                    </a:cubicBezTo>
                    <a:cubicBezTo>
                      <a:pt x="5071" y="8308"/>
                      <a:pt x="2301" y="13847"/>
                      <a:pt x="3409" y="19386"/>
                    </a:cubicBezTo>
                    <a:cubicBezTo>
                      <a:pt x="2301" y="19386"/>
                      <a:pt x="2301" y="18832"/>
                      <a:pt x="640" y="18832"/>
                    </a:cubicBezTo>
                    <a:cubicBezTo>
                      <a:pt x="86" y="11078"/>
                      <a:pt x="-468" y="6093"/>
                      <a:pt x="6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9" name="Freeform: Shape 1588">
                <a:extLst>
                  <a:ext uri="{FF2B5EF4-FFF2-40B4-BE49-F238E27FC236}">
                    <a16:creationId xmlns:a16="http://schemas.microsoft.com/office/drawing/2014/main" id="{DA6BF50B-65A2-4DEE-9C91-A00F2280B128}"/>
                  </a:ext>
                </a:extLst>
              </p:cNvPr>
              <p:cNvSpPr/>
              <p:nvPr/>
            </p:nvSpPr>
            <p:spPr>
              <a:xfrm>
                <a:off x="6264826" y="2807671"/>
                <a:ext cx="163507" cy="95268"/>
              </a:xfrm>
              <a:custGeom>
                <a:avLst/>
                <a:gdLst>
                  <a:gd name="connsiteX0" fmla="*/ 163507 w 163507"/>
                  <a:gd name="connsiteY0" fmla="*/ 554 h 95268"/>
                  <a:gd name="connsiteX1" fmla="*/ 154091 w 163507"/>
                  <a:gd name="connsiteY1" fmla="*/ 7201 h 95268"/>
                  <a:gd name="connsiteX2" fmla="*/ 82086 w 163507"/>
                  <a:gd name="connsiteY2" fmla="*/ 48188 h 95268"/>
                  <a:gd name="connsiteX3" fmla="*/ 110 w 163507"/>
                  <a:gd name="connsiteY3" fmla="*/ 95269 h 95268"/>
                  <a:gd name="connsiteX4" fmla="*/ 2326 w 163507"/>
                  <a:gd name="connsiteY4" fmla="*/ 91392 h 95268"/>
                  <a:gd name="connsiteX5" fmla="*/ 17281 w 163507"/>
                  <a:gd name="connsiteY5" fmla="*/ 82529 h 95268"/>
                  <a:gd name="connsiteX6" fmla="*/ 78762 w 163507"/>
                  <a:gd name="connsiteY6" fmla="*/ 47634 h 95268"/>
                  <a:gd name="connsiteX7" fmla="*/ 161846 w 163507"/>
                  <a:gd name="connsiteY7" fmla="*/ 0 h 95268"/>
                  <a:gd name="connsiteX8" fmla="*/ 163507 w 163507"/>
                  <a:gd name="connsiteY8" fmla="*/ 554 h 95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3507" h="95268">
                    <a:moveTo>
                      <a:pt x="163507" y="554"/>
                    </a:moveTo>
                    <a:cubicBezTo>
                      <a:pt x="162953" y="5539"/>
                      <a:pt x="156861" y="6093"/>
                      <a:pt x="154091" y="7201"/>
                    </a:cubicBezTo>
                    <a:cubicBezTo>
                      <a:pt x="130274" y="18832"/>
                      <a:pt x="105903" y="34895"/>
                      <a:pt x="82086" y="48188"/>
                    </a:cubicBezTo>
                    <a:cubicBezTo>
                      <a:pt x="54391" y="63697"/>
                      <a:pt x="27804" y="79760"/>
                      <a:pt x="110" y="95269"/>
                    </a:cubicBezTo>
                    <a:cubicBezTo>
                      <a:pt x="-444" y="93607"/>
                      <a:pt x="1218" y="91946"/>
                      <a:pt x="2326" y="91392"/>
                    </a:cubicBezTo>
                    <a:cubicBezTo>
                      <a:pt x="6203" y="88068"/>
                      <a:pt x="12296" y="85299"/>
                      <a:pt x="17281" y="82529"/>
                    </a:cubicBezTo>
                    <a:cubicBezTo>
                      <a:pt x="37221" y="70898"/>
                      <a:pt x="58268" y="59266"/>
                      <a:pt x="78762" y="47634"/>
                    </a:cubicBezTo>
                    <a:cubicBezTo>
                      <a:pt x="107011" y="32126"/>
                      <a:pt x="135259" y="15509"/>
                      <a:pt x="161846" y="0"/>
                    </a:cubicBezTo>
                    <a:cubicBezTo>
                      <a:pt x="162953" y="0"/>
                      <a:pt x="163507" y="0"/>
                      <a:pt x="163507" y="5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0" name="Freeform: Shape 1589">
                <a:extLst>
                  <a:ext uri="{FF2B5EF4-FFF2-40B4-BE49-F238E27FC236}">
                    <a16:creationId xmlns:a16="http://schemas.microsoft.com/office/drawing/2014/main" id="{25094E10-ECD6-4061-899B-793E8EF91CC5}"/>
                  </a:ext>
                </a:extLst>
              </p:cNvPr>
              <p:cNvSpPr/>
              <p:nvPr/>
            </p:nvSpPr>
            <p:spPr>
              <a:xfrm>
                <a:off x="6017901" y="2809886"/>
                <a:ext cx="4985" cy="5538"/>
              </a:xfrm>
              <a:custGeom>
                <a:avLst/>
                <a:gdLst>
                  <a:gd name="connsiteX0" fmla="*/ 1108 w 4985"/>
                  <a:gd name="connsiteY0" fmla="*/ 0 h 5538"/>
                  <a:gd name="connsiteX1" fmla="*/ 4985 w 4985"/>
                  <a:gd name="connsiteY1" fmla="*/ 2216 h 5538"/>
                  <a:gd name="connsiteX2" fmla="*/ 3877 w 4985"/>
                  <a:gd name="connsiteY2" fmla="*/ 5539 h 5538"/>
                  <a:gd name="connsiteX3" fmla="*/ 0 w 4985"/>
                  <a:gd name="connsiteY3" fmla="*/ 3323 h 5538"/>
                  <a:gd name="connsiteX4" fmla="*/ 1108 w 4985"/>
                  <a:gd name="connsiteY4" fmla="*/ 0 h 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5" h="5538">
                    <a:moveTo>
                      <a:pt x="1108" y="0"/>
                    </a:moveTo>
                    <a:cubicBezTo>
                      <a:pt x="2769" y="0"/>
                      <a:pt x="3877" y="1662"/>
                      <a:pt x="4985" y="2216"/>
                    </a:cubicBezTo>
                    <a:cubicBezTo>
                      <a:pt x="4431" y="3323"/>
                      <a:pt x="4431" y="4431"/>
                      <a:pt x="3877" y="5539"/>
                    </a:cubicBezTo>
                    <a:cubicBezTo>
                      <a:pt x="2216" y="5539"/>
                      <a:pt x="1662" y="3877"/>
                      <a:pt x="0" y="3323"/>
                    </a:cubicBezTo>
                    <a:cubicBezTo>
                      <a:pt x="0" y="1662"/>
                      <a:pt x="1108" y="1108"/>
                      <a:pt x="1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1" name="Freeform: Shape 1590">
                <a:extLst>
                  <a:ext uri="{FF2B5EF4-FFF2-40B4-BE49-F238E27FC236}">
                    <a16:creationId xmlns:a16="http://schemas.microsoft.com/office/drawing/2014/main" id="{4F8B3CD2-9AA1-436E-B1C3-1552AAF865FE}"/>
                  </a:ext>
                </a:extLst>
              </p:cNvPr>
              <p:cNvSpPr/>
              <p:nvPr/>
            </p:nvSpPr>
            <p:spPr>
              <a:xfrm>
                <a:off x="6045042" y="2811548"/>
                <a:ext cx="9969" cy="18278"/>
              </a:xfrm>
              <a:custGeom>
                <a:avLst/>
                <a:gdLst>
                  <a:gd name="connsiteX0" fmla="*/ 3323 w 9969"/>
                  <a:gd name="connsiteY0" fmla="*/ 0 h 18278"/>
                  <a:gd name="connsiteX1" fmla="*/ 9970 w 9969"/>
                  <a:gd name="connsiteY1" fmla="*/ 4431 h 18278"/>
                  <a:gd name="connsiteX2" fmla="*/ 6647 w 9969"/>
                  <a:gd name="connsiteY2" fmla="*/ 18278 h 18278"/>
                  <a:gd name="connsiteX3" fmla="*/ 0 w 9969"/>
                  <a:gd name="connsiteY3" fmla="*/ 14401 h 18278"/>
                  <a:gd name="connsiteX4" fmla="*/ 3323 w 9969"/>
                  <a:gd name="connsiteY4" fmla="*/ 0 h 18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69" h="18278">
                    <a:moveTo>
                      <a:pt x="3323" y="0"/>
                    </a:moveTo>
                    <a:cubicBezTo>
                      <a:pt x="6093" y="1108"/>
                      <a:pt x="7754" y="3323"/>
                      <a:pt x="9970" y="4431"/>
                    </a:cubicBezTo>
                    <a:cubicBezTo>
                      <a:pt x="8862" y="8862"/>
                      <a:pt x="7754" y="13847"/>
                      <a:pt x="6647" y="18278"/>
                    </a:cubicBezTo>
                    <a:cubicBezTo>
                      <a:pt x="3877" y="17171"/>
                      <a:pt x="2216" y="15509"/>
                      <a:pt x="0" y="14401"/>
                    </a:cubicBezTo>
                    <a:cubicBezTo>
                      <a:pt x="1662" y="9416"/>
                      <a:pt x="2769" y="4985"/>
                      <a:pt x="33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2" name="Freeform: Shape 1591">
                <a:extLst>
                  <a:ext uri="{FF2B5EF4-FFF2-40B4-BE49-F238E27FC236}">
                    <a16:creationId xmlns:a16="http://schemas.microsoft.com/office/drawing/2014/main" id="{82702594-4DFE-4046-8CEC-5840F449E5AE}"/>
                  </a:ext>
                </a:extLst>
              </p:cNvPr>
              <p:cNvSpPr/>
              <p:nvPr/>
            </p:nvSpPr>
            <p:spPr>
              <a:xfrm>
                <a:off x="6023839" y="2813210"/>
                <a:ext cx="5693" cy="6646"/>
              </a:xfrm>
              <a:custGeom>
                <a:avLst/>
                <a:gdLst>
                  <a:gd name="connsiteX0" fmla="*/ 709 w 5693"/>
                  <a:gd name="connsiteY0" fmla="*/ 0 h 6646"/>
                  <a:gd name="connsiteX1" fmla="*/ 5694 w 5693"/>
                  <a:gd name="connsiteY1" fmla="*/ 3323 h 6646"/>
                  <a:gd name="connsiteX2" fmla="*/ 4586 w 5693"/>
                  <a:gd name="connsiteY2" fmla="*/ 6647 h 6646"/>
                  <a:gd name="connsiteX3" fmla="*/ 155 w 5693"/>
                  <a:gd name="connsiteY3" fmla="*/ 3877 h 6646"/>
                  <a:gd name="connsiteX4" fmla="*/ 709 w 5693"/>
                  <a:gd name="connsiteY4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93" h="6646">
                    <a:moveTo>
                      <a:pt x="709" y="0"/>
                    </a:moveTo>
                    <a:cubicBezTo>
                      <a:pt x="2925" y="554"/>
                      <a:pt x="4032" y="2216"/>
                      <a:pt x="5694" y="3323"/>
                    </a:cubicBezTo>
                    <a:cubicBezTo>
                      <a:pt x="5140" y="4431"/>
                      <a:pt x="5140" y="5539"/>
                      <a:pt x="4586" y="6647"/>
                    </a:cubicBezTo>
                    <a:cubicBezTo>
                      <a:pt x="2371" y="6093"/>
                      <a:pt x="1817" y="4431"/>
                      <a:pt x="155" y="3877"/>
                    </a:cubicBezTo>
                    <a:cubicBezTo>
                      <a:pt x="-399" y="2216"/>
                      <a:pt x="709" y="1662"/>
                      <a:pt x="7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3" name="Freeform: Shape 1592">
                <a:extLst>
                  <a:ext uri="{FF2B5EF4-FFF2-40B4-BE49-F238E27FC236}">
                    <a16:creationId xmlns:a16="http://schemas.microsoft.com/office/drawing/2014/main" id="{286B4D51-21A8-4B29-BD10-7A1FC2A66DBE}"/>
                  </a:ext>
                </a:extLst>
              </p:cNvPr>
              <p:cNvSpPr/>
              <p:nvPr/>
            </p:nvSpPr>
            <p:spPr>
              <a:xfrm>
                <a:off x="6428814" y="2814799"/>
                <a:ext cx="3950" cy="3949"/>
              </a:xfrm>
              <a:custGeom>
                <a:avLst/>
                <a:gdLst>
                  <a:gd name="connsiteX0" fmla="*/ 2842 w 3950"/>
                  <a:gd name="connsiteY0" fmla="*/ 72 h 3949"/>
                  <a:gd name="connsiteX1" fmla="*/ 3950 w 3950"/>
                  <a:gd name="connsiteY1" fmla="*/ 3396 h 3949"/>
                  <a:gd name="connsiteX2" fmla="*/ 73 w 3950"/>
                  <a:gd name="connsiteY2" fmla="*/ 3950 h 3949"/>
                  <a:gd name="connsiteX3" fmla="*/ 2842 w 3950"/>
                  <a:gd name="connsiteY3" fmla="*/ 72 h 3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50" h="3949">
                    <a:moveTo>
                      <a:pt x="2842" y="72"/>
                    </a:moveTo>
                    <a:cubicBezTo>
                      <a:pt x="4504" y="-481"/>
                      <a:pt x="3396" y="2288"/>
                      <a:pt x="3950" y="3396"/>
                    </a:cubicBezTo>
                    <a:cubicBezTo>
                      <a:pt x="2288" y="2288"/>
                      <a:pt x="1734" y="3396"/>
                      <a:pt x="73" y="3950"/>
                    </a:cubicBezTo>
                    <a:cubicBezTo>
                      <a:pt x="-481" y="1180"/>
                      <a:pt x="2288" y="1734"/>
                      <a:pt x="2842" y="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4" name="Freeform: Shape 1593">
                <a:extLst>
                  <a:ext uri="{FF2B5EF4-FFF2-40B4-BE49-F238E27FC236}">
                    <a16:creationId xmlns:a16="http://schemas.microsoft.com/office/drawing/2014/main" id="{BCAE2C58-ABB1-48AE-A8E8-846DF67CEF81}"/>
                  </a:ext>
                </a:extLst>
              </p:cNvPr>
              <p:cNvSpPr/>
              <p:nvPr/>
            </p:nvSpPr>
            <p:spPr>
              <a:xfrm>
                <a:off x="6030087" y="2817641"/>
                <a:ext cx="6247" cy="7200"/>
              </a:xfrm>
              <a:custGeom>
                <a:avLst/>
                <a:gdLst>
                  <a:gd name="connsiteX0" fmla="*/ 554 w 6247"/>
                  <a:gd name="connsiteY0" fmla="*/ 0 h 7200"/>
                  <a:gd name="connsiteX1" fmla="*/ 6093 w 6247"/>
                  <a:gd name="connsiteY1" fmla="*/ 3323 h 7200"/>
                  <a:gd name="connsiteX2" fmla="*/ 5539 w 6247"/>
                  <a:gd name="connsiteY2" fmla="*/ 7201 h 7200"/>
                  <a:gd name="connsiteX3" fmla="*/ 0 w 6247"/>
                  <a:gd name="connsiteY3" fmla="*/ 3323 h 7200"/>
                  <a:gd name="connsiteX4" fmla="*/ 554 w 6247"/>
                  <a:gd name="connsiteY4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" h="7200">
                    <a:moveTo>
                      <a:pt x="554" y="0"/>
                    </a:moveTo>
                    <a:cubicBezTo>
                      <a:pt x="2769" y="554"/>
                      <a:pt x="3877" y="2769"/>
                      <a:pt x="6093" y="3323"/>
                    </a:cubicBezTo>
                    <a:cubicBezTo>
                      <a:pt x="6647" y="4985"/>
                      <a:pt x="5539" y="5539"/>
                      <a:pt x="5539" y="7201"/>
                    </a:cubicBezTo>
                    <a:cubicBezTo>
                      <a:pt x="3323" y="6093"/>
                      <a:pt x="2216" y="4431"/>
                      <a:pt x="0" y="3323"/>
                    </a:cubicBezTo>
                    <a:cubicBezTo>
                      <a:pt x="0" y="2216"/>
                      <a:pt x="1108" y="2216"/>
                      <a:pt x="5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5" name="Freeform: Shape 1594">
                <a:extLst>
                  <a:ext uri="{FF2B5EF4-FFF2-40B4-BE49-F238E27FC236}">
                    <a16:creationId xmlns:a16="http://schemas.microsoft.com/office/drawing/2014/main" id="{2D1A5AB9-8007-4A41-B06C-4DC3DA270BAF}"/>
                  </a:ext>
                </a:extLst>
              </p:cNvPr>
              <p:cNvSpPr/>
              <p:nvPr/>
            </p:nvSpPr>
            <p:spPr>
              <a:xfrm>
                <a:off x="5933156" y="2820410"/>
                <a:ext cx="83238" cy="59266"/>
              </a:xfrm>
              <a:custGeom>
                <a:avLst/>
                <a:gdLst>
                  <a:gd name="connsiteX0" fmla="*/ 554 w 83238"/>
                  <a:gd name="connsiteY0" fmla="*/ 0 h 59266"/>
                  <a:gd name="connsiteX1" fmla="*/ 83083 w 83238"/>
                  <a:gd name="connsiteY1" fmla="*/ 53727 h 59266"/>
                  <a:gd name="connsiteX2" fmla="*/ 82529 w 83238"/>
                  <a:gd name="connsiteY2" fmla="*/ 59266 h 59266"/>
                  <a:gd name="connsiteX3" fmla="*/ 0 w 83238"/>
                  <a:gd name="connsiteY3" fmla="*/ 6647 h 59266"/>
                  <a:gd name="connsiteX4" fmla="*/ 554 w 83238"/>
                  <a:gd name="connsiteY4" fmla="*/ 0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38" h="59266">
                    <a:moveTo>
                      <a:pt x="554" y="0"/>
                    </a:moveTo>
                    <a:cubicBezTo>
                      <a:pt x="27694" y="18278"/>
                      <a:pt x="54281" y="37111"/>
                      <a:pt x="83083" y="53727"/>
                    </a:cubicBezTo>
                    <a:cubicBezTo>
                      <a:pt x="83637" y="55943"/>
                      <a:pt x="82529" y="57051"/>
                      <a:pt x="82529" y="59266"/>
                    </a:cubicBezTo>
                    <a:cubicBezTo>
                      <a:pt x="54835" y="43757"/>
                      <a:pt x="27141" y="24371"/>
                      <a:pt x="0" y="6647"/>
                    </a:cubicBezTo>
                    <a:cubicBezTo>
                      <a:pt x="0" y="4431"/>
                      <a:pt x="0" y="1662"/>
                      <a:pt x="5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6" name="Freeform: Shape 1595">
                <a:extLst>
                  <a:ext uri="{FF2B5EF4-FFF2-40B4-BE49-F238E27FC236}">
                    <a16:creationId xmlns:a16="http://schemas.microsoft.com/office/drawing/2014/main" id="{DF780ECA-DDF4-4315-9FC7-166D41C323DA}"/>
                  </a:ext>
                </a:extLst>
              </p:cNvPr>
              <p:cNvSpPr/>
              <p:nvPr/>
            </p:nvSpPr>
            <p:spPr>
              <a:xfrm>
                <a:off x="6428887" y="2820410"/>
                <a:ext cx="3323" cy="7754"/>
              </a:xfrm>
              <a:custGeom>
                <a:avLst/>
                <a:gdLst>
                  <a:gd name="connsiteX0" fmla="*/ 2769 w 3323"/>
                  <a:gd name="connsiteY0" fmla="*/ 0 h 7754"/>
                  <a:gd name="connsiteX1" fmla="*/ 3323 w 3323"/>
                  <a:gd name="connsiteY1" fmla="*/ 6647 h 7754"/>
                  <a:gd name="connsiteX2" fmla="*/ 0 w 3323"/>
                  <a:gd name="connsiteY2" fmla="*/ 7754 h 7754"/>
                  <a:gd name="connsiteX3" fmla="*/ 0 w 3323"/>
                  <a:gd name="connsiteY3" fmla="*/ 1662 h 7754"/>
                  <a:gd name="connsiteX4" fmla="*/ 2769 w 3323"/>
                  <a:gd name="connsiteY4" fmla="*/ 0 h 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3" h="7754">
                    <a:moveTo>
                      <a:pt x="2769" y="0"/>
                    </a:moveTo>
                    <a:cubicBezTo>
                      <a:pt x="3877" y="1108"/>
                      <a:pt x="2769" y="4431"/>
                      <a:pt x="3323" y="6647"/>
                    </a:cubicBezTo>
                    <a:cubicBezTo>
                      <a:pt x="2216" y="7201"/>
                      <a:pt x="1662" y="7754"/>
                      <a:pt x="0" y="7754"/>
                    </a:cubicBezTo>
                    <a:cubicBezTo>
                      <a:pt x="0" y="5539"/>
                      <a:pt x="0" y="3877"/>
                      <a:pt x="0" y="1662"/>
                    </a:cubicBezTo>
                    <a:cubicBezTo>
                      <a:pt x="1108" y="1108"/>
                      <a:pt x="2216" y="1108"/>
                      <a:pt x="27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7" name="Freeform: Shape 1596">
                <a:extLst>
                  <a:ext uri="{FF2B5EF4-FFF2-40B4-BE49-F238E27FC236}">
                    <a16:creationId xmlns:a16="http://schemas.microsoft.com/office/drawing/2014/main" id="{EFD8CE0F-E5CE-41C2-9327-6EA947C2EB74}"/>
                  </a:ext>
                </a:extLst>
              </p:cNvPr>
              <p:cNvSpPr/>
              <p:nvPr/>
            </p:nvSpPr>
            <p:spPr>
              <a:xfrm>
                <a:off x="5868905" y="2823180"/>
                <a:ext cx="37664" cy="29998"/>
              </a:xfrm>
              <a:custGeom>
                <a:avLst/>
                <a:gdLst>
                  <a:gd name="connsiteX0" fmla="*/ 554 w 37664"/>
                  <a:gd name="connsiteY0" fmla="*/ 0 h 29998"/>
                  <a:gd name="connsiteX1" fmla="*/ 1662 w 37664"/>
                  <a:gd name="connsiteY1" fmla="*/ 554 h 29998"/>
                  <a:gd name="connsiteX2" fmla="*/ 19940 w 37664"/>
                  <a:gd name="connsiteY2" fmla="*/ 14955 h 29998"/>
                  <a:gd name="connsiteX3" fmla="*/ 37664 w 37664"/>
                  <a:gd name="connsiteY3" fmla="*/ 29910 h 29998"/>
                  <a:gd name="connsiteX4" fmla="*/ 33233 w 37664"/>
                  <a:gd name="connsiteY4" fmla="*/ 27694 h 29998"/>
                  <a:gd name="connsiteX5" fmla="*/ 0 w 37664"/>
                  <a:gd name="connsiteY5" fmla="*/ 2216 h 29998"/>
                  <a:gd name="connsiteX6" fmla="*/ 554 w 37664"/>
                  <a:gd name="connsiteY6" fmla="*/ 0 h 29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664" h="29998">
                    <a:moveTo>
                      <a:pt x="554" y="0"/>
                    </a:moveTo>
                    <a:cubicBezTo>
                      <a:pt x="1108" y="0"/>
                      <a:pt x="1108" y="554"/>
                      <a:pt x="1662" y="554"/>
                    </a:cubicBezTo>
                    <a:cubicBezTo>
                      <a:pt x="7754" y="4985"/>
                      <a:pt x="13847" y="10524"/>
                      <a:pt x="19940" y="14955"/>
                    </a:cubicBezTo>
                    <a:cubicBezTo>
                      <a:pt x="26033" y="19386"/>
                      <a:pt x="33233" y="23263"/>
                      <a:pt x="37664" y="29910"/>
                    </a:cubicBezTo>
                    <a:cubicBezTo>
                      <a:pt x="36003" y="30464"/>
                      <a:pt x="34341" y="28248"/>
                      <a:pt x="33233" y="27694"/>
                    </a:cubicBezTo>
                    <a:cubicBezTo>
                      <a:pt x="23263" y="19940"/>
                      <a:pt x="10524" y="10524"/>
                      <a:pt x="0" y="2216"/>
                    </a:cubicBezTo>
                    <a:cubicBezTo>
                      <a:pt x="554" y="1108"/>
                      <a:pt x="554" y="554"/>
                      <a:pt x="5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8" name="Freeform: Shape 1597">
                <a:extLst>
                  <a:ext uri="{FF2B5EF4-FFF2-40B4-BE49-F238E27FC236}">
                    <a16:creationId xmlns:a16="http://schemas.microsoft.com/office/drawing/2014/main" id="{BF286D38-DDEF-447A-B459-288FC62D63F0}"/>
                  </a:ext>
                </a:extLst>
              </p:cNvPr>
              <p:cNvSpPr/>
              <p:nvPr/>
            </p:nvSpPr>
            <p:spPr>
              <a:xfrm>
                <a:off x="6037287" y="2823180"/>
                <a:ext cx="6646" cy="6646"/>
              </a:xfrm>
              <a:custGeom>
                <a:avLst/>
                <a:gdLst>
                  <a:gd name="connsiteX0" fmla="*/ 1108 w 6646"/>
                  <a:gd name="connsiteY0" fmla="*/ 0 h 6646"/>
                  <a:gd name="connsiteX1" fmla="*/ 6647 w 6646"/>
                  <a:gd name="connsiteY1" fmla="*/ 3877 h 6646"/>
                  <a:gd name="connsiteX2" fmla="*/ 6093 w 6646"/>
                  <a:gd name="connsiteY2" fmla="*/ 6647 h 6646"/>
                  <a:gd name="connsiteX3" fmla="*/ 0 w 6646"/>
                  <a:gd name="connsiteY3" fmla="*/ 3877 h 6646"/>
                  <a:gd name="connsiteX4" fmla="*/ 1108 w 6646"/>
                  <a:gd name="connsiteY4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46" h="6646">
                    <a:moveTo>
                      <a:pt x="1108" y="0"/>
                    </a:moveTo>
                    <a:cubicBezTo>
                      <a:pt x="3323" y="1108"/>
                      <a:pt x="4431" y="2769"/>
                      <a:pt x="6647" y="3877"/>
                    </a:cubicBezTo>
                    <a:cubicBezTo>
                      <a:pt x="6647" y="4985"/>
                      <a:pt x="6093" y="4985"/>
                      <a:pt x="6093" y="6647"/>
                    </a:cubicBezTo>
                    <a:cubicBezTo>
                      <a:pt x="3877" y="6093"/>
                      <a:pt x="2216" y="4431"/>
                      <a:pt x="0" y="3877"/>
                    </a:cubicBezTo>
                    <a:cubicBezTo>
                      <a:pt x="0" y="2216"/>
                      <a:pt x="554" y="1108"/>
                      <a:pt x="1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9" name="Freeform: Shape 1598">
                <a:extLst>
                  <a:ext uri="{FF2B5EF4-FFF2-40B4-BE49-F238E27FC236}">
                    <a16:creationId xmlns:a16="http://schemas.microsoft.com/office/drawing/2014/main" id="{85C98C1D-9F64-4644-873F-B8FC7551818D}"/>
                  </a:ext>
                </a:extLst>
              </p:cNvPr>
              <p:cNvSpPr/>
              <p:nvPr/>
            </p:nvSpPr>
            <p:spPr>
              <a:xfrm>
                <a:off x="6424456" y="2823734"/>
                <a:ext cx="2292" cy="6685"/>
              </a:xfrm>
              <a:custGeom>
                <a:avLst/>
                <a:gdLst>
                  <a:gd name="connsiteX0" fmla="*/ 1662 w 2292"/>
                  <a:gd name="connsiteY0" fmla="*/ 0 h 6685"/>
                  <a:gd name="connsiteX1" fmla="*/ 0 w 2292"/>
                  <a:gd name="connsiteY1" fmla="*/ 6647 h 6685"/>
                  <a:gd name="connsiteX2" fmla="*/ 1662 w 2292"/>
                  <a:gd name="connsiteY2" fmla="*/ 0 h 6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92" h="6685">
                    <a:moveTo>
                      <a:pt x="1662" y="0"/>
                    </a:moveTo>
                    <a:cubicBezTo>
                      <a:pt x="2216" y="1662"/>
                      <a:pt x="3323" y="7201"/>
                      <a:pt x="0" y="6647"/>
                    </a:cubicBezTo>
                    <a:cubicBezTo>
                      <a:pt x="554" y="4431"/>
                      <a:pt x="0" y="1108"/>
                      <a:pt x="1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0" name="Freeform: Shape 1599">
                <a:extLst>
                  <a:ext uri="{FF2B5EF4-FFF2-40B4-BE49-F238E27FC236}">
                    <a16:creationId xmlns:a16="http://schemas.microsoft.com/office/drawing/2014/main" id="{540CDFBE-64A7-41A5-AA19-D226AEA6C49A}"/>
                  </a:ext>
                </a:extLst>
              </p:cNvPr>
              <p:cNvSpPr/>
              <p:nvPr/>
            </p:nvSpPr>
            <p:spPr>
              <a:xfrm>
                <a:off x="5921325" y="2826503"/>
                <a:ext cx="2969" cy="36556"/>
              </a:xfrm>
              <a:custGeom>
                <a:avLst/>
                <a:gdLst>
                  <a:gd name="connsiteX0" fmla="*/ 200 w 2969"/>
                  <a:gd name="connsiteY0" fmla="*/ 0 h 36556"/>
                  <a:gd name="connsiteX1" fmla="*/ 2969 w 2969"/>
                  <a:gd name="connsiteY1" fmla="*/ 1662 h 36556"/>
                  <a:gd name="connsiteX2" fmla="*/ 2415 w 2969"/>
                  <a:gd name="connsiteY2" fmla="*/ 36557 h 36556"/>
                  <a:gd name="connsiteX3" fmla="*/ 200 w 2969"/>
                  <a:gd name="connsiteY3" fmla="*/ 0 h 3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9" h="36556">
                    <a:moveTo>
                      <a:pt x="200" y="0"/>
                    </a:moveTo>
                    <a:cubicBezTo>
                      <a:pt x="1308" y="554"/>
                      <a:pt x="1861" y="1662"/>
                      <a:pt x="2969" y="1662"/>
                    </a:cubicBezTo>
                    <a:cubicBezTo>
                      <a:pt x="2415" y="12739"/>
                      <a:pt x="2415" y="24925"/>
                      <a:pt x="2415" y="36557"/>
                    </a:cubicBezTo>
                    <a:cubicBezTo>
                      <a:pt x="200" y="26033"/>
                      <a:pt x="-354" y="13293"/>
                      <a:pt x="2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1" name="Freeform: Shape 1600">
                <a:extLst>
                  <a:ext uri="{FF2B5EF4-FFF2-40B4-BE49-F238E27FC236}">
                    <a16:creationId xmlns:a16="http://schemas.microsoft.com/office/drawing/2014/main" id="{C19F7B20-AC35-4377-820A-26BA5F0395AB}"/>
                  </a:ext>
                </a:extLst>
              </p:cNvPr>
              <p:cNvSpPr/>
              <p:nvPr/>
            </p:nvSpPr>
            <p:spPr>
              <a:xfrm>
                <a:off x="6044488" y="2828165"/>
                <a:ext cx="7200" cy="5538"/>
              </a:xfrm>
              <a:custGeom>
                <a:avLst/>
                <a:gdLst>
                  <a:gd name="connsiteX0" fmla="*/ 554 w 7200"/>
                  <a:gd name="connsiteY0" fmla="*/ 0 h 5538"/>
                  <a:gd name="connsiteX1" fmla="*/ 7201 w 7200"/>
                  <a:gd name="connsiteY1" fmla="*/ 3877 h 5538"/>
                  <a:gd name="connsiteX2" fmla="*/ 6647 w 7200"/>
                  <a:gd name="connsiteY2" fmla="*/ 5539 h 5538"/>
                  <a:gd name="connsiteX3" fmla="*/ 0 w 7200"/>
                  <a:gd name="connsiteY3" fmla="*/ 1662 h 5538"/>
                  <a:gd name="connsiteX4" fmla="*/ 554 w 7200"/>
                  <a:gd name="connsiteY4" fmla="*/ 0 h 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0" h="5538">
                    <a:moveTo>
                      <a:pt x="554" y="0"/>
                    </a:moveTo>
                    <a:cubicBezTo>
                      <a:pt x="2769" y="1108"/>
                      <a:pt x="4431" y="2769"/>
                      <a:pt x="7201" y="3877"/>
                    </a:cubicBezTo>
                    <a:cubicBezTo>
                      <a:pt x="6647" y="4431"/>
                      <a:pt x="6647" y="4985"/>
                      <a:pt x="6647" y="5539"/>
                    </a:cubicBezTo>
                    <a:cubicBezTo>
                      <a:pt x="3877" y="4431"/>
                      <a:pt x="1662" y="3323"/>
                      <a:pt x="0" y="1662"/>
                    </a:cubicBezTo>
                    <a:cubicBezTo>
                      <a:pt x="0" y="1108"/>
                      <a:pt x="554" y="554"/>
                      <a:pt x="5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2" name="Freeform: Shape 1601">
                <a:extLst>
                  <a:ext uri="{FF2B5EF4-FFF2-40B4-BE49-F238E27FC236}">
                    <a16:creationId xmlns:a16="http://schemas.microsoft.com/office/drawing/2014/main" id="{9017563B-EB58-4176-8102-3A218FF61906}"/>
                  </a:ext>
                </a:extLst>
              </p:cNvPr>
              <p:cNvSpPr/>
              <p:nvPr/>
            </p:nvSpPr>
            <p:spPr>
              <a:xfrm>
                <a:off x="5869459" y="2828719"/>
                <a:ext cx="38218" cy="29466"/>
              </a:xfrm>
              <a:custGeom>
                <a:avLst/>
                <a:gdLst>
                  <a:gd name="connsiteX0" fmla="*/ 0 w 38218"/>
                  <a:gd name="connsiteY0" fmla="*/ 0 h 29466"/>
                  <a:gd name="connsiteX1" fmla="*/ 29356 w 38218"/>
                  <a:gd name="connsiteY1" fmla="*/ 21602 h 29466"/>
                  <a:gd name="connsiteX2" fmla="*/ 38218 w 38218"/>
                  <a:gd name="connsiteY2" fmla="*/ 29356 h 29466"/>
                  <a:gd name="connsiteX3" fmla="*/ 33787 w 38218"/>
                  <a:gd name="connsiteY3" fmla="*/ 27141 h 29466"/>
                  <a:gd name="connsiteX4" fmla="*/ 554 w 38218"/>
                  <a:gd name="connsiteY4" fmla="*/ 1662 h 29466"/>
                  <a:gd name="connsiteX5" fmla="*/ 0 w 38218"/>
                  <a:gd name="connsiteY5" fmla="*/ 0 h 29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218" h="29466">
                    <a:moveTo>
                      <a:pt x="0" y="0"/>
                    </a:moveTo>
                    <a:cubicBezTo>
                      <a:pt x="9416" y="6647"/>
                      <a:pt x="19940" y="14401"/>
                      <a:pt x="29356" y="21602"/>
                    </a:cubicBezTo>
                    <a:cubicBezTo>
                      <a:pt x="32126" y="23817"/>
                      <a:pt x="36003" y="26033"/>
                      <a:pt x="38218" y="29356"/>
                    </a:cubicBezTo>
                    <a:cubicBezTo>
                      <a:pt x="36557" y="29910"/>
                      <a:pt x="34895" y="28248"/>
                      <a:pt x="33787" y="27141"/>
                    </a:cubicBezTo>
                    <a:cubicBezTo>
                      <a:pt x="23263" y="19386"/>
                      <a:pt x="11632" y="9416"/>
                      <a:pt x="554" y="1662"/>
                    </a:cubicBezTo>
                    <a:cubicBezTo>
                      <a:pt x="554" y="554"/>
                      <a:pt x="0" y="554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3" name="Freeform: Shape 1602">
                <a:extLst>
                  <a:ext uri="{FF2B5EF4-FFF2-40B4-BE49-F238E27FC236}">
                    <a16:creationId xmlns:a16="http://schemas.microsoft.com/office/drawing/2014/main" id="{D362F541-5A98-41F0-A590-26EC7E1E9E24}"/>
                  </a:ext>
                </a:extLst>
              </p:cNvPr>
              <p:cNvSpPr/>
              <p:nvPr/>
            </p:nvSpPr>
            <p:spPr>
              <a:xfrm>
                <a:off x="5933156" y="2830380"/>
                <a:ext cx="81684" cy="56584"/>
              </a:xfrm>
              <a:custGeom>
                <a:avLst/>
                <a:gdLst>
                  <a:gd name="connsiteX0" fmla="*/ 0 w 81684"/>
                  <a:gd name="connsiteY0" fmla="*/ 0 h 56584"/>
                  <a:gd name="connsiteX1" fmla="*/ 0 w 81684"/>
                  <a:gd name="connsiteY1" fmla="*/ 0 h 56584"/>
                  <a:gd name="connsiteX2" fmla="*/ 73667 w 81684"/>
                  <a:gd name="connsiteY2" fmla="*/ 48188 h 56584"/>
                  <a:gd name="connsiteX3" fmla="*/ 81422 w 81684"/>
                  <a:gd name="connsiteY3" fmla="*/ 56497 h 56584"/>
                  <a:gd name="connsiteX4" fmla="*/ 76991 w 81684"/>
                  <a:gd name="connsiteY4" fmla="*/ 54281 h 56584"/>
                  <a:gd name="connsiteX5" fmla="*/ 0 w 81684"/>
                  <a:gd name="connsiteY5" fmla="*/ 1662 h 56584"/>
                  <a:gd name="connsiteX6" fmla="*/ 0 w 81684"/>
                  <a:gd name="connsiteY6" fmla="*/ 0 h 56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84" h="56584">
                    <a:moveTo>
                      <a:pt x="0" y="0"/>
                    </a:moveTo>
                    <a:cubicBezTo>
                      <a:pt x="554" y="0"/>
                      <a:pt x="554" y="0"/>
                      <a:pt x="0" y="0"/>
                    </a:cubicBezTo>
                    <a:cubicBezTo>
                      <a:pt x="23817" y="16063"/>
                      <a:pt x="48742" y="33787"/>
                      <a:pt x="73667" y="48188"/>
                    </a:cubicBezTo>
                    <a:cubicBezTo>
                      <a:pt x="76437" y="49850"/>
                      <a:pt x="83083" y="50958"/>
                      <a:pt x="81422" y="56497"/>
                    </a:cubicBezTo>
                    <a:cubicBezTo>
                      <a:pt x="79760" y="57051"/>
                      <a:pt x="78098" y="54835"/>
                      <a:pt x="76991" y="54281"/>
                    </a:cubicBezTo>
                    <a:cubicBezTo>
                      <a:pt x="52066" y="37111"/>
                      <a:pt x="24371" y="19940"/>
                      <a:pt x="0" y="1662"/>
                    </a:cubicBezTo>
                    <a:cubicBezTo>
                      <a:pt x="0" y="1108"/>
                      <a:pt x="0" y="554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4" name="Freeform: Shape 1603">
                <a:extLst>
                  <a:ext uri="{FF2B5EF4-FFF2-40B4-BE49-F238E27FC236}">
                    <a16:creationId xmlns:a16="http://schemas.microsoft.com/office/drawing/2014/main" id="{CE4C96CA-41F6-4FFC-B772-1A7715CF2CDE}"/>
                  </a:ext>
                </a:extLst>
              </p:cNvPr>
              <p:cNvSpPr/>
              <p:nvPr/>
            </p:nvSpPr>
            <p:spPr>
              <a:xfrm>
                <a:off x="6428887" y="2833150"/>
                <a:ext cx="4516" cy="6092"/>
              </a:xfrm>
              <a:custGeom>
                <a:avLst/>
                <a:gdLst>
                  <a:gd name="connsiteX0" fmla="*/ 4431 w 4516"/>
                  <a:gd name="connsiteY0" fmla="*/ 4431 h 6092"/>
                  <a:gd name="connsiteX1" fmla="*/ 1108 w 4516"/>
                  <a:gd name="connsiteY1" fmla="*/ 6093 h 6092"/>
                  <a:gd name="connsiteX2" fmla="*/ 0 w 4516"/>
                  <a:gd name="connsiteY2" fmla="*/ 1108 h 6092"/>
                  <a:gd name="connsiteX3" fmla="*/ 4431 w 4516"/>
                  <a:gd name="connsiteY3" fmla="*/ 4431 h 6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16" h="6092">
                    <a:moveTo>
                      <a:pt x="4431" y="4431"/>
                    </a:moveTo>
                    <a:cubicBezTo>
                      <a:pt x="3323" y="4985"/>
                      <a:pt x="2216" y="5539"/>
                      <a:pt x="1108" y="6093"/>
                    </a:cubicBezTo>
                    <a:cubicBezTo>
                      <a:pt x="0" y="4985"/>
                      <a:pt x="554" y="2216"/>
                      <a:pt x="0" y="1108"/>
                    </a:cubicBezTo>
                    <a:cubicBezTo>
                      <a:pt x="2769" y="-1108"/>
                      <a:pt x="4985" y="0"/>
                      <a:pt x="4431" y="44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5" name="Freeform: Shape 1604">
                <a:extLst>
                  <a:ext uri="{FF2B5EF4-FFF2-40B4-BE49-F238E27FC236}">
                    <a16:creationId xmlns:a16="http://schemas.microsoft.com/office/drawing/2014/main" id="{F2586AD6-C443-4EF9-B5B1-F492F32785A4}"/>
                  </a:ext>
                </a:extLst>
              </p:cNvPr>
              <p:cNvSpPr/>
              <p:nvPr/>
            </p:nvSpPr>
            <p:spPr>
              <a:xfrm>
                <a:off x="6424456" y="2835919"/>
                <a:ext cx="2769" cy="5538"/>
              </a:xfrm>
              <a:custGeom>
                <a:avLst/>
                <a:gdLst>
                  <a:gd name="connsiteX0" fmla="*/ 1662 w 2769"/>
                  <a:gd name="connsiteY0" fmla="*/ 0 h 5538"/>
                  <a:gd name="connsiteX1" fmla="*/ 2769 w 2769"/>
                  <a:gd name="connsiteY1" fmla="*/ 4985 h 5538"/>
                  <a:gd name="connsiteX2" fmla="*/ 1108 w 2769"/>
                  <a:gd name="connsiteY2" fmla="*/ 5539 h 5538"/>
                  <a:gd name="connsiteX3" fmla="*/ 0 w 2769"/>
                  <a:gd name="connsiteY3" fmla="*/ 1108 h 5538"/>
                  <a:gd name="connsiteX4" fmla="*/ 1662 w 2769"/>
                  <a:gd name="connsiteY4" fmla="*/ 0 h 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69" h="5538">
                    <a:moveTo>
                      <a:pt x="1662" y="0"/>
                    </a:moveTo>
                    <a:cubicBezTo>
                      <a:pt x="3323" y="554"/>
                      <a:pt x="2216" y="3323"/>
                      <a:pt x="2769" y="4985"/>
                    </a:cubicBezTo>
                    <a:cubicBezTo>
                      <a:pt x="2216" y="4985"/>
                      <a:pt x="1662" y="5539"/>
                      <a:pt x="1108" y="5539"/>
                    </a:cubicBezTo>
                    <a:cubicBezTo>
                      <a:pt x="554" y="4431"/>
                      <a:pt x="554" y="2769"/>
                      <a:pt x="0" y="1108"/>
                    </a:cubicBezTo>
                    <a:cubicBezTo>
                      <a:pt x="1108" y="554"/>
                      <a:pt x="1662" y="554"/>
                      <a:pt x="1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6" name="Freeform: Shape 1605">
                <a:extLst>
                  <a:ext uri="{FF2B5EF4-FFF2-40B4-BE49-F238E27FC236}">
                    <a16:creationId xmlns:a16="http://schemas.microsoft.com/office/drawing/2014/main" id="{8B167D1D-89D7-4924-83C0-7B9ADDD76067}"/>
                  </a:ext>
                </a:extLst>
              </p:cNvPr>
              <p:cNvSpPr/>
              <p:nvPr/>
            </p:nvSpPr>
            <p:spPr>
              <a:xfrm>
                <a:off x="6430548" y="2840350"/>
                <a:ext cx="3546" cy="2215"/>
              </a:xfrm>
              <a:custGeom>
                <a:avLst/>
                <a:gdLst>
                  <a:gd name="connsiteX0" fmla="*/ 3323 w 3546"/>
                  <a:gd name="connsiteY0" fmla="*/ 0 h 2215"/>
                  <a:gd name="connsiteX1" fmla="*/ 0 w 3546"/>
                  <a:gd name="connsiteY1" fmla="*/ 2216 h 2215"/>
                  <a:gd name="connsiteX2" fmla="*/ 3323 w 3546"/>
                  <a:gd name="connsiteY2" fmla="*/ 0 h 2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46" h="2215">
                    <a:moveTo>
                      <a:pt x="3323" y="0"/>
                    </a:moveTo>
                    <a:cubicBezTo>
                      <a:pt x="4431" y="1108"/>
                      <a:pt x="1108" y="1662"/>
                      <a:pt x="0" y="2216"/>
                    </a:cubicBezTo>
                    <a:cubicBezTo>
                      <a:pt x="554" y="1108"/>
                      <a:pt x="2769" y="1108"/>
                      <a:pt x="33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7" name="Freeform: Shape 1606">
                <a:extLst>
                  <a:ext uri="{FF2B5EF4-FFF2-40B4-BE49-F238E27FC236}">
                    <a16:creationId xmlns:a16="http://schemas.microsoft.com/office/drawing/2014/main" id="{5998EB1A-ADD6-4A8C-A68E-DEA7157218DB}"/>
                  </a:ext>
                </a:extLst>
              </p:cNvPr>
              <p:cNvSpPr/>
              <p:nvPr/>
            </p:nvSpPr>
            <p:spPr>
              <a:xfrm>
                <a:off x="6431102" y="2844228"/>
                <a:ext cx="3877" cy="2769"/>
              </a:xfrm>
              <a:custGeom>
                <a:avLst/>
                <a:gdLst>
                  <a:gd name="connsiteX0" fmla="*/ 3877 w 3877"/>
                  <a:gd name="connsiteY0" fmla="*/ 0 h 2769"/>
                  <a:gd name="connsiteX1" fmla="*/ 0 w 3877"/>
                  <a:gd name="connsiteY1" fmla="*/ 2769 h 2769"/>
                  <a:gd name="connsiteX2" fmla="*/ 3877 w 3877"/>
                  <a:gd name="connsiteY2" fmla="*/ 0 h 2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77" h="2769">
                    <a:moveTo>
                      <a:pt x="3877" y="0"/>
                    </a:moveTo>
                    <a:cubicBezTo>
                      <a:pt x="3323" y="2216"/>
                      <a:pt x="1108" y="2216"/>
                      <a:pt x="0" y="2769"/>
                    </a:cubicBezTo>
                    <a:cubicBezTo>
                      <a:pt x="0" y="554"/>
                      <a:pt x="2216" y="554"/>
                      <a:pt x="38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8" name="Freeform: Shape 1607">
                <a:extLst>
                  <a:ext uri="{FF2B5EF4-FFF2-40B4-BE49-F238E27FC236}">
                    <a16:creationId xmlns:a16="http://schemas.microsoft.com/office/drawing/2014/main" id="{42E4556D-2870-41D9-8A28-409A205BEF78}"/>
                  </a:ext>
                </a:extLst>
              </p:cNvPr>
              <p:cNvSpPr/>
              <p:nvPr/>
            </p:nvSpPr>
            <p:spPr>
              <a:xfrm>
                <a:off x="6431102" y="2846443"/>
                <a:ext cx="4245" cy="2878"/>
              </a:xfrm>
              <a:custGeom>
                <a:avLst/>
                <a:gdLst>
                  <a:gd name="connsiteX0" fmla="*/ 3877 w 4245"/>
                  <a:gd name="connsiteY0" fmla="*/ 0 h 2878"/>
                  <a:gd name="connsiteX1" fmla="*/ 0 w 4245"/>
                  <a:gd name="connsiteY1" fmla="*/ 2769 h 2878"/>
                  <a:gd name="connsiteX2" fmla="*/ 3877 w 4245"/>
                  <a:gd name="connsiteY2" fmla="*/ 0 h 2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45" h="2878">
                    <a:moveTo>
                      <a:pt x="3877" y="0"/>
                    </a:moveTo>
                    <a:cubicBezTo>
                      <a:pt x="5539" y="1662"/>
                      <a:pt x="1108" y="3323"/>
                      <a:pt x="0" y="2769"/>
                    </a:cubicBezTo>
                    <a:cubicBezTo>
                      <a:pt x="1108" y="1108"/>
                      <a:pt x="2769" y="1108"/>
                      <a:pt x="38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9" name="Freeform: Shape 1608">
                <a:extLst>
                  <a:ext uri="{FF2B5EF4-FFF2-40B4-BE49-F238E27FC236}">
                    <a16:creationId xmlns:a16="http://schemas.microsoft.com/office/drawing/2014/main" id="{3F861EC9-A252-4058-B117-5948C9B4195D}"/>
                  </a:ext>
                </a:extLst>
              </p:cNvPr>
              <p:cNvSpPr/>
              <p:nvPr/>
            </p:nvSpPr>
            <p:spPr>
              <a:xfrm>
                <a:off x="6432980" y="2851263"/>
                <a:ext cx="4214" cy="3488"/>
              </a:xfrm>
              <a:custGeom>
                <a:avLst/>
                <a:gdLst>
                  <a:gd name="connsiteX0" fmla="*/ 4215 w 4214"/>
                  <a:gd name="connsiteY0" fmla="*/ 1273 h 3488"/>
                  <a:gd name="connsiteX1" fmla="*/ 337 w 4214"/>
                  <a:gd name="connsiteY1" fmla="*/ 3488 h 3488"/>
                  <a:gd name="connsiteX2" fmla="*/ 4215 w 4214"/>
                  <a:gd name="connsiteY2" fmla="*/ 1273 h 3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14" h="3488">
                    <a:moveTo>
                      <a:pt x="4215" y="1273"/>
                    </a:moveTo>
                    <a:cubicBezTo>
                      <a:pt x="3661" y="2934"/>
                      <a:pt x="1999" y="3488"/>
                      <a:pt x="337" y="3488"/>
                    </a:cubicBezTo>
                    <a:cubicBezTo>
                      <a:pt x="-1324" y="719"/>
                      <a:pt x="3661" y="-1497"/>
                      <a:pt x="4215" y="127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0" name="Freeform: Shape 1609">
                <a:extLst>
                  <a:ext uri="{FF2B5EF4-FFF2-40B4-BE49-F238E27FC236}">
                    <a16:creationId xmlns:a16="http://schemas.microsoft.com/office/drawing/2014/main" id="{DCD2CF64-2D0A-4133-A260-BE08A4CB1C8F}"/>
                  </a:ext>
                </a:extLst>
              </p:cNvPr>
              <p:cNvSpPr/>
              <p:nvPr/>
            </p:nvSpPr>
            <p:spPr>
              <a:xfrm>
                <a:off x="6429995" y="2853644"/>
                <a:ext cx="1107" cy="2325"/>
              </a:xfrm>
              <a:custGeom>
                <a:avLst/>
                <a:gdLst>
                  <a:gd name="connsiteX0" fmla="*/ 0 w 1107"/>
                  <a:gd name="connsiteY0" fmla="*/ 0 h 2325"/>
                  <a:gd name="connsiteX1" fmla="*/ 1108 w 1107"/>
                  <a:gd name="connsiteY1" fmla="*/ 2216 h 2325"/>
                  <a:gd name="connsiteX2" fmla="*/ 0 w 1107"/>
                  <a:gd name="connsiteY2" fmla="*/ 0 h 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07" h="2325">
                    <a:moveTo>
                      <a:pt x="0" y="0"/>
                    </a:moveTo>
                    <a:cubicBezTo>
                      <a:pt x="1108" y="0"/>
                      <a:pt x="1108" y="1108"/>
                      <a:pt x="1108" y="2216"/>
                    </a:cubicBezTo>
                    <a:cubicBezTo>
                      <a:pt x="0" y="2769"/>
                      <a:pt x="554" y="110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1" name="Freeform: Shape 1610">
                <a:extLst>
                  <a:ext uri="{FF2B5EF4-FFF2-40B4-BE49-F238E27FC236}">
                    <a16:creationId xmlns:a16="http://schemas.microsoft.com/office/drawing/2014/main" id="{BE5864EE-9EC3-48AB-A7A8-DFAD745A59DD}"/>
                  </a:ext>
                </a:extLst>
              </p:cNvPr>
              <p:cNvSpPr/>
              <p:nvPr/>
            </p:nvSpPr>
            <p:spPr>
              <a:xfrm>
                <a:off x="6046703" y="2857036"/>
                <a:ext cx="10523" cy="5469"/>
              </a:xfrm>
              <a:custGeom>
                <a:avLst/>
                <a:gdLst>
                  <a:gd name="connsiteX0" fmla="*/ 10524 w 10523"/>
                  <a:gd name="connsiteY0" fmla="*/ 2700 h 5469"/>
                  <a:gd name="connsiteX1" fmla="*/ 3877 w 10523"/>
                  <a:gd name="connsiteY1" fmla="*/ 5469 h 5469"/>
                  <a:gd name="connsiteX2" fmla="*/ 0 w 10523"/>
                  <a:gd name="connsiteY2" fmla="*/ 3254 h 5469"/>
                  <a:gd name="connsiteX3" fmla="*/ 10524 w 10523"/>
                  <a:gd name="connsiteY3" fmla="*/ 2700 h 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23" h="5469">
                    <a:moveTo>
                      <a:pt x="10524" y="2700"/>
                    </a:moveTo>
                    <a:cubicBezTo>
                      <a:pt x="7754" y="3254"/>
                      <a:pt x="6093" y="4362"/>
                      <a:pt x="3877" y="5469"/>
                    </a:cubicBezTo>
                    <a:cubicBezTo>
                      <a:pt x="2216" y="5469"/>
                      <a:pt x="554" y="4916"/>
                      <a:pt x="0" y="3254"/>
                    </a:cubicBezTo>
                    <a:cubicBezTo>
                      <a:pt x="3877" y="1592"/>
                      <a:pt x="8308" y="-2839"/>
                      <a:pt x="10524" y="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2" name="Freeform: Shape 1611">
                <a:extLst>
                  <a:ext uri="{FF2B5EF4-FFF2-40B4-BE49-F238E27FC236}">
                    <a16:creationId xmlns:a16="http://schemas.microsoft.com/office/drawing/2014/main" id="{CE012792-CC5C-43DC-8A51-CCED23A0F116}"/>
                  </a:ext>
                </a:extLst>
              </p:cNvPr>
              <p:cNvSpPr/>
              <p:nvPr/>
            </p:nvSpPr>
            <p:spPr>
              <a:xfrm>
                <a:off x="6434426" y="2858629"/>
                <a:ext cx="4074" cy="3067"/>
              </a:xfrm>
              <a:custGeom>
                <a:avLst/>
                <a:gdLst>
                  <a:gd name="connsiteX0" fmla="*/ 3877 w 4074"/>
                  <a:gd name="connsiteY0" fmla="*/ 0 h 3067"/>
                  <a:gd name="connsiteX1" fmla="*/ 0 w 4074"/>
                  <a:gd name="connsiteY1" fmla="*/ 2769 h 3067"/>
                  <a:gd name="connsiteX2" fmla="*/ 3877 w 4074"/>
                  <a:gd name="connsiteY2" fmla="*/ 0 h 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74" h="3067">
                    <a:moveTo>
                      <a:pt x="3877" y="0"/>
                    </a:moveTo>
                    <a:cubicBezTo>
                      <a:pt x="4985" y="1662"/>
                      <a:pt x="1108" y="3877"/>
                      <a:pt x="0" y="2769"/>
                    </a:cubicBezTo>
                    <a:cubicBezTo>
                      <a:pt x="554" y="1108"/>
                      <a:pt x="2769" y="1108"/>
                      <a:pt x="38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3" name="Freeform: Shape 1612">
                <a:extLst>
                  <a:ext uri="{FF2B5EF4-FFF2-40B4-BE49-F238E27FC236}">
                    <a16:creationId xmlns:a16="http://schemas.microsoft.com/office/drawing/2014/main" id="{65EB88D2-F9C6-448B-9E94-FE36406E9DF2}"/>
                  </a:ext>
                </a:extLst>
              </p:cNvPr>
              <p:cNvSpPr/>
              <p:nvPr/>
            </p:nvSpPr>
            <p:spPr>
              <a:xfrm>
                <a:off x="6052242" y="2860941"/>
                <a:ext cx="8308" cy="3898"/>
              </a:xfrm>
              <a:custGeom>
                <a:avLst/>
                <a:gdLst>
                  <a:gd name="connsiteX0" fmla="*/ 8308 w 8308"/>
                  <a:gd name="connsiteY0" fmla="*/ 457 h 3898"/>
                  <a:gd name="connsiteX1" fmla="*/ 0 w 8308"/>
                  <a:gd name="connsiteY1" fmla="*/ 3226 h 3898"/>
                  <a:gd name="connsiteX2" fmla="*/ 8308 w 8308"/>
                  <a:gd name="connsiteY2" fmla="*/ 457 h 3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08" h="3898">
                    <a:moveTo>
                      <a:pt x="8308" y="457"/>
                    </a:moveTo>
                    <a:cubicBezTo>
                      <a:pt x="6093" y="1565"/>
                      <a:pt x="2769" y="5442"/>
                      <a:pt x="0" y="3226"/>
                    </a:cubicBezTo>
                    <a:cubicBezTo>
                      <a:pt x="2216" y="2118"/>
                      <a:pt x="6093" y="-1205"/>
                      <a:pt x="8308" y="4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4" name="Freeform: Shape 1613">
                <a:extLst>
                  <a:ext uri="{FF2B5EF4-FFF2-40B4-BE49-F238E27FC236}">
                    <a16:creationId xmlns:a16="http://schemas.microsoft.com/office/drawing/2014/main" id="{7300733C-8D7F-44DF-B1B3-6E7A0E150A48}"/>
                  </a:ext>
                </a:extLst>
              </p:cNvPr>
              <p:cNvSpPr/>
              <p:nvPr/>
            </p:nvSpPr>
            <p:spPr>
              <a:xfrm>
                <a:off x="5913770" y="2861328"/>
                <a:ext cx="4129" cy="6716"/>
              </a:xfrm>
              <a:custGeom>
                <a:avLst/>
                <a:gdLst>
                  <a:gd name="connsiteX0" fmla="*/ 0 w 4129"/>
                  <a:gd name="connsiteY0" fmla="*/ 70 h 6716"/>
                  <a:gd name="connsiteX1" fmla="*/ 3877 w 4129"/>
                  <a:gd name="connsiteY1" fmla="*/ 6717 h 6716"/>
                  <a:gd name="connsiteX2" fmla="*/ 0 w 4129"/>
                  <a:gd name="connsiteY2" fmla="*/ 70 h 6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29" h="6716">
                    <a:moveTo>
                      <a:pt x="0" y="70"/>
                    </a:moveTo>
                    <a:cubicBezTo>
                      <a:pt x="2216" y="-484"/>
                      <a:pt x="4985" y="2286"/>
                      <a:pt x="3877" y="6717"/>
                    </a:cubicBezTo>
                    <a:cubicBezTo>
                      <a:pt x="1662" y="6163"/>
                      <a:pt x="554" y="3394"/>
                      <a:pt x="0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5" name="Freeform: Shape 1614">
                <a:extLst>
                  <a:ext uri="{FF2B5EF4-FFF2-40B4-BE49-F238E27FC236}">
                    <a16:creationId xmlns:a16="http://schemas.microsoft.com/office/drawing/2014/main" id="{9AFF93B8-5FFC-42D3-B8E4-0DEC063C12A4}"/>
                  </a:ext>
                </a:extLst>
              </p:cNvPr>
              <p:cNvSpPr/>
              <p:nvPr/>
            </p:nvSpPr>
            <p:spPr>
              <a:xfrm>
                <a:off x="6024548" y="2862506"/>
                <a:ext cx="3239" cy="7200"/>
              </a:xfrm>
              <a:custGeom>
                <a:avLst/>
                <a:gdLst>
                  <a:gd name="connsiteX0" fmla="*/ 2769 w 3239"/>
                  <a:gd name="connsiteY0" fmla="*/ 0 h 7200"/>
                  <a:gd name="connsiteX1" fmla="*/ 1662 w 3239"/>
                  <a:gd name="connsiteY1" fmla="*/ 7201 h 7200"/>
                  <a:gd name="connsiteX2" fmla="*/ 0 w 3239"/>
                  <a:gd name="connsiteY2" fmla="*/ 5539 h 7200"/>
                  <a:gd name="connsiteX3" fmla="*/ 2769 w 3239"/>
                  <a:gd name="connsiteY3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9" h="7200">
                    <a:moveTo>
                      <a:pt x="2769" y="0"/>
                    </a:moveTo>
                    <a:cubicBezTo>
                      <a:pt x="4431" y="2216"/>
                      <a:pt x="1108" y="4431"/>
                      <a:pt x="1662" y="7201"/>
                    </a:cubicBezTo>
                    <a:cubicBezTo>
                      <a:pt x="1108" y="6647"/>
                      <a:pt x="0" y="6093"/>
                      <a:pt x="0" y="5539"/>
                    </a:cubicBezTo>
                    <a:cubicBezTo>
                      <a:pt x="554" y="3323"/>
                      <a:pt x="1662" y="2216"/>
                      <a:pt x="27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6" name="Freeform: Shape 1615">
                <a:extLst>
                  <a:ext uri="{FF2B5EF4-FFF2-40B4-BE49-F238E27FC236}">
                    <a16:creationId xmlns:a16="http://schemas.microsoft.com/office/drawing/2014/main" id="{61FF0EE6-CCDC-431A-812C-8A0C111AE63A}"/>
                  </a:ext>
                </a:extLst>
              </p:cNvPr>
              <p:cNvSpPr/>
              <p:nvPr/>
            </p:nvSpPr>
            <p:spPr>
              <a:xfrm>
                <a:off x="6056673" y="2864652"/>
                <a:ext cx="9416" cy="3591"/>
              </a:xfrm>
              <a:custGeom>
                <a:avLst/>
                <a:gdLst>
                  <a:gd name="connsiteX0" fmla="*/ 9416 w 9416"/>
                  <a:gd name="connsiteY0" fmla="*/ 1177 h 3591"/>
                  <a:gd name="connsiteX1" fmla="*/ 0 w 9416"/>
                  <a:gd name="connsiteY1" fmla="*/ 2839 h 3591"/>
                  <a:gd name="connsiteX2" fmla="*/ 9416 w 9416"/>
                  <a:gd name="connsiteY2" fmla="*/ 1177 h 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16" h="3591">
                    <a:moveTo>
                      <a:pt x="9416" y="1177"/>
                    </a:moveTo>
                    <a:cubicBezTo>
                      <a:pt x="6647" y="1731"/>
                      <a:pt x="2769" y="5054"/>
                      <a:pt x="0" y="2839"/>
                    </a:cubicBezTo>
                    <a:cubicBezTo>
                      <a:pt x="2769" y="1177"/>
                      <a:pt x="6647" y="-1593"/>
                      <a:pt x="9416" y="117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7" name="Freeform: Shape 1616">
                <a:extLst>
                  <a:ext uri="{FF2B5EF4-FFF2-40B4-BE49-F238E27FC236}">
                    <a16:creationId xmlns:a16="http://schemas.microsoft.com/office/drawing/2014/main" id="{D480EE56-E9F6-4F40-B1A1-55ED2E3B8054}"/>
                  </a:ext>
                </a:extLst>
              </p:cNvPr>
              <p:cNvSpPr/>
              <p:nvPr/>
            </p:nvSpPr>
            <p:spPr>
              <a:xfrm>
                <a:off x="6062212" y="2866937"/>
                <a:ext cx="7200" cy="4517"/>
              </a:xfrm>
              <a:custGeom>
                <a:avLst/>
                <a:gdLst>
                  <a:gd name="connsiteX0" fmla="*/ 4985 w 7200"/>
                  <a:gd name="connsiteY0" fmla="*/ 0 h 4517"/>
                  <a:gd name="connsiteX1" fmla="*/ 7201 w 7200"/>
                  <a:gd name="connsiteY1" fmla="*/ 1108 h 4517"/>
                  <a:gd name="connsiteX2" fmla="*/ 0 w 7200"/>
                  <a:gd name="connsiteY2" fmla="*/ 4431 h 4517"/>
                  <a:gd name="connsiteX3" fmla="*/ 4985 w 7200"/>
                  <a:gd name="connsiteY3" fmla="*/ 0 h 4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00" h="4517">
                    <a:moveTo>
                      <a:pt x="4985" y="0"/>
                    </a:moveTo>
                    <a:cubicBezTo>
                      <a:pt x="6093" y="0"/>
                      <a:pt x="6093" y="1662"/>
                      <a:pt x="7201" y="1108"/>
                    </a:cubicBezTo>
                    <a:cubicBezTo>
                      <a:pt x="5539" y="2769"/>
                      <a:pt x="2216" y="4985"/>
                      <a:pt x="0" y="4431"/>
                    </a:cubicBezTo>
                    <a:cubicBezTo>
                      <a:pt x="554" y="1662"/>
                      <a:pt x="4431" y="2216"/>
                      <a:pt x="49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8" name="Freeform: Shape 1617">
                <a:extLst>
                  <a:ext uri="{FF2B5EF4-FFF2-40B4-BE49-F238E27FC236}">
                    <a16:creationId xmlns:a16="http://schemas.microsoft.com/office/drawing/2014/main" id="{4FFC1A59-2DFE-47D9-8B24-62141F993194}"/>
                  </a:ext>
                </a:extLst>
              </p:cNvPr>
              <p:cNvSpPr/>
              <p:nvPr/>
            </p:nvSpPr>
            <p:spPr>
              <a:xfrm>
                <a:off x="6036880" y="2868045"/>
                <a:ext cx="66319" cy="78652"/>
              </a:xfrm>
              <a:custGeom>
                <a:avLst/>
                <a:gdLst>
                  <a:gd name="connsiteX0" fmla="*/ 4284 w 66319"/>
                  <a:gd name="connsiteY0" fmla="*/ 0 h 78652"/>
                  <a:gd name="connsiteX1" fmla="*/ 66320 w 66319"/>
                  <a:gd name="connsiteY1" fmla="*/ 42096 h 78652"/>
                  <a:gd name="connsiteX2" fmla="*/ 56904 w 66319"/>
                  <a:gd name="connsiteY2" fmla="*/ 78652 h 78652"/>
                  <a:gd name="connsiteX3" fmla="*/ 47487 w 66319"/>
                  <a:gd name="connsiteY3" fmla="*/ 72006 h 78652"/>
                  <a:gd name="connsiteX4" fmla="*/ 48595 w 66319"/>
                  <a:gd name="connsiteY4" fmla="*/ 51512 h 78652"/>
                  <a:gd name="connsiteX5" fmla="*/ 45272 w 66319"/>
                  <a:gd name="connsiteY5" fmla="*/ 69790 h 78652"/>
                  <a:gd name="connsiteX6" fmla="*/ 40841 w 66319"/>
                  <a:gd name="connsiteY6" fmla="*/ 67021 h 78652"/>
                  <a:gd name="connsiteX7" fmla="*/ 41395 w 66319"/>
                  <a:gd name="connsiteY7" fmla="*/ 52619 h 78652"/>
                  <a:gd name="connsiteX8" fmla="*/ 39179 w 66319"/>
                  <a:gd name="connsiteY8" fmla="*/ 64805 h 78652"/>
                  <a:gd name="connsiteX9" fmla="*/ 34748 w 66319"/>
                  <a:gd name="connsiteY9" fmla="*/ 62036 h 78652"/>
                  <a:gd name="connsiteX10" fmla="*/ 35856 w 66319"/>
                  <a:gd name="connsiteY10" fmla="*/ 54835 h 78652"/>
                  <a:gd name="connsiteX11" fmla="*/ 34194 w 66319"/>
                  <a:gd name="connsiteY11" fmla="*/ 61482 h 78652"/>
                  <a:gd name="connsiteX12" fmla="*/ 24778 w 66319"/>
                  <a:gd name="connsiteY12" fmla="*/ 54835 h 78652"/>
                  <a:gd name="connsiteX13" fmla="*/ 28655 w 66319"/>
                  <a:gd name="connsiteY13" fmla="*/ 32126 h 78652"/>
                  <a:gd name="connsiteX14" fmla="*/ 22009 w 66319"/>
                  <a:gd name="connsiteY14" fmla="*/ 52619 h 78652"/>
                  <a:gd name="connsiteX15" fmla="*/ 10931 w 66319"/>
                  <a:gd name="connsiteY15" fmla="*/ 45973 h 78652"/>
                  <a:gd name="connsiteX16" fmla="*/ 14254 w 66319"/>
                  <a:gd name="connsiteY16" fmla="*/ 22709 h 78652"/>
                  <a:gd name="connsiteX17" fmla="*/ 8715 w 66319"/>
                  <a:gd name="connsiteY17" fmla="*/ 43757 h 78652"/>
                  <a:gd name="connsiteX18" fmla="*/ 4838 w 66319"/>
                  <a:gd name="connsiteY18" fmla="*/ 42096 h 78652"/>
                  <a:gd name="connsiteX19" fmla="*/ 10931 w 66319"/>
                  <a:gd name="connsiteY19" fmla="*/ 8308 h 78652"/>
                  <a:gd name="connsiteX20" fmla="*/ 2069 w 66319"/>
                  <a:gd name="connsiteY20" fmla="*/ 47634 h 78652"/>
                  <a:gd name="connsiteX21" fmla="*/ 407 w 66319"/>
                  <a:gd name="connsiteY21" fmla="*/ 48188 h 78652"/>
                  <a:gd name="connsiteX22" fmla="*/ 1515 w 66319"/>
                  <a:gd name="connsiteY22" fmla="*/ 66467 h 78652"/>
                  <a:gd name="connsiteX23" fmla="*/ 4284 w 66319"/>
                  <a:gd name="connsiteY23" fmla="*/ 0 h 78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6319" h="78652">
                    <a:moveTo>
                      <a:pt x="4284" y="0"/>
                    </a:moveTo>
                    <a:cubicBezTo>
                      <a:pt x="25332" y="13847"/>
                      <a:pt x="45826" y="28248"/>
                      <a:pt x="66320" y="42096"/>
                    </a:cubicBezTo>
                    <a:cubicBezTo>
                      <a:pt x="62442" y="53173"/>
                      <a:pt x="58565" y="65359"/>
                      <a:pt x="56904" y="78652"/>
                    </a:cubicBezTo>
                    <a:cubicBezTo>
                      <a:pt x="53580" y="76437"/>
                      <a:pt x="50811" y="73667"/>
                      <a:pt x="47487" y="72006"/>
                    </a:cubicBezTo>
                    <a:cubicBezTo>
                      <a:pt x="46934" y="64251"/>
                      <a:pt x="49149" y="57604"/>
                      <a:pt x="48595" y="51512"/>
                    </a:cubicBezTo>
                    <a:cubicBezTo>
                      <a:pt x="45826" y="55943"/>
                      <a:pt x="45826" y="63143"/>
                      <a:pt x="45272" y="69790"/>
                    </a:cubicBezTo>
                    <a:cubicBezTo>
                      <a:pt x="43056" y="69236"/>
                      <a:pt x="42502" y="67574"/>
                      <a:pt x="40841" y="67021"/>
                    </a:cubicBezTo>
                    <a:cubicBezTo>
                      <a:pt x="40287" y="62036"/>
                      <a:pt x="41949" y="57051"/>
                      <a:pt x="41395" y="52619"/>
                    </a:cubicBezTo>
                    <a:cubicBezTo>
                      <a:pt x="39733" y="55943"/>
                      <a:pt x="39733" y="60928"/>
                      <a:pt x="39179" y="64805"/>
                    </a:cubicBezTo>
                    <a:cubicBezTo>
                      <a:pt x="36964" y="64251"/>
                      <a:pt x="36410" y="62589"/>
                      <a:pt x="34748" y="62036"/>
                    </a:cubicBezTo>
                    <a:cubicBezTo>
                      <a:pt x="35302" y="59820"/>
                      <a:pt x="35856" y="57604"/>
                      <a:pt x="35856" y="54835"/>
                    </a:cubicBezTo>
                    <a:cubicBezTo>
                      <a:pt x="34194" y="55943"/>
                      <a:pt x="34748" y="59266"/>
                      <a:pt x="34194" y="61482"/>
                    </a:cubicBezTo>
                    <a:cubicBezTo>
                      <a:pt x="30871" y="59266"/>
                      <a:pt x="28101" y="57051"/>
                      <a:pt x="24778" y="54835"/>
                    </a:cubicBezTo>
                    <a:cubicBezTo>
                      <a:pt x="24778" y="45973"/>
                      <a:pt x="26994" y="39326"/>
                      <a:pt x="28655" y="32126"/>
                    </a:cubicBezTo>
                    <a:cubicBezTo>
                      <a:pt x="23670" y="36557"/>
                      <a:pt x="23116" y="44311"/>
                      <a:pt x="22009" y="52619"/>
                    </a:cubicBezTo>
                    <a:cubicBezTo>
                      <a:pt x="18131" y="50958"/>
                      <a:pt x="14808" y="47634"/>
                      <a:pt x="10931" y="45973"/>
                    </a:cubicBezTo>
                    <a:cubicBezTo>
                      <a:pt x="10931" y="37111"/>
                      <a:pt x="12592" y="29910"/>
                      <a:pt x="14254" y="22709"/>
                    </a:cubicBezTo>
                    <a:cubicBezTo>
                      <a:pt x="9823" y="25479"/>
                      <a:pt x="9823" y="36557"/>
                      <a:pt x="8715" y="43757"/>
                    </a:cubicBezTo>
                    <a:cubicBezTo>
                      <a:pt x="7054" y="43757"/>
                      <a:pt x="6500" y="42096"/>
                      <a:pt x="4838" y="42096"/>
                    </a:cubicBezTo>
                    <a:cubicBezTo>
                      <a:pt x="4838" y="29356"/>
                      <a:pt x="8715" y="19386"/>
                      <a:pt x="10931" y="8308"/>
                    </a:cubicBezTo>
                    <a:cubicBezTo>
                      <a:pt x="3730" y="17171"/>
                      <a:pt x="3176" y="32679"/>
                      <a:pt x="2069" y="47634"/>
                    </a:cubicBezTo>
                    <a:cubicBezTo>
                      <a:pt x="2069" y="49296"/>
                      <a:pt x="961" y="47634"/>
                      <a:pt x="407" y="48188"/>
                    </a:cubicBezTo>
                    <a:cubicBezTo>
                      <a:pt x="3176" y="51512"/>
                      <a:pt x="2622" y="62589"/>
                      <a:pt x="1515" y="66467"/>
                    </a:cubicBezTo>
                    <a:cubicBezTo>
                      <a:pt x="-2916" y="45419"/>
                      <a:pt x="3730" y="22156"/>
                      <a:pt x="42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9" name="Freeform: Shape 1618">
                <a:extLst>
                  <a:ext uri="{FF2B5EF4-FFF2-40B4-BE49-F238E27FC236}">
                    <a16:creationId xmlns:a16="http://schemas.microsoft.com/office/drawing/2014/main" id="{DB0C130E-85CC-497B-B10F-CF7470C2BB9C}"/>
                  </a:ext>
                </a:extLst>
              </p:cNvPr>
              <p:cNvSpPr/>
              <p:nvPr/>
            </p:nvSpPr>
            <p:spPr>
              <a:xfrm>
                <a:off x="6018361" y="2869706"/>
                <a:ext cx="7294" cy="74775"/>
              </a:xfrm>
              <a:custGeom>
                <a:avLst/>
                <a:gdLst>
                  <a:gd name="connsiteX0" fmla="*/ 3971 w 7294"/>
                  <a:gd name="connsiteY0" fmla="*/ 0 h 74775"/>
                  <a:gd name="connsiteX1" fmla="*/ 7294 w 7294"/>
                  <a:gd name="connsiteY1" fmla="*/ 1662 h 74775"/>
                  <a:gd name="connsiteX2" fmla="*/ 3417 w 7294"/>
                  <a:gd name="connsiteY2" fmla="*/ 32679 h 74775"/>
                  <a:gd name="connsiteX3" fmla="*/ 5079 w 7294"/>
                  <a:gd name="connsiteY3" fmla="*/ 74775 h 74775"/>
                  <a:gd name="connsiteX4" fmla="*/ 2309 w 7294"/>
                  <a:gd name="connsiteY4" fmla="*/ 64251 h 74775"/>
                  <a:gd name="connsiteX5" fmla="*/ 3417 w 7294"/>
                  <a:gd name="connsiteY5" fmla="*/ 63143 h 74775"/>
                  <a:gd name="connsiteX6" fmla="*/ 647 w 7294"/>
                  <a:gd name="connsiteY6" fmla="*/ 53727 h 74775"/>
                  <a:gd name="connsiteX7" fmla="*/ 2863 w 7294"/>
                  <a:gd name="connsiteY7" fmla="*/ 53727 h 74775"/>
                  <a:gd name="connsiteX8" fmla="*/ 647 w 7294"/>
                  <a:gd name="connsiteY8" fmla="*/ 23817 h 74775"/>
                  <a:gd name="connsiteX9" fmla="*/ 1755 w 7294"/>
                  <a:gd name="connsiteY9" fmla="*/ 23263 h 74775"/>
                  <a:gd name="connsiteX10" fmla="*/ 1755 w 7294"/>
                  <a:gd name="connsiteY10" fmla="*/ 16063 h 74775"/>
                  <a:gd name="connsiteX11" fmla="*/ 2863 w 7294"/>
                  <a:gd name="connsiteY11" fmla="*/ 6647 h 74775"/>
                  <a:gd name="connsiteX12" fmla="*/ 3971 w 7294"/>
                  <a:gd name="connsiteY12" fmla="*/ 0 h 7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294" h="74775">
                    <a:moveTo>
                      <a:pt x="3971" y="0"/>
                    </a:moveTo>
                    <a:cubicBezTo>
                      <a:pt x="5079" y="554"/>
                      <a:pt x="6740" y="554"/>
                      <a:pt x="7294" y="1662"/>
                    </a:cubicBezTo>
                    <a:cubicBezTo>
                      <a:pt x="4525" y="9416"/>
                      <a:pt x="6740" y="23263"/>
                      <a:pt x="3417" y="32679"/>
                    </a:cubicBezTo>
                    <a:cubicBezTo>
                      <a:pt x="5632" y="44865"/>
                      <a:pt x="2863" y="62589"/>
                      <a:pt x="5079" y="74775"/>
                    </a:cubicBezTo>
                    <a:cubicBezTo>
                      <a:pt x="2863" y="72559"/>
                      <a:pt x="2863" y="68128"/>
                      <a:pt x="2309" y="64251"/>
                    </a:cubicBezTo>
                    <a:cubicBezTo>
                      <a:pt x="2309" y="63143"/>
                      <a:pt x="2863" y="63143"/>
                      <a:pt x="3417" y="63143"/>
                    </a:cubicBezTo>
                    <a:cubicBezTo>
                      <a:pt x="1755" y="60928"/>
                      <a:pt x="647" y="57604"/>
                      <a:pt x="647" y="53727"/>
                    </a:cubicBezTo>
                    <a:cubicBezTo>
                      <a:pt x="1201" y="53727"/>
                      <a:pt x="2309" y="53727"/>
                      <a:pt x="2863" y="53727"/>
                    </a:cubicBezTo>
                    <a:cubicBezTo>
                      <a:pt x="-1568" y="47634"/>
                      <a:pt x="1201" y="33787"/>
                      <a:pt x="647" y="23817"/>
                    </a:cubicBezTo>
                    <a:cubicBezTo>
                      <a:pt x="647" y="22156"/>
                      <a:pt x="1201" y="23817"/>
                      <a:pt x="1755" y="23263"/>
                    </a:cubicBezTo>
                    <a:cubicBezTo>
                      <a:pt x="647" y="22156"/>
                      <a:pt x="-1568" y="16617"/>
                      <a:pt x="1755" y="16063"/>
                    </a:cubicBezTo>
                    <a:cubicBezTo>
                      <a:pt x="647" y="13847"/>
                      <a:pt x="94" y="6093"/>
                      <a:pt x="2863" y="6647"/>
                    </a:cubicBezTo>
                    <a:cubicBezTo>
                      <a:pt x="2863" y="4431"/>
                      <a:pt x="3971" y="2769"/>
                      <a:pt x="39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0" name="Freeform: Shape 1619">
                <a:extLst>
                  <a:ext uri="{FF2B5EF4-FFF2-40B4-BE49-F238E27FC236}">
                    <a16:creationId xmlns:a16="http://schemas.microsoft.com/office/drawing/2014/main" id="{B772C77C-FB73-44E7-ACD6-69EEFE4D3813}"/>
                  </a:ext>
                </a:extLst>
              </p:cNvPr>
              <p:cNvSpPr/>
              <p:nvPr/>
            </p:nvSpPr>
            <p:spPr>
              <a:xfrm>
                <a:off x="5915878" y="2870260"/>
                <a:ext cx="3503" cy="3877"/>
              </a:xfrm>
              <a:custGeom>
                <a:avLst/>
                <a:gdLst>
                  <a:gd name="connsiteX0" fmla="*/ 107 w 3503"/>
                  <a:gd name="connsiteY0" fmla="*/ 0 h 3877"/>
                  <a:gd name="connsiteX1" fmla="*/ 3431 w 3503"/>
                  <a:gd name="connsiteY1" fmla="*/ 3877 h 3877"/>
                  <a:gd name="connsiteX2" fmla="*/ 107 w 3503"/>
                  <a:gd name="connsiteY2" fmla="*/ 0 h 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03" h="3877">
                    <a:moveTo>
                      <a:pt x="107" y="0"/>
                    </a:moveTo>
                    <a:cubicBezTo>
                      <a:pt x="1215" y="1108"/>
                      <a:pt x="3985" y="1108"/>
                      <a:pt x="3431" y="3877"/>
                    </a:cubicBezTo>
                    <a:cubicBezTo>
                      <a:pt x="1215" y="3323"/>
                      <a:pt x="-447" y="2769"/>
                      <a:pt x="1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1" name="Freeform: Shape 1620">
                <a:extLst>
                  <a:ext uri="{FF2B5EF4-FFF2-40B4-BE49-F238E27FC236}">
                    <a16:creationId xmlns:a16="http://schemas.microsoft.com/office/drawing/2014/main" id="{272489FC-54FA-4054-87E8-87CB543BBA65}"/>
                  </a:ext>
                </a:extLst>
              </p:cNvPr>
              <p:cNvSpPr/>
              <p:nvPr/>
            </p:nvSpPr>
            <p:spPr>
              <a:xfrm>
                <a:off x="6028761" y="2870260"/>
                <a:ext cx="1325" cy="4985"/>
              </a:xfrm>
              <a:custGeom>
                <a:avLst/>
                <a:gdLst>
                  <a:gd name="connsiteX0" fmla="*/ 772 w 1325"/>
                  <a:gd name="connsiteY0" fmla="*/ 0 h 4985"/>
                  <a:gd name="connsiteX1" fmla="*/ 1325 w 1325"/>
                  <a:gd name="connsiteY1" fmla="*/ 4985 h 4985"/>
                  <a:gd name="connsiteX2" fmla="*/ 772 w 1325"/>
                  <a:gd name="connsiteY2" fmla="*/ 0 h 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25" h="4985">
                    <a:moveTo>
                      <a:pt x="772" y="0"/>
                    </a:moveTo>
                    <a:cubicBezTo>
                      <a:pt x="1879" y="554"/>
                      <a:pt x="772" y="3323"/>
                      <a:pt x="1325" y="4985"/>
                    </a:cubicBezTo>
                    <a:cubicBezTo>
                      <a:pt x="-890" y="4985"/>
                      <a:pt x="218" y="1108"/>
                      <a:pt x="7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2" name="Freeform: Shape 1621">
                <a:extLst>
                  <a:ext uri="{FF2B5EF4-FFF2-40B4-BE49-F238E27FC236}">
                    <a16:creationId xmlns:a16="http://schemas.microsoft.com/office/drawing/2014/main" id="{234147F8-5781-41EB-8B24-B197B7751762}"/>
                  </a:ext>
                </a:extLst>
              </p:cNvPr>
              <p:cNvSpPr/>
              <p:nvPr/>
            </p:nvSpPr>
            <p:spPr>
              <a:xfrm>
                <a:off x="6069413" y="2872476"/>
                <a:ext cx="6092" cy="3877"/>
              </a:xfrm>
              <a:custGeom>
                <a:avLst/>
                <a:gdLst>
                  <a:gd name="connsiteX0" fmla="*/ 6093 w 6092"/>
                  <a:gd name="connsiteY0" fmla="*/ 0 h 3877"/>
                  <a:gd name="connsiteX1" fmla="*/ 0 w 6092"/>
                  <a:gd name="connsiteY1" fmla="*/ 3877 h 3877"/>
                  <a:gd name="connsiteX2" fmla="*/ 6093 w 6092"/>
                  <a:gd name="connsiteY2" fmla="*/ 0 h 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92" h="3877">
                    <a:moveTo>
                      <a:pt x="6093" y="0"/>
                    </a:moveTo>
                    <a:cubicBezTo>
                      <a:pt x="4431" y="1108"/>
                      <a:pt x="1662" y="3877"/>
                      <a:pt x="0" y="3877"/>
                    </a:cubicBezTo>
                    <a:cubicBezTo>
                      <a:pt x="1108" y="1662"/>
                      <a:pt x="3323" y="554"/>
                      <a:pt x="60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3" name="Freeform: Shape 1622">
                <a:extLst>
                  <a:ext uri="{FF2B5EF4-FFF2-40B4-BE49-F238E27FC236}">
                    <a16:creationId xmlns:a16="http://schemas.microsoft.com/office/drawing/2014/main" id="{9B089B3F-EA79-4628-98EC-D9E56B282153}"/>
                  </a:ext>
                </a:extLst>
              </p:cNvPr>
              <p:cNvSpPr/>
              <p:nvPr/>
            </p:nvSpPr>
            <p:spPr>
              <a:xfrm>
                <a:off x="6075506" y="2877461"/>
                <a:ext cx="6092" cy="3949"/>
              </a:xfrm>
              <a:custGeom>
                <a:avLst/>
                <a:gdLst>
                  <a:gd name="connsiteX0" fmla="*/ 6093 w 6092"/>
                  <a:gd name="connsiteY0" fmla="*/ 0 h 3949"/>
                  <a:gd name="connsiteX1" fmla="*/ 0 w 6092"/>
                  <a:gd name="connsiteY1" fmla="*/ 3877 h 3949"/>
                  <a:gd name="connsiteX2" fmla="*/ 6093 w 6092"/>
                  <a:gd name="connsiteY2" fmla="*/ 0 h 3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92" h="3949">
                    <a:moveTo>
                      <a:pt x="6093" y="0"/>
                    </a:moveTo>
                    <a:cubicBezTo>
                      <a:pt x="4431" y="1662"/>
                      <a:pt x="2216" y="4431"/>
                      <a:pt x="0" y="3877"/>
                    </a:cubicBezTo>
                    <a:cubicBezTo>
                      <a:pt x="1662" y="2216"/>
                      <a:pt x="3323" y="554"/>
                      <a:pt x="60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4" name="Freeform: Shape 1623">
                <a:extLst>
                  <a:ext uri="{FF2B5EF4-FFF2-40B4-BE49-F238E27FC236}">
                    <a16:creationId xmlns:a16="http://schemas.microsoft.com/office/drawing/2014/main" id="{78C85A99-B34B-475C-B8BB-4EACC3B5CC5F}"/>
                  </a:ext>
                </a:extLst>
              </p:cNvPr>
              <p:cNvSpPr/>
              <p:nvPr/>
            </p:nvSpPr>
            <p:spPr>
              <a:xfrm>
                <a:off x="6437749" y="2876907"/>
                <a:ext cx="18278" cy="10523"/>
              </a:xfrm>
              <a:custGeom>
                <a:avLst/>
                <a:gdLst>
                  <a:gd name="connsiteX0" fmla="*/ 18278 w 18278"/>
                  <a:gd name="connsiteY0" fmla="*/ 554 h 10523"/>
                  <a:gd name="connsiteX1" fmla="*/ 0 w 18278"/>
                  <a:gd name="connsiteY1" fmla="*/ 10524 h 10523"/>
                  <a:gd name="connsiteX2" fmla="*/ 15509 w 18278"/>
                  <a:gd name="connsiteY2" fmla="*/ 0 h 10523"/>
                  <a:gd name="connsiteX3" fmla="*/ 18278 w 18278"/>
                  <a:gd name="connsiteY3" fmla="*/ 554 h 1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78" h="10523">
                    <a:moveTo>
                      <a:pt x="18278" y="554"/>
                    </a:moveTo>
                    <a:cubicBezTo>
                      <a:pt x="12186" y="3877"/>
                      <a:pt x="7201" y="8308"/>
                      <a:pt x="0" y="10524"/>
                    </a:cubicBezTo>
                    <a:cubicBezTo>
                      <a:pt x="4431" y="6093"/>
                      <a:pt x="11078" y="3877"/>
                      <a:pt x="15509" y="0"/>
                    </a:cubicBezTo>
                    <a:cubicBezTo>
                      <a:pt x="17171" y="0"/>
                      <a:pt x="17171" y="554"/>
                      <a:pt x="18278" y="5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5" name="Freeform: Shape 1624">
                <a:extLst>
                  <a:ext uri="{FF2B5EF4-FFF2-40B4-BE49-F238E27FC236}">
                    <a16:creationId xmlns:a16="http://schemas.microsoft.com/office/drawing/2014/main" id="{1D68B846-FAFA-44F5-912E-15EF06915174}"/>
                  </a:ext>
                </a:extLst>
              </p:cNvPr>
              <p:cNvSpPr/>
              <p:nvPr/>
            </p:nvSpPr>
            <p:spPr>
              <a:xfrm>
                <a:off x="6027871" y="2879676"/>
                <a:ext cx="1661" cy="1661"/>
              </a:xfrm>
              <a:custGeom>
                <a:avLst/>
                <a:gdLst>
                  <a:gd name="connsiteX0" fmla="*/ 0 w 1661"/>
                  <a:gd name="connsiteY0" fmla="*/ 0 h 1661"/>
                  <a:gd name="connsiteX1" fmla="*/ 1662 w 1661"/>
                  <a:gd name="connsiteY1" fmla="*/ 0 h 1661"/>
                  <a:gd name="connsiteX2" fmla="*/ 1662 w 1661"/>
                  <a:gd name="connsiteY2" fmla="*/ 1662 h 1661"/>
                  <a:gd name="connsiteX3" fmla="*/ 0 w 1661"/>
                  <a:gd name="connsiteY3" fmla="*/ 0 h 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61" h="1661">
                    <a:moveTo>
                      <a:pt x="0" y="0"/>
                    </a:moveTo>
                    <a:cubicBezTo>
                      <a:pt x="554" y="0"/>
                      <a:pt x="1108" y="0"/>
                      <a:pt x="1662" y="0"/>
                    </a:cubicBezTo>
                    <a:cubicBezTo>
                      <a:pt x="1662" y="554"/>
                      <a:pt x="1662" y="1108"/>
                      <a:pt x="1662" y="1662"/>
                    </a:cubicBezTo>
                    <a:cubicBezTo>
                      <a:pt x="554" y="1662"/>
                      <a:pt x="0" y="110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6" name="Freeform: Shape 1625">
                <a:extLst>
                  <a:ext uri="{FF2B5EF4-FFF2-40B4-BE49-F238E27FC236}">
                    <a16:creationId xmlns:a16="http://schemas.microsoft.com/office/drawing/2014/main" id="{FB202C62-4A05-463F-8A2A-EA78878D5E2B}"/>
                  </a:ext>
                </a:extLst>
              </p:cNvPr>
              <p:cNvSpPr/>
              <p:nvPr/>
            </p:nvSpPr>
            <p:spPr>
              <a:xfrm>
                <a:off x="6085476" y="2883912"/>
                <a:ext cx="6092" cy="4627"/>
              </a:xfrm>
              <a:custGeom>
                <a:avLst/>
                <a:gdLst>
                  <a:gd name="connsiteX0" fmla="*/ 6093 w 6092"/>
                  <a:gd name="connsiteY0" fmla="*/ 196 h 4627"/>
                  <a:gd name="connsiteX1" fmla="*/ 0 w 6092"/>
                  <a:gd name="connsiteY1" fmla="*/ 4627 h 4627"/>
                  <a:gd name="connsiteX2" fmla="*/ 6093 w 6092"/>
                  <a:gd name="connsiteY2" fmla="*/ 196 h 4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92" h="4627">
                    <a:moveTo>
                      <a:pt x="6093" y="196"/>
                    </a:moveTo>
                    <a:cubicBezTo>
                      <a:pt x="3877" y="1858"/>
                      <a:pt x="2769" y="4073"/>
                      <a:pt x="0" y="4627"/>
                    </a:cubicBezTo>
                    <a:cubicBezTo>
                      <a:pt x="0" y="2965"/>
                      <a:pt x="3323" y="-912"/>
                      <a:pt x="6093" y="1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7" name="Freeform: Shape 1626">
                <a:extLst>
                  <a:ext uri="{FF2B5EF4-FFF2-40B4-BE49-F238E27FC236}">
                    <a16:creationId xmlns:a16="http://schemas.microsoft.com/office/drawing/2014/main" id="{91C14F25-785D-4CE7-BC7B-C52C030CACE8}"/>
                  </a:ext>
                </a:extLst>
              </p:cNvPr>
              <p:cNvSpPr/>
              <p:nvPr/>
            </p:nvSpPr>
            <p:spPr>
              <a:xfrm>
                <a:off x="6027317" y="2884661"/>
                <a:ext cx="1661" cy="3323"/>
              </a:xfrm>
              <a:custGeom>
                <a:avLst/>
                <a:gdLst>
                  <a:gd name="connsiteX0" fmla="*/ 0 w 1661"/>
                  <a:gd name="connsiteY0" fmla="*/ 0 h 3323"/>
                  <a:gd name="connsiteX1" fmla="*/ 1662 w 1661"/>
                  <a:gd name="connsiteY1" fmla="*/ 0 h 3323"/>
                  <a:gd name="connsiteX2" fmla="*/ 1662 w 1661"/>
                  <a:gd name="connsiteY2" fmla="*/ 3323 h 3323"/>
                  <a:gd name="connsiteX3" fmla="*/ 0 w 1661"/>
                  <a:gd name="connsiteY3" fmla="*/ 2769 h 3323"/>
                  <a:gd name="connsiteX4" fmla="*/ 0 w 1661"/>
                  <a:gd name="connsiteY4" fmla="*/ 0 h 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1" h="3323">
                    <a:moveTo>
                      <a:pt x="0" y="0"/>
                    </a:moveTo>
                    <a:cubicBezTo>
                      <a:pt x="554" y="0"/>
                      <a:pt x="1108" y="0"/>
                      <a:pt x="1662" y="0"/>
                    </a:cubicBezTo>
                    <a:cubicBezTo>
                      <a:pt x="1662" y="1108"/>
                      <a:pt x="1662" y="2216"/>
                      <a:pt x="1662" y="3323"/>
                    </a:cubicBezTo>
                    <a:cubicBezTo>
                      <a:pt x="1108" y="3323"/>
                      <a:pt x="554" y="2769"/>
                      <a:pt x="0" y="2769"/>
                    </a:cubicBezTo>
                    <a:cubicBezTo>
                      <a:pt x="0" y="1662"/>
                      <a:pt x="0" y="110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8" name="Freeform: Shape 1627">
                <a:extLst>
                  <a:ext uri="{FF2B5EF4-FFF2-40B4-BE49-F238E27FC236}">
                    <a16:creationId xmlns:a16="http://schemas.microsoft.com/office/drawing/2014/main" id="{CBD3ACE4-9435-454B-AE79-F8E613A1CCBC}"/>
                  </a:ext>
                </a:extLst>
              </p:cNvPr>
              <p:cNvSpPr/>
              <p:nvPr/>
            </p:nvSpPr>
            <p:spPr>
              <a:xfrm>
                <a:off x="5935926" y="2885215"/>
                <a:ext cx="77544" cy="60373"/>
              </a:xfrm>
              <a:custGeom>
                <a:avLst/>
                <a:gdLst>
                  <a:gd name="connsiteX0" fmla="*/ 0 w 77544"/>
                  <a:gd name="connsiteY0" fmla="*/ 0 h 60373"/>
                  <a:gd name="connsiteX1" fmla="*/ 58158 w 77544"/>
                  <a:gd name="connsiteY1" fmla="*/ 45419 h 60373"/>
                  <a:gd name="connsiteX2" fmla="*/ 77544 w 77544"/>
                  <a:gd name="connsiteY2" fmla="*/ 60374 h 60373"/>
                  <a:gd name="connsiteX3" fmla="*/ 554 w 77544"/>
                  <a:gd name="connsiteY3" fmla="*/ 3877 h 60373"/>
                  <a:gd name="connsiteX4" fmla="*/ 0 w 77544"/>
                  <a:gd name="connsiteY4" fmla="*/ 0 h 60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44" h="60373">
                    <a:moveTo>
                      <a:pt x="0" y="0"/>
                    </a:moveTo>
                    <a:cubicBezTo>
                      <a:pt x="19386" y="14401"/>
                      <a:pt x="38772" y="31018"/>
                      <a:pt x="58158" y="45419"/>
                    </a:cubicBezTo>
                    <a:cubicBezTo>
                      <a:pt x="64805" y="50404"/>
                      <a:pt x="72559" y="54281"/>
                      <a:pt x="77544" y="60374"/>
                    </a:cubicBezTo>
                    <a:cubicBezTo>
                      <a:pt x="51512" y="42096"/>
                      <a:pt x="26587" y="22156"/>
                      <a:pt x="554" y="3877"/>
                    </a:cubicBezTo>
                    <a:cubicBezTo>
                      <a:pt x="1108" y="2216"/>
                      <a:pt x="554" y="110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9" name="Freeform: Shape 1628">
                <a:extLst>
                  <a:ext uri="{FF2B5EF4-FFF2-40B4-BE49-F238E27FC236}">
                    <a16:creationId xmlns:a16="http://schemas.microsoft.com/office/drawing/2014/main" id="{A7DF163C-7B1A-4454-A908-BB9CC4F4B939}"/>
                  </a:ext>
                </a:extLst>
              </p:cNvPr>
              <p:cNvSpPr/>
              <p:nvPr/>
            </p:nvSpPr>
            <p:spPr>
              <a:xfrm>
                <a:off x="6089353" y="2886323"/>
                <a:ext cx="37110" cy="26032"/>
              </a:xfrm>
              <a:custGeom>
                <a:avLst/>
                <a:gdLst>
                  <a:gd name="connsiteX0" fmla="*/ 4431 w 37110"/>
                  <a:gd name="connsiteY0" fmla="*/ 0 h 26032"/>
                  <a:gd name="connsiteX1" fmla="*/ 37111 w 37110"/>
                  <a:gd name="connsiteY1" fmla="*/ 23263 h 26032"/>
                  <a:gd name="connsiteX2" fmla="*/ 33233 w 37110"/>
                  <a:gd name="connsiteY2" fmla="*/ 26033 h 26032"/>
                  <a:gd name="connsiteX3" fmla="*/ 0 w 37110"/>
                  <a:gd name="connsiteY3" fmla="*/ 4985 h 26032"/>
                  <a:gd name="connsiteX4" fmla="*/ 4431 w 37110"/>
                  <a:gd name="connsiteY4" fmla="*/ 0 h 2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110" h="26032">
                    <a:moveTo>
                      <a:pt x="4431" y="0"/>
                    </a:moveTo>
                    <a:cubicBezTo>
                      <a:pt x="15509" y="7201"/>
                      <a:pt x="26033" y="16063"/>
                      <a:pt x="37111" y="23263"/>
                    </a:cubicBezTo>
                    <a:cubicBezTo>
                      <a:pt x="36003" y="24371"/>
                      <a:pt x="34341" y="24371"/>
                      <a:pt x="33233" y="26033"/>
                    </a:cubicBezTo>
                    <a:cubicBezTo>
                      <a:pt x="22709" y="18278"/>
                      <a:pt x="10524" y="12739"/>
                      <a:pt x="0" y="4985"/>
                    </a:cubicBezTo>
                    <a:cubicBezTo>
                      <a:pt x="1662" y="3323"/>
                      <a:pt x="3877" y="2769"/>
                      <a:pt x="44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0" name="Freeform: Shape 1629">
                <a:extLst>
                  <a:ext uri="{FF2B5EF4-FFF2-40B4-BE49-F238E27FC236}">
                    <a16:creationId xmlns:a16="http://schemas.microsoft.com/office/drawing/2014/main" id="{CB3CAFD6-15A7-4FC9-B8B4-E6F659870D94}"/>
                  </a:ext>
                </a:extLst>
              </p:cNvPr>
              <p:cNvSpPr/>
              <p:nvPr/>
            </p:nvSpPr>
            <p:spPr>
              <a:xfrm>
                <a:off x="6429441" y="2889093"/>
                <a:ext cx="6646" cy="3877"/>
              </a:xfrm>
              <a:custGeom>
                <a:avLst/>
                <a:gdLst>
                  <a:gd name="connsiteX0" fmla="*/ 6647 w 6646"/>
                  <a:gd name="connsiteY0" fmla="*/ 0 h 3877"/>
                  <a:gd name="connsiteX1" fmla="*/ 0 w 6646"/>
                  <a:gd name="connsiteY1" fmla="*/ 3877 h 3877"/>
                  <a:gd name="connsiteX2" fmla="*/ 6647 w 6646"/>
                  <a:gd name="connsiteY2" fmla="*/ 0 h 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46" h="3877">
                    <a:moveTo>
                      <a:pt x="6647" y="0"/>
                    </a:moveTo>
                    <a:cubicBezTo>
                      <a:pt x="4985" y="1662"/>
                      <a:pt x="2769" y="2769"/>
                      <a:pt x="0" y="3877"/>
                    </a:cubicBezTo>
                    <a:cubicBezTo>
                      <a:pt x="2216" y="2216"/>
                      <a:pt x="3877" y="554"/>
                      <a:pt x="6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1" name="Freeform: Shape 1630">
                <a:extLst>
                  <a:ext uri="{FF2B5EF4-FFF2-40B4-BE49-F238E27FC236}">
                    <a16:creationId xmlns:a16="http://schemas.microsoft.com/office/drawing/2014/main" id="{04E066FC-DC92-4FDB-A5AA-CDCD48EA6E13}"/>
                  </a:ext>
                </a:extLst>
              </p:cNvPr>
              <p:cNvSpPr/>
              <p:nvPr/>
            </p:nvSpPr>
            <p:spPr>
              <a:xfrm>
                <a:off x="6027317" y="2890754"/>
                <a:ext cx="2325" cy="2215"/>
              </a:xfrm>
              <a:custGeom>
                <a:avLst/>
                <a:gdLst>
                  <a:gd name="connsiteX0" fmla="*/ 0 w 2325"/>
                  <a:gd name="connsiteY0" fmla="*/ 0 h 2215"/>
                  <a:gd name="connsiteX1" fmla="*/ 2216 w 2325"/>
                  <a:gd name="connsiteY1" fmla="*/ 2216 h 2215"/>
                  <a:gd name="connsiteX2" fmla="*/ 0 w 2325"/>
                  <a:gd name="connsiteY2" fmla="*/ 2216 h 2215"/>
                  <a:gd name="connsiteX3" fmla="*/ 0 w 2325"/>
                  <a:gd name="connsiteY3" fmla="*/ 0 h 2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25" h="2215">
                    <a:moveTo>
                      <a:pt x="0" y="0"/>
                    </a:moveTo>
                    <a:cubicBezTo>
                      <a:pt x="1108" y="0"/>
                      <a:pt x="2769" y="554"/>
                      <a:pt x="2216" y="2216"/>
                    </a:cubicBezTo>
                    <a:cubicBezTo>
                      <a:pt x="1662" y="2216"/>
                      <a:pt x="554" y="2216"/>
                      <a:pt x="0" y="2216"/>
                    </a:cubicBezTo>
                    <a:cubicBezTo>
                      <a:pt x="0" y="1108"/>
                      <a:pt x="0" y="554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2" name="Freeform: Shape 1631">
                <a:extLst>
                  <a:ext uri="{FF2B5EF4-FFF2-40B4-BE49-F238E27FC236}">
                    <a16:creationId xmlns:a16="http://schemas.microsoft.com/office/drawing/2014/main" id="{E5725581-08EA-4AB3-A854-98949A5DBC84}"/>
                  </a:ext>
                </a:extLst>
              </p:cNvPr>
              <p:cNvSpPr/>
              <p:nvPr/>
            </p:nvSpPr>
            <p:spPr>
              <a:xfrm>
                <a:off x="6435534" y="2891862"/>
                <a:ext cx="4431" cy="2769"/>
              </a:xfrm>
              <a:custGeom>
                <a:avLst/>
                <a:gdLst>
                  <a:gd name="connsiteX0" fmla="*/ 4431 w 4431"/>
                  <a:gd name="connsiteY0" fmla="*/ 0 h 2769"/>
                  <a:gd name="connsiteX1" fmla="*/ 0 w 4431"/>
                  <a:gd name="connsiteY1" fmla="*/ 2769 h 2769"/>
                  <a:gd name="connsiteX2" fmla="*/ 4431 w 4431"/>
                  <a:gd name="connsiteY2" fmla="*/ 0 h 2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31" h="2769">
                    <a:moveTo>
                      <a:pt x="4431" y="0"/>
                    </a:moveTo>
                    <a:cubicBezTo>
                      <a:pt x="3323" y="1662"/>
                      <a:pt x="2216" y="2769"/>
                      <a:pt x="0" y="2769"/>
                    </a:cubicBezTo>
                    <a:cubicBezTo>
                      <a:pt x="554" y="1662"/>
                      <a:pt x="2216" y="554"/>
                      <a:pt x="44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3" name="Freeform: Shape 1632">
                <a:extLst>
                  <a:ext uri="{FF2B5EF4-FFF2-40B4-BE49-F238E27FC236}">
                    <a16:creationId xmlns:a16="http://schemas.microsoft.com/office/drawing/2014/main" id="{48DA46A7-C144-4D88-96B7-CC5B3C69FE16}"/>
                  </a:ext>
                </a:extLst>
              </p:cNvPr>
              <p:cNvSpPr/>
              <p:nvPr/>
            </p:nvSpPr>
            <p:spPr>
              <a:xfrm>
                <a:off x="6424456" y="2894078"/>
                <a:ext cx="3877" cy="2215"/>
              </a:xfrm>
              <a:custGeom>
                <a:avLst/>
                <a:gdLst>
                  <a:gd name="connsiteX0" fmla="*/ 3877 w 3877"/>
                  <a:gd name="connsiteY0" fmla="*/ 0 h 2215"/>
                  <a:gd name="connsiteX1" fmla="*/ 0 w 3877"/>
                  <a:gd name="connsiteY1" fmla="*/ 2216 h 2215"/>
                  <a:gd name="connsiteX2" fmla="*/ 3877 w 3877"/>
                  <a:gd name="connsiteY2" fmla="*/ 0 h 2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77" h="2215">
                    <a:moveTo>
                      <a:pt x="3877" y="0"/>
                    </a:moveTo>
                    <a:cubicBezTo>
                      <a:pt x="2769" y="1108"/>
                      <a:pt x="1662" y="2216"/>
                      <a:pt x="0" y="2216"/>
                    </a:cubicBezTo>
                    <a:cubicBezTo>
                      <a:pt x="554" y="554"/>
                      <a:pt x="2216" y="0"/>
                      <a:pt x="38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4" name="Freeform: Shape 1633">
                <a:extLst>
                  <a:ext uri="{FF2B5EF4-FFF2-40B4-BE49-F238E27FC236}">
                    <a16:creationId xmlns:a16="http://schemas.microsoft.com/office/drawing/2014/main" id="{51DB3516-836B-471D-9B30-9AE7C6527C08}"/>
                  </a:ext>
                </a:extLst>
              </p:cNvPr>
              <p:cNvSpPr/>
              <p:nvPr/>
            </p:nvSpPr>
            <p:spPr>
              <a:xfrm>
                <a:off x="6027090" y="2896293"/>
                <a:ext cx="1952" cy="1325"/>
              </a:xfrm>
              <a:custGeom>
                <a:avLst/>
                <a:gdLst>
                  <a:gd name="connsiteX0" fmla="*/ 228 w 1952"/>
                  <a:gd name="connsiteY0" fmla="*/ 0 h 1325"/>
                  <a:gd name="connsiteX1" fmla="*/ 1889 w 1952"/>
                  <a:gd name="connsiteY1" fmla="*/ 554 h 1325"/>
                  <a:gd name="connsiteX2" fmla="*/ 228 w 1952"/>
                  <a:gd name="connsiteY2" fmla="*/ 0 h 1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52" h="1325">
                    <a:moveTo>
                      <a:pt x="228" y="0"/>
                    </a:moveTo>
                    <a:cubicBezTo>
                      <a:pt x="782" y="0"/>
                      <a:pt x="1889" y="0"/>
                      <a:pt x="1889" y="554"/>
                    </a:cubicBezTo>
                    <a:cubicBezTo>
                      <a:pt x="2443" y="1662"/>
                      <a:pt x="-880" y="1662"/>
                      <a:pt x="2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5" name="Freeform: Shape 1634">
                <a:extLst>
                  <a:ext uri="{FF2B5EF4-FFF2-40B4-BE49-F238E27FC236}">
                    <a16:creationId xmlns:a16="http://schemas.microsoft.com/office/drawing/2014/main" id="{7B7F2D09-5219-4955-9400-3C132D05AB06}"/>
                  </a:ext>
                </a:extLst>
              </p:cNvPr>
              <p:cNvSpPr/>
              <p:nvPr/>
            </p:nvSpPr>
            <p:spPr>
              <a:xfrm>
                <a:off x="6429441" y="2896293"/>
                <a:ext cx="3323" cy="2596"/>
              </a:xfrm>
              <a:custGeom>
                <a:avLst/>
                <a:gdLst>
                  <a:gd name="connsiteX0" fmla="*/ 2216 w 3323"/>
                  <a:gd name="connsiteY0" fmla="*/ 0 h 2596"/>
                  <a:gd name="connsiteX1" fmla="*/ 3323 w 3323"/>
                  <a:gd name="connsiteY1" fmla="*/ 554 h 2596"/>
                  <a:gd name="connsiteX2" fmla="*/ 3323 w 3323"/>
                  <a:gd name="connsiteY2" fmla="*/ 1662 h 2596"/>
                  <a:gd name="connsiteX3" fmla="*/ 0 w 3323"/>
                  <a:gd name="connsiteY3" fmla="*/ 2216 h 2596"/>
                  <a:gd name="connsiteX4" fmla="*/ 2216 w 3323"/>
                  <a:gd name="connsiteY4" fmla="*/ 0 h 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3" h="2596">
                    <a:moveTo>
                      <a:pt x="2216" y="0"/>
                    </a:moveTo>
                    <a:cubicBezTo>
                      <a:pt x="2769" y="0"/>
                      <a:pt x="2769" y="554"/>
                      <a:pt x="3323" y="554"/>
                    </a:cubicBezTo>
                    <a:cubicBezTo>
                      <a:pt x="3323" y="1108"/>
                      <a:pt x="3323" y="1108"/>
                      <a:pt x="3323" y="1662"/>
                    </a:cubicBezTo>
                    <a:cubicBezTo>
                      <a:pt x="2216" y="1662"/>
                      <a:pt x="1108" y="3323"/>
                      <a:pt x="0" y="2216"/>
                    </a:cubicBezTo>
                    <a:cubicBezTo>
                      <a:pt x="554" y="554"/>
                      <a:pt x="2216" y="554"/>
                      <a:pt x="2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6" name="Freeform: Shape 1635">
                <a:extLst>
                  <a:ext uri="{FF2B5EF4-FFF2-40B4-BE49-F238E27FC236}">
                    <a16:creationId xmlns:a16="http://schemas.microsoft.com/office/drawing/2014/main" id="{B25B1A27-DF74-4D4D-9F41-81BA4C6D7D0D}"/>
                  </a:ext>
                </a:extLst>
              </p:cNvPr>
              <p:cNvSpPr/>
              <p:nvPr/>
            </p:nvSpPr>
            <p:spPr>
              <a:xfrm>
                <a:off x="6418917" y="2897401"/>
                <a:ext cx="2769" cy="1401"/>
              </a:xfrm>
              <a:custGeom>
                <a:avLst/>
                <a:gdLst>
                  <a:gd name="connsiteX0" fmla="*/ 2769 w 2769"/>
                  <a:gd name="connsiteY0" fmla="*/ 0 h 1401"/>
                  <a:gd name="connsiteX1" fmla="*/ 0 w 2769"/>
                  <a:gd name="connsiteY1" fmla="*/ 554 h 1401"/>
                  <a:gd name="connsiteX2" fmla="*/ 2769 w 2769"/>
                  <a:gd name="connsiteY2" fmla="*/ 0 h 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69" h="1401">
                    <a:moveTo>
                      <a:pt x="2769" y="0"/>
                    </a:moveTo>
                    <a:cubicBezTo>
                      <a:pt x="2769" y="1108"/>
                      <a:pt x="0" y="2216"/>
                      <a:pt x="0" y="554"/>
                    </a:cubicBezTo>
                    <a:cubicBezTo>
                      <a:pt x="1108" y="554"/>
                      <a:pt x="1662" y="0"/>
                      <a:pt x="27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7" name="Freeform: Shape 1636">
                <a:extLst>
                  <a:ext uri="{FF2B5EF4-FFF2-40B4-BE49-F238E27FC236}">
                    <a16:creationId xmlns:a16="http://schemas.microsoft.com/office/drawing/2014/main" id="{5454E407-4E50-48B0-AE22-E384AEE4F3CA}"/>
                  </a:ext>
                </a:extLst>
              </p:cNvPr>
              <p:cNvSpPr/>
              <p:nvPr/>
            </p:nvSpPr>
            <p:spPr>
              <a:xfrm>
                <a:off x="6424456" y="2899817"/>
                <a:ext cx="2769" cy="1876"/>
              </a:xfrm>
              <a:custGeom>
                <a:avLst/>
                <a:gdLst>
                  <a:gd name="connsiteX0" fmla="*/ 2769 w 2769"/>
                  <a:gd name="connsiteY0" fmla="*/ 1461 h 1876"/>
                  <a:gd name="connsiteX1" fmla="*/ 0 w 2769"/>
                  <a:gd name="connsiteY1" fmla="*/ 1461 h 1876"/>
                  <a:gd name="connsiteX2" fmla="*/ 2769 w 2769"/>
                  <a:gd name="connsiteY2" fmla="*/ 1461 h 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69" h="1876">
                    <a:moveTo>
                      <a:pt x="2769" y="1461"/>
                    </a:moveTo>
                    <a:cubicBezTo>
                      <a:pt x="1662" y="2015"/>
                      <a:pt x="1108" y="2015"/>
                      <a:pt x="0" y="1461"/>
                    </a:cubicBezTo>
                    <a:cubicBezTo>
                      <a:pt x="554" y="-200"/>
                      <a:pt x="2769" y="-754"/>
                      <a:pt x="2769" y="14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8" name="Freeform: Shape 1637">
                <a:extLst>
                  <a:ext uri="{FF2B5EF4-FFF2-40B4-BE49-F238E27FC236}">
                    <a16:creationId xmlns:a16="http://schemas.microsoft.com/office/drawing/2014/main" id="{D03927C0-92F2-4449-883C-CB75B90EBBA3}"/>
                  </a:ext>
                </a:extLst>
              </p:cNvPr>
              <p:cNvSpPr/>
              <p:nvPr/>
            </p:nvSpPr>
            <p:spPr>
              <a:xfrm>
                <a:off x="6026763" y="2900724"/>
                <a:ext cx="2215" cy="1809"/>
              </a:xfrm>
              <a:custGeom>
                <a:avLst/>
                <a:gdLst>
                  <a:gd name="connsiteX0" fmla="*/ 0 w 2215"/>
                  <a:gd name="connsiteY0" fmla="*/ 0 h 1809"/>
                  <a:gd name="connsiteX1" fmla="*/ 2216 w 2215"/>
                  <a:gd name="connsiteY1" fmla="*/ 0 h 1809"/>
                  <a:gd name="connsiteX2" fmla="*/ 2216 w 2215"/>
                  <a:gd name="connsiteY2" fmla="*/ 1662 h 1809"/>
                  <a:gd name="connsiteX3" fmla="*/ 0 w 2215"/>
                  <a:gd name="connsiteY3" fmla="*/ 0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5" h="1809">
                    <a:moveTo>
                      <a:pt x="0" y="0"/>
                    </a:moveTo>
                    <a:cubicBezTo>
                      <a:pt x="554" y="0"/>
                      <a:pt x="1662" y="0"/>
                      <a:pt x="2216" y="0"/>
                    </a:cubicBezTo>
                    <a:cubicBezTo>
                      <a:pt x="2216" y="554"/>
                      <a:pt x="2216" y="1108"/>
                      <a:pt x="2216" y="1662"/>
                    </a:cubicBezTo>
                    <a:cubicBezTo>
                      <a:pt x="554" y="2216"/>
                      <a:pt x="0" y="110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9" name="Freeform: Shape 1638">
                <a:extLst>
                  <a:ext uri="{FF2B5EF4-FFF2-40B4-BE49-F238E27FC236}">
                    <a16:creationId xmlns:a16="http://schemas.microsoft.com/office/drawing/2014/main" id="{580BB802-B3B8-48F5-974F-F6B1FE2F37C1}"/>
                  </a:ext>
                </a:extLst>
              </p:cNvPr>
              <p:cNvSpPr/>
              <p:nvPr/>
            </p:nvSpPr>
            <p:spPr>
              <a:xfrm>
                <a:off x="6418917" y="2903078"/>
                <a:ext cx="3877" cy="1876"/>
              </a:xfrm>
              <a:custGeom>
                <a:avLst/>
                <a:gdLst>
                  <a:gd name="connsiteX0" fmla="*/ 3877 w 3877"/>
                  <a:gd name="connsiteY0" fmla="*/ 415 h 1876"/>
                  <a:gd name="connsiteX1" fmla="*/ 0 w 3877"/>
                  <a:gd name="connsiteY1" fmla="*/ 415 h 1876"/>
                  <a:gd name="connsiteX2" fmla="*/ 3877 w 3877"/>
                  <a:gd name="connsiteY2" fmla="*/ 415 h 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77" h="1876">
                    <a:moveTo>
                      <a:pt x="3877" y="415"/>
                    </a:moveTo>
                    <a:cubicBezTo>
                      <a:pt x="3323" y="2077"/>
                      <a:pt x="554" y="2631"/>
                      <a:pt x="0" y="415"/>
                    </a:cubicBezTo>
                    <a:cubicBezTo>
                      <a:pt x="1662" y="-138"/>
                      <a:pt x="2769" y="-138"/>
                      <a:pt x="3877" y="4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0" name="Freeform: Shape 1639">
                <a:extLst>
                  <a:ext uri="{FF2B5EF4-FFF2-40B4-BE49-F238E27FC236}">
                    <a16:creationId xmlns:a16="http://schemas.microsoft.com/office/drawing/2014/main" id="{A1D1BDF9-4A9C-4CD9-AD49-F28D72662825}"/>
                  </a:ext>
                </a:extLst>
              </p:cNvPr>
              <p:cNvSpPr/>
              <p:nvPr/>
            </p:nvSpPr>
            <p:spPr>
              <a:xfrm>
                <a:off x="6026763" y="2905155"/>
                <a:ext cx="2215" cy="2215"/>
              </a:xfrm>
              <a:custGeom>
                <a:avLst/>
                <a:gdLst>
                  <a:gd name="connsiteX0" fmla="*/ 0 w 2215"/>
                  <a:gd name="connsiteY0" fmla="*/ 0 h 2215"/>
                  <a:gd name="connsiteX1" fmla="*/ 2216 w 2215"/>
                  <a:gd name="connsiteY1" fmla="*/ 554 h 2215"/>
                  <a:gd name="connsiteX2" fmla="*/ 2216 w 2215"/>
                  <a:gd name="connsiteY2" fmla="*/ 2216 h 2215"/>
                  <a:gd name="connsiteX3" fmla="*/ 0 w 2215"/>
                  <a:gd name="connsiteY3" fmla="*/ 0 h 2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5" h="2215">
                    <a:moveTo>
                      <a:pt x="0" y="0"/>
                    </a:moveTo>
                    <a:cubicBezTo>
                      <a:pt x="554" y="554"/>
                      <a:pt x="1108" y="554"/>
                      <a:pt x="2216" y="554"/>
                    </a:cubicBezTo>
                    <a:cubicBezTo>
                      <a:pt x="2216" y="1108"/>
                      <a:pt x="2216" y="1662"/>
                      <a:pt x="2216" y="2216"/>
                    </a:cubicBezTo>
                    <a:cubicBezTo>
                      <a:pt x="1662" y="1662"/>
                      <a:pt x="0" y="166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1" name="Freeform: Shape 1640">
                <a:extLst>
                  <a:ext uri="{FF2B5EF4-FFF2-40B4-BE49-F238E27FC236}">
                    <a16:creationId xmlns:a16="http://schemas.microsoft.com/office/drawing/2014/main" id="{9CD52313-7008-4757-BBE3-302363DA12EA}"/>
                  </a:ext>
                </a:extLst>
              </p:cNvPr>
              <p:cNvSpPr/>
              <p:nvPr/>
            </p:nvSpPr>
            <p:spPr>
              <a:xfrm>
                <a:off x="6401746" y="2906817"/>
                <a:ext cx="2769" cy="1661"/>
              </a:xfrm>
              <a:custGeom>
                <a:avLst/>
                <a:gdLst>
                  <a:gd name="connsiteX0" fmla="*/ 2769 w 2769"/>
                  <a:gd name="connsiteY0" fmla="*/ 0 h 1661"/>
                  <a:gd name="connsiteX1" fmla="*/ 0 w 2769"/>
                  <a:gd name="connsiteY1" fmla="*/ 1662 h 1661"/>
                  <a:gd name="connsiteX2" fmla="*/ 2769 w 2769"/>
                  <a:gd name="connsiteY2" fmla="*/ 0 h 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69" h="1661">
                    <a:moveTo>
                      <a:pt x="2769" y="0"/>
                    </a:moveTo>
                    <a:cubicBezTo>
                      <a:pt x="2216" y="1108"/>
                      <a:pt x="1662" y="1662"/>
                      <a:pt x="0" y="1662"/>
                    </a:cubicBezTo>
                    <a:cubicBezTo>
                      <a:pt x="0" y="554"/>
                      <a:pt x="1662" y="0"/>
                      <a:pt x="27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2" name="Freeform: Shape 1641">
                <a:extLst>
                  <a:ext uri="{FF2B5EF4-FFF2-40B4-BE49-F238E27FC236}">
                    <a16:creationId xmlns:a16="http://schemas.microsoft.com/office/drawing/2014/main" id="{1D99E657-1289-42AE-BD7D-B9D63BB02CFD}"/>
                  </a:ext>
                </a:extLst>
              </p:cNvPr>
              <p:cNvSpPr/>
              <p:nvPr/>
            </p:nvSpPr>
            <p:spPr>
              <a:xfrm>
                <a:off x="6026763" y="2907808"/>
                <a:ext cx="2215" cy="4148"/>
              </a:xfrm>
              <a:custGeom>
                <a:avLst/>
                <a:gdLst>
                  <a:gd name="connsiteX0" fmla="*/ 0 w 2215"/>
                  <a:gd name="connsiteY0" fmla="*/ 117 h 4148"/>
                  <a:gd name="connsiteX1" fmla="*/ 1662 w 2215"/>
                  <a:gd name="connsiteY1" fmla="*/ 117 h 4148"/>
                  <a:gd name="connsiteX2" fmla="*/ 2216 w 2215"/>
                  <a:gd name="connsiteY2" fmla="*/ 3994 h 4148"/>
                  <a:gd name="connsiteX3" fmla="*/ 0 w 2215"/>
                  <a:gd name="connsiteY3" fmla="*/ 3440 h 4148"/>
                  <a:gd name="connsiteX4" fmla="*/ 0 w 2215"/>
                  <a:gd name="connsiteY4" fmla="*/ 117 h 4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5" h="4148">
                    <a:moveTo>
                      <a:pt x="0" y="117"/>
                    </a:moveTo>
                    <a:cubicBezTo>
                      <a:pt x="1108" y="-437"/>
                      <a:pt x="1662" y="1224"/>
                      <a:pt x="1662" y="117"/>
                    </a:cubicBezTo>
                    <a:cubicBezTo>
                      <a:pt x="2769" y="670"/>
                      <a:pt x="1662" y="2886"/>
                      <a:pt x="2216" y="3994"/>
                    </a:cubicBezTo>
                    <a:cubicBezTo>
                      <a:pt x="1108" y="4548"/>
                      <a:pt x="1108" y="3440"/>
                      <a:pt x="0" y="3440"/>
                    </a:cubicBezTo>
                    <a:cubicBezTo>
                      <a:pt x="0" y="2332"/>
                      <a:pt x="0" y="1224"/>
                      <a:pt x="0" y="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3" name="Freeform: Shape 1642">
                <a:extLst>
                  <a:ext uri="{FF2B5EF4-FFF2-40B4-BE49-F238E27FC236}">
                    <a16:creationId xmlns:a16="http://schemas.microsoft.com/office/drawing/2014/main" id="{93B6C0E4-3388-4C7D-8F15-4CAEFA5F2748}"/>
                  </a:ext>
                </a:extLst>
              </p:cNvPr>
              <p:cNvSpPr/>
              <p:nvPr/>
            </p:nvSpPr>
            <p:spPr>
              <a:xfrm>
                <a:off x="6158589" y="2908479"/>
                <a:ext cx="4431" cy="3877"/>
              </a:xfrm>
              <a:custGeom>
                <a:avLst/>
                <a:gdLst>
                  <a:gd name="connsiteX0" fmla="*/ 0 w 4431"/>
                  <a:gd name="connsiteY0" fmla="*/ 0 h 3877"/>
                  <a:gd name="connsiteX1" fmla="*/ 4431 w 4431"/>
                  <a:gd name="connsiteY1" fmla="*/ 3877 h 3877"/>
                  <a:gd name="connsiteX2" fmla="*/ 0 w 4431"/>
                  <a:gd name="connsiteY2" fmla="*/ 0 h 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31" h="3877">
                    <a:moveTo>
                      <a:pt x="0" y="0"/>
                    </a:moveTo>
                    <a:cubicBezTo>
                      <a:pt x="2216" y="1108"/>
                      <a:pt x="3877" y="1662"/>
                      <a:pt x="4431" y="3877"/>
                    </a:cubicBezTo>
                    <a:cubicBezTo>
                      <a:pt x="2769" y="3323"/>
                      <a:pt x="554" y="221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4" name="Freeform: Shape 1643">
                <a:extLst>
                  <a:ext uri="{FF2B5EF4-FFF2-40B4-BE49-F238E27FC236}">
                    <a16:creationId xmlns:a16="http://schemas.microsoft.com/office/drawing/2014/main" id="{51FA6F68-51BE-4CF5-8549-58F8B9B82F1F}"/>
                  </a:ext>
                </a:extLst>
              </p:cNvPr>
              <p:cNvSpPr/>
              <p:nvPr/>
            </p:nvSpPr>
            <p:spPr>
              <a:xfrm>
                <a:off x="6395100" y="2910140"/>
                <a:ext cx="3877" cy="2325"/>
              </a:xfrm>
              <a:custGeom>
                <a:avLst/>
                <a:gdLst>
                  <a:gd name="connsiteX0" fmla="*/ 3877 w 3877"/>
                  <a:gd name="connsiteY0" fmla="*/ 0 h 2325"/>
                  <a:gd name="connsiteX1" fmla="*/ 0 w 3877"/>
                  <a:gd name="connsiteY1" fmla="*/ 2216 h 2325"/>
                  <a:gd name="connsiteX2" fmla="*/ 3877 w 3877"/>
                  <a:gd name="connsiteY2" fmla="*/ 0 h 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77" h="2325">
                    <a:moveTo>
                      <a:pt x="3877" y="0"/>
                    </a:moveTo>
                    <a:cubicBezTo>
                      <a:pt x="2769" y="1108"/>
                      <a:pt x="1108" y="2769"/>
                      <a:pt x="0" y="2216"/>
                    </a:cubicBezTo>
                    <a:cubicBezTo>
                      <a:pt x="1108" y="1108"/>
                      <a:pt x="2216" y="0"/>
                      <a:pt x="38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5" name="Freeform: Shape 1644">
                <a:extLst>
                  <a:ext uri="{FF2B5EF4-FFF2-40B4-BE49-F238E27FC236}">
                    <a16:creationId xmlns:a16="http://schemas.microsoft.com/office/drawing/2014/main" id="{FDB05884-BF62-4DD6-961E-B02F60F0A148}"/>
                  </a:ext>
                </a:extLst>
              </p:cNvPr>
              <p:cNvSpPr/>
              <p:nvPr/>
            </p:nvSpPr>
            <p:spPr>
              <a:xfrm>
                <a:off x="6404516" y="2910556"/>
                <a:ext cx="2856" cy="3461"/>
              </a:xfrm>
              <a:custGeom>
                <a:avLst/>
                <a:gdLst>
                  <a:gd name="connsiteX0" fmla="*/ 2769 w 2856"/>
                  <a:gd name="connsiteY0" fmla="*/ 2354 h 3461"/>
                  <a:gd name="connsiteX1" fmla="*/ 1662 w 2856"/>
                  <a:gd name="connsiteY1" fmla="*/ 3462 h 3461"/>
                  <a:gd name="connsiteX2" fmla="*/ 0 w 2856"/>
                  <a:gd name="connsiteY2" fmla="*/ 692 h 3461"/>
                  <a:gd name="connsiteX3" fmla="*/ 2769 w 2856"/>
                  <a:gd name="connsiteY3" fmla="*/ 2354 h 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6" h="3461">
                    <a:moveTo>
                      <a:pt x="2769" y="2354"/>
                    </a:moveTo>
                    <a:cubicBezTo>
                      <a:pt x="2216" y="2908"/>
                      <a:pt x="1662" y="2354"/>
                      <a:pt x="1662" y="3462"/>
                    </a:cubicBezTo>
                    <a:cubicBezTo>
                      <a:pt x="554" y="2908"/>
                      <a:pt x="0" y="1800"/>
                      <a:pt x="0" y="692"/>
                    </a:cubicBezTo>
                    <a:cubicBezTo>
                      <a:pt x="1108" y="-416"/>
                      <a:pt x="3323" y="-416"/>
                      <a:pt x="2769" y="23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6" name="Freeform: Shape 1645">
                <a:extLst>
                  <a:ext uri="{FF2B5EF4-FFF2-40B4-BE49-F238E27FC236}">
                    <a16:creationId xmlns:a16="http://schemas.microsoft.com/office/drawing/2014/main" id="{6B13B5B3-0B18-4A7B-89F9-0060164C2F0B}"/>
                  </a:ext>
                </a:extLst>
              </p:cNvPr>
              <p:cNvSpPr/>
              <p:nvPr/>
            </p:nvSpPr>
            <p:spPr>
              <a:xfrm>
                <a:off x="6041718" y="2912356"/>
                <a:ext cx="4586" cy="8862"/>
              </a:xfrm>
              <a:custGeom>
                <a:avLst/>
                <a:gdLst>
                  <a:gd name="connsiteX0" fmla="*/ 554 w 4586"/>
                  <a:gd name="connsiteY0" fmla="*/ 0 h 8862"/>
                  <a:gd name="connsiteX1" fmla="*/ 4431 w 4586"/>
                  <a:gd name="connsiteY1" fmla="*/ 2216 h 8862"/>
                  <a:gd name="connsiteX2" fmla="*/ 3877 w 4586"/>
                  <a:gd name="connsiteY2" fmla="*/ 8862 h 8862"/>
                  <a:gd name="connsiteX3" fmla="*/ 0 w 4586"/>
                  <a:gd name="connsiteY3" fmla="*/ 6647 h 8862"/>
                  <a:gd name="connsiteX4" fmla="*/ 554 w 4586"/>
                  <a:gd name="connsiteY4" fmla="*/ 0 h 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6" h="8862">
                    <a:moveTo>
                      <a:pt x="554" y="0"/>
                    </a:moveTo>
                    <a:cubicBezTo>
                      <a:pt x="2216" y="554"/>
                      <a:pt x="2769" y="1662"/>
                      <a:pt x="4431" y="2216"/>
                    </a:cubicBezTo>
                    <a:cubicBezTo>
                      <a:pt x="4985" y="4985"/>
                      <a:pt x="3877" y="6093"/>
                      <a:pt x="3877" y="8862"/>
                    </a:cubicBezTo>
                    <a:cubicBezTo>
                      <a:pt x="2216" y="8862"/>
                      <a:pt x="1662" y="7201"/>
                      <a:pt x="0" y="6647"/>
                    </a:cubicBezTo>
                    <a:cubicBezTo>
                      <a:pt x="0" y="3877"/>
                      <a:pt x="554" y="2216"/>
                      <a:pt x="5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7" name="Freeform: Shape 1646">
                <a:extLst>
                  <a:ext uri="{FF2B5EF4-FFF2-40B4-BE49-F238E27FC236}">
                    <a16:creationId xmlns:a16="http://schemas.microsoft.com/office/drawing/2014/main" id="{ECAB3EE9-E34A-42D4-8E34-72D8148CF5FF}"/>
                  </a:ext>
                </a:extLst>
              </p:cNvPr>
              <p:cNvSpPr/>
              <p:nvPr/>
            </p:nvSpPr>
            <p:spPr>
              <a:xfrm>
                <a:off x="6126463" y="2912356"/>
                <a:ext cx="6092" cy="4431"/>
              </a:xfrm>
              <a:custGeom>
                <a:avLst/>
                <a:gdLst>
                  <a:gd name="connsiteX0" fmla="*/ 2769 w 6092"/>
                  <a:gd name="connsiteY0" fmla="*/ 0 h 4431"/>
                  <a:gd name="connsiteX1" fmla="*/ 6093 w 6092"/>
                  <a:gd name="connsiteY1" fmla="*/ 1662 h 4431"/>
                  <a:gd name="connsiteX2" fmla="*/ 2769 w 6092"/>
                  <a:gd name="connsiteY2" fmla="*/ 4431 h 4431"/>
                  <a:gd name="connsiteX3" fmla="*/ 0 w 6092"/>
                  <a:gd name="connsiteY3" fmla="*/ 3323 h 4431"/>
                  <a:gd name="connsiteX4" fmla="*/ 2769 w 6092"/>
                  <a:gd name="connsiteY4" fmla="*/ 0 h 4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2" h="4431">
                    <a:moveTo>
                      <a:pt x="2769" y="0"/>
                    </a:moveTo>
                    <a:cubicBezTo>
                      <a:pt x="3877" y="554"/>
                      <a:pt x="4985" y="1662"/>
                      <a:pt x="6093" y="1662"/>
                    </a:cubicBezTo>
                    <a:cubicBezTo>
                      <a:pt x="5539" y="3323"/>
                      <a:pt x="3323" y="2769"/>
                      <a:pt x="2769" y="4431"/>
                    </a:cubicBezTo>
                    <a:cubicBezTo>
                      <a:pt x="1662" y="3877"/>
                      <a:pt x="1108" y="3323"/>
                      <a:pt x="0" y="3323"/>
                    </a:cubicBezTo>
                    <a:cubicBezTo>
                      <a:pt x="0" y="1108"/>
                      <a:pt x="2216" y="1662"/>
                      <a:pt x="27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8" name="Freeform: Shape 1647">
                <a:extLst>
                  <a:ext uri="{FF2B5EF4-FFF2-40B4-BE49-F238E27FC236}">
                    <a16:creationId xmlns:a16="http://schemas.microsoft.com/office/drawing/2014/main" id="{3830E2EE-E03B-431F-A7E0-259039C943D4}"/>
                  </a:ext>
                </a:extLst>
              </p:cNvPr>
              <p:cNvSpPr/>
              <p:nvPr/>
            </p:nvSpPr>
            <p:spPr>
              <a:xfrm>
                <a:off x="6397869" y="2912910"/>
                <a:ext cx="4431" cy="3666"/>
              </a:xfrm>
              <a:custGeom>
                <a:avLst/>
                <a:gdLst>
                  <a:gd name="connsiteX0" fmla="*/ 2769 w 4431"/>
                  <a:gd name="connsiteY0" fmla="*/ 0 h 3666"/>
                  <a:gd name="connsiteX1" fmla="*/ 4431 w 4431"/>
                  <a:gd name="connsiteY1" fmla="*/ 2216 h 3666"/>
                  <a:gd name="connsiteX2" fmla="*/ 0 w 4431"/>
                  <a:gd name="connsiteY2" fmla="*/ 1108 h 3666"/>
                  <a:gd name="connsiteX3" fmla="*/ 2769 w 4431"/>
                  <a:gd name="connsiteY3" fmla="*/ 0 h 3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31" h="3666">
                    <a:moveTo>
                      <a:pt x="2769" y="0"/>
                    </a:moveTo>
                    <a:cubicBezTo>
                      <a:pt x="3877" y="554"/>
                      <a:pt x="3877" y="1662"/>
                      <a:pt x="4431" y="2216"/>
                    </a:cubicBezTo>
                    <a:cubicBezTo>
                      <a:pt x="3323" y="4985"/>
                      <a:pt x="554" y="3323"/>
                      <a:pt x="0" y="1108"/>
                    </a:cubicBezTo>
                    <a:cubicBezTo>
                      <a:pt x="1108" y="1108"/>
                      <a:pt x="2216" y="554"/>
                      <a:pt x="27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9" name="Freeform: Shape 1648">
                <a:extLst>
                  <a:ext uri="{FF2B5EF4-FFF2-40B4-BE49-F238E27FC236}">
                    <a16:creationId xmlns:a16="http://schemas.microsoft.com/office/drawing/2014/main" id="{82AF69BB-EE84-4738-B4AD-272303D1B2EA}"/>
                  </a:ext>
                </a:extLst>
              </p:cNvPr>
              <p:cNvSpPr/>
              <p:nvPr/>
            </p:nvSpPr>
            <p:spPr>
              <a:xfrm>
                <a:off x="6098173" y="2912910"/>
                <a:ext cx="11120" cy="36556"/>
              </a:xfrm>
              <a:custGeom>
                <a:avLst/>
                <a:gdLst>
                  <a:gd name="connsiteX0" fmla="*/ 8351 w 11120"/>
                  <a:gd name="connsiteY0" fmla="*/ 0 h 36556"/>
                  <a:gd name="connsiteX1" fmla="*/ 11120 w 11120"/>
                  <a:gd name="connsiteY1" fmla="*/ 1662 h 36556"/>
                  <a:gd name="connsiteX2" fmla="*/ 42 w 11120"/>
                  <a:gd name="connsiteY2" fmla="*/ 36557 h 36556"/>
                  <a:gd name="connsiteX3" fmla="*/ 8351 w 11120"/>
                  <a:gd name="connsiteY3" fmla="*/ 0 h 3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20" h="36556">
                    <a:moveTo>
                      <a:pt x="8351" y="0"/>
                    </a:moveTo>
                    <a:cubicBezTo>
                      <a:pt x="9459" y="554"/>
                      <a:pt x="10012" y="1108"/>
                      <a:pt x="11120" y="1662"/>
                    </a:cubicBezTo>
                    <a:cubicBezTo>
                      <a:pt x="5581" y="11078"/>
                      <a:pt x="1704" y="22709"/>
                      <a:pt x="42" y="36557"/>
                    </a:cubicBezTo>
                    <a:cubicBezTo>
                      <a:pt x="-511" y="23263"/>
                      <a:pt x="4473" y="11078"/>
                      <a:pt x="83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0" name="Freeform: Shape 1649">
                <a:extLst>
                  <a:ext uri="{FF2B5EF4-FFF2-40B4-BE49-F238E27FC236}">
                    <a16:creationId xmlns:a16="http://schemas.microsoft.com/office/drawing/2014/main" id="{47C2EF5E-E836-4837-B915-E731F0BC4C7F}"/>
                  </a:ext>
                </a:extLst>
              </p:cNvPr>
              <p:cNvSpPr/>
              <p:nvPr/>
            </p:nvSpPr>
            <p:spPr>
              <a:xfrm>
                <a:off x="6026763" y="2914018"/>
                <a:ext cx="2215" cy="4985"/>
              </a:xfrm>
              <a:custGeom>
                <a:avLst/>
                <a:gdLst>
                  <a:gd name="connsiteX0" fmla="*/ 0 w 2215"/>
                  <a:gd name="connsiteY0" fmla="*/ 0 h 4985"/>
                  <a:gd name="connsiteX1" fmla="*/ 2216 w 2215"/>
                  <a:gd name="connsiteY1" fmla="*/ 1108 h 4985"/>
                  <a:gd name="connsiteX2" fmla="*/ 2216 w 2215"/>
                  <a:gd name="connsiteY2" fmla="*/ 4985 h 4985"/>
                  <a:gd name="connsiteX3" fmla="*/ 0 w 2215"/>
                  <a:gd name="connsiteY3" fmla="*/ 4985 h 4985"/>
                  <a:gd name="connsiteX4" fmla="*/ 0 w 2215"/>
                  <a:gd name="connsiteY4" fmla="*/ 0 h 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5" h="4985">
                    <a:moveTo>
                      <a:pt x="0" y="0"/>
                    </a:moveTo>
                    <a:cubicBezTo>
                      <a:pt x="554" y="554"/>
                      <a:pt x="1662" y="554"/>
                      <a:pt x="2216" y="1108"/>
                    </a:cubicBezTo>
                    <a:cubicBezTo>
                      <a:pt x="2216" y="2216"/>
                      <a:pt x="2216" y="3323"/>
                      <a:pt x="2216" y="4985"/>
                    </a:cubicBezTo>
                    <a:cubicBezTo>
                      <a:pt x="1662" y="4985"/>
                      <a:pt x="554" y="4985"/>
                      <a:pt x="0" y="4985"/>
                    </a:cubicBezTo>
                    <a:cubicBezTo>
                      <a:pt x="0" y="3323"/>
                      <a:pt x="0" y="166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1" name="Freeform: Shape 1650">
                <a:extLst>
                  <a:ext uri="{FF2B5EF4-FFF2-40B4-BE49-F238E27FC236}">
                    <a16:creationId xmlns:a16="http://schemas.microsoft.com/office/drawing/2014/main" id="{568F4D6A-2C84-4DFE-AD21-FB97146D5202}"/>
                  </a:ext>
                </a:extLst>
              </p:cNvPr>
              <p:cNvSpPr/>
              <p:nvPr/>
            </p:nvSpPr>
            <p:spPr>
              <a:xfrm>
                <a:off x="6167451" y="2914018"/>
                <a:ext cx="6092" cy="4378"/>
              </a:xfrm>
              <a:custGeom>
                <a:avLst/>
                <a:gdLst>
                  <a:gd name="connsiteX0" fmla="*/ 0 w 6092"/>
                  <a:gd name="connsiteY0" fmla="*/ 0 h 4378"/>
                  <a:gd name="connsiteX1" fmla="*/ 6093 w 6092"/>
                  <a:gd name="connsiteY1" fmla="*/ 3877 h 4378"/>
                  <a:gd name="connsiteX2" fmla="*/ 0 w 6092"/>
                  <a:gd name="connsiteY2" fmla="*/ 0 h 4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92" h="4378">
                    <a:moveTo>
                      <a:pt x="0" y="0"/>
                    </a:moveTo>
                    <a:cubicBezTo>
                      <a:pt x="2216" y="1108"/>
                      <a:pt x="3877" y="2769"/>
                      <a:pt x="6093" y="3877"/>
                    </a:cubicBezTo>
                    <a:cubicBezTo>
                      <a:pt x="4431" y="5539"/>
                      <a:pt x="554" y="276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2" name="Freeform: Shape 1651">
                <a:extLst>
                  <a:ext uri="{FF2B5EF4-FFF2-40B4-BE49-F238E27FC236}">
                    <a16:creationId xmlns:a16="http://schemas.microsoft.com/office/drawing/2014/main" id="{6B0A75B4-6E14-49F1-BA03-CFF8A9E45C81}"/>
                  </a:ext>
                </a:extLst>
              </p:cNvPr>
              <p:cNvSpPr/>
              <p:nvPr/>
            </p:nvSpPr>
            <p:spPr>
              <a:xfrm>
                <a:off x="6131448" y="2916481"/>
                <a:ext cx="4431" cy="2802"/>
              </a:xfrm>
              <a:custGeom>
                <a:avLst/>
                <a:gdLst>
                  <a:gd name="connsiteX0" fmla="*/ 4431 w 4431"/>
                  <a:gd name="connsiteY0" fmla="*/ 306 h 2802"/>
                  <a:gd name="connsiteX1" fmla="*/ 0 w 4431"/>
                  <a:gd name="connsiteY1" fmla="*/ 1968 h 2802"/>
                  <a:gd name="connsiteX2" fmla="*/ 4431 w 4431"/>
                  <a:gd name="connsiteY2" fmla="*/ 306 h 2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31" h="2802">
                    <a:moveTo>
                      <a:pt x="4431" y="306"/>
                    </a:moveTo>
                    <a:cubicBezTo>
                      <a:pt x="3323" y="1414"/>
                      <a:pt x="1108" y="4183"/>
                      <a:pt x="0" y="1968"/>
                    </a:cubicBezTo>
                    <a:cubicBezTo>
                      <a:pt x="1662" y="1414"/>
                      <a:pt x="2769" y="-802"/>
                      <a:pt x="4431" y="3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3" name="Freeform: Shape 1652">
                <a:extLst>
                  <a:ext uri="{FF2B5EF4-FFF2-40B4-BE49-F238E27FC236}">
                    <a16:creationId xmlns:a16="http://schemas.microsoft.com/office/drawing/2014/main" id="{49D360BE-9A01-4CB7-8AA5-228F668A2119}"/>
                  </a:ext>
                </a:extLst>
              </p:cNvPr>
              <p:cNvSpPr/>
              <p:nvPr/>
            </p:nvSpPr>
            <p:spPr>
              <a:xfrm>
                <a:off x="6393979" y="2916735"/>
                <a:ext cx="3336" cy="2330"/>
              </a:xfrm>
              <a:custGeom>
                <a:avLst/>
                <a:gdLst>
                  <a:gd name="connsiteX0" fmla="*/ 3336 w 3336"/>
                  <a:gd name="connsiteY0" fmla="*/ 1714 h 2330"/>
                  <a:gd name="connsiteX1" fmla="*/ 3336 w 3336"/>
                  <a:gd name="connsiteY1" fmla="*/ 1714 h 2330"/>
                  <a:gd name="connsiteX2" fmla="*/ 3336 w 3336"/>
                  <a:gd name="connsiteY2" fmla="*/ 1714 h 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36" h="2330">
                    <a:moveTo>
                      <a:pt x="3336" y="1714"/>
                    </a:moveTo>
                    <a:cubicBezTo>
                      <a:pt x="-1649" y="4484"/>
                      <a:pt x="-541" y="-3271"/>
                      <a:pt x="3336" y="1714"/>
                    </a:cubicBezTo>
                    <a:lnTo>
                      <a:pt x="3336" y="1714"/>
                    </a:ln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4" name="Freeform: Shape 1653">
                <a:extLst>
                  <a:ext uri="{FF2B5EF4-FFF2-40B4-BE49-F238E27FC236}">
                    <a16:creationId xmlns:a16="http://schemas.microsoft.com/office/drawing/2014/main" id="{8F9807E9-12F4-4914-9398-6AEE44B29E44}"/>
                  </a:ext>
                </a:extLst>
              </p:cNvPr>
              <p:cNvSpPr/>
              <p:nvPr/>
            </p:nvSpPr>
            <p:spPr>
              <a:xfrm>
                <a:off x="6047811" y="2916787"/>
                <a:ext cx="11077" cy="11631"/>
              </a:xfrm>
              <a:custGeom>
                <a:avLst/>
                <a:gdLst>
                  <a:gd name="connsiteX0" fmla="*/ 554 w 11077"/>
                  <a:gd name="connsiteY0" fmla="*/ 0 h 11631"/>
                  <a:gd name="connsiteX1" fmla="*/ 11078 w 11077"/>
                  <a:gd name="connsiteY1" fmla="*/ 6647 h 11631"/>
                  <a:gd name="connsiteX2" fmla="*/ 11078 w 11077"/>
                  <a:gd name="connsiteY2" fmla="*/ 11632 h 11631"/>
                  <a:gd name="connsiteX3" fmla="*/ 0 w 11077"/>
                  <a:gd name="connsiteY3" fmla="*/ 4985 h 11631"/>
                  <a:gd name="connsiteX4" fmla="*/ 554 w 11077"/>
                  <a:gd name="connsiteY4" fmla="*/ 0 h 11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7" h="11631">
                    <a:moveTo>
                      <a:pt x="554" y="0"/>
                    </a:moveTo>
                    <a:cubicBezTo>
                      <a:pt x="4431" y="1662"/>
                      <a:pt x="7201" y="4985"/>
                      <a:pt x="11078" y="6647"/>
                    </a:cubicBezTo>
                    <a:cubicBezTo>
                      <a:pt x="11078" y="8308"/>
                      <a:pt x="11078" y="9970"/>
                      <a:pt x="11078" y="11632"/>
                    </a:cubicBezTo>
                    <a:cubicBezTo>
                      <a:pt x="6647" y="9970"/>
                      <a:pt x="3323" y="7201"/>
                      <a:pt x="0" y="4985"/>
                    </a:cubicBezTo>
                    <a:cubicBezTo>
                      <a:pt x="0" y="3323"/>
                      <a:pt x="0" y="1662"/>
                      <a:pt x="5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5" name="Freeform: Shape 1654">
                <a:extLst>
                  <a:ext uri="{FF2B5EF4-FFF2-40B4-BE49-F238E27FC236}">
                    <a16:creationId xmlns:a16="http://schemas.microsoft.com/office/drawing/2014/main" id="{2817EBAD-74C5-4AAB-90B5-0F37EDAA9D4E}"/>
                  </a:ext>
                </a:extLst>
              </p:cNvPr>
              <p:cNvSpPr/>
              <p:nvPr/>
            </p:nvSpPr>
            <p:spPr>
              <a:xfrm>
                <a:off x="6111508" y="2917341"/>
                <a:ext cx="6646" cy="4657"/>
              </a:xfrm>
              <a:custGeom>
                <a:avLst/>
                <a:gdLst>
                  <a:gd name="connsiteX0" fmla="*/ 1108 w 6646"/>
                  <a:gd name="connsiteY0" fmla="*/ 0 h 4657"/>
                  <a:gd name="connsiteX1" fmla="*/ 6647 w 6646"/>
                  <a:gd name="connsiteY1" fmla="*/ 4431 h 4657"/>
                  <a:gd name="connsiteX2" fmla="*/ 0 w 6646"/>
                  <a:gd name="connsiteY2" fmla="*/ 2216 h 4657"/>
                  <a:gd name="connsiteX3" fmla="*/ 1108 w 6646"/>
                  <a:gd name="connsiteY3" fmla="*/ 0 h 4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46" h="4657">
                    <a:moveTo>
                      <a:pt x="1108" y="0"/>
                    </a:moveTo>
                    <a:cubicBezTo>
                      <a:pt x="2769" y="1662"/>
                      <a:pt x="5539" y="2216"/>
                      <a:pt x="6647" y="4431"/>
                    </a:cubicBezTo>
                    <a:cubicBezTo>
                      <a:pt x="3877" y="5539"/>
                      <a:pt x="2769" y="2216"/>
                      <a:pt x="0" y="2216"/>
                    </a:cubicBezTo>
                    <a:cubicBezTo>
                      <a:pt x="0" y="1108"/>
                      <a:pt x="1108" y="554"/>
                      <a:pt x="1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6" name="Freeform: Shape 1655">
                <a:extLst>
                  <a:ext uri="{FF2B5EF4-FFF2-40B4-BE49-F238E27FC236}">
                    <a16:creationId xmlns:a16="http://schemas.microsoft.com/office/drawing/2014/main" id="{7A52BC12-E5FE-43E1-981F-879F86086E9E}"/>
                  </a:ext>
                </a:extLst>
              </p:cNvPr>
              <p:cNvSpPr/>
              <p:nvPr/>
            </p:nvSpPr>
            <p:spPr>
              <a:xfrm>
                <a:off x="6387345" y="2919339"/>
                <a:ext cx="4984" cy="3152"/>
              </a:xfrm>
              <a:custGeom>
                <a:avLst/>
                <a:gdLst>
                  <a:gd name="connsiteX0" fmla="*/ 4985 w 4984"/>
                  <a:gd name="connsiteY0" fmla="*/ 1879 h 3152"/>
                  <a:gd name="connsiteX1" fmla="*/ 0 w 4984"/>
                  <a:gd name="connsiteY1" fmla="*/ 2433 h 3152"/>
                  <a:gd name="connsiteX2" fmla="*/ 4985 w 4984"/>
                  <a:gd name="connsiteY2" fmla="*/ 1879 h 3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84" h="3152">
                    <a:moveTo>
                      <a:pt x="4985" y="1879"/>
                    </a:moveTo>
                    <a:cubicBezTo>
                      <a:pt x="3323" y="2433"/>
                      <a:pt x="1662" y="4095"/>
                      <a:pt x="0" y="2433"/>
                    </a:cubicBezTo>
                    <a:cubicBezTo>
                      <a:pt x="554" y="218"/>
                      <a:pt x="4431" y="-1444"/>
                      <a:pt x="4985" y="18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7" name="Freeform: Shape 1656">
                <a:extLst>
                  <a:ext uri="{FF2B5EF4-FFF2-40B4-BE49-F238E27FC236}">
                    <a16:creationId xmlns:a16="http://schemas.microsoft.com/office/drawing/2014/main" id="{F850C98C-2952-4B7B-9580-AE0D7D3A92B8}"/>
                  </a:ext>
                </a:extLst>
              </p:cNvPr>
              <p:cNvSpPr/>
              <p:nvPr/>
            </p:nvSpPr>
            <p:spPr>
              <a:xfrm>
                <a:off x="6136987" y="2919752"/>
                <a:ext cx="3877" cy="2876"/>
              </a:xfrm>
              <a:custGeom>
                <a:avLst/>
                <a:gdLst>
                  <a:gd name="connsiteX0" fmla="*/ 3877 w 3877"/>
                  <a:gd name="connsiteY0" fmla="*/ 359 h 2876"/>
                  <a:gd name="connsiteX1" fmla="*/ 0 w 3877"/>
                  <a:gd name="connsiteY1" fmla="*/ 2574 h 2876"/>
                  <a:gd name="connsiteX2" fmla="*/ 3877 w 3877"/>
                  <a:gd name="connsiteY2" fmla="*/ 359 h 2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77" h="2876">
                    <a:moveTo>
                      <a:pt x="3877" y="359"/>
                    </a:moveTo>
                    <a:cubicBezTo>
                      <a:pt x="2769" y="1466"/>
                      <a:pt x="1662" y="3682"/>
                      <a:pt x="0" y="2574"/>
                    </a:cubicBezTo>
                    <a:cubicBezTo>
                      <a:pt x="0" y="913"/>
                      <a:pt x="2216" y="-749"/>
                      <a:pt x="3877" y="3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8" name="Freeform: Shape 1657">
                <a:extLst>
                  <a:ext uri="{FF2B5EF4-FFF2-40B4-BE49-F238E27FC236}">
                    <a16:creationId xmlns:a16="http://schemas.microsoft.com/office/drawing/2014/main" id="{0119D1E3-6F48-4388-89EC-69CF4C0A3217}"/>
                  </a:ext>
                </a:extLst>
              </p:cNvPr>
              <p:cNvSpPr/>
              <p:nvPr/>
            </p:nvSpPr>
            <p:spPr>
              <a:xfrm>
                <a:off x="6025895" y="2921218"/>
                <a:ext cx="3638" cy="21047"/>
              </a:xfrm>
              <a:custGeom>
                <a:avLst/>
                <a:gdLst>
                  <a:gd name="connsiteX0" fmla="*/ 869 w 3638"/>
                  <a:gd name="connsiteY0" fmla="*/ 0 h 21047"/>
                  <a:gd name="connsiteX1" fmla="*/ 2530 w 3638"/>
                  <a:gd name="connsiteY1" fmla="*/ 554 h 21047"/>
                  <a:gd name="connsiteX2" fmla="*/ 3638 w 3638"/>
                  <a:gd name="connsiteY2" fmla="*/ 21048 h 21047"/>
                  <a:gd name="connsiteX3" fmla="*/ 315 w 3638"/>
                  <a:gd name="connsiteY3" fmla="*/ 16617 h 21047"/>
                  <a:gd name="connsiteX4" fmla="*/ 869 w 3638"/>
                  <a:gd name="connsiteY4" fmla="*/ 1662 h 21047"/>
                  <a:gd name="connsiteX5" fmla="*/ 869 w 3638"/>
                  <a:gd name="connsiteY5" fmla="*/ 0 h 2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38" h="21047">
                    <a:moveTo>
                      <a:pt x="869" y="0"/>
                    </a:moveTo>
                    <a:cubicBezTo>
                      <a:pt x="1423" y="554"/>
                      <a:pt x="1976" y="554"/>
                      <a:pt x="2530" y="554"/>
                    </a:cubicBezTo>
                    <a:cubicBezTo>
                      <a:pt x="3638" y="6093"/>
                      <a:pt x="3638" y="13847"/>
                      <a:pt x="3638" y="21048"/>
                    </a:cubicBezTo>
                    <a:cubicBezTo>
                      <a:pt x="869" y="21048"/>
                      <a:pt x="869" y="18278"/>
                      <a:pt x="315" y="16617"/>
                    </a:cubicBezTo>
                    <a:cubicBezTo>
                      <a:pt x="-793" y="11078"/>
                      <a:pt x="1423" y="7754"/>
                      <a:pt x="869" y="1662"/>
                    </a:cubicBezTo>
                    <a:cubicBezTo>
                      <a:pt x="869" y="554"/>
                      <a:pt x="869" y="0"/>
                      <a:pt x="8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9" name="Freeform: Shape 1658">
                <a:extLst>
                  <a:ext uri="{FF2B5EF4-FFF2-40B4-BE49-F238E27FC236}">
                    <a16:creationId xmlns:a16="http://schemas.microsoft.com/office/drawing/2014/main" id="{9983C5AC-4E3D-4729-A9E1-9F48CFF6BFFA}"/>
                  </a:ext>
                </a:extLst>
              </p:cNvPr>
              <p:cNvSpPr/>
              <p:nvPr/>
            </p:nvSpPr>
            <p:spPr>
              <a:xfrm>
                <a:off x="6041718" y="2921218"/>
                <a:ext cx="3877" cy="6646"/>
              </a:xfrm>
              <a:custGeom>
                <a:avLst/>
                <a:gdLst>
                  <a:gd name="connsiteX0" fmla="*/ 0 w 3877"/>
                  <a:gd name="connsiteY0" fmla="*/ 0 h 6646"/>
                  <a:gd name="connsiteX1" fmla="*/ 3877 w 3877"/>
                  <a:gd name="connsiteY1" fmla="*/ 1662 h 6646"/>
                  <a:gd name="connsiteX2" fmla="*/ 3877 w 3877"/>
                  <a:gd name="connsiteY2" fmla="*/ 6647 h 6646"/>
                  <a:gd name="connsiteX3" fmla="*/ 0 w 3877"/>
                  <a:gd name="connsiteY3" fmla="*/ 4985 h 6646"/>
                  <a:gd name="connsiteX4" fmla="*/ 0 w 3877"/>
                  <a:gd name="connsiteY4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7" h="6646">
                    <a:moveTo>
                      <a:pt x="0" y="0"/>
                    </a:moveTo>
                    <a:cubicBezTo>
                      <a:pt x="1662" y="0"/>
                      <a:pt x="2216" y="1662"/>
                      <a:pt x="3877" y="1662"/>
                    </a:cubicBezTo>
                    <a:cubicBezTo>
                      <a:pt x="3877" y="3323"/>
                      <a:pt x="3877" y="4985"/>
                      <a:pt x="3877" y="6647"/>
                    </a:cubicBezTo>
                    <a:cubicBezTo>
                      <a:pt x="2216" y="6647"/>
                      <a:pt x="1662" y="4985"/>
                      <a:pt x="0" y="4985"/>
                    </a:cubicBezTo>
                    <a:cubicBezTo>
                      <a:pt x="0" y="3323"/>
                      <a:pt x="0" y="166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08FEE924-D822-4008-9344-94E4B667878D}"/>
                  </a:ext>
                </a:extLst>
              </p:cNvPr>
              <p:cNvSpPr/>
              <p:nvPr/>
            </p:nvSpPr>
            <p:spPr>
              <a:xfrm>
                <a:off x="6381806" y="2922991"/>
                <a:ext cx="3604" cy="2836"/>
              </a:xfrm>
              <a:custGeom>
                <a:avLst/>
                <a:gdLst>
                  <a:gd name="connsiteX0" fmla="*/ 0 w 3604"/>
                  <a:gd name="connsiteY0" fmla="*/ 2104 h 2836"/>
                  <a:gd name="connsiteX1" fmla="*/ 0 w 3604"/>
                  <a:gd name="connsiteY1" fmla="*/ 2104 h 2836"/>
                  <a:gd name="connsiteX2" fmla="*/ 0 w 3604"/>
                  <a:gd name="connsiteY2" fmla="*/ 2104 h 2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4" h="2836">
                    <a:moveTo>
                      <a:pt x="0" y="2104"/>
                    </a:moveTo>
                    <a:cubicBezTo>
                      <a:pt x="3323" y="-3989"/>
                      <a:pt x="6093" y="5427"/>
                      <a:pt x="0" y="2104"/>
                    </a:cubicBezTo>
                    <a:lnTo>
                      <a:pt x="0" y="2104"/>
                    </a:ln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B46F02CF-70EC-4B33-984A-F32CECE69B6C}"/>
                  </a:ext>
                </a:extLst>
              </p:cNvPr>
              <p:cNvSpPr/>
              <p:nvPr/>
            </p:nvSpPr>
            <p:spPr>
              <a:xfrm>
                <a:off x="6047811" y="2925095"/>
                <a:ext cx="11077" cy="11631"/>
              </a:xfrm>
              <a:custGeom>
                <a:avLst/>
                <a:gdLst>
                  <a:gd name="connsiteX0" fmla="*/ 0 w 11077"/>
                  <a:gd name="connsiteY0" fmla="*/ 0 h 11631"/>
                  <a:gd name="connsiteX1" fmla="*/ 11078 w 11077"/>
                  <a:gd name="connsiteY1" fmla="*/ 7201 h 11631"/>
                  <a:gd name="connsiteX2" fmla="*/ 10524 w 11077"/>
                  <a:gd name="connsiteY2" fmla="*/ 11632 h 11631"/>
                  <a:gd name="connsiteX3" fmla="*/ 0 w 11077"/>
                  <a:gd name="connsiteY3" fmla="*/ 4985 h 11631"/>
                  <a:gd name="connsiteX4" fmla="*/ 0 w 11077"/>
                  <a:gd name="connsiteY4" fmla="*/ 0 h 11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7" h="11631">
                    <a:moveTo>
                      <a:pt x="0" y="0"/>
                    </a:moveTo>
                    <a:cubicBezTo>
                      <a:pt x="3877" y="2216"/>
                      <a:pt x="7754" y="4431"/>
                      <a:pt x="11078" y="7201"/>
                    </a:cubicBezTo>
                    <a:cubicBezTo>
                      <a:pt x="11078" y="9416"/>
                      <a:pt x="11078" y="10524"/>
                      <a:pt x="10524" y="11632"/>
                    </a:cubicBezTo>
                    <a:cubicBezTo>
                      <a:pt x="7201" y="9416"/>
                      <a:pt x="3323" y="7201"/>
                      <a:pt x="0" y="4985"/>
                    </a:cubicBezTo>
                    <a:cubicBezTo>
                      <a:pt x="0" y="3323"/>
                      <a:pt x="0" y="166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994C73FC-3C92-4DAA-A291-D48000656952}"/>
                  </a:ext>
                </a:extLst>
              </p:cNvPr>
              <p:cNvSpPr/>
              <p:nvPr/>
            </p:nvSpPr>
            <p:spPr>
              <a:xfrm>
                <a:off x="6118219" y="2925095"/>
                <a:ext cx="28184" cy="52619"/>
              </a:xfrm>
              <a:custGeom>
                <a:avLst/>
                <a:gdLst>
                  <a:gd name="connsiteX0" fmla="*/ 4921 w 28184"/>
                  <a:gd name="connsiteY0" fmla="*/ 0 h 52619"/>
                  <a:gd name="connsiteX1" fmla="*/ 28185 w 28184"/>
                  <a:gd name="connsiteY1" fmla="*/ 16617 h 52619"/>
                  <a:gd name="connsiteX2" fmla="*/ 21538 w 28184"/>
                  <a:gd name="connsiteY2" fmla="*/ 52619 h 52619"/>
                  <a:gd name="connsiteX3" fmla="*/ 12122 w 28184"/>
                  <a:gd name="connsiteY3" fmla="*/ 47081 h 52619"/>
                  <a:gd name="connsiteX4" fmla="*/ 13230 w 28184"/>
                  <a:gd name="connsiteY4" fmla="*/ 29910 h 52619"/>
                  <a:gd name="connsiteX5" fmla="*/ 9352 w 28184"/>
                  <a:gd name="connsiteY5" fmla="*/ 44311 h 52619"/>
                  <a:gd name="connsiteX6" fmla="*/ 4921 w 28184"/>
                  <a:gd name="connsiteY6" fmla="*/ 40434 h 52619"/>
                  <a:gd name="connsiteX7" fmla="*/ 9352 w 28184"/>
                  <a:gd name="connsiteY7" fmla="*/ 8308 h 52619"/>
                  <a:gd name="connsiteX8" fmla="*/ 4368 w 28184"/>
                  <a:gd name="connsiteY8" fmla="*/ 21602 h 52619"/>
                  <a:gd name="connsiteX9" fmla="*/ 2706 w 28184"/>
                  <a:gd name="connsiteY9" fmla="*/ 37664 h 52619"/>
                  <a:gd name="connsiteX10" fmla="*/ 1044 w 28184"/>
                  <a:gd name="connsiteY10" fmla="*/ 26587 h 52619"/>
                  <a:gd name="connsiteX11" fmla="*/ 4921 w 28184"/>
                  <a:gd name="connsiteY11" fmla="*/ 0 h 52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84" h="52619">
                    <a:moveTo>
                      <a:pt x="4921" y="0"/>
                    </a:moveTo>
                    <a:cubicBezTo>
                      <a:pt x="13784" y="4431"/>
                      <a:pt x="20430" y="10524"/>
                      <a:pt x="28185" y="16617"/>
                    </a:cubicBezTo>
                    <a:cubicBezTo>
                      <a:pt x="24308" y="26587"/>
                      <a:pt x="20984" y="37664"/>
                      <a:pt x="21538" y="52619"/>
                    </a:cubicBezTo>
                    <a:cubicBezTo>
                      <a:pt x="17661" y="51512"/>
                      <a:pt x="15445" y="48742"/>
                      <a:pt x="12122" y="47081"/>
                    </a:cubicBezTo>
                    <a:cubicBezTo>
                      <a:pt x="12122" y="40988"/>
                      <a:pt x="12122" y="34895"/>
                      <a:pt x="13230" y="29910"/>
                    </a:cubicBezTo>
                    <a:cubicBezTo>
                      <a:pt x="9906" y="32126"/>
                      <a:pt x="10460" y="38772"/>
                      <a:pt x="9352" y="44311"/>
                    </a:cubicBezTo>
                    <a:cubicBezTo>
                      <a:pt x="7691" y="43203"/>
                      <a:pt x="6029" y="42096"/>
                      <a:pt x="4921" y="40434"/>
                    </a:cubicBezTo>
                    <a:cubicBezTo>
                      <a:pt x="5475" y="28802"/>
                      <a:pt x="8245" y="18832"/>
                      <a:pt x="9352" y="8308"/>
                    </a:cubicBezTo>
                    <a:cubicBezTo>
                      <a:pt x="6029" y="11078"/>
                      <a:pt x="5475" y="16617"/>
                      <a:pt x="4368" y="21602"/>
                    </a:cubicBezTo>
                    <a:cubicBezTo>
                      <a:pt x="3260" y="26587"/>
                      <a:pt x="2706" y="32126"/>
                      <a:pt x="2706" y="37664"/>
                    </a:cubicBezTo>
                    <a:cubicBezTo>
                      <a:pt x="-1725" y="36557"/>
                      <a:pt x="490" y="30464"/>
                      <a:pt x="1044" y="26587"/>
                    </a:cubicBezTo>
                    <a:cubicBezTo>
                      <a:pt x="1044" y="17171"/>
                      <a:pt x="1598" y="7201"/>
                      <a:pt x="49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0758962F-8F30-4CE1-A5AF-819BA5FA6DBD}"/>
                  </a:ext>
                </a:extLst>
              </p:cNvPr>
              <p:cNvSpPr/>
              <p:nvPr/>
            </p:nvSpPr>
            <p:spPr>
              <a:xfrm>
                <a:off x="6145850" y="2925838"/>
                <a:ext cx="3877" cy="2027"/>
              </a:xfrm>
              <a:custGeom>
                <a:avLst/>
                <a:gdLst>
                  <a:gd name="connsiteX0" fmla="*/ 3877 w 3877"/>
                  <a:gd name="connsiteY0" fmla="*/ 365 h 2027"/>
                  <a:gd name="connsiteX1" fmla="*/ 0 w 3877"/>
                  <a:gd name="connsiteY1" fmla="*/ 2027 h 2027"/>
                  <a:gd name="connsiteX2" fmla="*/ 3877 w 3877"/>
                  <a:gd name="connsiteY2" fmla="*/ 365 h 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77" h="2027">
                    <a:moveTo>
                      <a:pt x="3877" y="365"/>
                    </a:moveTo>
                    <a:cubicBezTo>
                      <a:pt x="3323" y="1473"/>
                      <a:pt x="1662" y="2027"/>
                      <a:pt x="0" y="2027"/>
                    </a:cubicBezTo>
                    <a:cubicBezTo>
                      <a:pt x="554" y="919"/>
                      <a:pt x="2769" y="-742"/>
                      <a:pt x="3877" y="3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4" name="Freeform: Shape 1663">
                <a:extLst>
                  <a:ext uri="{FF2B5EF4-FFF2-40B4-BE49-F238E27FC236}">
                    <a16:creationId xmlns:a16="http://schemas.microsoft.com/office/drawing/2014/main" id="{09F3FC03-E3C4-4C61-8FB5-A5901F250524}"/>
                  </a:ext>
                </a:extLst>
              </p:cNvPr>
              <p:cNvSpPr/>
              <p:nvPr/>
            </p:nvSpPr>
            <p:spPr>
              <a:xfrm>
                <a:off x="6061104" y="2926203"/>
                <a:ext cx="9416" cy="10523"/>
              </a:xfrm>
              <a:custGeom>
                <a:avLst/>
                <a:gdLst>
                  <a:gd name="connsiteX0" fmla="*/ 0 w 9416"/>
                  <a:gd name="connsiteY0" fmla="*/ 0 h 10523"/>
                  <a:gd name="connsiteX1" fmla="*/ 9416 w 9416"/>
                  <a:gd name="connsiteY1" fmla="*/ 6647 h 10523"/>
                  <a:gd name="connsiteX2" fmla="*/ 8862 w 9416"/>
                  <a:gd name="connsiteY2" fmla="*/ 10524 h 10523"/>
                  <a:gd name="connsiteX3" fmla="*/ 0 w 9416"/>
                  <a:gd name="connsiteY3" fmla="*/ 5539 h 10523"/>
                  <a:gd name="connsiteX4" fmla="*/ 0 w 9416"/>
                  <a:gd name="connsiteY4" fmla="*/ 0 h 1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" h="10523">
                    <a:moveTo>
                      <a:pt x="0" y="0"/>
                    </a:moveTo>
                    <a:cubicBezTo>
                      <a:pt x="3323" y="1662"/>
                      <a:pt x="6093" y="4431"/>
                      <a:pt x="9416" y="6647"/>
                    </a:cubicBezTo>
                    <a:cubicBezTo>
                      <a:pt x="9416" y="8308"/>
                      <a:pt x="9416" y="9416"/>
                      <a:pt x="8862" y="10524"/>
                    </a:cubicBezTo>
                    <a:cubicBezTo>
                      <a:pt x="5539" y="9416"/>
                      <a:pt x="3323" y="6647"/>
                      <a:pt x="0" y="5539"/>
                    </a:cubicBezTo>
                    <a:cubicBezTo>
                      <a:pt x="0" y="3323"/>
                      <a:pt x="0" y="166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5" name="Freeform: Shape 1664">
                <a:extLst>
                  <a:ext uri="{FF2B5EF4-FFF2-40B4-BE49-F238E27FC236}">
                    <a16:creationId xmlns:a16="http://schemas.microsoft.com/office/drawing/2014/main" id="{08AA2C2A-EEFB-47B7-A9D6-C9A2E18767F3}"/>
                  </a:ext>
                </a:extLst>
              </p:cNvPr>
              <p:cNvSpPr/>
              <p:nvPr/>
            </p:nvSpPr>
            <p:spPr>
              <a:xfrm>
                <a:off x="6108739" y="2926203"/>
                <a:ext cx="4984" cy="3877"/>
              </a:xfrm>
              <a:custGeom>
                <a:avLst/>
                <a:gdLst>
                  <a:gd name="connsiteX0" fmla="*/ 0 w 4984"/>
                  <a:gd name="connsiteY0" fmla="*/ 0 h 3877"/>
                  <a:gd name="connsiteX1" fmla="*/ 4985 w 4984"/>
                  <a:gd name="connsiteY1" fmla="*/ 3877 h 3877"/>
                  <a:gd name="connsiteX2" fmla="*/ 0 w 4984"/>
                  <a:gd name="connsiteY2" fmla="*/ 0 h 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84" h="3877">
                    <a:moveTo>
                      <a:pt x="0" y="0"/>
                    </a:moveTo>
                    <a:cubicBezTo>
                      <a:pt x="1662" y="1108"/>
                      <a:pt x="3877" y="1662"/>
                      <a:pt x="4985" y="3877"/>
                    </a:cubicBezTo>
                    <a:cubicBezTo>
                      <a:pt x="3323" y="2769"/>
                      <a:pt x="554" y="221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6" name="Freeform: Shape 1665">
                <a:extLst>
                  <a:ext uri="{FF2B5EF4-FFF2-40B4-BE49-F238E27FC236}">
                    <a16:creationId xmlns:a16="http://schemas.microsoft.com/office/drawing/2014/main" id="{56D3E76F-9C0F-4921-8891-DA4F902B0D8E}"/>
                  </a:ext>
                </a:extLst>
              </p:cNvPr>
              <p:cNvSpPr/>
              <p:nvPr/>
            </p:nvSpPr>
            <p:spPr>
              <a:xfrm>
                <a:off x="6041718" y="2928973"/>
                <a:ext cx="3877" cy="8308"/>
              </a:xfrm>
              <a:custGeom>
                <a:avLst/>
                <a:gdLst>
                  <a:gd name="connsiteX0" fmla="*/ 0 w 3877"/>
                  <a:gd name="connsiteY0" fmla="*/ 0 h 8308"/>
                  <a:gd name="connsiteX1" fmla="*/ 3877 w 3877"/>
                  <a:gd name="connsiteY1" fmla="*/ 1662 h 8308"/>
                  <a:gd name="connsiteX2" fmla="*/ 3877 w 3877"/>
                  <a:gd name="connsiteY2" fmla="*/ 8308 h 8308"/>
                  <a:gd name="connsiteX3" fmla="*/ 554 w 3877"/>
                  <a:gd name="connsiteY3" fmla="*/ 7201 h 8308"/>
                  <a:gd name="connsiteX4" fmla="*/ 0 w 3877"/>
                  <a:gd name="connsiteY4" fmla="*/ 0 h 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7" h="8308">
                    <a:moveTo>
                      <a:pt x="0" y="0"/>
                    </a:moveTo>
                    <a:cubicBezTo>
                      <a:pt x="1662" y="0"/>
                      <a:pt x="2216" y="1662"/>
                      <a:pt x="3877" y="1662"/>
                    </a:cubicBezTo>
                    <a:cubicBezTo>
                      <a:pt x="3877" y="3877"/>
                      <a:pt x="3877" y="6093"/>
                      <a:pt x="3877" y="8308"/>
                    </a:cubicBezTo>
                    <a:cubicBezTo>
                      <a:pt x="2216" y="8308"/>
                      <a:pt x="2216" y="6647"/>
                      <a:pt x="554" y="7201"/>
                    </a:cubicBezTo>
                    <a:cubicBezTo>
                      <a:pt x="554" y="4431"/>
                      <a:pt x="1108" y="166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7" name="Freeform: Shape 1666">
                <a:extLst>
                  <a:ext uri="{FF2B5EF4-FFF2-40B4-BE49-F238E27FC236}">
                    <a16:creationId xmlns:a16="http://schemas.microsoft.com/office/drawing/2014/main" id="{CA27D7D3-484D-43DC-8E24-B02C566DB31D}"/>
                  </a:ext>
                </a:extLst>
              </p:cNvPr>
              <p:cNvSpPr/>
              <p:nvPr/>
            </p:nvSpPr>
            <p:spPr>
              <a:xfrm>
                <a:off x="6152496" y="2929500"/>
                <a:ext cx="3877" cy="2241"/>
              </a:xfrm>
              <a:custGeom>
                <a:avLst/>
                <a:gdLst>
                  <a:gd name="connsiteX0" fmla="*/ 3877 w 3877"/>
                  <a:gd name="connsiteY0" fmla="*/ 2242 h 2241"/>
                  <a:gd name="connsiteX1" fmla="*/ 0 w 3877"/>
                  <a:gd name="connsiteY1" fmla="*/ 1134 h 2241"/>
                  <a:gd name="connsiteX2" fmla="*/ 3877 w 3877"/>
                  <a:gd name="connsiteY2" fmla="*/ 2242 h 2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77" h="2241">
                    <a:moveTo>
                      <a:pt x="3877" y="2242"/>
                    </a:moveTo>
                    <a:cubicBezTo>
                      <a:pt x="2216" y="2242"/>
                      <a:pt x="1108" y="1688"/>
                      <a:pt x="0" y="1134"/>
                    </a:cubicBezTo>
                    <a:cubicBezTo>
                      <a:pt x="1108" y="-528"/>
                      <a:pt x="3877" y="-528"/>
                      <a:pt x="3877" y="22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8" name="Freeform: Shape 1667">
                <a:extLst>
                  <a:ext uri="{FF2B5EF4-FFF2-40B4-BE49-F238E27FC236}">
                    <a16:creationId xmlns:a16="http://schemas.microsoft.com/office/drawing/2014/main" id="{1AA1644F-490F-458C-95B2-6B9F434BD78F}"/>
                  </a:ext>
                </a:extLst>
              </p:cNvPr>
              <p:cNvSpPr/>
              <p:nvPr/>
            </p:nvSpPr>
            <p:spPr>
              <a:xfrm>
                <a:off x="6107631" y="2930634"/>
                <a:ext cx="6646" cy="4431"/>
              </a:xfrm>
              <a:custGeom>
                <a:avLst/>
                <a:gdLst>
                  <a:gd name="connsiteX0" fmla="*/ 6647 w 6646"/>
                  <a:gd name="connsiteY0" fmla="*/ 4431 h 4431"/>
                  <a:gd name="connsiteX1" fmla="*/ 0 w 6646"/>
                  <a:gd name="connsiteY1" fmla="*/ 0 h 4431"/>
                  <a:gd name="connsiteX2" fmla="*/ 6647 w 6646"/>
                  <a:gd name="connsiteY2" fmla="*/ 4431 h 4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46" h="4431">
                    <a:moveTo>
                      <a:pt x="6647" y="4431"/>
                    </a:moveTo>
                    <a:cubicBezTo>
                      <a:pt x="4431" y="3323"/>
                      <a:pt x="554" y="2769"/>
                      <a:pt x="0" y="0"/>
                    </a:cubicBezTo>
                    <a:cubicBezTo>
                      <a:pt x="2216" y="0"/>
                      <a:pt x="5539" y="2216"/>
                      <a:pt x="6647" y="44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9" name="Freeform: Shape 1668">
                <a:extLst>
                  <a:ext uri="{FF2B5EF4-FFF2-40B4-BE49-F238E27FC236}">
                    <a16:creationId xmlns:a16="http://schemas.microsoft.com/office/drawing/2014/main" id="{7097A7DD-3A60-4D90-85C4-4DE1BAE3AC2D}"/>
                  </a:ext>
                </a:extLst>
              </p:cNvPr>
              <p:cNvSpPr/>
              <p:nvPr/>
            </p:nvSpPr>
            <p:spPr>
              <a:xfrm>
                <a:off x="6208954" y="2931742"/>
                <a:ext cx="6949" cy="4985"/>
              </a:xfrm>
              <a:custGeom>
                <a:avLst/>
                <a:gdLst>
                  <a:gd name="connsiteX0" fmla="*/ 6685 w 6949"/>
                  <a:gd name="connsiteY0" fmla="*/ 0 h 4985"/>
                  <a:gd name="connsiteX1" fmla="*/ 39 w 6949"/>
                  <a:gd name="connsiteY1" fmla="*/ 4985 h 4985"/>
                  <a:gd name="connsiteX2" fmla="*/ 6685 w 6949"/>
                  <a:gd name="connsiteY2" fmla="*/ 0 h 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49" h="4985">
                    <a:moveTo>
                      <a:pt x="6685" y="0"/>
                    </a:moveTo>
                    <a:cubicBezTo>
                      <a:pt x="8347" y="1662"/>
                      <a:pt x="1700" y="3323"/>
                      <a:pt x="39" y="4985"/>
                    </a:cubicBezTo>
                    <a:cubicBezTo>
                      <a:pt x="-515" y="2216"/>
                      <a:pt x="5024" y="1662"/>
                      <a:pt x="66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0" name="Freeform: Shape 1669">
                <a:extLst>
                  <a:ext uri="{FF2B5EF4-FFF2-40B4-BE49-F238E27FC236}">
                    <a16:creationId xmlns:a16="http://schemas.microsoft.com/office/drawing/2014/main" id="{1DB92ACD-F66E-444B-9DDB-E50DB845EB77}"/>
                  </a:ext>
                </a:extLst>
              </p:cNvPr>
              <p:cNvSpPr/>
              <p:nvPr/>
            </p:nvSpPr>
            <p:spPr>
              <a:xfrm>
                <a:off x="6048365" y="2932850"/>
                <a:ext cx="10523" cy="12739"/>
              </a:xfrm>
              <a:custGeom>
                <a:avLst/>
                <a:gdLst>
                  <a:gd name="connsiteX0" fmla="*/ 0 w 10523"/>
                  <a:gd name="connsiteY0" fmla="*/ 0 h 12739"/>
                  <a:gd name="connsiteX1" fmla="*/ 10524 w 10523"/>
                  <a:gd name="connsiteY1" fmla="*/ 7201 h 12739"/>
                  <a:gd name="connsiteX2" fmla="*/ 10524 w 10523"/>
                  <a:gd name="connsiteY2" fmla="*/ 12739 h 12739"/>
                  <a:gd name="connsiteX3" fmla="*/ 0 w 10523"/>
                  <a:gd name="connsiteY3" fmla="*/ 6093 h 12739"/>
                  <a:gd name="connsiteX4" fmla="*/ 0 w 10523"/>
                  <a:gd name="connsiteY4" fmla="*/ 0 h 12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3" h="12739">
                    <a:moveTo>
                      <a:pt x="0" y="0"/>
                    </a:moveTo>
                    <a:cubicBezTo>
                      <a:pt x="3877" y="2216"/>
                      <a:pt x="7201" y="4985"/>
                      <a:pt x="10524" y="7201"/>
                    </a:cubicBezTo>
                    <a:cubicBezTo>
                      <a:pt x="10524" y="8862"/>
                      <a:pt x="10524" y="11078"/>
                      <a:pt x="10524" y="12739"/>
                    </a:cubicBezTo>
                    <a:cubicBezTo>
                      <a:pt x="6647" y="10524"/>
                      <a:pt x="3323" y="8308"/>
                      <a:pt x="0" y="6093"/>
                    </a:cubicBezTo>
                    <a:cubicBezTo>
                      <a:pt x="0" y="4431"/>
                      <a:pt x="0" y="221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1" name="Freeform: Shape 1670">
                <a:extLst>
                  <a:ext uri="{FF2B5EF4-FFF2-40B4-BE49-F238E27FC236}">
                    <a16:creationId xmlns:a16="http://schemas.microsoft.com/office/drawing/2014/main" id="{8DD57F60-C547-4DCF-BF97-5247FEE5F744}"/>
                  </a:ext>
                </a:extLst>
              </p:cNvPr>
              <p:cNvSpPr/>
              <p:nvPr/>
            </p:nvSpPr>
            <p:spPr>
              <a:xfrm>
                <a:off x="6071074" y="2933404"/>
                <a:ext cx="4431" cy="7200"/>
              </a:xfrm>
              <a:custGeom>
                <a:avLst/>
                <a:gdLst>
                  <a:gd name="connsiteX0" fmla="*/ 554 w 4431"/>
                  <a:gd name="connsiteY0" fmla="*/ 0 h 7200"/>
                  <a:gd name="connsiteX1" fmla="*/ 4431 w 4431"/>
                  <a:gd name="connsiteY1" fmla="*/ 2769 h 7200"/>
                  <a:gd name="connsiteX2" fmla="*/ 4431 w 4431"/>
                  <a:gd name="connsiteY2" fmla="*/ 7201 h 7200"/>
                  <a:gd name="connsiteX3" fmla="*/ 0 w 4431"/>
                  <a:gd name="connsiteY3" fmla="*/ 3877 h 7200"/>
                  <a:gd name="connsiteX4" fmla="*/ 554 w 4431"/>
                  <a:gd name="connsiteY4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1" h="7200">
                    <a:moveTo>
                      <a:pt x="554" y="0"/>
                    </a:moveTo>
                    <a:cubicBezTo>
                      <a:pt x="2216" y="554"/>
                      <a:pt x="3323" y="2216"/>
                      <a:pt x="4431" y="2769"/>
                    </a:cubicBezTo>
                    <a:cubicBezTo>
                      <a:pt x="4431" y="4431"/>
                      <a:pt x="4431" y="6093"/>
                      <a:pt x="4431" y="7201"/>
                    </a:cubicBezTo>
                    <a:cubicBezTo>
                      <a:pt x="2769" y="6093"/>
                      <a:pt x="1108" y="4985"/>
                      <a:pt x="0" y="3877"/>
                    </a:cubicBezTo>
                    <a:cubicBezTo>
                      <a:pt x="0" y="2216"/>
                      <a:pt x="554" y="1662"/>
                      <a:pt x="5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2" name="Freeform: Shape 1671">
                <a:extLst>
                  <a:ext uri="{FF2B5EF4-FFF2-40B4-BE49-F238E27FC236}">
                    <a16:creationId xmlns:a16="http://schemas.microsoft.com/office/drawing/2014/main" id="{EF0124A0-8CC7-452B-80C6-29CCC97B854B}"/>
                  </a:ext>
                </a:extLst>
              </p:cNvPr>
              <p:cNvSpPr/>
              <p:nvPr/>
            </p:nvSpPr>
            <p:spPr>
              <a:xfrm>
                <a:off x="6061104" y="2933958"/>
                <a:ext cx="8308" cy="9970"/>
              </a:xfrm>
              <a:custGeom>
                <a:avLst/>
                <a:gdLst>
                  <a:gd name="connsiteX0" fmla="*/ 0 w 8308"/>
                  <a:gd name="connsiteY0" fmla="*/ 0 h 9970"/>
                  <a:gd name="connsiteX1" fmla="*/ 8308 w 8308"/>
                  <a:gd name="connsiteY1" fmla="*/ 5539 h 9970"/>
                  <a:gd name="connsiteX2" fmla="*/ 8308 w 8308"/>
                  <a:gd name="connsiteY2" fmla="*/ 9970 h 9970"/>
                  <a:gd name="connsiteX3" fmla="*/ 0 w 8308"/>
                  <a:gd name="connsiteY3" fmla="*/ 4985 h 9970"/>
                  <a:gd name="connsiteX4" fmla="*/ 0 w 8308"/>
                  <a:gd name="connsiteY4" fmla="*/ 0 h 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08" h="9970">
                    <a:moveTo>
                      <a:pt x="0" y="0"/>
                    </a:moveTo>
                    <a:cubicBezTo>
                      <a:pt x="2769" y="1662"/>
                      <a:pt x="5539" y="3877"/>
                      <a:pt x="8308" y="5539"/>
                    </a:cubicBezTo>
                    <a:cubicBezTo>
                      <a:pt x="8308" y="7201"/>
                      <a:pt x="8308" y="8862"/>
                      <a:pt x="8308" y="9970"/>
                    </a:cubicBezTo>
                    <a:cubicBezTo>
                      <a:pt x="4985" y="8862"/>
                      <a:pt x="2769" y="6647"/>
                      <a:pt x="0" y="4985"/>
                    </a:cubicBezTo>
                    <a:cubicBezTo>
                      <a:pt x="0" y="3323"/>
                      <a:pt x="0" y="166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3" name="Freeform: Shape 1672">
                <a:extLst>
                  <a:ext uri="{FF2B5EF4-FFF2-40B4-BE49-F238E27FC236}">
                    <a16:creationId xmlns:a16="http://schemas.microsoft.com/office/drawing/2014/main" id="{294F8A1B-5090-4F2C-AE51-29974E72C0B3}"/>
                  </a:ext>
                </a:extLst>
              </p:cNvPr>
              <p:cNvSpPr/>
              <p:nvPr/>
            </p:nvSpPr>
            <p:spPr>
              <a:xfrm>
                <a:off x="6106364" y="2934511"/>
                <a:ext cx="6806" cy="6092"/>
              </a:xfrm>
              <a:custGeom>
                <a:avLst/>
                <a:gdLst>
                  <a:gd name="connsiteX0" fmla="*/ 160 w 6806"/>
                  <a:gd name="connsiteY0" fmla="*/ 0 h 6092"/>
                  <a:gd name="connsiteX1" fmla="*/ 6807 w 6806"/>
                  <a:gd name="connsiteY1" fmla="*/ 6093 h 6092"/>
                  <a:gd name="connsiteX2" fmla="*/ 160 w 6806"/>
                  <a:gd name="connsiteY2" fmla="*/ 2769 h 6092"/>
                  <a:gd name="connsiteX3" fmla="*/ 160 w 6806"/>
                  <a:gd name="connsiteY3" fmla="*/ 0 h 6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06" h="6092">
                    <a:moveTo>
                      <a:pt x="160" y="0"/>
                    </a:moveTo>
                    <a:cubicBezTo>
                      <a:pt x="2375" y="1662"/>
                      <a:pt x="6253" y="2216"/>
                      <a:pt x="6807" y="6093"/>
                    </a:cubicBezTo>
                    <a:cubicBezTo>
                      <a:pt x="4591" y="4985"/>
                      <a:pt x="2375" y="3323"/>
                      <a:pt x="160" y="2769"/>
                    </a:cubicBezTo>
                    <a:cubicBezTo>
                      <a:pt x="-394" y="1662"/>
                      <a:pt x="714" y="1662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4" name="Freeform: Shape 1673">
                <a:extLst>
                  <a:ext uri="{FF2B5EF4-FFF2-40B4-BE49-F238E27FC236}">
                    <a16:creationId xmlns:a16="http://schemas.microsoft.com/office/drawing/2014/main" id="{3CB23F32-298E-4A34-A515-E715CFEBEEDC}"/>
                  </a:ext>
                </a:extLst>
              </p:cNvPr>
              <p:cNvSpPr/>
              <p:nvPr/>
            </p:nvSpPr>
            <p:spPr>
              <a:xfrm>
                <a:off x="6038395" y="2935619"/>
                <a:ext cx="1325" cy="3323"/>
              </a:xfrm>
              <a:custGeom>
                <a:avLst/>
                <a:gdLst>
                  <a:gd name="connsiteX0" fmla="*/ 0 w 1325"/>
                  <a:gd name="connsiteY0" fmla="*/ 0 h 3323"/>
                  <a:gd name="connsiteX1" fmla="*/ 1108 w 1325"/>
                  <a:gd name="connsiteY1" fmla="*/ 3323 h 3323"/>
                  <a:gd name="connsiteX2" fmla="*/ 0 w 1325"/>
                  <a:gd name="connsiteY2" fmla="*/ 0 h 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25" h="3323">
                    <a:moveTo>
                      <a:pt x="0" y="0"/>
                    </a:moveTo>
                    <a:cubicBezTo>
                      <a:pt x="1108" y="554"/>
                      <a:pt x="1662" y="1662"/>
                      <a:pt x="1108" y="3323"/>
                    </a:cubicBezTo>
                    <a:cubicBezTo>
                      <a:pt x="554" y="2769"/>
                      <a:pt x="0" y="166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5" name="Freeform: Shape 1674">
                <a:extLst>
                  <a:ext uri="{FF2B5EF4-FFF2-40B4-BE49-F238E27FC236}">
                    <a16:creationId xmlns:a16="http://schemas.microsoft.com/office/drawing/2014/main" id="{0B48014F-9CD0-4760-BD3B-20832A31978D}"/>
                  </a:ext>
                </a:extLst>
              </p:cNvPr>
              <p:cNvSpPr/>
              <p:nvPr/>
            </p:nvSpPr>
            <p:spPr>
              <a:xfrm>
                <a:off x="6077721" y="2937835"/>
                <a:ext cx="4651" cy="6646"/>
              </a:xfrm>
              <a:custGeom>
                <a:avLst/>
                <a:gdLst>
                  <a:gd name="connsiteX0" fmla="*/ 0 w 4651"/>
                  <a:gd name="connsiteY0" fmla="*/ 0 h 6646"/>
                  <a:gd name="connsiteX1" fmla="*/ 4431 w 4651"/>
                  <a:gd name="connsiteY1" fmla="*/ 6647 h 6646"/>
                  <a:gd name="connsiteX2" fmla="*/ 0 w 4651"/>
                  <a:gd name="connsiteY2" fmla="*/ 3877 h 6646"/>
                  <a:gd name="connsiteX3" fmla="*/ 0 w 4651"/>
                  <a:gd name="connsiteY3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51" h="6646">
                    <a:moveTo>
                      <a:pt x="0" y="0"/>
                    </a:moveTo>
                    <a:cubicBezTo>
                      <a:pt x="2216" y="1662"/>
                      <a:pt x="5539" y="2216"/>
                      <a:pt x="4431" y="6647"/>
                    </a:cubicBezTo>
                    <a:cubicBezTo>
                      <a:pt x="2216" y="6093"/>
                      <a:pt x="1662" y="4431"/>
                      <a:pt x="0" y="3877"/>
                    </a:cubicBezTo>
                    <a:cubicBezTo>
                      <a:pt x="0" y="2769"/>
                      <a:pt x="0" y="166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6" name="Freeform: Shape 1675">
                <a:extLst>
                  <a:ext uri="{FF2B5EF4-FFF2-40B4-BE49-F238E27FC236}">
                    <a16:creationId xmlns:a16="http://schemas.microsoft.com/office/drawing/2014/main" id="{A1F68FB2-91A7-48B6-B137-DE6A2853977F}"/>
                  </a:ext>
                </a:extLst>
              </p:cNvPr>
              <p:cNvSpPr/>
              <p:nvPr/>
            </p:nvSpPr>
            <p:spPr>
              <a:xfrm>
                <a:off x="6042200" y="2938389"/>
                <a:ext cx="4021" cy="4984"/>
              </a:xfrm>
              <a:custGeom>
                <a:avLst/>
                <a:gdLst>
                  <a:gd name="connsiteX0" fmla="*/ 72 w 4021"/>
                  <a:gd name="connsiteY0" fmla="*/ 0 h 4984"/>
                  <a:gd name="connsiteX1" fmla="*/ 3949 w 4021"/>
                  <a:gd name="connsiteY1" fmla="*/ 4985 h 4984"/>
                  <a:gd name="connsiteX2" fmla="*/ 72 w 4021"/>
                  <a:gd name="connsiteY2" fmla="*/ 0 h 4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21" h="4984">
                    <a:moveTo>
                      <a:pt x="72" y="0"/>
                    </a:moveTo>
                    <a:cubicBezTo>
                      <a:pt x="1734" y="1108"/>
                      <a:pt x="4503" y="1662"/>
                      <a:pt x="3949" y="4985"/>
                    </a:cubicBezTo>
                    <a:cubicBezTo>
                      <a:pt x="2288" y="3877"/>
                      <a:pt x="-482" y="3323"/>
                      <a:pt x="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7" name="Freeform: Shape 1676">
                <a:extLst>
                  <a:ext uri="{FF2B5EF4-FFF2-40B4-BE49-F238E27FC236}">
                    <a16:creationId xmlns:a16="http://schemas.microsoft.com/office/drawing/2014/main" id="{A79C638B-CAE0-493C-A015-463026674CC5}"/>
                  </a:ext>
                </a:extLst>
              </p:cNvPr>
              <p:cNvSpPr/>
              <p:nvPr/>
            </p:nvSpPr>
            <p:spPr>
              <a:xfrm>
                <a:off x="6105186" y="2940050"/>
                <a:ext cx="7429" cy="7754"/>
              </a:xfrm>
              <a:custGeom>
                <a:avLst/>
                <a:gdLst>
                  <a:gd name="connsiteX0" fmla="*/ 783 w 7429"/>
                  <a:gd name="connsiteY0" fmla="*/ 0 h 7754"/>
                  <a:gd name="connsiteX1" fmla="*/ 7430 w 7429"/>
                  <a:gd name="connsiteY1" fmla="*/ 3877 h 7754"/>
                  <a:gd name="connsiteX2" fmla="*/ 6876 w 7429"/>
                  <a:gd name="connsiteY2" fmla="*/ 7754 h 7754"/>
                  <a:gd name="connsiteX3" fmla="*/ 229 w 7429"/>
                  <a:gd name="connsiteY3" fmla="*/ 3877 h 7754"/>
                  <a:gd name="connsiteX4" fmla="*/ 783 w 7429"/>
                  <a:gd name="connsiteY4" fmla="*/ 0 h 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29" h="7754">
                    <a:moveTo>
                      <a:pt x="783" y="0"/>
                    </a:moveTo>
                    <a:cubicBezTo>
                      <a:pt x="2999" y="1108"/>
                      <a:pt x="4661" y="3323"/>
                      <a:pt x="7430" y="3877"/>
                    </a:cubicBezTo>
                    <a:cubicBezTo>
                      <a:pt x="7430" y="4985"/>
                      <a:pt x="7430" y="6647"/>
                      <a:pt x="6876" y="7754"/>
                    </a:cubicBezTo>
                    <a:cubicBezTo>
                      <a:pt x="4661" y="6647"/>
                      <a:pt x="2445" y="5539"/>
                      <a:pt x="229" y="3877"/>
                    </a:cubicBezTo>
                    <a:cubicBezTo>
                      <a:pt x="-324" y="2216"/>
                      <a:pt x="229" y="1108"/>
                      <a:pt x="7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8" name="Freeform: Shape 1677">
                <a:extLst>
                  <a:ext uri="{FF2B5EF4-FFF2-40B4-BE49-F238E27FC236}">
                    <a16:creationId xmlns:a16="http://schemas.microsoft.com/office/drawing/2014/main" id="{5F9F48D1-B38C-4222-93CE-6C8FC3E2E709}"/>
                  </a:ext>
                </a:extLst>
              </p:cNvPr>
              <p:cNvSpPr/>
              <p:nvPr/>
            </p:nvSpPr>
            <p:spPr>
              <a:xfrm>
                <a:off x="6070521" y="2940604"/>
                <a:ext cx="4985" cy="7754"/>
              </a:xfrm>
              <a:custGeom>
                <a:avLst/>
                <a:gdLst>
                  <a:gd name="connsiteX0" fmla="*/ 554 w 4985"/>
                  <a:gd name="connsiteY0" fmla="*/ 0 h 7754"/>
                  <a:gd name="connsiteX1" fmla="*/ 4985 w 4985"/>
                  <a:gd name="connsiteY1" fmla="*/ 3323 h 7754"/>
                  <a:gd name="connsiteX2" fmla="*/ 4985 w 4985"/>
                  <a:gd name="connsiteY2" fmla="*/ 7754 h 7754"/>
                  <a:gd name="connsiteX3" fmla="*/ 0 w 4985"/>
                  <a:gd name="connsiteY3" fmla="*/ 4431 h 7754"/>
                  <a:gd name="connsiteX4" fmla="*/ 554 w 4985"/>
                  <a:gd name="connsiteY4" fmla="*/ 0 h 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5" h="7754">
                    <a:moveTo>
                      <a:pt x="554" y="0"/>
                    </a:moveTo>
                    <a:cubicBezTo>
                      <a:pt x="2216" y="1108"/>
                      <a:pt x="3323" y="2216"/>
                      <a:pt x="4985" y="3323"/>
                    </a:cubicBezTo>
                    <a:cubicBezTo>
                      <a:pt x="4985" y="4985"/>
                      <a:pt x="4985" y="6647"/>
                      <a:pt x="4985" y="7754"/>
                    </a:cubicBezTo>
                    <a:cubicBezTo>
                      <a:pt x="2769" y="7201"/>
                      <a:pt x="1662" y="5539"/>
                      <a:pt x="0" y="4431"/>
                    </a:cubicBezTo>
                    <a:cubicBezTo>
                      <a:pt x="0" y="2769"/>
                      <a:pt x="1108" y="2216"/>
                      <a:pt x="5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9" name="Freeform: Shape 1678">
                <a:extLst>
                  <a:ext uri="{FF2B5EF4-FFF2-40B4-BE49-F238E27FC236}">
                    <a16:creationId xmlns:a16="http://schemas.microsoft.com/office/drawing/2014/main" id="{9E1C911B-571F-4551-A4FD-513BF12AB103}"/>
                  </a:ext>
                </a:extLst>
              </p:cNvPr>
              <p:cNvSpPr/>
              <p:nvPr/>
            </p:nvSpPr>
            <p:spPr>
              <a:xfrm>
                <a:off x="6038949" y="2941158"/>
                <a:ext cx="2215" cy="7754"/>
              </a:xfrm>
              <a:custGeom>
                <a:avLst/>
                <a:gdLst>
                  <a:gd name="connsiteX0" fmla="*/ 0 w 2215"/>
                  <a:gd name="connsiteY0" fmla="*/ 0 h 7754"/>
                  <a:gd name="connsiteX1" fmla="*/ 2216 w 2215"/>
                  <a:gd name="connsiteY1" fmla="*/ 7754 h 7754"/>
                  <a:gd name="connsiteX2" fmla="*/ 0 w 2215"/>
                  <a:gd name="connsiteY2" fmla="*/ 0 h 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15" h="7754">
                    <a:moveTo>
                      <a:pt x="0" y="0"/>
                    </a:moveTo>
                    <a:cubicBezTo>
                      <a:pt x="2216" y="1108"/>
                      <a:pt x="1662" y="4985"/>
                      <a:pt x="2216" y="7754"/>
                    </a:cubicBezTo>
                    <a:cubicBezTo>
                      <a:pt x="-554" y="7201"/>
                      <a:pt x="554" y="332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0" name="Freeform: Shape 1679">
                <a:extLst>
                  <a:ext uri="{FF2B5EF4-FFF2-40B4-BE49-F238E27FC236}">
                    <a16:creationId xmlns:a16="http://schemas.microsoft.com/office/drawing/2014/main" id="{73FF9A7E-78DD-4698-8F05-63546D9D10AF}"/>
                  </a:ext>
                </a:extLst>
              </p:cNvPr>
              <p:cNvSpPr/>
              <p:nvPr/>
            </p:nvSpPr>
            <p:spPr>
              <a:xfrm>
                <a:off x="6060961" y="2942266"/>
                <a:ext cx="8452" cy="9970"/>
              </a:xfrm>
              <a:custGeom>
                <a:avLst/>
                <a:gdLst>
                  <a:gd name="connsiteX0" fmla="*/ 144 w 8452"/>
                  <a:gd name="connsiteY0" fmla="*/ 0 h 9970"/>
                  <a:gd name="connsiteX1" fmla="*/ 8452 w 8452"/>
                  <a:gd name="connsiteY1" fmla="*/ 5539 h 9970"/>
                  <a:gd name="connsiteX2" fmla="*/ 8452 w 8452"/>
                  <a:gd name="connsiteY2" fmla="*/ 9970 h 9970"/>
                  <a:gd name="connsiteX3" fmla="*/ 144 w 8452"/>
                  <a:gd name="connsiteY3" fmla="*/ 0 h 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52" h="9970">
                    <a:moveTo>
                      <a:pt x="144" y="0"/>
                    </a:moveTo>
                    <a:cubicBezTo>
                      <a:pt x="2913" y="1662"/>
                      <a:pt x="5683" y="3877"/>
                      <a:pt x="8452" y="5539"/>
                    </a:cubicBezTo>
                    <a:cubicBezTo>
                      <a:pt x="8452" y="7201"/>
                      <a:pt x="8452" y="8862"/>
                      <a:pt x="8452" y="9970"/>
                    </a:cubicBezTo>
                    <a:cubicBezTo>
                      <a:pt x="4575" y="7754"/>
                      <a:pt x="-964" y="6647"/>
                      <a:pt x="1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1" name="Freeform: Shape 1680">
                <a:extLst>
                  <a:ext uri="{FF2B5EF4-FFF2-40B4-BE49-F238E27FC236}">
                    <a16:creationId xmlns:a16="http://schemas.microsoft.com/office/drawing/2014/main" id="{0E0D85E4-BC67-4069-80DF-C879D5B3312A}"/>
                  </a:ext>
                </a:extLst>
              </p:cNvPr>
              <p:cNvSpPr/>
              <p:nvPr/>
            </p:nvSpPr>
            <p:spPr>
              <a:xfrm>
                <a:off x="6048365" y="2942820"/>
                <a:ext cx="11631" cy="9970"/>
              </a:xfrm>
              <a:custGeom>
                <a:avLst/>
                <a:gdLst>
                  <a:gd name="connsiteX0" fmla="*/ 0 w 11631"/>
                  <a:gd name="connsiteY0" fmla="*/ 0 h 9970"/>
                  <a:gd name="connsiteX1" fmla="*/ 11632 w 11631"/>
                  <a:gd name="connsiteY1" fmla="*/ 9970 h 9970"/>
                  <a:gd name="connsiteX2" fmla="*/ 0 w 11631"/>
                  <a:gd name="connsiteY2" fmla="*/ 0 h 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31" h="9970">
                    <a:moveTo>
                      <a:pt x="0" y="0"/>
                    </a:moveTo>
                    <a:cubicBezTo>
                      <a:pt x="3877" y="3323"/>
                      <a:pt x="10524" y="3877"/>
                      <a:pt x="11632" y="9970"/>
                    </a:cubicBezTo>
                    <a:cubicBezTo>
                      <a:pt x="7754" y="8308"/>
                      <a:pt x="1108" y="553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2" name="Freeform: Shape 1681">
                <a:extLst>
                  <a:ext uri="{FF2B5EF4-FFF2-40B4-BE49-F238E27FC236}">
                    <a16:creationId xmlns:a16="http://schemas.microsoft.com/office/drawing/2014/main" id="{960F663F-FEE0-4838-BED8-ECF701EA4CA2}"/>
                  </a:ext>
                </a:extLst>
              </p:cNvPr>
              <p:cNvSpPr/>
              <p:nvPr/>
            </p:nvSpPr>
            <p:spPr>
              <a:xfrm>
                <a:off x="6161358" y="2942820"/>
                <a:ext cx="1661" cy="1809"/>
              </a:xfrm>
              <a:custGeom>
                <a:avLst/>
                <a:gdLst>
                  <a:gd name="connsiteX0" fmla="*/ 1662 w 1661"/>
                  <a:gd name="connsiteY0" fmla="*/ 0 h 1809"/>
                  <a:gd name="connsiteX1" fmla="*/ 0 w 1661"/>
                  <a:gd name="connsiteY1" fmla="*/ 1662 h 1809"/>
                  <a:gd name="connsiteX2" fmla="*/ 1662 w 1661"/>
                  <a:gd name="connsiteY2" fmla="*/ 0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1" h="1809">
                    <a:moveTo>
                      <a:pt x="1662" y="0"/>
                    </a:moveTo>
                    <a:cubicBezTo>
                      <a:pt x="1662" y="1108"/>
                      <a:pt x="1108" y="2216"/>
                      <a:pt x="0" y="1662"/>
                    </a:cubicBezTo>
                    <a:cubicBezTo>
                      <a:pt x="0" y="1108"/>
                      <a:pt x="554" y="0"/>
                      <a:pt x="1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3" name="Freeform: Shape 1682">
                <a:extLst>
                  <a:ext uri="{FF2B5EF4-FFF2-40B4-BE49-F238E27FC236}">
                    <a16:creationId xmlns:a16="http://schemas.microsoft.com/office/drawing/2014/main" id="{809E2692-A22F-4783-B108-AC13CF863617}"/>
                  </a:ext>
                </a:extLst>
              </p:cNvPr>
              <p:cNvSpPr/>
              <p:nvPr/>
            </p:nvSpPr>
            <p:spPr>
              <a:xfrm>
                <a:off x="6084368" y="2943374"/>
                <a:ext cx="9416" cy="9970"/>
              </a:xfrm>
              <a:custGeom>
                <a:avLst/>
                <a:gdLst>
                  <a:gd name="connsiteX0" fmla="*/ 0 w 9416"/>
                  <a:gd name="connsiteY0" fmla="*/ 0 h 9970"/>
                  <a:gd name="connsiteX1" fmla="*/ 9416 w 9416"/>
                  <a:gd name="connsiteY1" fmla="*/ 6093 h 9970"/>
                  <a:gd name="connsiteX2" fmla="*/ 9416 w 9416"/>
                  <a:gd name="connsiteY2" fmla="*/ 9970 h 9970"/>
                  <a:gd name="connsiteX3" fmla="*/ 0 w 9416"/>
                  <a:gd name="connsiteY3" fmla="*/ 3323 h 9970"/>
                  <a:gd name="connsiteX4" fmla="*/ 0 w 9416"/>
                  <a:gd name="connsiteY4" fmla="*/ 0 h 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" h="9970">
                    <a:moveTo>
                      <a:pt x="0" y="0"/>
                    </a:moveTo>
                    <a:cubicBezTo>
                      <a:pt x="3877" y="1108"/>
                      <a:pt x="6093" y="4431"/>
                      <a:pt x="9416" y="6093"/>
                    </a:cubicBezTo>
                    <a:cubicBezTo>
                      <a:pt x="9416" y="7754"/>
                      <a:pt x="9416" y="8862"/>
                      <a:pt x="9416" y="9970"/>
                    </a:cubicBezTo>
                    <a:cubicBezTo>
                      <a:pt x="6093" y="7754"/>
                      <a:pt x="3323" y="5539"/>
                      <a:pt x="0" y="3323"/>
                    </a:cubicBezTo>
                    <a:cubicBezTo>
                      <a:pt x="0" y="2216"/>
                      <a:pt x="0" y="110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4" name="Freeform: Shape 1683">
                <a:extLst>
                  <a:ext uri="{FF2B5EF4-FFF2-40B4-BE49-F238E27FC236}">
                    <a16:creationId xmlns:a16="http://schemas.microsoft.com/office/drawing/2014/main" id="{6F48944D-D9F1-4770-9DC5-CAEC234D9610}"/>
                  </a:ext>
                </a:extLst>
              </p:cNvPr>
              <p:cNvSpPr/>
              <p:nvPr/>
            </p:nvSpPr>
            <p:spPr>
              <a:xfrm>
                <a:off x="6042272" y="2943928"/>
                <a:ext cx="4984" cy="9416"/>
              </a:xfrm>
              <a:custGeom>
                <a:avLst/>
                <a:gdLst>
                  <a:gd name="connsiteX0" fmla="*/ 0 w 4984"/>
                  <a:gd name="connsiteY0" fmla="*/ 0 h 9416"/>
                  <a:gd name="connsiteX1" fmla="*/ 4985 w 4984"/>
                  <a:gd name="connsiteY1" fmla="*/ 9416 h 9416"/>
                  <a:gd name="connsiteX2" fmla="*/ 554 w 4984"/>
                  <a:gd name="connsiteY2" fmla="*/ 6647 h 9416"/>
                  <a:gd name="connsiteX3" fmla="*/ 0 w 4984"/>
                  <a:gd name="connsiteY3" fmla="*/ 0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84" h="9416">
                    <a:moveTo>
                      <a:pt x="0" y="0"/>
                    </a:moveTo>
                    <a:cubicBezTo>
                      <a:pt x="3877" y="554"/>
                      <a:pt x="4431" y="4985"/>
                      <a:pt x="4985" y="9416"/>
                    </a:cubicBezTo>
                    <a:cubicBezTo>
                      <a:pt x="3323" y="8862"/>
                      <a:pt x="2216" y="7201"/>
                      <a:pt x="554" y="6647"/>
                    </a:cubicBezTo>
                    <a:cubicBezTo>
                      <a:pt x="554" y="3877"/>
                      <a:pt x="0" y="221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5" name="Freeform: Shape 1684">
                <a:extLst>
                  <a:ext uri="{FF2B5EF4-FFF2-40B4-BE49-F238E27FC236}">
                    <a16:creationId xmlns:a16="http://schemas.microsoft.com/office/drawing/2014/main" id="{7532C6AD-2F3B-408F-AA77-BD390486B3D7}"/>
                  </a:ext>
                </a:extLst>
              </p:cNvPr>
              <p:cNvSpPr/>
              <p:nvPr/>
            </p:nvSpPr>
            <p:spPr>
              <a:xfrm>
                <a:off x="6191268" y="2945035"/>
                <a:ext cx="6694" cy="7200"/>
              </a:xfrm>
              <a:custGeom>
                <a:avLst/>
                <a:gdLst>
                  <a:gd name="connsiteX0" fmla="*/ 6647 w 6694"/>
                  <a:gd name="connsiteY0" fmla="*/ 0 h 7200"/>
                  <a:gd name="connsiteX1" fmla="*/ 0 w 6694"/>
                  <a:gd name="connsiteY1" fmla="*/ 7201 h 7200"/>
                  <a:gd name="connsiteX2" fmla="*/ 6647 w 6694"/>
                  <a:gd name="connsiteY2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94" h="7200">
                    <a:moveTo>
                      <a:pt x="6647" y="0"/>
                    </a:moveTo>
                    <a:cubicBezTo>
                      <a:pt x="7201" y="1662"/>
                      <a:pt x="2769" y="5539"/>
                      <a:pt x="0" y="7201"/>
                    </a:cubicBezTo>
                    <a:cubicBezTo>
                      <a:pt x="554" y="4431"/>
                      <a:pt x="3877" y="1108"/>
                      <a:pt x="6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6" name="Freeform: Shape 1685">
                <a:extLst>
                  <a:ext uri="{FF2B5EF4-FFF2-40B4-BE49-F238E27FC236}">
                    <a16:creationId xmlns:a16="http://schemas.microsoft.com/office/drawing/2014/main" id="{5FC9E783-E561-4674-BB97-080E3EA2ED0D}"/>
                  </a:ext>
                </a:extLst>
              </p:cNvPr>
              <p:cNvSpPr/>
              <p:nvPr/>
            </p:nvSpPr>
            <p:spPr>
              <a:xfrm>
                <a:off x="6026763" y="2945589"/>
                <a:ext cx="2239" cy="1723"/>
              </a:xfrm>
              <a:custGeom>
                <a:avLst/>
                <a:gdLst>
                  <a:gd name="connsiteX0" fmla="*/ 0 w 2239"/>
                  <a:gd name="connsiteY0" fmla="*/ 0 h 1723"/>
                  <a:gd name="connsiteX1" fmla="*/ 0 w 2239"/>
                  <a:gd name="connsiteY1" fmla="*/ 0 h 1723"/>
                  <a:gd name="connsiteX2" fmla="*/ 0 w 2239"/>
                  <a:gd name="connsiteY2" fmla="*/ 0 h 1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39" h="1723">
                    <a:moveTo>
                      <a:pt x="0" y="0"/>
                    </a:moveTo>
                    <a:cubicBezTo>
                      <a:pt x="4431" y="0"/>
                      <a:pt x="1108" y="3877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7" name="Freeform: Shape 1686">
                <a:extLst>
                  <a:ext uri="{FF2B5EF4-FFF2-40B4-BE49-F238E27FC236}">
                    <a16:creationId xmlns:a16="http://schemas.microsoft.com/office/drawing/2014/main" id="{8F2830DD-5BA5-4E89-8CB1-43CCD66CE668}"/>
                  </a:ext>
                </a:extLst>
              </p:cNvPr>
              <p:cNvSpPr/>
              <p:nvPr/>
            </p:nvSpPr>
            <p:spPr>
              <a:xfrm>
                <a:off x="6077615" y="2945589"/>
                <a:ext cx="4485" cy="7200"/>
              </a:xfrm>
              <a:custGeom>
                <a:avLst/>
                <a:gdLst>
                  <a:gd name="connsiteX0" fmla="*/ 106 w 4485"/>
                  <a:gd name="connsiteY0" fmla="*/ 0 h 7200"/>
                  <a:gd name="connsiteX1" fmla="*/ 3983 w 4485"/>
                  <a:gd name="connsiteY1" fmla="*/ 7201 h 7200"/>
                  <a:gd name="connsiteX2" fmla="*/ 106 w 4485"/>
                  <a:gd name="connsiteY2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85" h="7200">
                    <a:moveTo>
                      <a:pt x="106" y="0"/>
                    </a:moveTo>
                    <a:cubicBezTo>
                      <a:pt x="2876" y="1662"/>
                      <a:pt x="5645" y="2769"/>
                      <a:pt x="3983" y="7201"/>
                    </a:cubicBezTo>
                    <a:cubicBezTo>
                      <a:pt x="1214" y="6093"/>
                      <a:pt x="-448" y="4431"/>
                      <a:pt x="1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8" name="Freeform: Shape 1687">
                <a:extLst>
                  <a:ext uri="{FF2B5EF4-FFF2-40B4-BE49-F238E27FC236}">
                    <a16:creationId xmlns:a16="http://schemas.microsoft.com/office/drawing/2014/main" id="{93C2D2CF-07A8-4893-87D2-7E00FDC4E434}"/>
                  </a:ext>
                </a:extLst>
              </p:cNvPr>
              <p:cNvSpPr/>
              <p:nvPr/>
            </p:nvSpPr>
            <p:spPr>
              <a:xfrm>
                <a:off x="6103200" y="2946697"/>
                <a:ext cx="7754" cy="7200"/>
              </a:xfrm>
              <a:custGeom>
                <a:avLst/>
                <a:gdLst>
                  <a:gd name="connsiteX0" fmla="*/ 1108 w 7754"/>
                  <a:gd name="connsiteY0" fmla="*/ 0 h 7200"/>
                  <a:gd name="connsiteX1" fmla="*/ 7754 w 7754"/>
                  <a:gd name="connsiteY1" fmla="*/ 3877 h 7200"/>
                  <a:gd name="connsiteX2" fmla="*/ 7201 w 7754"/>
                  <a:gd name="connsiteY2" fmla="*/ 7201 h 7200"/>
                  <a:gd name="connsiteX3" fmla="*/ 0 w 7754"/>
                  <a:gd name="connsiteY3" fmla="*/ 3877 h 7200"/>
                  <a:gd name="connsiteX4" fmla="*/ 1108 w 7754"/>
                  <a:gd name="connsiteY4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4" h="7200">
                    <a:moveTo>
                      <a:pt x="1108" y="0"/>
                    </a:moveTo>
                    <a:cubicBezTo>
                      <a:pt x="3323" y="1662"/>
                      <a:pt x="5539" y="3323"/>
                      <a:pt x="7754" y="3877"/>
                    </a:cubicBezTo>
                    <a:cubicBezTo>
                      <a:pt x="7754" y="4985"/>
                      <a:pt x="7754" y="6647"/>
                      <a:pt x="7201" y="7201"/>
                    </a:cubicBezTo>
                    <a:cubicBezTo>
                      <a:pt x="3877" y="6647"/>
                      <a:pt x="1662" y="5539"/>
                      <a:pt x="0" y="3877"/>
                    </a:cubicBezTo>
                    <a:cubicBezTo>
                      <a:pt x="1108" y="3323"/>
                      <a:pt x="554" y="1108"/>
                      <a:pt x="1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9" name="Freeform: Shape 1688">
                <a:extLst>
                  <a:ext uri="{FF2B5EF4-FFF2-40B4-BE49-F238E27FC236}">
                    <a16:creationId xmlns:a16="http://schemas.microsoft.com/office/drawing/2014/main" id="{87ACB67C-60C6-4D4F-9088-97ED9B7957D6}"/>
                  </a:ext>
                </a:extLst>
              </p:cNvPr>
              <p:cNvSpPr/>
              <p:nvPr/>
            </p:nvSpPr>
            <p:spPr>
              <a:xfrm>
                <a:off x="6159697" y="2947716"/>
                <a:ext cx="2769" cy="1196"/>
              </a:xfrm>
              <a:custGeom>
                <a:avLst/>
                <a:gdLst>
                  <a:gd name="connsiteX0" fmla="*/ 2769 w 2769"/>
                  <a:gd name="connsiteY0" fmla="*/ 89 h 1196"/>
                  <a:gd name="connsiteX1" fmla="*/ 0 w 2769"/>
                  <a:gd name="connsiteY1" fmla="*/ 1196 h 1196"/>
                  <a:gd name="connsiteX2" fmla="*/ 2769 w 2769"/>
                  <a:gd name="connsiteY2" fmla="*/ 89 h 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69" h="1196">
                    <a:moveTo>
                      <a:pt x="2769" y="89"/>
                    </a:moveTo>
                    <a:cubicBezTo>
                      <a:pt x="2769" y="1196"/>
                      <a:pt x="1108" y="1196"/>
                      <a:pt x="0" y="1196"/>
                    </a:cubicBezTo>
                    <a:cubicBezTo>
                      <a:pt x="0" y="-465"/>
                      <a:pt x="1662" y="89"/>
                      <a:pt x="2769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0" name="Freeform: Shape 1689">
                <a:extLst>
                  <a:ext uri="{FF2B5EF4-FFF2-40B4-BE49-F238E27FC236}">
                    <a16:creationId xmlns:a16="http://schemas.microsoft.com/office/drawing/2014/main" id="{A2076B8D-F1B4-4214-96B0-72D597E77520}"/>
                  </a:ext>
                </a:extLst>
              </p:cNvPr>
              <p:cNvSpPr/>
              <p:nvPr/>
            </p:nvSpPr>
            <p:spPr>
              <a:xfrm>
                <a:off x="6166343" y="2947805"/>
                <a:ext cx="3877" cy="4985"/>
              </a:xfrm>
              <a:custGeom>
                <a:avLst/>
                <a:gdLst>
                  <a:gd name="connsiteX0" fmla="*/ 3877 w 3877"/>
                  <a:gd name="connsiteY0" fmla="*/ 0 h 4985"/>
                  <a:gd name="connsiteX1" fmla="*/ 0 w 3877"/>
                  <a:gd name="connsiteY1" fmla="*/ 4985 h 4985"/>
                  <a:gd name="connsiteX2" fmla="*/ 554 w 3877"/>
                  <a:gd name="connsiteY2" fmla="*/ 1108 h 4985"/>
                  <a:gd name="connsiteX3" fmla="*/ 3877 w 3877"/>
                  <a:gd name="connsiteY3" fmla="*/ 0 h 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77" h="4985">
                    <a:moveTo>
                      <a:pt x="3877" y="0"/>
                    </a:moveTo>
                    <a:cubicBezTo>
                      <a:pt x="3323" y="2216"/>
                      <a:pt x="2216" y="4431"/>
                      <a:pt x="0" y="4985"/>
                    </a:cubicBezTo>
                    <a:cubicBezTo>
                      <a:pt x="0" y="3323"/>
                      <a:pt x="554" y="2769"/>
                      <a:pt x="554" y="1108"/>
                    </a:cubicBezTo>
                    <a:cubicBezTo>
                      <a:pt x="1662" y="554"/>
                      <a:pt x="2216" y="0"/>
                      <a:pt x="38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1" name="Freeform: Shape 1690">
                <a:extLst>
                  <a:ext uri="{FF2B5EF4-FFF2-40B4-BE49-F238E27FC236}">
                    <a16:creationId xmlns:a16="http://schemas.microsoft.com/office/drawing/2014/main" id="{CFA6B218-6F5C-4B3D-90BC-118FC87E12FA}"/>
                  </a:ext>
                </a:extLst>
              </p:cNvPr>
              <p:cNvSpPr/>
              <p:nvPr/>
            </p:nvSpPr>
            <p:spPr>
              <a:xfrm>
                <a:off x="6048759" y="2948359"/>
                <a:ext cx="12345" cy="13293"/>
              </a:xfrm>
              <a:custGeom>
                <a:avLst/>
                <a:gdLst>
                  <a:gd name="connsiteX0" fmla="*/ 160 w 12345"/>
                  <a:gd name="connsiteY0" fmla="*/ 0 h 13293"/>
                  <a:gd name="connsiteX1" fmla="*/ 12345 w 12345"/>
                  <a:gd name="connsiteY1" fmla="*/ 13293 h 13293"/>
                  <a:gd name="connsiteX2" fmla="*/ 160 w 12345"/>
                  <a:gd name="connsiteY2" fmla="*/ 6093 h 13293"/>
                  <a:gd name="connsiteX3" fmla="*/ 160 w 12345"/>
                  <a:gd name="connsiteY3" fmla="*/ 0 h 1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45" h="13293">
                    <a:moveTo>
                      <a:pt x="160" y="0"/>
                    </a:moveTo>
                    <a:cubicBezTo>
                      <a:pt x="5145" y="3877"/>
                      <a:pt x="11792" y="5539"/>
                      <a:pt x="12345" y="13293"/>
                    </a:cubicBezTo>
                    <a:cubicBezTo>
                      <a:pt x="8468" y="12739"/>
                      <a:pt x="4037" y="8308"/>
                      <a:pt x="160" y="6093"/>
                    </a:cubicBezTo>
                    <a:cubicBezTo>
                      <a:pt x="714" y="3877"/>
                      <a:pt x="-394" y="2216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2" name="Freeform: Shape 1691">
                <a:extLst>
                  <a:ext uri="{FF2B5EF4-FFF2-40B4-BE49-F238E27FC236}">
                    <a16:creationId xmlns:a16="http://schemas.microsoft.com/office/drawing/2014/main" id="{2C656CFB-541B-4F0D-897F-9DB2EF303811}"/>
                  </a:ext>
                </a:extLst>
              </p:cNvPr>
              <p:cNvSpPr/>
              <p:nvPr/>
            </p:nvSpPr>
            <p:spPr>
              <a:xfrm>
                <a:off x="6071074" y="2948912"/>
                <a:ext cx="4985" cy="8308"/>
              </a:xfrm>
              <a:custGeom>
                <a:avLst/>
                <a:gdLst>
                  <a:gd name="connsiteX0" fmla="*/ 0 w 4985"/>
                  <a:gd name="connsiteY0" fmla="*/ 0 h 8308"/>
                  <a:gd name="connsiteX1" fmla="*/ 4985 w 4985"/>
                  <a:gd name="connsiteY1" fmla="*/ 3323 h 8308"/>
                  <a:gd name="connsiteX2" fmla="*/ 4985 w 4985"/>
                  <a:gd name="connsiteY2" fmla="*/ 8308 h 8308"/>
                  <a:gd name="connsiteX3" fmla="*/ 0 w 4985"/>
                  <a:gd name="connsiteY3" fmla="*/ 4431 h 8308"/>
                  <a:gd name="connsiteX4" fmla="*/ 0 w 4985"/>
                  <a:gd name="connsiteY4" fmla="*/ 0 h 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5" h="8308">
                    <a:moveTo>
                      <a:pt x="0" y="0"/>
                    </a:moveTo>
                    <a:cubicBezTo>
                      <a:pt x="2216" y="554"/>
                      <a:pt x="3323" y="2216"/>
                      <a:pt x="4985" y="3323"/>
                    </a:cubicBezTo>
                    <a:cubicBezTo>
                      <a:pt x="4985" y="4985"/>
                      <a:pt x="4985" y="6647"/>
                      <a:pt x="4985" y="8308"/>
                    </a:cubicBezTo>
                    <a:cubicBezTo>
                      <a:pt x="3323" y="7201"/>
                      <a:pt x="1662" y="6093"/>
                      <a:pt x="0" y="4431"/>
                    </a:cubicBezTo>
                    <a:cubicBezTo>
                      <a:pt x="0" y="3323"/>
                      <a:pt x="0" y="166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3" name="Freeform: Shape 1692">
                <a:extLst>
                  <a:ext uri="{FF2B5EF4-FFF2-40B4-BE49-F238E27FC236}">
                    <a16:creationId xmlns:a16="http://schemas.microsoft.com/office/drawing/2014/main" id="{78608428-17B1-434A-B906-274F52CDC3ED}"/>
                  </a:ext>
                </a:extLst>
              </p:cNvPr>
              <p:cNvSpPr/>
              <p:nvPr/>
            </p:nvSpPr>
            <p:spPr>
              <a:xfrm>
                <a:off x="6084333" y="2950574"/>
                <a:ext cx="8897" cy="9970"/>
              </a:xfrm>
              <a:custGeom>
                <a:avLst/>
                <a:gdLst>
                  <a:gd name="connsiteX0" fmla="*/ 35 w 8897"/>
                  <a:gd name="connsiteY0" fmla="*/ 0 h 9970"/>
                  <a:gd name="connsiteX1" fmla="*/ 8898 w 8897"/>
                  <a:gd name="connsiteY1" fmla="*/ 4985 h 9970"/>
                  <a:gd name="connsiteX2" fmla="*/ 8898 w 8897"/>
                  <a:gd name="connsiteY2" fmla="*/ 9970 h 9970"/>
                  <a:gd name="connsiteX3" fmla="*/ 35 w 8897"/>
                  <a:gd name="connsiteY3" fmla="*/ 0 h 9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97" h="9970">
                    <a:moveTo>
                      <a:pt x="35" y="0"/>
                    </a:moveTo>
                    <a:cubicBezTo>
                      <a:pt x="3913" y="1108"/>
                      <a:pt x="5020" y="3877"/>
                      <a:pt x="8898" y="4985"/>
                    </a:cubicBezTo>
                    <a:cubicBezTo>
                      <a:pt x="8898" y="6647"/>
                      <a:pt x="8898" y="8308"/>
                      <a:pt x="8898" y="9970"/>
                    </a:cubicBezTo>
                    <a:cubicBezTo>
                      <a:pt x="5574" y="7201"/>
                      <a:pt x="-519" y="7201"/>
                      <a:pt x="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4" name="Freeform: Shape 1693">
                <a:extLst>
                  <a:ext uri="{FF2B5EF4-FFF2-40B4-BE49-F238E27FC236}">
                    <a16:creationId xmlns:a16="http://schemas.microsoft.com/office/drawing/2014/main" id="{D0A5E736-4827-4292-9007-3C76CBB2F952}"/>
                  </a:ext>
                </a:extLst>
              </p:cNvPr>
              <p:cNvSpPr/>
              <p:nvPr/>
            </p:nvSpPr>
            <p:spPr>
              <a:xfrm>
                <a:off x="6061620" y="2951128"/>
                <a:ext cx="7793" cy="8862"/>
              </a:xfrm>
              <a:custGeom>
                <a:avLst/>
                <a:gdLst>
                  <a:gd name="connsiteX0" fmla="*/ 39 w 7793"/>
                  <a:gd name="connsiteY0" fmla="*/ 0 h 8862"/>
                  <a:gd name="connsiteX1" fmla="*/ 7793 w 7793"/>
                  <a:gd name="connsiteY1" fmla="*/ 4985 h 8862"/>
                  <a:gd name="connsiteX2" fmla="*/ 7793 w 7793"/>
                  <a:gd name="connsiteY2" fmla="*/ 8862 h 8862"/>
                  <a:gd name="connsiteX3" fmla="*/ 39 w 7793"/>
                  <a:gd name="connsiteY3" fmla="*/ 0 h 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93" h="8862">
                    <a:moveTo>
                      <a:pt x="39" y="0"/>
                    </a:moveTo>
                    <a:cubicBezTo>
                      <a:pt x="2808" y="1662"/>
                      <a:pt x="5024" y="3323"/>
                      <a:pt x="7793" y="4985"/>
                    </a:cubicBezTo>
                    <a:cubicBezTo>
                      <a:pt x="7793" y="6647"/>
                      <a:pt x="7793" y="7754"/>
                      <a:pt x="7793" y="8862"/>
                    </a:cubicBezTo>
                    <a:cubicBezTo>
                      <a:pt x="5024" y="6647"/>
                      <a:pt x="-515" y="6093"/>
                      <a:pt x="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5" name="Freeform: Shape 1694">
                <a:extLst>
                  <a:ext uri="{FF2B5EF4-FFF2-40B4-BE49-F238E27FC236}">
                    <a16:creationId xmlns:a16="http://schemas.microsoft.com/office/drawing/2014/main" id="{3CA67AC8-DD9B-4240-889D-B52DAD982B0B}"/>
                  </a:ext>
                </a:extLst>
              </p:cNvPr>
              <p:cNvSpPr/>
              <p:nvPr/>
            </p:nvSpPr>
            <p:spPr>
              <a:xfrm>
                <a:off x="6043380" y="2953344"/>
                <a:ext cx="4985" cy="4431"/>
              </a:xfrm>
              <a:custGeom>
                <a:avLst/>
                <a:gdLst>
                  <a:gd name="connsiteX0" fmla="*/ 0 w 4985"/>
                  <a:gd name="connsiteY0" fmla="*/ 0 h 4431"/>
                  <a:gd name="connsiteX1" fmla="*/ 4985 w 4985"/>
                  <a:gd name="connsiteY1" fmla="*/ 4431 h 4431"/>
                  <a:gd name="connsiteX2" fmla="*/ 0 w 4985"/>
                  <a:gd name="connsiteY2" fmla="*/ 0 h 4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85" h="4431">
                    <a:moveTo>
                      <a:pt x="0" y="0"/>
                    </a:moveTo>
                    <a:cubicBezTo>
                      <a:pt x="1662" y="1662"/>
                      <a:pt x="4431" y="2216"/>
                      <a:pt x="4985" y="4431"/>
                    </a:cubicBezTo>
                    <a:cubicBezTo>
                      <a:pt x="2769" y="3323"/>
                      <a:pt x="554" y="276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6" name="Freeform: Shape 1695">
                <a:extLst>
                  <a:ext uri="{FF2B5EF4-FFF2-40B4-BE49-F238E27FC236}">
                    <a16:creationId xmlns:a16="http://schemas.microsoft.com/office/drawing/2014/main" id="{6D28AFED-4777-49D6-A747-D36EB2497C77}"/>
                  </a:ext>
                </a:extLst>
              </p:cNvPr>
              <p:cNvSpPr/>
              <p:nvPr/>
            </p:nvSpPr>
            <p:spPr>
              <a:xfrm>
                <a:off x="6078169" y="2953898"/>
                <a:ext cx="4274" cy="7200"/>
              </a:xfrm>
              <a:custGeom>
                <a:avLst/>
                <a:gdLst>
                  <a:gd name="connsiteX0" fmla="*/ 106 w 4274"/>
                  <a:gd name="connsiteY0" fmla="*/ 0 h 7200"/>
                  <a:gd name="connsiteX1" fmla="*/ 3983 w 4274"/>
                  <a:gd name="connsiteY1" fmla="*/ 7201 h 7200"/>
                  <a:gd name="connsiteX2" fmla="*/ 106 w 4274"/>
                  <a:gd name="connsiteY2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74" h="7200">
                    <a:moveTo>
                      <a:pt x="106" y="0"/>
                    </a:moveTo>
                    <a:cubicBezTo>
                      <a:pt x="2876" y="1108"/>
                      <a:pt x="5091" y="2769"/>
                      <a:pt x="3983" y="7201"/>
                    </a:cubicBezTo>
                    <a:cubicBezTo>
                      <a:pt x="1214" y="6647"/>
                      <a:pt x="-448" y="4431"/>
                      <a:pt x="1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7" name="Freeform: Shape 1696">
                <a:extLst>
                  <a:ext uri="{FF2B5EF4-FFF2-40B4-BE49-F238E27FC236}">
                    <a16:creationId xmlns:a16="http://schemas.microsoft.com/office/drawing/2014/main" id="{61F77740-A3A5-4334-AD2B-1D29F2BEB5ED}"/>
                  </a:ext>
                </a:extLst>
              </p:cNvPr>
              <p:cNvSpPr/>
              <p:nvPr/>
            </p:nvSpPr>
            <p:spPr>
              <a:xfrm>
                <a:off x="6157419" y="2953898"/>
                <a:ext cx="3993" cy="1439"/>
              </a:xfrm>
              <a:custGeom>
                <a:avLst/>
                <a:gdLst>
                  <a:gd name="connsiteX0" fmla="*/ 3939 w 3993"/>
                  <a:gd name="connsiteY0" fmla="*/ 0 h 1439"/>
                  <a:gd name="connsiteX1" fmla="*/ 62 w 3993"/>
                  <a:gd name="connsiteY1" fmla="*/ 1108 h 1439"/>
                  <a:gd name="connsiteX2" fmla="*/ 3939 w 3993"/>
                  <a:gd name="connsiteY2" fmla="*/ 0 h 1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93" h="1439">
                    <a:moveTo>
                      <a:pt x="3939" y="0"/>
                    </a:moveTo>
                    <a:cubicBezTo>
                      <a:pt x="4493" y="1662"/>
                      <a:pt x="616" y="1662"/>
                      <a:pt x="62" y="1108"/>
                    </a:cubicBezTo>
                    <a:cubicBezTo>
                      <a:pt x="-492" y="-554"/>
                      <a:pt x="2831" y="554"/>
                      <a:pt x="39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8" name="Freeform: Shape 1697">
                <a:extLst>
                  <a:ext uri="{FF2B5EF4-FFF2-40B4-BE49-F238E27FC236}">
                    <a16:creationId xmlns:a16="http://schemas.microsoft.com/office/drawing/2014/main" id="{781EE311-CB78-4C3F-ACC6-C5C81B34E8F4}"/>
                  </a:ext>
                </a:extLst>
              </p:cNvPr>
              <p:cNvSpPr/>
              <p:nvPr/>
            </p:nvSpPr>
            <p:spPr>
              <a:xfrm>
                <a:off x="6323648" y="2953898"/>
                <a:ext cx="3877" cy="1809"/>
              </a:xfrm>
              <a:custGeom>
                <a:avLst/>
                <a:gdLst>
                  <a:gd name="connsiteX0" fmla="*/ 3877 w 3877"/>
                  <a:gd name="connsiteY0" fmla="*/ 0 h 1809"/>
                  <a:gd name="connsiteX1" fmla="*/ 0 w 3877"/>
                  <a:gd name="connsiteY1" fmla="*/ 1662 h 1809"/>
                  <a:gd name="connsiteX2" fmla="*/ 3877 w 3877"/>
                  <a:gd name="connsiteY2" fmla="*/ 0 h 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77" h="1809">
                    <a:moveTo>
                      <a:pt x="3877" y="0"/>
                    </a:moveTo>
                    <a:cubicBezTo>
                      <a:pt x="2769" y="1108"/>
                      <a:pt x="2216" y="2216"/>
                      <a:pt x="0" y="1662"/>
                    </a:cubicBezTo>
                    <a:cubicBezTo>
                      <a:pt x="554" y="1108"/>
                      <a:pt x="1662" y="0"/>
                      <a:pt x="38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9" name="Freeform: Shape 1698">
                <a:extLst>
                  <a:ext uri="{FF2B5EF4-FFF2-40B4-BE49-F238E27FC236}">
                    <a16:creationId xmlns:a16="http://schemas.microsoft.com/office/drawing/2014/main" id="{DCE6FEB6-4C47-4DD5-B19D-F4B0464B5ACB}"/>
                  </a:ext>
                </a:extLst>
              </p:cNvPr>
              <p:cNvSpPr/>
              <p:nvPr/>
            </p:nvSpPr>
            <p:spPr>
              <a:xfrm>
                <a:off x="6103200" y="2954451"/>
                <a:ext cx="7754" cy="4780"/>
              </a:xfrm>
              <a:custGeom>
                <a:avLst/>
                <a:gdLst>
                  <a:gd name="connsiteX0" fmla="*/ 0 w 7754"/>
                  <a:gd name="connsiteY0" fmla="*/ 0 h 4780"/>
                  <a:gd name="connsiteX1" fmla="*/ 7754 w 7754"/>
                  <a:gd name="connsiteY1" fmla="*/ 3323 h 4780"/>
                  <a:gd name="connsiteX2" fmla="*/ 0 w 7754"/>
                  <a:gd name="connsiteY2" fmla="*/ 2769 h 4780"/>
                  <a:gd name="connsiteX3" fmla="*/ 0 w 7754"/>
                  <a:gd name="connsiteY3" fmla="*/ 0 h 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54" h="4780">
                    <a:moveTo>
                      <a:pt x="0" y="0"/>
                    </a:moveTo>
                    <a:cubicBezTo>
                      <a:pt x="2216" y="1662"/>
                      <a:pt x="4985" y="2216"/>
                      <a:pt x="7754" y="3323"/>
                    </a:cubicBezTo>
                    <a:cubicBezTo>
                      <a:pt x="6647" y="6647"/>
                      <a:pt x="2216" y="3323"/>
                      <a:pt x="0" y="2769"/>
                    </a:cubicBezTo>
                    <a:cubicBezTo>
                      <a:pt x="0" y="1662"/>
                      <a:pt x="0" y="110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0" name="Freeform: Shape 1699">
                <a:extLst>
                  <a:ext uri="{FF2B5EF4-FFF2-40B4-BE49-F238E27FC236}">
                    <a16:creationId xmlns:a16="http://schemas.microsoft.com/office/drawing/2014/main" id="{C9E0EA70-6AE7-4BAE-AFBB-C79EC9A2CFC8}"/>
                  </a:ext>
                </a:extLst>
              </p:cNvPr>
              <p:cNvSpPr/>
              <p:nvPr/>
            </p:nvSpPr>
            <p:spPr>
              <a:xfrm>
                <a:off x="6040611" y="2956040"/>
                <a:ext cx="1439" cy="2842"/>
              </a:xfrm>
              <a:custGeom>
                <a:avLst/>
                <a:gdLst>
                  <a:gd name="connsiteX0" fmla="*/ 0 w 1439"/>
                  <a:gd name="connsiteY0" fmla="*/ 73 h 2842"/>
                  <a:gd name="connsiteX1" fmla="*/ 1108 w 1439"/>
                  <a:gd name="connsiteY1" fmla="*/ 2842 h 2842"/>
                  <a:gd name="connsiteX2" fmla="*/ 0 w 1439"/>
                  <a:gd name="connsiteY2" fmla="*/ 73 h 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39" h="2842">
                    <a:moveTo>
                      <a:pt x="0" y="73"/>
                    </a:moveTo>
                    <a:cubicBezTo>
                      <a:pt x="1662" y="-481"/>
                      <a:pt x="1662" y="2288"/>
                      <a:pt x="1108" y="2842"/>
                    </a:cubicBezTo>
                    <a:cubicBezTo>
                      <a:pt x="0" y="2288"/>
                      <a:pt x="0" y="1181"/>
                      <a:pt x="0" y="7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1" name="Freeform: Shape 1700">
                <a:extLst>
                  <a:ext uri="{FF2B5EF4-FFF2-40B4-BE49-F238E27FC236}">
                    <a16:creationId xmlns:a16="http://schemas.microsoft.com/office/drawing/2014/main" id="{0BA0475F-96D3-4EE7-AD85-3A29624555CD}"/>
                  </a:ext>
                </a:extLst>
              </p:cNvPr>
              <p:cNvSpPr/>
              <p:nvPr/>
            </p:nvSpPr>
            <p:spPr>
              <a:xfrm>
                <a:off x="6070881" y="2957775"/>
                <a:ext cx="6339" cy="7754"/>
              </a:xfrm>
              <a:custGeom>
                <a:avLst/>
                <a:gdLst>
                  <a:gd name="connsiteX0" fmla="*/ 193 w 6339"/>
                  <a:gd name="connsiteY0" fmla="*/ 0 h 7754"/>
                  <a:gd name="connsiteX1" fmla="*/ 6286 w 6339"/>
                  <a:gd name="connsiteY1" fmla="*/ 7754 h 7754"/>
                  <a:gd name="connsiteX2" fmla="*/ 193 w 6339"/>
                  <a:gd name="connsiteY2" fmla="*/ 0 h 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39" h="7754">
                    <a:moveTo>
                      <a:pt x="193" y="0"/>
                    </a:moveTo>
                    <a:cubicBezTo>
                      <a:pt x="2962" y="1662"/>
                      <a:pt x="6840" y="2769"/>
                      <a:pt x="6286" y="7754"/>
                    </a:cubicBezTo>
                    <a:cubicBezTo>
                      <a:pt x="2962" y="6093"/>
                      <a:pt x="-915" y="4985"/>
                      <a:pt x="1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2" name="Freeform: Shape 1701">
                <a:extLst>
                  <a:ext uri="{FF2B5EF4-FFF2-40B4-BE49-F238E27FC236}">
                    <a16:creationId xmlns:a16="http://schemas.microsoft.com/office/drawing/2014/main" id="{16B0E4F6-4EDE-41E1-8E76-460DEF4FCCF8}"/>
                  </a:ext>
                </a:extLst>
              </p:cNvPr>
              <p:cNvSpPr/>
              <p:nvPr/>
            </p:nvSpPr>
            <p:spPr>
              <a:xfrm>
                <a:off x="6049473" y="2958329"/>
                <a:ext cx="12185" cy="9969"/>
              </a:xfrm>
              <a:custGeom>
                <a:avLst/>
                <a:gdLst>
                  <a:gd name="connsiteX0" fmla="*/ 0 w 12185"/>
                  <a:gd name="connsiteY0" fmla="*/ 0 h 9969"/>
                  <a:gd name="connsiteX1" fmla="*/ 12186 w 12185"/>
                  <a:gd name="connsiteY1" fmla="*/ 9970 h 9969"/>
                  <a:gd name="connsiteX2" fmla="*/ 0 w 12185"/>
                  <a:gd name="connsiteY2" fmla="*/ 0 h 9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85" h="9969">
                    <a:moveTo>
                      <a:pt x="0" y="0"/>
                    </a:moveTo>
                    <a:cubicBezTo>
                      <a:pt x="3877" y="3877"/>
                      <a:pt x="9970" y="4431"/>
                      <a:pt x="12186" y="9970"/>
                    </a:cubicBezTo>
                    <a:cubicBezTo>
                      <a:pt x="8308" y="8308"/>
                      <a:pt x="2769" y="443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3" name="Freeform: Shape 1702">
                <a:extLst>
                  <a:ext uri="{FF2B5EF4-FFF2-40B4-BE49-F238E27FC236}">
                    <a16:creationId xmlns:a16="http://schemas.microsoft.com/office/drawing/2014/main" id="{0CD61479-6522-4ECE-A6F2-FCFE6F7E7F96}"/>
                  </a:ext>
                </a:extLst>
              </p:cNvPr>
              <p:cNvSpPr/>
              <p:nvPr/>
            </p:nvSpPr>
            <p:spPr>
              <a:xfrm>
                <a:off x="6062055" y="2958329"/>
                <a:ext cx="8055" cy="10523"/>
              </a:xfrm>
              <a:custGeom>
                <a:avLst/>
                <a:gdLst>
                  <a:gd name="connsiteX0" fmla="*/ 157 w 8055"/>
                  <a:gd name="connsiteY0" fmla="*/ 0 h 10523"/>
                  <a:gd name="connsiteX1" fmla="*/ 7911 w 8055"/>
                  <a:gd name="connsiteY1" fmla="*/ 10524 h 10523"/>
                  <a:gd name="connsiteX2" fmla="*/ 157 w 8055"/>
                  <a:gd name="connsiteY2" fmla="*/ 0 h 1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55" h="10523">
                    <a:moveTo>
                      <a:pt x="157" y="0"/>
                    </a:moveTo>
                    <a:cubicBezTo>
                      <a:pt x="3480" y="2769"/>
                      <a:pt x="9019" y="3323"/>
                      <a:pt x="7911" y="10524"/>
                    </a:cubicBezTo>
                    <a:cubicBezTo>
                      <a:pt x="4034" y="7754"/>
                      <a:pt x="-951" y="7201"/>
                      <a:pt x="1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4" name="Freeform: Shape 1703">
                <a:extLst>
                  <a:ext uri="{FF2B5EF4-FFF2-40B4-BE49-F238E27FC236}">
                    <a16:creationId xmlns:a16="http://schemas.microsoft.com/office/drawing/2014/main" id="{AD35E3DA-65ED-44DD-9295-1C4A42ADDEE3}"/>
                  </a:ext>
                </a:extLst>
              </p:cNvPr>
              <p:cNvSpPr/>
              <p:nvPr/>
            </p:nvSpPr>
            <p:spPr>
              <a:xfrm>
                <a:off x="6165399" y="2958329"/>
                <a:ext cx="2051" cy="3323"/>
              </a:xfrm>
              <a:custGeom>
                <a:avLst/>
                <a:gdLst>
                  <a:gd name="connsiteX0" fmla="*/ 390 w 2051"/>
                  <a:gd name="connsiteY0" fmla="*/ 0 h 3323"/>
                  <a:gd name="connsiteX1" fmla="*/ 2052 w 2051"/>
                  <a:gd name="connsiteY1" fmla="*/ 0 h 3323"/>
                  <a:gd name="connsiteX2" fmla="*/ 390 w 2051"/>
                  <a:gd name="connsiteY2" fmla="*/ 3323 h 3323"/>
                  <a:gd name="connsiteX3" fmla="*/ 390 w 2051"/>
                  <a:gd name="connsiteY3" fmla="*/ 0 h 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1" h="3323">
                    <a:moveTo>
                      <a:pt x="390" y="0"/>
                    </a:moveTo>
                    <a:cubicBezTo>
                      <a:pt x="944" y="0"/>
                      <a:pt x="1498" y="0"/>
                      <a:pt x="2052" y="0"/>
                    </a:cubicBezTo>
                    <a:cubicBezTo>
                      <a:pt x="2052" y="1662"/>
                      <a:pt x="390" y="1662"/>
                      <a:pt x="390" y="3323"/>
                    </a:cubicBezTo>
                    <a:cubicBezTo>
                      <a:pt x="-718" y="2216"/>
                      <a:pt x="944" y="1108"/>
                      <a:pt x="3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5" name="Freeform: Shape 1704">
                <a:extLst>
                  <a:ext uri="{FF2B5EF4-FFF2-40B4-BE49-F238E27FC236}">
                    <a16:creationId xmlns:a16="http://schemas.microsoft.com/office/drawing/2014/main" id="{8E0917E7-5922-4BBB-9076-CABAA6FB28D1}"/>
                  </a:ext>
                </a:extLst>
              </p:cNvPr>
              <p:cNvSpPr/>
              <p:nvPr/>
            </p:nvSpPr>
            <p:spPr>
              <a:xfrm>
                <a:off x="6317001" y="2958240"/>
                <a:ext cx="3323" cy="1196"/>
              </a:xfrm>
              <a:custGeom>
                <a:avLst/>
                <a:gdLst>
                  <a:gd name="connsiteX0" fmla="*/ 3323 w 3323"/>
                  <a:gd name="connsiteY0" fmla="*/ 89 h 1196"/>
                  <a:gd name="connsiteX1" fmla="*/ 0 w 3323"/>
                  <a:gd name="connsiteY1" fmla="*/ 1196 h 1196"/>
                  <a:gd name="connsiteX2" fmla="*/ 3323 w 3323"/>
                  <a:gd name="connsiteY2" fmla="*/ 89 h 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23" h="1196">
                    <a:moveTo>
                      <a:pt x="3323" y="89"/>
                    </a:moveTo>
                    <a:cubicBezTo>
                      <a:pt x="3323" y="1196"/>
                      <a:pt x="1662" y="1196"/>
                      <a:pt x="0" y="1196"/>
                    </a:cubicBezTo>
                    <a:cubicBezTo>
                      <a:pt x="0" y="-465"/>
                      <a:pt x="1662" y="89"/>
                      <a:pt x="3323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6" name="Freeform: Shape 1705">
                <a:extLst>
                  <a:ext uri="{FF2B5EF4-FFF2-40B4-BE49-F238E27FC236}">
                    <a16:creationId xmlns:a16="http://schemas.microsoft.com/office/drawing/2014/main" id="{FF4726D3-78F9-4BBB-B8A5-03B89E26E944}"/>
                  </a:ext>
                </a:extLst>
              </p:cNvPr>
              <p:cNvSpPr/>
              <p:nvPr/>
            </p:nvSpPr>
            <p:spPr>
              <a:xfrm>
                <a:off x="6043934" y="2958883"/>
                <a:ext cx="1325" cy="2769"/>
              </a:xfrm>
              <a:custGeom>
                <a:avLst/>
                <a:gdLst>
                  <a:gd name="connsiteX0" fmla="*/ 0 w 1325"/>
                  <a:gd name="connsiteY0" fmla="*/ 0 h 2769"/>
                  <a:gd name="connsiteX1" fmla="*/ 1108 w 1325"/>
                  <a:gd name="connsiteY1" fmla="*/ 2769 h 2769"/>
                  <a:gd name="connsiteX2" fmla="*/ 0 w 1325"/>
                  <a:gd name="connsiteY2" fmla="*/ 0 h 2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25" h="2769">
                    <a:moveTo>
                      <a:pt x="0" y="0"/>
                    </a:moveTo>
                    <a:cubicBezTo>
                      <a:pt x="1108" y="554"/>
                      <a:pt x="1662" y="1108"/>
                      <a:pt x="1108" y="2769"/>
                    </a:cubicBezTo>
                    <a:cubicBezTo>
                      <a:pt x="554" y="2216"/>
                      <a:pt x="0" y="166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7" name="Freeform: Shape 1706">
                <a:extLst>
                  <a:ext uri="{FF2B5EF4-FFF2-40B4-BE49-F238E27FC236}">
                    <a16:creationId xmlns:a16="http://schemas.microsoft.com/office/drawing/2014/main" id="{D25BDE60-A7F0-4968-8660-CB8B179B8173}"/>
                  </a:ext>
                </a:extLst>
              </p:cNvPr>
              <p:cNvSpPr/>
              <p:nvPr/>
            </p:nvSpPr>
            <p:spPr>
              <a:xfrm>
                <a:off x="6084922" y="2958883"/>
                <a:ext cx="1325" cy="2769"/>
              </a:xfrm>
              <a:custGeom>
                <a:avLst/>
                <a:gdLst>
                  <a:gd name="connsiteX0" fmla="*/ 0 w 1325"/>
                  <a:gd name="connsiteY0" fmla="*/ 0 h 2769"/>
                  <a:gd name="connsiteX1" fmla="*/ 554 w 1325"/>
                  <a:gd name="connsiteY1" fmla="*/ 2769 h 2769"/>
                  <a:gd name="connsiteX2" fmla="*/ 0 w 1325"/>
                  <a:gd name="connsiteY2" fmla="*/ 0 h 2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25" h="2769">
                    <a:moveTo>
                      <a:pt x="0" y="0"/>
                    </a:moveTo>
                    <a:cubicBezTo>
                      <a:pt x="1662" y="554"/>
                      <a:pt x="1662" y="1662"/>
                      <a:pt x="554" y="2769"/>
                    </a:cubicBezTo>
                    <a:cubicBezTo>
                      <a:pt x="-554" y="2216"/>
                      <a:pt x="554" y="554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8" name="Freeform: Shape 1707">
                <a:extLst>
                  <a:ext uri="{FF2B5EF4-FFF2-40B4-BE49-F238E27FC236}">
                    <a16:creationId xmlns:a16="http://schemas.microsoft.com/office/drawing/2014/main" id="{0F077F52-BE79-4A1E-A36D-99E55F0D1421}"/>
                  </a:ext>
                </a:extLst>
              </p:cNvPr>
              <p:cNvSpPr/>
              <p:nvPr/>
            </p:nvSpPr>
            <p:spPr>
              <a:xfrm>
                <a:off x="6102646" y="2959436"/>
                <a:ext cx="7754" cy="3133"/>
              </a:xfrm>
              <a:custGeom>
                <a:avLst/>
                <a:gdLst>
                  <a:gd name="connsiteX0" fmla="*/ 0 w 7754"/>
                  <a:gd name="connsiteY0" fmla="*/ 0 h 3133"/>
                  <a:gd name="connsiteX1" fmla="*/ 7754 w 7754"/>
                  <a:gd name="connsiteY1" fmla="*/ 2216 h 3133"/>
                  <a:gd name="connsiteX2" fmla="*/ 0 w 7754"/>
                  <a:gd name="connsiteY2" fmla="*/ 0 h 3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54" h="3133">
                    <a:moveTo>
                      <a:pt x="0" y="0"/>
                    </a:moveTo>
                    <a:cubicBezTo>
                      <a:pt x="2216" y="1108"/>
                      <a:pt x="3877" y="2769"/>
                      <a:pt x="7754" y="2216"/>
                    </a:cubicBezTo>
                    <a:cubicBezTo>
                      <a:pt x="5539" y="4431"/>
                      <a:pt x="554" y="221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9" name="Freeform: Shape 1708">
                <a:extLst>
                  <a:ext uri="{FF2B5EF4-FFF2-40B4-BE49-F238E27FC236}">
                    <a16:creationId xmlns:a16="http://schemas.microsoft.com/office/drawing/2014/main" id="{788C1E1F-87A6-41A3-88B1-46D1DB76E524}"/>
                  </a:ext>
                </a:extLst>
              </p:cNvPr>
              <p:cNvSpPr/>
              <p:nvPr/>
            </p:nvSpPr>
            <p:spPr>
              <a:xfrm>
                <a:off x="6097523" y="2961098"/>
                <a:ext cx="921" cy="8308"/>
              </a:xfrm>
              <a:custGeom>
                <a:avLst/>
                <a:gdLst>
                  <a:gd name="connsiteX0" fmla="*/ 138 w 921"/>
                  <a:gd name="connsiteY0" fmla="*/ 0 h 8308"/>
                  <a:gd name="connsiteX1" fmla="*/ 692 w 921"/>
                  <a:gd name="connsiteY1" fmla="*/ 8308 h 8308"/>
                  <a:gd name="connsiteX2" fmla="*/ 138 w 921"/>
                  <a:gd name="connsiteY2" fmla="*/ 0 h 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1" h="8308">
                    <a:moveTo>
                      <a:pt x="138" y="0"/>
                    </a:moveTo>
                    <a:cubicBezTo>
                      <a:pt x="692" y="554"/>
                      <a:pt x="1246" y="6647"/>
                      <a:pt x="692" y="8308"/>
                    </a:cubicBezTo>
                    <a:cubicBezTo>
                      <a:pt x="-415" y="6093"/>
                      <a:pt x="138" y="2216"/>
                      <a:pt x="1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0" name="Freeform: Shape 1709">
                <a:extLst>
                  <a:ext uri="{FF2B5EF4-FFF2-40B4-BE49-F238E27FC236}">
                    <a16:creationId xmlns:a16="http://schemas.microsoft.com/office/drawing/2014/main" id="{1EBFB16F-17FC-4069-AEEF-FB595FF124D9}"/>
                  </a:ext>
                </a:extLst>
              </p:cNvPr>
              <p:cNvSpPr/>
              <p:nvPr/>
            </p:nvSpPr>
            <p:spPr>
              <a:xfrm>
                <a:off x="6309801" y="2961423"/>
                <a:ext cx="4431" cy="2444"/>
              </a:xfrm>
              <a:custGeom>
                <a:avLst/>
                <a:gdLst>
                  <a:gd name="connsiteX0" fmla="*/ 4431 w 4431"/>
                  <a:gd name="connsiteY0" fmla="*/ 229 h 2444"/>
                  <a:gd name="connsiteX1" fmla="*/ 1108 w 4431"/>
                  <a:gd name="connsiteY1" fmla="*/ 2445 h 2444"/>
                  <a:gd name="connsiteX2" fmla="*/ 0 w 4431"/>
                  <a:gd name="connsiteY2" fmla="*/ 783 h 2444"/>
                  <a:gd name="connsiteX3" fmla="*/ 4431 w 4431"/>
                  <a:gd name="connsiteY3" fmla="*/ 229 h 2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31" h="2444">
                    <a:moveTo>
                      <a:pt x="4431" y="229"/>
                    </a:moveTo>
                    <a:cubicBezTo>
                      <a:pt x="3877" y="1891"/>
                      <a:pt x="2769" y="1891"/>
                      <a:pt x="1108" y="2445"/>
                    </a:cubicBezTo>
                    <a:cubicBezTo>
                      <a:pt x="1108" y="1337"/>
                      <a:pt x="0" y="1891"/>
                      <a:pt x="0" y="783"/>
                    </a:cubicBezTo>
                    <a:cubicBezTo>
                      <a:pt x="1108" y="229"/>
                      <a:pt x="2769" y="-324"/>
                      <a:pt x="4431" y="2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1" name="Freeform: Shape 1710">
                <a:extLst>
                  <a:ext uri="{FF2B5EF4-FFF2-40B4-BE49-F238E27FC236}">
                    <a16:creationId xmlns:a16="http://schemas.microsoft.com/office/drawing/2014/main" id="{F0BF1E7A-6F0E-452D-B6CF-DB7F8BCA00A9}"/>
                  </a:ext>
                </a:extLst>
              </p:cNvPr>
              <p:cNvSpPr/>
              <p:nvPr/>
            </p:nvSpPr>
            <p:spPr>
              <a:xfrm>
                <a:off x="6043934" y="2961652"/>
                <a:ext cx="1439" cy="3877"/>
              </a:xfrm>
              <a:custGeom>
                <a:avLst/>
                <a:gdLst>
                  <a:gd name="connsiteX0" fmla="*/ 0 w 1439"/>
                  <a:gd name="connsiteY0" fmla="*/ 0 h 3877"/>
                  <a:gd name="connsiteX1" fmla="*/ 1108 w 1439"/>
                  <a:gd name="connsiteY1" fmla="*/ 3877 h 3877"/>
                  <a:gd name="connsiteX2" fmla="*/ 0 w 1439"/>
                  <a:gd name="connsiteY2" fmla="*/ 0 h 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39" h="3877">
                    <a:moveTo>
                      <a:pt x="0" y="0"/>
                    </a:moveTo>
                    <a:cubicBezTo>
                      <a:pt x="1662" y="554"/>
                      <a:pt x="1662" y="2216"/>
                      <a:pt x="1108" y="3877"/>
                    </a:cubicBezTo>
                    <a:cubicBezTo>
                      <a:pt x="0" y="3877"/>
                      <a:pt x="0" y="221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2" name="Freeform: Shape 1711">
                <a:extLst>
                  <a:ext uri="{FF2B5EF4-FFF2-40B4-BE49-F238E27FC236}">
                    <a16:creationId xmlns:a16="http://schemas.microsoft.com/office/drawing/2014/main" id="{C4CB84D6-E323-4F06-BB88-19D1FFF7C48E}"/>
                  </a:ext>
                </a:extLst>
              </p:cNvPr>
              <p:cNvSpPr/>
              <p:nvPr/>
            </p:nvSpPr>
            <p:spPr>
              <a:xfrm>
                <a:off x="6086029" y="2962483"/>
                <a:ext cx="7339" cy="6923"/>
              </a:xfrm>
              <a:custGeom>
                <a:avLst/>
                <a:gdLst>
                  <a:gd name="connsiteX0" fmla="*/ 7201 w 7339"/>
                  <a:gd name="connsiteY0" fmla="*/ 1939 h 6923"/>
                  <a:gd name="connsiteX1" fmla="*/ 6647 w 7339"/>
                  <a:gd name="connsiteY1" fmla="*/ 6924 h 6923"/>
                  <a:gd name="connsiteX2" fmla="*/ 0 w 7339"/>
                  <a:gd name="connsiteY2" fmla="*/ 3046 h 6923"/>
                  <a:gd name="connsiteX3" fmla="*/ 7201 w 7339"/>
                  <a:gd name="connsiteY3" fmla="*/ 1939 h 6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" h="6923">
                    <a:moveTo>
                      <a:pt x="7201" y="1939"/>
                    </a:moveTo>
                    <a:cubicBezTo>
                      <a:pt x="7201" y="3600"/>
                      <a:pt x="7754" y="5816"/>
                      <a:pt x="6647" y="6924"/>
                    </a:cubicBezTo>
                    <a:cubicBezTo>
                      <a:pt x="3877" y="6370"/>
                      <a:pt x="2769" y="3600"/>
                      <a:pt x="0" y="3046"/>
                    </a:cubicBezTo>
                    <a:cubicBezTo>
                      <a:pt x="1662" y="-1385"/>
                      <a:pt x="4985" y="-277"/>
                      <a:pt x="7201" y="19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3" name="Freeform: Shape 1712">
                <a:extLst>
                  <a:ext uri="{FF2B5EF4-FFF2-40B4-BE49-F238E27FC236}">
                    <a16:creationId xmlns:a16="http://schemas.microsoft.com/office/drawing/2014/main" id="{85EB2E9B-9677-4AED-BC11-80512346E1DB}"/>
                  </a:ext>
                </a:extLst>
              </p:cNvPr>
              <p:cNvSpPr/>
              <p:nvPr/>
            </p:nvSpPr>
            <p:spPr>
              <a:xfrm>
                <a:off x="6188499" y="2961652"/>
                <a:ext cx="12739" cy="8862"/>
              </a:xfrm>
              <a:custGeom>
                <a:avLst/>
                <a:gdLst>
                  <a:gd name="connsiteX0" fmla="*/ 0 w 12739"/>
                  <a:gd name="connsiteY0" fmla="*/ 8862 h 8862"/>
                  <a:gd name="connsiteX1" fmla="*/ 12739 w 12739"/>
                  <a:gd name="connsiteY1" fmla="*/ 0 h 8862"/>
                  <a:gd name="connsiteX2" fmla="*/ 0 w 12739"/>
                  <a:gd name="connsiteY2" fmla="*/ 8862 h 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739" h="8862">
                    <a:moveTo>
                      <a:pt x="0" y="8862"/>
                    </a:moveTo>
                    <a:cubicBezTo>
                      <a:pt x="2769" y="4431"/>
                      <a:pt x="7754" y="2216"/>
                      <a:pt x="12739" y="0"/>
                    </a:cubicBezTo>
                    <a:cubicBezTo>
                      <a:pt x="11078" y="5539"/>
                      <a:pt x="4985" y="6647"/>
                      <a:pt x="0" y="88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4" name="Freeform: Shape 1713">
                <a:extLst>
                  <a:ext uri="{FF2B5EF4-FFF2-40B4-BE49-F238E27FC236}">
                    <a16:creationId xmlns:a16="http://schemas.microsoft.com/office/drawing/2014/main" id="{BAC3E0CC-08AC-4778-A012-DF0F985B510B}"/>
                  </a:ext>
                </a:extLst>
              </p:cNvPr>
              <p:cNvSpPr/>
              <p:nvPr/>
            </p:nvSpPr>
            <p:spPr>
              <a:xfrm>
                <a:off x="6078829" y="2963314"/>
                <a:ext cx="2769" cy="3877"/>
              </a:xfrm>
              <a:custGeom>
                <a:avLst/>
                <a:gdLst>
                  <a:gd name="connsiteX0" fmla="*/ 0 w 2769"/>
                  <a:gd name="connsiteY0" fmla="*/ 0 h 3877"/>
                  <a:gd name="connsiteX1" fmla="*/ 2769 w 2769"/>
                  <a:gd name="connsiteY1" fmla="*/ 1662 h 3877"/>
                  <a:gd name="connsiteX2" fmla="*/ 554 w 2769"/>
                  <a:gd name="connsiteY2" fmla="*/ 3877 h 3877"/>
                  <a:gd name="connsiteX3" fmla="*/ 0 w 2769"/>
                  <a:gd name="connsiteY3" fmla="*/ 0 h 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9" h="3877">
                    <a:moveTo>
                      <a:pt x="0" y="0"/>
                    </a:moveTo>
                    <a:cubicBezTo>
                      <a:pt x="1662" y="0"/>
                      <a:pt x="1662" y="1108"/>
                      <a:pt x="2769" y="1662"/>
                    </a:cubicBezTo>
                    <a:cubicBezTo>
                      <a:pt x="2769" y="2769"/>
                      <a:pt x="1662" y="3877"/>
                      <a:pt x="554" y="3877"/>
                    </a:cubicBezTo>
                    <a:cubicBezTo>
                      <a:pt x="554" y="2216"/>
                      <a:pt x="0" y="110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5" name="Freeform: Shape 1714">
                <a:extLst>
                  <a:ext uri="{FF2B5EF4-FFF2-40B4-BE49-F238E27FC236}">
                    <a16:creationId xmlns:a16="http://schemas.microsoft.com/office/drawing/2014/main" id="{65D05465-8E34-4F2D-AF7D-B7FA0E938D70}"/>
                  </a:ext>
                </a:extLst>
              </p:cNvPr>
              <p:cNvSpPr/>
              <p:nvPr/>
            </p:nvSpPr>
            <p:spPr>
              <a:xfrm>
                <a:off x="6102646" y="2963314"/>
                <a:ext cx="7754" cy="4892"/>
              </a:xfrm>
              <a:custGeom>
                <a:avLst/>
                <a:gdLst>
                  <a:gd name="connsiteX0" fmla="*/ 0 w 7754"/>
                  <a:gd name="connsiteY0" fmla="*/ 0 h 4892"/>
                  <a:gd name="connsiteX1" fmla="*/ 7754 w 7754"/>
                  <a:gd name="connsiteY1" fmla="*/ 2216 h 4892"/>
                  <a:gd name="connsiteX2" fmla="*/ 7754 w 7754"/>
                  <a:gd name="connsiteY2" fmla="*/ 4431 h 4892"/>
                  <a:gd name="connsiteX3" fmla="*/ 0 w 7754"/>
                  <a:gd name="connsiteY3" fmla="*/ 2216 h 4892"/>
                  <a:gd name="connsiteX4" fmla="*/ 0 w 7754"/>
                  <a:gd name="connsiteY4" fmla="*/ 0 h 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4" h="4892">
                    <a:moveTo>
                      <a:pt x="0" y="0"/>
                    </a:moveTo>
                    <a:cubicBezTo>
                      <a:pt x="2216" y="1108"/>
                      <a:pt x="4431" y="2216"/>
                      <a:pt x="7754" y="2216"/>
                    </a:cubicBezTo>
                    <a:cubicBezTo>
                      <a:pt x="7754" y="2769"/>
                      <a:pt x="7754" y="3877"/>
                      <a:pt x="7754" y="4431"/>
                    </a:cubicBezTo>
                    <a:cubicBezTo>
                      <a:pt x="4431" y="6093"/>
                      <a:pt x="2216" y="2769"/>
                      <a:pt x="0" y="2216"/>
                    </a:cubicBezTo>
                    <a:cubicBezTo>
                      <a:pt x="0" y="1662"/>
                      <a:pt x="0" y="554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6" name="Freeform: Shape 1715">
                <a:extLst>
                  <a:ext uri="{FF2B5EF4-FFF2-40B4-BE49-F238E27FC236}">
                    <a16:creationId xmlns:a16="http://schemas.microsoft.com/office/drawing/2014/main" id="{891CA951-D786-48E8-BA8E-47A2D0083A6C}"/>
                  </a:ext>
                </a:extLst>
              </p:cNvPr>
              <p:cNvSpPr/>
              <p:nvPr/>
            </p:nvSpPr>
            <p:spPr>
              <a:xfrm>
                <a:off x="6302600" y="2964214"/>
                <a:ext cx="7200" cy="2977"/>
              </a:xfrm>
              <a:custGeom>
                <a:avLst/>
                <a:gdLst>
                  <a:gd name="connsiteX0" fmla="*/ 7201 w 7200"/>
                  <a:gd name="connsiteY0" fmla="*/ 208 h 2977"/>
                  <a:gd name="connsiteX1" fmla="*/ 3323 w 7200"/>
                  <a:gd name="connsiteY1" fmla="*/ 2977 h 2977"/>
                  <a:gd name="connsiteX2" fmla="*/ 0 w 7200"/>
                  <a:gd name="connsiteY2" fmla="*/ 1869 h 2977"/>
                  <a:gd name="connsiteX3" fmla="*/ 7201 w 7200"/>
                  <a:gd name="connsiteY3" fmla="*/ 208 h 2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00" h="2977">
                    <a:moveTo>
                      <a:pt x="7201" y="208"/>
                    </a:moveTo>
                    <a:cubicBezTo>
                      <a:pt x="6647" y="1869"/>
                      <a:pt x="4431" y="1869"/>
                      <a:pt x="3323" y="2977"/>
                    </a:cubicBezTo>
                    <a:cubicBezTo>
                      <a:pt x="1662" y="2977"/>
                      <a:pt x="1662" y="1869"/>
                      <a:pt x="0" y="1869"/>
                    </a:cubicBezTo>
                    <a:cubicBezTo>
                      <a:pt x="1662" y="208"/>
                      <a:pt x="4431" y="-346"/>
                      <a:pt x="7201" y="20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7" name="Freeform: Shape 1716">
                <a:extLst>
                  <a:ext uri="{FF2B5EF4-FFF2-40B4-BE49-F238E27FC236}">
                    <a16:creationId xmlns:a16="http://schemas.microsoft.com/office/drawing/2014/main" id="{ADA71FA0-D790-4A17-98BF-A0068FFD3EA3}"/>
                  </a:ext>
                </a:extLst>
              </p:cNvPr>
              <p:cNvSpPr/>
              <p:nvPr/>
            </p:nvSpPr>
            <p:spPr>
              <a:xfrm>
                <a:off x="6071074" y="2964421"/>
                <a:ext cx="5538" cy="7200"/>
              </a:xfrm>
              <a:custGeom>
                <a:avLst/>
                <a:gdLst>
                  <a:gd name="connsiteX0" fmla="*/ 0 w 5538"/>
                  <a:gd name="connsiteY0" fmla="*/ 0 h 7200"/>
                  <a:gd name="connsiteX1" fmla="*/ 5539 w 5538"/>
                  <a:gd name="connsiteY1" fmla="*/ 3877 h 7200"/>
                  <a:gd name="connsiteX2" fmla="*/ 3323 w 5538"/>
                  <a:gd name="connsiteY2" fmla="*/ 7201 h 7200"/>
                  <a:gd name="connsiteX3" fmla="*/ 0 w 5538"/>
                  <a:gd name="connsiteY3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8" h="7200">
                    <a:moveTo>
                      <a:pt x="0" y="0"/>
                    </a:moveTo>
                    <a:cubicBezTo>
                      <a:pt x="1662" y="1662"/>
                      <a:pt x="3877" y="2216"/>
                      <a:pt x="5539" y="3877"/>
                    </a:cubicBezTo>
                    <a:cubicBezTo>
                      <a:pt x="5539" y="5539"/>
                      <a:pt x="3877" y="5539"/>
                      <a:pt x="3323" y="7201"/>
                    </a:cubicBezTo>
                    <a:cubicBezTo>
                      <a:pt x="554" y="6647"/>
                      <a:pt x="0" y="387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8" name="Freeform: Shape 1717">
                <a:extLst>
                  <a:ext uri="{FF2B5EF4-FFF2-40B4-BE49-F238E27FC236}">
                    <a16:creationId xmlns:a16="http://schemas.microsoft.com/office/drawing/2014/main" id="{8D7A4C7B-6410-430D-BDA1-C3BBFAF8F6CD}"/>
                  </a:ext>
                </a:extLst>
              </p:cNvPr>
              <p:cNvSpPr/>
              <p:nvPr/>
            </p:nvSpPr>
            <p:spPr>
              <a:xfrm>
                <a:off x="6048919" y="2965529"/>
                <a:ext cx="23263" cy="19386"/>
              </a:xfrm>
              <a:custGeom>
                <a:avLst/>
                <a:gdLst>
                  <a:gd name="connsiteX0" fmla="*/ 0 w 23263"/>
                  <a:gd name="connsiteY0" fmla="*/ 0 h 19386"/>
                  <a:gd name="connsiteX1" fmla="*/ 0 w 23263"/>
                  <a:gd name="connsiteY1" fmla="*/ 0 h 19386"/>
                  <a:gd name="connsiteX2" fmla="*/ 12186 w 23263"/>
                  <a:gd name="connsiteY2" fmla="*/ 9416 h 19386"/>
                  <a:gd name="connsiteX3" fmla="*/ 23263 w 23263"/>
                  <a:gd name="connsiteY3" fmla="*/ 19386 h 19386"/>
                  <a:gd name="connsiteX4" fmla="*/ 0 w 23263"/>
                  <a:gd name="connsiteY4" fmla="*/ 2216 h 19386"/>
                  <a:gd name="connsiteX5" fmla="*/ 0 w 23263"/>
                  <a:gd name="connsiteY5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263" h="19386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985" y="2769"/>
                      <a:pt x="8308" y="6647"/>
                      <a:pt x="12186" y="9416"/>
                    </a:cubicBezTo>
                    <a:cubicBezTo>
                      <a:pt x="16063" y="12186"/>
                      <a:pt x="21602" y="14401"/>
                      <a:pt x="23263" y="19386"/>
                    </a:cubicBezTo>
                    <a:cubicBezTo>
                      <a:pt x="14955" y="13847"/>
                      <a:pt x="7201" y="8308"/>
                      <a:pt x="0" y="2216"/>
                    </a:cubicBezTo>
                    <a:cubicBezTo>
                      <a:pt x="0" y="1662"/>
                      <a:pt x="0" y="110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9" name="Freeform: Shape 1718">
                <a:extLst>
                  <a:ext uri="{FF2B5EF4-FFF2-40B4-BE49-F238E27FC236}">
                    <a16:creationId xmlns:a16="http://schemas.microsoft.com/office/drawing/2014/main" id="{F251AF58-DC52-4950-B6F4-B968BF284F2C}"/>
                  </a:ext>
                </a:extLst>
              </p:cNvPr>
              <p:cNvSpPr/>
              <p:nvPr/>
            </p:nvSpPr>
            <p:spPr>
              <a:xfrm>
                <a:off x="6155917" y="2965529"/>
                <a:ext cx="3780" cy="4985"/>
              </a:xfrm>
              <a:custGeom>
                <a:avLst/>
                <a:gdLst>
                  <a:gd name="connsiteX0" fmla="*/ 3226 w 3780"/>
                  <a:gd name="connsiteY0" fmla="*/ 0 h 4985"/>
                  <a:gd name="connsiteX1" fmla="*/ 3780 w 3780"/>
                  <a:gd name="connsiteY1" fmla="*/ 1108 h 4985"/>
                  <a:gd name="connsiteX2" fmla="*/ 457 w 3780"/>
                  <a:gd name="connsiteY2" fmla="*/ 4985 h 4985"/>
                  <a:gd name="connsiteX3" fmla="*/ 3226 w 3780"/>
                  <a:gd name="connsiteY3" fmla="*/ 0 h 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80" h="4985">
                    <a:moveTo>
                      <a:pt x="3226" y="0"/>
                    </a:moveTo>
                    <a:cubicBezTo>
                      <a:pt x="3780" y="0"/>
                      <a:pt x="3780" y="1108"/>
                      <a:pt x="3780" y="1108"/>
                    </a:cubicBezTo>
                    <a:cubicBezTo>
                      <a:pt x="3780" y="3323"/>
                      <a:pt x="1011" y="3323"/>
                      <a:pt x="457" y="4985"/>
                    </a:cubicBezTo>
                    <a:cubicBezTo>
                      <a:pt x="-1205" y="2769"/>
                      <a:pt x="2118" y="1108"/>
                      <a:pt x="32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0" name="Freeform: Shape 1719">
                <a:extLst>
                  <a:ext uri="{FF2B5EF4-FFF2-40B4-BE49-F238E27FC236}">
                    <a16:creationId xmlns:a16="http://schemas.microsoft.com/office/drawing/2014/main" id="{5D84E39D-B815-4517-A3DE-4CD470043E7D}"/>
                  </a:ext>
                </a:extLst>
              </p:cNvPr>
              <p:cNvSpPr/>
              <p:nvPr/>
            </p:nvSpPr>
            <p:spPr>
              <a:xfrm>
                <a:off x="6062766" y="2967191"/>
                <a:ext cx="7887" cy="7754"/>
              </a:xfrm>
              <a:custGeom>
                <a:avLst/>
                <a:gdLst>
                  <a:gd name="connsiteX0" fmla="*/ 0 w 7887"/>
                  <a:gd name="connsiteY0" fmla="*/ 0 h 7754"/>
                  <a:gd name="connsiteX1" fmla="*/ 7754 w 7887"/>
                  <a:gd name="connsiteY1" fmla="*/ 7754 h 7754"/>
                  <a:gd name="connsiteX2" fmla="*/ 0 w 7887"/>
                  <a:gd name="connsiteY2" fmla="*/ 0 h 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87" h="7754">
                    <a:moveTo>
                      <a:pt x="0" y="0"/>
                    </a:moveTo>
                    <a:cubicBezTo>
                      <a:pt x="2769" y="2216"/>
                      <a:pt x="8862" y="3323"/>
                      <a:pt x="7754" y="7754"/>
                    </a:cubicBezTo>
                    <a:cubicBezTo>
                      <a:pt x="4431" y="6093"/>
                      <a:pt x="0" y="498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1" name="Freeform: Shape 1720">
                <a:extLst>
                  <a:ext uri="{FF2B5EF4-FFF2-40B4-BE49-F238E27FC236}">
                    <a16:creationId xmlns:a16="http://schemas.microsoft.com/office/drawing/2014/main" id="{AA6F527C-D716-4212-9224-D06BA9DB0C4C}"/>
                  </a:ext>
                </a:extLst>
              </p:cNvPr>
              <p:cNvSpPr/>
              <p:nvPr/>
            </p:nvSpPr>
            <p:spPr>
              <a:xfrm>
                <a:off x="6081045" y="2967745"/>
                <a:ext cx="1661" cy="2215"/>
              </a:xfrm>
              <a:custGeom>
                <a:avLst/>
                <a:gdLst>
                  <a:gd name="connsiteX0" fmla="*/ 1662 w 1661"/>
                  <a:gd name="connsiteY0" fmla="*/ 0 h 2215"/>
                  <a:gd name="connsiteX1" fmla="*/ 1662 w 1661"/>
                  <a:gd name="connsiteY1" fmla="*/ 2216 h 2215"/>
                  <a:gd name="connsiteX2" fmla="*/ 0 w 1661"/>
                  <a:gd name="connsiteY2" fmla="*/ 1108 h 2215"/>
                  <a:gd name="connsiteX3" fmla="*/ 1662 w 1661"/>
                  <a:gd name="connsiteY3" fmla="*/ 0 h 2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61" h="2215">
                    <a:moveTo>
                      <a:pt x="1662" y="0"/>
                    </a:moveTo>
                    <a:cubicBezTo>
                      <a:pt x="1662" y="554"/>
                      <a:pt x="1662" y="1662"/>
                      <a:pt x="1662" y="2216"/>
                    </a:cubicBezTo>
                    <a:cubicBezTo>
                      <a:pt x="1108" y="2216"/>
                      <a:pt x="554" y="1662"/>
                      <a:pt x="0" y="1108"/>
                    </a:cubicBezTo>
                    <a:cubicBezTo>
                      <a:pt x="554" y="554"/>
                      <a:pt x="554" y="0"/>
                      <a:pt x="1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2" name="Freeform: Shape 1721">
                <a:extLst>
                  <a:ext uri="{FF2B5EF4-FFF2-40B4-BE49-F238E27FC236}">
                    <a16:creationId xmlns:a16="http://schemas.microsoft.com/office/drawing/2014/main" id="{229A42A6-2D08-4A0D-9191-49E2188260F3}"/>
                  </a:ext>
                </a:extLst>
              </p:cNvPr>
              <p:cNvSpPr/>
              <p:nvPr/>
            </p:nvSpPr>
            <p:spPr>
              <a:xfrm>
                <a:off x="6085476" y="2967745"/>
                <a:ext cx="4431" cy="5538"/>
              </a:xfrm>
              <a:custGeom>
                <a:avLst/>
                <a:gdLst>
                  <a:gd name="connsiteX0" fmla="*/ 0 w 4431"/>
                  <a:gd name="connsiteY0" fmla="*/ 0 h 5538"/>
                  <a:gd name="connsiteX1" fmla="*/ 4431 w 4431"/>
                  <a:gd name="connsiteY1" fmla="*/ 2769 h 5538"/>
                  <a:gd name="connsiteX2" fmla="*/ 554 w 4431"/>
                  <a:gd name="connsiteY2" fmla="*/ 5539 h 5538"/>
                  <a:gd name="connsiteX3" fmla="*/ 0 w 4431"/>
                  <a:gd name="connsiteY3" fmla="*/ 0 h 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31" h="5538">
                    <a:moveTo>
                      <a:pt x="0" y="0"/>
                    </a:moveTo>
                    <a:cubicBezTo>
                      <a:pt x="1662" y="554"/>
                      <a:pt x="2769" y="2216"/>
                      <a:pt x="4431" y="2769"/>
                    </a:cubicBezTo>
                    <a:cubicBezTo>
                      <a:pt x="3877" y="4431"/>
                      <a:pt x="2216" y="4985"/>
                      <a:pt x="554" y="5539"/>
                    </a:cubicBezTo>
                    <a:cubicBezTo>
                      <a:pt x="0" y="4431"/>
                      <a:pt x="0" y="221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3" name="Freeform: Shape 1722">
                <a:extLst>
                  <a:ext uri="{FF2B5EF4-FFF2-40B4-BE49-F238E27FC236}">
                    <a16:creationId xmlns:a16="http://schemas.microsoft.com/office/drawing/2014/main" id="{18F79099-10FF-43F7-BE13-F23ED42DCB31}"/>
                  </a:ext>
                </a:extLst>
              </p:cNvPr>
              <p:cNvSpPr/>
              <p:nvPr/>
            </p:nvSpPr>
            <p:spPr>
              <a:xfrm>
                <a:off x="6102646" y="2968299"/>
                <a:ext cx="7200" cy="4985"/>
              </a:xfrm>
              <a:custGeom>
                <a:avLst/>
                <a:gdLst>
                  <a:gd name="connsiteX0" fmla="*/ 0 w 7200"/>
                  <a:gd name="connsiteY0" fmla="*/ 0 h 4985"/>
                  <a:gd name="connsiteX1" fmla="*/ 7201 w 7200"/>
                  <a:gd name="connsiteY1" fmla="*/ 4985 h 4985"/>
                  <a:gd name="connsiteX2" fmla="*/ 0 w 7200"/>
                  <a:gd name="connsiteY2" fmla="*/ 0 h 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0" h="4985">
                    <a:moveTo>
                      <a:pt x="0" y="0"/>
                    </a:moveTo>
                    <a:cubicBezTo>
                      <a:pt x="1108" y="2769"/>
                      <a:pt x="7201" y="1108"/>
                      <a:pt x="7201" y="4985"/>
                    </a:cubicBezTo>
                    <a:cubicBezTo>
                      <a:pt x="3323" y="4985"/>
                      <a:pt x="0" y="387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4" name="Freeform: Shape 1723">
                <a:extLst>
                  <a:ext uri="{FF2B5EF4-FFF2-40B4-BE49-F238E27FC236}">
                    <a16:creationId xmlns:a16="http://schemas.microsoft.com/office/drawing/2014/main" id="{12609964-CB54-4D2B-B385-2B1D2D71B2A0}"/>
                  </a:ext>
                </a:extLst>
              </p:cNvPr>
              <p:cNvSpPr/>
              <p:nvPr/>
            </p:nvSpPr>
            <p:spPr>
              <a:xfrm>
                <a:off x="6296507" y="2968491"/>
                <a:ext cx="4985" cy="915"/>
              </a:xfrm>
              <a:custGeom>
                <a:avLst/>
                <a:gdLst>
                  <a:gd name="connsiteX0" fmla="*/ 4985 w 4985"/>
                  <a:gd name="connsiteY0" fmla="*/ 362 h 915"/>
                  <a:gd name="connsiteX1" fmla="*/ 0 w 4985"/>
                  <a:gd name="connsiteY1" fmla="*/ 916 h 915"/>
                  <a:gd name="connsiteX2" fmla="*/ 4985 w 4985"/>
                  <a:gd name="connsiteY2" fmla="*/ 362 h 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85" h="915">
                    <a:moveTo>
                      <a:pt x="4985" y="362"/>
                    </a:moveTo>
                    <a:cubicBezTo>
                      <a:pt x="4431" y="1469"/>
                      <a:pt x="1662" y="362"/>
                      <a:pt x="0" y="916"/>
                    </a:cubicBezTo>
                    <a:cubicBezTo>
                      <a:pt x="1108" y="-746"/>
                      <a:pt x="3323" y="362"/>
                      <a:pt x="4985" y="3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5" name="Freeform: Shape 1724">
                <a:extLst>
                  <a:ext uri="{FF2B5EF4-FFF2-40B4-BE49-F238E27FC236}">
                    <a16:creationId xmlns:a16="http://schemas.microsoft.com/office/drawing/2014/main" id="{5A6F4B4B-D7BD-40E1-8F19-0FD87A5AAD6D}"/>
                  </a:ext>
                </a:extLst>
              </p:cNvPr>
              <p:cNvSpPr/>
              <p:nvPr/>
            </p:nvSpPr>
            <p:spPr>
              <a:xfrm>
                <a:off x="6043934" y="2968853"/>
                <a:ext cx="1869" cy="3877"/>
              </a:xfrm>
              <a:custGeom>
                <a:avLst/>
                <a:gdLst>
                  <a:gd name="connsiteX0" fmla="*/ 0 w 1869"/>
                  <a:gd name="connsiteY0" fmla="*/ 0 h 3877"/>
                  <a:gd name="connsiteX1" fmla="*/ 1662 w 1869"/>
                  <a:gd name="connsiteY1" fmla="*/ 3877 h 3877"/>
                  <a:gd name="connsiteX2" fmla="*/ 0 w 1869"/>
                  <a:gd name="connsiteY2" fmla="*/ 0 h 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69" h="3877">
                    <a:moveTo>
                      <a:pt x="0" y="0"/>
                    </a:moveTo>
                    <a:cubicBezTo>
                      <a:pt x="1662" y="0"/>
                      <a:pt x="2216" y="1662"/>
                      <a:pt x="1662" y="3877"/>
                    </a:cubicBezTo>
                    <a:cubicBezTo>
                      <a:pt x="1108" y="2769"/>
                      <a:pt x="0" y="221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6" name="Freeform: Shape 1725">
                <a:extLst>
                  <a:ext uri="{FF2B5EF4-FFF2-40B4-BE49-F238E27FC236}">
                    <a16:creationId xmlns:a16="http://schemas.microsoft.com/office/drawing/2014/main" id="{3090C065-1665-448A-80CD-DCB3F0E9A963}"/>
                  </a:ext>
                </a:extLst>
              </p:cNvPr>
              <p:cNvSpPr/>
              <p:nvPr/>
            </p:nvSpPr>
            <p:spPr>
              <a:xfrm>
                <a:off x="6165209" y="2968766"/>
                <a:ext cx="3422" cy="3410"/>
              </a:xfrm>
              <a:custGeom>
                <a:avLst/>
                <a:gdLst>
                  <a:gd name="connsiteX0" fmla="*/ 3350 w 3422"/>
                  <a:gd name="connsiteY0" fmla="*/ 87 h 3410"/>
                  <a:gd name="connsiteX1" fmla="*/ 580 w 3422"/>
                  <a:gd name="connsiteY1" fmla="*/ 3410 h 3410"/>
                  <a:gd name="connsiteX2" fmla="*/ 3350 w 3422"/>
                  <a:gd name="connsiteY2" fmla="*/ 87 h 3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22" h="3410">
                    <a:moveTo>
                      <a:pt x="3350" y="87"/>
                    </a:moveTo>
                    <a:cubicBezTo>
                      <a:pt x="3903" y="2856"/>
                      <a:pt x="1134" y="1748"/>
                      <a:pt x="580" y="3410"/>
                    </a:cubicBezTo>
                    <a:cubicBezTo>
                      <a:pt x="-1081" y="1748"/>
                      <a:pt x="1134" y="-467"/>
                      <a:pt x="3350" y="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7" name="Freeform: Shape 1726">
                <a:extLst>
                  <a:ext uri="{FF2B5EF4-FFF2-40B4-BE49-F238E27FC236}">
                    <a16:creationId xmlns:a16="http://schemas.microsoft.com/office/drawing/2014/main" id="{15B5749E-4562-4660-9C82-8979DFB18B6B}"/>
                  </a:ext>
                </a:extLst>
              </p:cNvPr>
              <p:cNvSpPr/>
              <p:nvPr/>
            </p:nvSpPr>
            <p:spPr>
              <a:xfrm>
                <a:off x="6119174" y="2969960"/>
                <a:ext cx="1196" cy="3877"/>
              </a:xfrm>
              <a:custGeom>
                <a:avLst/>
                <a:gdLst>
                  <a:gd name="connsiteX0" fmla="*/ 89 w 1196"/>
                  <a:gd name="connsiteY0" fmla="*/ 0 h 3877"/>
                  <a:gd name="connsiteX1" fmla="*/ 1196 w 1196"/>
                  <a:gd name="connsiteY1" fmla="*/ 3877 h 3877"/>
                  <a:gd name="connsiteX2" fmla="*/ 89 w 1196"/>
                  <a:gd name="connsiteY2" fmla="*/ 0 h 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6" h="3877">
                    <a:moveTo>
                      <a:pt x="89" y="0"/>
                    </a:moveTo>
                    <a:cubicBezTo>
                      <a:pt x="1750" y="0"/>
                      <a:pt x="643" y="2216"/>
                      <a:pt x="1196" y="3877"/>
                    </a:cubicBezTo>
                    <a:cubicBezTo>
                      <a:pt x="-465" y="3877"/>
                      <a:pt x="89" y="1662"/>
                      <a:pt x="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8" name="Freeform: Shape 1727">
                <a:extLst>
                  <a:ext uri="{FF2B5EF4-FFF2-40B4-BE49-F238E27FC236}">
                    <a16:creationId xmlns:a16="http://schemas.microsoft.com/office/drawing/2014/main" id="{9A436A0F-A751-4CE8-B1F9-92FBBE9126A8}"/>
                  </a:ext>
                </a:extLst>
              </p:cNvPr>
              <p:cNvSpPr/>
              <p:nvPr/>
            </p:nvSpPr>
            <p:spPr>
              <a:xfrm>
                <a:off x="6079383" y="2970514"/>
                <a:ext cx="3949" cy="6646"/>
              </a:xfrm>
              <a:custGeom>
                <a:avLst/>
                <a:gdLst>
                  <a:gd name="connsiteX0" fmla="*/ 0 w 3949"/>
                  <a:gd name="connsiteY0" fmla="*/ 0 h 6646"/>
                  <a:gd name="connsiteX1" fmla="*/ 3877 w 3949"/>
                  <a:gd name="connsiteY1" fmla="*/ 6093 h 6646"/>
                  <a:gd name="connsiteX2" fmla="*/ 2769 w 3949"/>
                  <a:gd name="connsiteY2" fmla="*/ 6647 h 6646"/>
                  <a:gd name="connsiteX3" fmla="*/ 0 w 3949"/>
                  <a:gd name="connsiteY3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9" h="6646">
                    <a:moveTo>
                      <a:pt x="0" y="0"/>
                    </a:moveTo>
                    <a:cubicBezTo>
                      <a:pt x="1662" y="1108"/>
                      <a:pt x="4431" y="2216"/>
                      <a:pt x="3877" y="6093"/>
                    </a:cubicBezTo>
                    <a:cubicBezTo>
                      <a:pt x="3323" y="6093"/>
                      <a:pt x="3323" y="6093"/>
                      <a:pt x="2769" y="6647"/>
                    </a:cubicBezTo>
                    <a:cubicBezTo>
                      <a:pt x="0" y="6647"/>
                      <a:pt x="554" y="276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9" name="Freeform: Shape 1728">
                <a:extLst>
                  <a:ext uri="{FF2B5EF4-FFF2-40B4-BE49-F238E27FC236}">
                    <a16:creationId xmlns:a16="http://schemas.microsoft.com/office/drawing/2014/main" id="{D01B47E9-BABB-4D3F-ADDA-3827888D1A4F}"/>
                  </a:ext>
                </a:extLst>
              </p:cNvPr>
              <p:cNvSpPr/>
              <p:nvPr/>
            </p:nvSpPr>
            <p:spPr>
              <a:xfrm>
                <a:off x="6155867" y="2971068"/>
                <a:ext cx="3830" cy="4431"/>
              </a:xfrm>
              <a:custGeom>
                <a:avLst/>
                <a:gdLst>
                  <a:gd name="connsiteX0" fmla="*/ 3830 w 3830"/>
                  <a:gd name="connsiteY0" fmla="*/ 0 h 4431"/>
                  <a:gd name="connsiteX1" fmla="*/ 507 w 3830"/>
                  <a:gd name="connsiteY1" fmla="*/ 4431 h 4431"/>
                  <a:gd name="connsiteX2" fmla="*/ 3830 w 3830"/>
                  <a:gd name="connsiteY2" fmla="*/ 0 h 4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30" h="4431">
                    <a:moveTo>
                      <a:pt x="3830" y="0"/>
                    </a:moveTo>
                    <a:cubicBezTo>
                      <a:pt x="3830" y="2769"/>
                      <a:pt x="2169" y="3323"/>
                      <a:pt x="507" y="4431"/>
                    </a:cubicBezTo>
                    <a:cubicBezTo>
                      <a:pt x="-1155" y="2216"/>
                      <a:pt x="1615" y="554"/>
                      <a:pt x="3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0" name="Freeform: Shape 1729">
                <a:extLst>
                  <a:ext uri="{FF2B5EF4-FFF2-40B4-BE49-F238E27FC236}">
                    <a16:creationId xmlns:a16="http://schemas.microsoft.com/office/drawing/2014/main" id="{24BCE793-905F-479C-ABDF-A64F51EC2BC9}"/>
                  </a:ext>
                </a:extLst>
              </p:cNvPr>
              <p:cNvSpPr/>
              <p:nvPr/>
            </p:nvSpPr>
            <p:spPr>
              <a:xfrm>
                <a:off x="6075506" y="2971622"/>
                <a:ext cx="2215" cy="2769"/>
              </a:xfrm>
              <a:custGeom>
                <a:avLst/>
                <a:gdLst>
                  <a:gd name="connsiteX0" fmla="*/ 2216 w 2215"/>
                  <a:gd name="connsiteY0" fmla="*/ 0 h 2769"/>
                  <a:gd name="connsiteX1" fmla="*/ 2216 w 2215"/>
                  <a:gd name="connsiteY1" fmla="*/ 2769 h 2769"/>
                  <a:gd name="connsiteX2" fmla="*/ 0 w 2215"/>
                  <a:gd name="connsiteY2" fmla="*/ 1662 h 2769"/>
                  <a:gd name="connsiteX3" fmla="*/ 2216 w 2215"/>
                  <a:gd name="connsiteY3" fmla="*/ 0 h 2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5" h="2769">
                    <a:moveTo>
                      <a:pt x="2216" y="0"/>
                    </a:moveTo>
                    <a:cubicBezTo>
                      <a:pt x="2216" y="1108"/>
                      <a:pt x="2216" y="1662"/>
                      <a:pt x="2216" y="2769"/>
                    </a:cubicBezTo>
                    <a:cubicBezTo>
                      <a:pt x="1108" y="2769"/>
                      <a:pt x="554" y="1662"/>
                      <a:pt x="0" y="1662"/>
                    </a:cubicBezTo>
                    <a:cubicBezTo>
                      <a:pt x="0" y="554"/>
                      <a:pt x="1108" y="0"/>
                      <a:pt x="2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1" name="Freeform: Shape 1730">
                <a:extLst>
                  <a:ext uri="{FF2B5EF4-FFF2-40B4-BE49-F238E27FC236}">
                    <a16:creationId xmlns:a16="http://schemas.microsoft.com/office/drawing/2014/main" id="{9608390C-7D35-4D8F-AABC-C01FCD862F31}"/>
                  </a:ext>
                </a:extLst>
              </p:cNvPr>
              <p:cNvSpPr/>
              <p:nvPr/>
            </p:nvSpPr>
            <p:spPr>
              <a:xfrm>
                <a:off x="6048919" y="2972730"/>
                <a:ext cx="24925" cy="19386"/>
              </a:xfrm>
              <a:custGeom>
                <a:avLst/>
                <a:gdLst>
                  <a:gd name="connsiteX0" fmla="*/ 0 w 24925"/>
                  <a:gd name="connsiteY0" fmla="*/ 0 h 19386"/>
                  <a:gd name="connsiteX1" fmla="*/ 24925 w 24925"/>
                  <a:gd name="connsiteY1" fmla="*/ 19386 h 19386"/>
                  <a:gd name="connsiteX2" fmla="*/ 0 w 24925"/>
                  <a:gd name="connsiteY2" fmla="*/ 1662 h 19386"/>
                  <a:gd name="connsiteX3" fmla="*/ 0 w 2492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925" h="19386">
                    <a:moveTo>
                      <a:pt x="0" y="0"/>
                    </a:moveTo>
                    <a:cubicBezTo>
                      <a:pt x="8308" y="6647"/>
                      <a:pt x="17171" y="12186"/>
                      <a:pt x="24925" y="19386"/>
                    </a:cubicBezTo>
                    <a:cubicBezTo>
                      <a:pt x="16617" y="13847"/>
                      <a:pt x="7754" y="8308"/>
                      <a:pt x="0" y="1662"/>
                    </a:cubicBezTo>
                    <a:cubicBezTo>
                      <a:pt x="0" y="1108"/>
                      <a:pt x="0" y="554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2" name="Freeform: Shape 1731">
                <a:extLst>
                  <a:ext uri="{FF2B5EF4-FFF2-40B4-BE49-F238E27FC236}">
                    <a16:creationId xmlns:a16="http://schemas.microsoft.com/office/drawing/2014/main" id="{6C6A1327-569C-4C3F-8732-34D6E5BE9368}"/>
                  </a:ext>
                </a:extLst>
              </p:cNvPr>
              <p:cNvSpPr/>
              <p:nvPr/>
            </p:nvSpPr>
            <p:spPr>
              <a:xfrm>
                <a:off x="6089353" y="2972176"/>
                <a:ext cx="4084" cy="5612"/>
              </a:xfrm>
              <a:custGeom>
                <a:avLst/>
                <a:gdLst>
                  <a:gd name="connsiteX0" fmla="*/ 3877 w 4084"/>
                  <a:gd name="connsiteY0" fmla="*/ 5539 h 5612"/>
                  <a:gd name="connsiteX1" fmla="*/ 0 w 4084"/>
                  <a:gd name="connsiteY1" fmla="*/ 3323 h 5612"/>
                  <a:gd name="connsiteX2" fmla="*/ 3323 w 4084"/>
                  <a:gd name="connsiteY2" fmla="*/ 0 h 5612"/>
                  <a:gd name="connsiteX3" fmla="*/ 3877 w 4084"/>
                  <a:gd name="connsiteY3" fmla="*/ 5539 h 5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84" h="5612">
                    <a:moveTo>
                      <a:pt x="3877" y="5539"/>
                    </a:moveTo>
                    <a:cubicBezTo>
                      <a:pt x="1662" y="6093"/>
                      <a:pt x="1662" y="3323"/>
                      <a:pt x="0" y="3323"/>
                    </a:cubicBezTo>
                    <a:cubicBezTo>
                      <a:pt x="554" y="2216"/>
                      <a:pt x="2216" y="1108"/>
                      <a:pt x="3323" y="0"/>
                    </a:cubicBezTo>
                    <a:cubicBezTo>
                      <a:pt x="4985" y="554"/>
                      <a:pt x="3323" y="3877"/>
                      <a:pt x="3877" y="5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3" name="Freeform: Shape 1732">
                <a:extLst>
                  <a:ext uri="{FF2B5EF4-FFF2-40B4-BE49-F238E27FC236}">
                    <a16:creationId xmlns:a16="http://schemas.microsoft.com/office/drawing/2014/main" id="{459C637A-262D-4145-8004-4DD4C9C2D218}"/>
                  </a:ext>
                </a:extLst>
              </p:cNvPr>
              <p:cNvSpPr/>
              <p:nvPr/>
            </p:nvSpPr>
            <p:spPr>
              <a:xfrm>
                <a:off x="6102646" y="2973838"/>
                <a:ext cx="8862" cy="23263"/>
              </a:xfrm>
              <a:custGeom>
                <a:avLst/>
                <a:gdLst>
                  <a:gd name="connsiteX0" fmla="*/ 0 w 8862"/>
                  <a:gd name="connsiteY0" fmla="*/ 0 h 23263"/>
                  <a:gd name="connsiteX1" fmla="*/ 7201 w 8862"/>
                  <a:gd name="connsiteY1" fmla="*/ 2769 h 23263"/>
                  <a:gd name="connsiteX2" fmla="*/ 7201 w 8862"/>
                  <a:gd name="connsiteY2" fmla="*/ 9416 h 23263"/>
                  <a:gd name="connsiteX3" fmla="*/ 7754 w 8862"/>
                  <a:gd name="connsiteY3" fmla="*/ 13293 h 23263"/>
                  <a:gd name="connsiteX4" fmla="*/ 8862 w 8862"/>
                  <a:gd name="connsiteY4" fmla="*/ 23263 h 23263"/>
                  <a:gd name="connsiteX5" fmla="*/ 2769 w 8862"/>
                  <a:gd name="connsiteY5" fmla="*/ 21602 h 23263"/>
                  <a:gd name="connsiteX6" fmla="*/ 0 w 8862"/>
                  <a:gd name="connsiteY6" fmla="*/ 0 h 23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62" h="23263">
                    <a:moveTo>
                      <a:pt x="0" y="0"/>
                    </a:moveTo>
                    <a:cubicBezTo>
                      <a:pt x="2216" y="1108"/>
                      <a:pt x="4431" y="2216"/>
                      <a:pt x="7201" y="2769"/>
                    </a:cubicBezTo>
                    <a:cubicBezTo>
                      <a:pt x="6647" y="4985"/>
                      <a:pt x="7754" y="7201"/>
                      <a:pt x="7201" y="9416"/>
                    </a:cubicBezTo>
                    <a:cubicBezTo>
                      <a:pt x="6647" y="12739"/>
                      <a:pt x="6647" y="10524"/>
                      <a:pt x="7754" y="13293"/>
                    </a:cubicBezTo>
                    <a:cubicBezTo>
                      <a:pt x="8862" y="16063"/>
                      <a:pt x="7754" y="19940"/>
                      <a:pt x="8862" y="23263"/>
                    </a:cubicBezTo>
                    <a:cubicBezTo>
                      <a:pt x="6647" y="23263"/>
                      <a:pt x="4431" y="22709"/>
                      <a:pt x="2769" y="21602"/>
                    </a:cubicBezTo>
                    <a:cubicBezTo>
                      <a:pt x="2216" y="14401"/>
                      <a:pt x="554" y="7754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4" name="Freeform: Shape 1733">
                <a:extLst>
                  <a:ext uri="{FF2B5EF4-FFF2-40B4-BE49-F238E27FC236}">
                    <a16:creationId xmlns:a16="http://schemas.microsoft.com/office/drawing/2014/main" id="{62AC8126-DCA6-49F7-89DC-7F641C22D799}"/>
                  </a:ext>
                </a:extLst>
              </p:cNvPr>
              <p:cNvSpPr/>
              <p:nvPr/>
            </p:nvSpPr>
            <p:spPr>
              <a:xfrm>
                <a:off x="6115419" y="2974391"/>
                <a:ext cx="2182" cy="13293"/>
              </a:xfrm>
              <a:custGeom>
                <a:avLst/>
                <a:gdLst>
                  <a:gd name="connsiteX0" fmla="*/ 520 w 2182"/>
                  <a:gd name="connsiteY0" fmla="*/ 0 h 13293"/>
                  <a:gd name="connsiteX1" fmla="*/ 2182 w 2182"/>
                  <a:gd name="connsiteY1" fmla="*/ 13293 h 13293"/>
                  <a:gd name="connsiteX2" fmla="*/ 520 w 2182"/>
                  <a:gd name="connsiteY2" fmla="*/ 0 h 1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82" h="13293">
                    <a:moveTo>
                      <a:pt x="520" y="0"/>
                    </a:moveTo>
                    <a:cubicBezTo>
                      <a:pt x="1628" y="2216"/>
                      <a:pt x="1074" y="9416"/>
                      <a:pt x="2182" y="13293"/>
                    </a:cubicBezTo>
                    <a:cubicBezTo>
                      <a:pt x="-2249" y="11632"/>
                      <a:pt x="1628" y="4431"/>
                      <a:pt x="5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5" name="Freeform: Shape 1734">
                <a:extLst>
                  <a:ext uri="{FF2B5EF4-FFF2-40B4-BE49-F238E27FC236}">
                    <a16:creationId xmlns:a16="http://schemas.microsoft.com/office/drawing/2014/main" id="{360825C6-4089-41F8-B113-9EFF981B6BDA}"/>
                  </a:ext>
                </a:extLst>
              </p:cNvPr>
              <p:cNvSpPr/>
              <p:nvPr/>
            </p:nvSpPr>
            <p:spPr>
              <a:xfrm>
                <a:off x="6122586" y="2973838"/>
                <a:ext cx="4984" cy="6092"/>
              </a:xfrm>
              <a:custGeom>
                <a:avLst/>
                <a:gdLst>
                  <a:gd name="connsiteX0" fmla="*/ 0 w 4984"/>
                  <a:gd name="connsiteY0" fmla="*/ 0 h 6092"/>
                  <a:gd name="connsiteX1" fmla="*/ 4985 w 4984"/>
                  <a:gd name="connsiteY1" fmla="*/ 6093 h 6092"/>
                  <a:gd name="connsiteX2" fmla="*/ 0 w 4984"/>
                  <a:gd name="connsiteY2" fmla="*/ 0 h 6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84" h="6092">
                    <a:moveTo>
                      <a:pt x="0" y="0"/>
                    </a:moveTo>
                    <a:cubicBezTo>
                      <a:pt x="2216" y="1662"/>
                      <a:pt x="4985" y="2216"/>
                      <a:pt x="4985" y="6093"/>
                    </a:cubicBezTo>
                    <a:cubicBezTo>
                      <a:pt x="3323" y="4431"/>
                      <a:pt x="0" y="387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6" name="Freeform: Shape 1735">
                <a:extLst>
                  <a:ext uri="{FF2B5EF4-FFF2-40B4-BE49-F238E27FC236}">
                    <a16:creationId xmlns:a16="http://schemas.microsoft.com/office/drawing/2014/main" id="{1390C1CB-D4CE-4343-BEC5-CBCBA6368BE9}"/>
                  </a:ext>
                </a:extLst>
              </p:cNvPr>
              <p:cNvSpPr/>
              <p:nvPr/>
            </p:nvSpPr>
            <p:spPr>
              <a:xfrm>
                <a:off x="6072405" y="2974391"/>
                <a:ext cx="6424" cy="6345"/>
              </a:xfrm>
              <a:custGeom>
                <a:avLst/>
                <a:gdLst>
                  <a:gd name="connsiteX0" fmla="*/ 331 w 6424"/>
                  <a:gd name="connsiteY0" fmla="*/ 0 h 6345"/>
                  <a:gd name="connsiteX1" fmla="*/ 6424 w 6424"/>
                  <a:gd name="connsiteY1" fmla="*/ 5539 h 6345"/>
                  <a:gd name="connsiteX2" fmla="*/ 331 w 6424"/>
                  <a:gd name="connsiteY2" fmla="*/ 0 h 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24" h="6345">
                    <a:moveTo>
                      <a:pt x="331" y="0"/>
                    </a:moveTo>
                    <a:cubicBezTo>
                      <a:pt x="2547" y="1662"/>
                      <a:pt x="5870" y="2216"/>
                      <a:pt x="6424" y="5539"/>
                    </a:cubicBezTo>
                    <a:cubicBezTo>
                      <a:pt x="3655" y="8308"/>
                      <a:pt x="-1330" y="3323"/>
                      <a:pt x="3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7" name="Freeform: Shape 1736">
                <a:extLst>
                  <a:ext uri="{FF2B5EF4-FFF2-40B4-BE49-F238E27FC236}">
                    <a16:creationId xmlns:a16="http://schemas.microsoft.com/office/drawing/2014/main" id="{76F3F950-4535-4C0D-9D78-AB2BFBD671C4}"/>
                  </a:ext>
                </a:extLst>
              </p:cNvPr>
              <p:cNvSpPr/>
              <p:nvPr/>
            </p:nvSpPr>
            <p:spPr>
              <a:xfrm>
                <a:off x="6279337" y="2974427"/>
                <a:ext cx="9969" cy="2733"/>
              </a:xfrm>
              <a:custGeom>
                <a:avLst/>
                <a:gdLst>
                  <a:gd name="connsiteX0" fmla="*/ 9970 w 9969"/>
                  <a:gd name="connsiteY0" fmla="*/ 518 h 2733"/>
                  <a:gd name="connsiteX1" fmla="*/ 0 w 9969"/>
                  <a:gd name="connsiteY1" fmla="*/ 2734 h 2733"/>
                  <a:gd name="connsiteX2" fmla="*/ 9970 w 9969"/>
                  <a:gd name="connsiteY2" fmla="*/ 518 h 2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969" h="2733">
                    <a:moveTo>
                      <a:pt x="9970" y="518"/>
                    </a:moveTo>
                    <a:cubicBezTo>
                      <a:pt x="7754" y="2180"/>
                      <a:pt x="3877" y="2734"/>
                      <a:pt x="0" y="2734"/>
                    </a:cubicBezTo>
                    <a:cubicBezTo>
                      <a:pt x="2216" y="1626"/>
                      <a:pt x="6647" y="-1143"/>
                      <a:pt x="9970" y="51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8" name="Freeform: Shape 1737">
                <a:extLst>
                  <a:ext uri="{FF2B5EF4-FFF2-40B4-BE49-F238E27FC236}">
                    <a16:creationId xmlns:a16="http://schemas.microsoft.com/office/drawing/2014/main" id="{6E7FC4D0-3F3B-4DD9-B462-43C28780245D}"/>
                  </a:ext>
                </a:extLst>
              </p:cNvPr>
              <p:cNvSpPr/>
              <p:nvPr/>
            </p:nvSpPr>
            <p:spPr>
              <a:xfrm>
                <a:off x="6165329" y="2974945"/>
                <a:ext cx="3230" cy="2215"/>
              </a:xfrm>
              <a:custGeom>
                <a:avLst/>
                <a:gdLst>
                  <a:gd name="connsiteX0" fmla="*/ 2676 w 3230"/>
                  <a:gd name="connsiteY0" fmla="*/ 0 h 2215"/>
                  <a:gd name="connsiteX1" fmla="*/ 3230 w 3230"/>
                  <a:gd name="connsiteY1" fmla="*/ 1662 h 2215"/>
                  <a:gd name="connsiteX2" fmla="*/ 461 w 3230"/>
                  <a:gd name="connsiteY2" fmla="*/ 2216 h 2215"/>
                  <a:gd name="connsiteX3" fmla="*/ 2676 w 3230"/>
                  <a:gd name="connsiteY3" fmla="*/ 0 h 2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0" h="2215">
                    <a:moveTo>
                      <a:pt x="2676" y="0"/>
                    </a:moveTo>
                    <a:cubicBezTo>
                      <a:pt x="3230" y="0"/>
                      <a:pt x="3230" y="1108"/>
                      <a:pt x="3230" y="1662"/>
                    </a:cubicBezTo>
                    <a:cubicBezTo>
                      <a:pt x="2676" y="1662"/>
                      <a:pt x="461" y="1108"/>
                      <a:pt x="461" y="2216"/>
                    </a:cubicBezTo>
                    <a:cubicBezTo>
                      <a:pt x="-1201" y="1108"/>
                      <a:pt x="2123" y="1108"/>
                      <a:pt x="26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9" name="Freeform: Shape 1738">
                <a:extLst>
                  <a:ext uri="{FF2B5EF4-FFF2-40B4-BE49-F238E27FC236}">
                    <a16:creationId xmlns:a16="http://schemas.microsoft.com/office/drawing/2014/main" id="{0FE6A6C1-2086-4612-B600-AF8AA9657792}"/>
                  </a:ext>
                </a:extLst>
              </p:cNvPr>
              <p:cNvSpPr/>
              <p:nvPr/>
            </p:nvSpPr>
            <p:spPr>
              <a:xfrm>
                <a:off x="6130341" y="2975499"/>
                <a:ext cx="9416" cy="6646"/>
              </a:xfrm>
              <a:custGeom>
                <a:avLst/>
                <a:gdLst>
                  <a:gd name="connsiteX0" fmla="*/ 0 w 9416"/>
                  <a:gd name="connsiteY0" fmla="*/ 0 h 6646"/>
                  <a:gd name="connsiteX1" fmla="*/ 9416 w 9416"/>
                  <a:gd name="connsiteY1" fmla="*/ 6647 h 6646"/>
                  <a:gd name="connsiteX2" fmla="*/ 0 w 9416"/>
                  <a:gd name="connsiteY2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16" h="6646">
                    <a:moveTo>
                      <a:pt x="0" y="0"/>
                    </a:moveTo>
                    <a:cubicBezTo>
                      <a:pt x="2769" y="2216"/>
                      <a:pt x="7201" y="3323"/>
                      <a:pt x="9416" y="6647"/>
                    </a:cubicBezTo>
                    <a:cubicBezTo>
                      <a:pt x="6093" y="4985"/>
                      <a:pt x="2769" y="332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0" name="Freeform: Shape 1739">
                <a:extLst>
                  <a:ext uri="{FF2B5EF4-FFF2-40B4-BE49-F238E27FC236}">
                    <a16:creationId xmlns:a16="http://schemas.microsoft.com/office/drawing/2014/main" id="{CAF7DD2B-8D49-47DE-8EE5-59F603305505}"/>
                  </a:ext>
                </a:extLst>
              </p:cNvPr>
              <p:cNvSpPr/>
              <p:nvPr/>
            </p:nvSpPr>
            <p:spPr>
              <a:xfrm>
                <a:off x="6086533" y="2976607"/>
                <a:ext cx="5034" cy="4431"/>
              </a:xfrm>
              <a:custGeom>
                <a:avLst/>
                <a:gdLst>
                  <a:gd name="connsiteX0" fmla="*/ 604 w 5034"/>
                  <a:gd name="connsiteY0" fmla="*/ 0 h 4431"/>
                  <a:gd name="connsiteX1" fmla="*/ 5035 w 5034"/>
                  <a:gd name="connsiteY1" fmla="*/ 1662 h 4431"/>
                  <a:gd name="connsiteX2" fmla="*/ 1158 w 5034"/>
                  <a:gd name="connsiteY2" fmla="*/ 4431 h 4431"/>
                  <a:gd name="connsiteX3" fmla="*/ 604 w 5034"/>
                  <a:gd name="connsiteY3" fmla="*/ 0 h 4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34" h="4431">
                    <a:moveTo>
                      <a:pt x="604" y="0"/>
                    </a:moveTo>
                    <a:cubicBezTo>
                      <a:pt x="2819" y="0"/>
                      <a:pt x="3373" y="1662"/>
                      <a:pt x="5035" y="1662"/>
                    </a:cubicBezTo>
                    <a:cubicBezTo>
                      <a:pt x="4481" y="3323"/>
                      <a:pt x="2265" y="3323"/>
                      <a:pt x="1158" y="4431"/>
                    </a:cubicBezTo>
                    <a:cubicBezTo>
                      <a:pt x="50" y="3877"/>
                      <a:pt x="-504" y="1108"/>
                      <a:pt x="6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1" name="Freeform: Shape 1740">
                <a:extLst>
                  <a:ext uri="{FF2B5EF4-FFF2-40B4-BE49-F238E27FC236}">
                    <a16:creationId xmlns:a16="http://schemas.microsoft.com/office/drawing/2014/main" id="{49C70AF3-26C7-416C-8508-971BA6391CE6}"/>
                  </a:ext>
                </a:extLst>
              </p:cNvPr>
              <p:cNvSpPr/>
              <p:nvPr/>
            </p:nvSpPr>
            <p:spPr>
              <a:xfrm>
                <a:off x="6119263" y="2976607"/>
                <a:ext cx="1107" cy="6610"/>
              </a:xfrm>
              <a:custGeom>
                <a:avLst/>
                <a:gdLst>
                  <a:gd name="connsiteX0" fmla="*/ 0 w 1107"/>
                  <a:gd name="connsiteY0" fmla="*/ 0 h 6610"/>
                  <a:gd name="connsiteX1" fmla="*/ 1108 w 1107"/>
                  <a:gd name="connsiteY1" fmla="*/ 6093 h 6610"/>
                  <a:gd name="connsiteX2" fmla="*/ 554 w 1107"/>
                  <a:gd name="connsiteY2" fmla="*/ 1662 h 6610"/>
                  <a:gd name="connsiteX3" fmla="*/ 0 w 1107"/>
                  <a:gd name="connsiteY3" fmla="*/ 0 h 6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7" h="6610">
                    <a:moveTo>
                      <a:pt x="0" y="0"/>
                    </a:moveTo>
                    <a:cubicBezTo>
                      <a:pt x="1662" y="554"/>
                      <a:pt x="554" y="3877"/>
                      <a:pt x="1108" y="6093"/>
                    </a:cubicBezTo>
                    <a:cubicBezTo>
                      <a:pt x="554" y="8308"/>
                      <a:pt x="554" y="2769"/>
                      <a:pt x="554" y="1662"/>
                    </a:cubicBezTo>
                    <a:cubicBezTo>
                      <a:pt x="0" y="1108"/>
                      <a:pt x="0" y="554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2" name="Freeform: Shape 1741">
                <a:extLst>
                  <a:ext uri="{FF2B5EF4-FFF2-40B4-BE49-F238E27FC236}">
                    <a16:creationId xmlns:a16="http://schemas.microsoft.com/office/drawing/2014/main" id="{D6F777B7-66E9-4E9C-8779-03A9B9C2F225}"/>
                  </a:ext>
                </a:extLst>
              </p:cNvPr>
              <p:cNvSpPr/>
              <p:nvPr/>
            </p:nvSpPr>
            <p:spPr>
              <a:xfrm>
                <a:off x="6155820" y="2977161"/>
                <a:ext cx="3323" cy="6092"/>
              </a:xfrm>
              <a:custGeom>
                <a:avLst/>
                <a:gdLst>
                  <a:gd name="connsiteX0" fmla="*/ 2769 w 3323"/>
                  <a:gd name="connsiteY0" fmla="*/ 0 h 6092"/>
                  <a:gd name="connsiteX1" fmla="*/ 3323 w 3323"/>
                  <a:gd name="connsiteY1" fmla="*/ 4431 h 6092"/>
                  <a:gd name="connsiteX2" fmla="*/ 0 w 3323"/>
                  <a:gd name="connsiteY2" fmla="*/ 6093 h 6092"/>
                  <a:gd name="connsiteX3" fmla="*/ 0 w 3323"/>
                  <a:gd name="connsiteY3" fmla="*/ 2216 h 6092"/>
                  <a:gd name="connsiteX4" fmla="*/ 2769 w 3323"/>
                  <a:gd name="connsiteY4" fmla="*/ 0 h 6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3" h="6092">
                    <a:moveTo>
                      <a:pt x="2769" y="0"/>
                    </a:moveTo>
                    <a:cubicBezTo>
                      <a:pt x="3877" y="554"/>
                      <a:pt x="2769" y="3323"/>
                      <a:pt x="3323" y="4431"/>
                    </a:cubicBezTo>
                    <a:cubicBezTo>
                      <a:pt x="2216" y="4985"/>
                      <a:pt x="1662" y="5539"/>
                      <a:pt x="0" y="6093"/>
                    </a:cubicBezTo>
                    <a:cubicBezTo>
                      <a:pt x="0" y="4431"/>
                      <a:pt x="0" y="3323"/>
                      <a:pt x="0" y="2216"/>
                    </a:cubicBezTo>
                    <a:cubicBezTo>
                      <a:pt x="1108" y="1108"/>
                      <a:pt x="2216" y="554"/>
                      <a:pt x="27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3" name="Freeform: Shape 1742">
                <a:extLst>
                  <a:ext uri="{FF2B5EF4-FFF2-40B4-BE49-F238E27FC236}">
                    <a16:creationId xmlns:a16="http://schemas.microsoft.com/office/drawing/2014/main" id="{F00E134D-5FBB-4783-BF89-78573202A2A0}"/>
                  </a:ext>
                </a:extLst>
              </p:cNvPr>
              <p:cNvSpPr/>
              <p:nvPr/>
            </p:nvSpPr>
            <p:spPr>
              <a:xfrm>
                <a:off x="6122586" y="2979930"/>
                <a:ext cx="5538" cy="7754"/>
              </a:xfrm>
              <a:custGeom>
                <a:avLst/>
                <a:gdLst>
                  <a:gd name="connsiteX0" fmla="*/ 0 w 5538"/>
                  <a:gd name="connsiteY0" fmla="*/ 0 h 7754"/>
                  <a:gd name="connsiteX1" fmla="*/ 5539 w 5538"/>
                  <a:gd name="connsiteY1" fmla="*/ 7754 h 7754"/>
                  <a:gd name="connsiteX2" fmla="*/ 0 w 5538"/>
                  <a:gd name="connsiteY2" fmla="*/ 0 h 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38" h="7754">
                    <a:moveTo>
                      <a:pt x="0" y="0"/>
                    </a:moveTo>
                    <a:cubicBezTo>
                      <a:pt x="3323" y="1108"/>
                      <a:pt x="5539" y="3323"/>
                      <a:pt x="5539" y="7754"/>
                    </a:cubicBezTo>
                    <a:cubicBezTo>
                      <a:pt x="2769" y="6093"/>
                      <a:pt x="0" y="443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4" name="Freeform: Shape 1743">
                <a:extLst>
                  <a:ext uri="{FF2B5EF4-FFF2-40B4-BE49-F238E27FC236}">
                    <a16:creationId xmlns:a16="http://schemas.microsoft.com/office/drawing/2014/main" id="{B0A8F5C9-A43E-47C7-B4B3-1AB9652EDA33}"/>
                  </a:ext>
                </a:extLst>
              </p:cNvPr>
              <p:cNvSpPr/>
              <p:nvPr/>
            </p:nvSpPr>
            <p:spPr>
              <a:xfrm>
                <a:off x="6130341" y="2979930"/>
                <a:ext cx="9416" cy="9416"/>
              </a:xfrm>
              <a:custGeom>
                <a:avLst/>
                <a:gdLst>
                  <a:gd name="connsiteX0" fmla="*/ 0 w 9416"/>
                  <a:gd name="connsiteY0" fmla="*/ 0 h 9416"/>
                  <a:gd name="connsiteX1" fmla="*/ 9416 w 9416"/>
                  <a:gd name="connsiteY1" fmla="*/ 9416 h 9416"/>
                  <a:gd name="connsiteX2" fmla="*/ 0 w 9416"/>
                  <a:gd name="connsiteY2" fmla="*/ 0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16" h="9416">
                    <a:moveTo>
                      <a:pt x="0" y="0"/>
                    </a:moveTo>
                    <a:cubicBezTo>
                      <a:pt x="3323" y="2769"/>
                      <a:pt x="8862" y="3877"/>
                      <a:pt x="9416" y="9416"/>
                    </a:cubicBezTo>
                    <a:cubicBezTo>
                      <a:pt x="6647" y="6093"/>
                      <a:pt x="1108" y="553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5" name="Freeform: Shape 1744">
                <a:extLst>
                  <a:ext uri="{FF2B5EF4-FFF2-40B4-BE49-F238E27FC236}">
                    <a16:creationId xmlns:a16="http://schemas.microsoft.com/office/drawing/2014/main" id="{A0BCC4EA-8608-4FC1-AF5B-D12166665B90}"/>
                  </a:ext>
                </a:extLst>
              </p:cNvPr>
              <p:cNvSpPr/>
              <p:nvPr/>
            </p:nvSpPr>
            <p:spPr>
              <a:xfrm>
                <a:off x="6090461" y="2980484"/>
                <a:ext cx="3323" cy="4431"/>
              </a:xfrm>
              <a:custGeom>
                <a:avLst/>
                <a:gdLst>
                  <a:gd name="connsiteX0" fmla="*/ 2216 w 3323"/>
                  <a:gd name="connsiteY0" fmla="*/ 0 h 4431"/>
                  <a:gd name="connsiteX1" fmla="*/ 3323 w 3323"/>
                  <a:gd name="connsiteY1" fmla="*/ 4431 h 4431"/>
                  <a:gd name="connsiteX2" fmla="*/ 0 w 3323"/>
                  <a:gd name="connsiteY2" fmla="*/ 1662 h 4431"/>
                  <a:gd name="connsiteX3" fmla="*/ 2216 w 3323"/>
                  <a:gd name="connsiteY3" fmla="*/ 0 h 4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3" h="4431">
                    <a:moveTo>
                      <a:pt x="2216" y="0"/>
                    </a:moveTo>
                    <a:cubicBezTo>
                      <a:pt x="3877" y="0"/>
                      <a:pt x="2769" y="3323"/>
                      <a:pt x="3323" y="4431"/>
                    </a:cubicBezTo>
                    <a:cubicBezTo>
                      <a:pt x="1662" y="3877"/>
                      <a:pt x="554" y="3323"/>
                      <a:pt x="0" y="1662"/>
                    </a:cubicBezTo>
                    <a:cubicBezTo>
                      <a:pt x="1108" y="1662"/>
                      <a:pt x="1108" y="554"/>
                      <a:pt x="2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6" name="Freeform: Shape 1745">
                <a:extLst>
                  <a:ext uri="{FF2B5EF4-FFF2-40B4-BE49-F238E27FC236}">
                    <a16:creationId xmlns:a16="http://schemas.microsoft.com/office/drawing/2014/main" id="{A07D75DC-07F7-4170-918B-A47175B19352}"/>
                  </a:ext>
                </a:extLst>
              </p:cNvPr>
              <p:cNvSpPr/>
              <p:nvPr/>
            </p:nvSpPr>
            <p:spPr>
              <a:xfrm>
                <a:off x="6164682" y="2980484"/>
                <a:ext cx="3993" cy="2855"/>
              </a:xfrm>
              <a:custGeom>
                <a:avLst/>
                <a:gdLst>
                  <a:gd name="connsiteX0" fmla="*/ 3877 w 3993"/>
                  <a:gd name="connsiteY0" fmla="*/ 0 h 2855"/>
                  <a:gd name="connsiteX1" fmla="*/ 3877 w 3993"/>
                  <a:gd name="connsiteY1" fmla="*/ 2216 h 2855"/>
                  <a:gd name="connsiteX2" fmla="*/ 0 w 3993"/>
                  <a:gd name="connsiteY2" fmla="*/ 2216 h 2855"/>
                  <a:gd name="connsiteX3" fmla="*/ 3877 w 3993"/>
                  <a:gd name="connsiteY3" fmla="*/ 0 h 2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3" h="2855">
                    <a:moveTo>
                      <a:pt x="3877" y="0"/>
                    </a:moveTo>
                    <a:cubicBezTo>
                      <a:pt x="4431" y="1108"/>
                      <a:pt x="2769" y="2216"/>
                      <a:pt x="3877" y="2216"/>
                    </a:cubicBezTo>
                    <a:cubicBezTo>
                      <a:pt x="3323" y="3323"/>
                      <a:pt x="554" y="2769"/>
                      <a:pt x="0" y="2216"/>
                    </a:cubicBezTo>
                    <a:cubicBezTo>
                      <a:pt x="0" y="0"/>
                      <a:pt x="2216" y="554"/>
                      <a:pt x="38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7" name="Freeform: Shape 1746">
                <a:extLst>
                  <a:ext uri="{FF2B5EF4-FFF2-40B4-BE49-F238E27FC236}">
                    <a16:creationId xmlns:a16="http://schemas.microsoft.com/office/drawing/2014/main" id="{D787296B-FD92-4AF3-9CBD-50ADDE9AB4E0}"/>
                  </a:ext>
                </a:extLst>
              </p:cNvPr>
              <p:cNvSpPr/>
              <p:nvPr/>
            </p:nvSpPr>
            <p:spPr>
              <a:xfrm>
                <a:off x="6080995" y="2980484"/>
                <a:ext cx="3373" cy="4431"/>
              </a:xfrm>
              <a:custGeom>
                <a:avLst/>
                <a:gdLst>
                  <a:gd name="connsiteX0" fmla="*/ 604 w 3373"/>
                  <a:gd name="connsiteY0" fmla="*/ 0 h 4431"/>
                  <a:gd name="connsiteX1" fmla="*/ 3373 w 3373"/>
                  <a:gd name="connsiteY1" fmla="*/ 2216 h 4431"/>
                  <a:gd name="connsiteX2" fmla="*/ 1158 w 3373"/>
                  <a:gd name="connsiteY2" fmla="*/ 4431 h 4431"/>
                  <a:gd name="connsiteX3" fmla="*/ 604 w 3373"/>
                  <a:gd name="connsiteY3" fmla="*/ 0 h 4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3" h="4431">
                    <a:moveTo>
                      <a:pt x="604" y="0"/>
                    </a:moveTo>
                    <a:cubicBezTo>
                      <a:pt x="2265" y="0"/>
                      <a:pt x="2819" y="1108"/>
                      <a:pt x="3373" y="2216"/>
                    </a:cubicBezTo>
                    <a:cubicBezTo>
                      <a:pt x="2819" y="3323"/>
                      <a:pt x="1158" y="3323"/>
                      <a:pt x="1158" y="4431"/>
                    </a:cubicBezTo>
                    <a:cubicBezTo>
                      <a:pt x="50" y="3877"/>
                      <a:pt x="-504" y="1108"/>
                      <a:pt x="6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8" name="Freeform: Shape 1747">
                <a:extLst>
                  <a:ext uri="{FF2B5EF4-FFF2-40B4-BE49-F238E27FC236}">
                    <a16:creationId xmlns:a16="http://schemas.microsoft.com/office/drawing/2014/main" id="{04DEBDEA-C3B8-4766-99E4-576553F95DBB}"/>
                  </a:ext>
                </a:extLst>
              </p:cNvPr>
              <p:cNvSpPr/>
              <p:nvPr/>
            </p:nvSpPr>
            <p:spPr>
              <a:xfrm>
                <a:off x="6268259" y="2980861"/>
                <a:ext cx="9969" cy="2682"/>
              </a:xfrm>
              <a:custGeom>
                <a:avLst/>
                <a:gdLst>
                  <a:gd name="connsiteX0" fmla="*/ 9970 w 9969"/>
                  <a:gd name="connsiteY0" fmla="*/ 177 h 2682"/>
                  <a:gd name="connsiteX1" fmla="*/ 0 w 9969"/>
                  <a:gd name="connsiteY1" fmla="*/ 2393 h 2682"/>
                  <a:gd name="connsiteX2" fmla="*/ 9970 w 9969"/>
                  <a:gd name="connsiteY2" fmla="*/ 177 h 2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969" h="2682">
                    <a:moveTo>
                      <a:pt x="9970" y="177"/>
                    </a:moveTo>
                    <a:cubicBezTo>
                      <a:pt x="7754" y="2947"/>
                      <a:pt x="4985" y="2947"/>
                      <a:pt x="0" y="2393"/>
                    </a:cubicBezTo>
                    <a:cubicBezTo>
                      <a:pt x="1662" y="-931"/>
                      <a:pt x="5539" y="177"/>
                      <a:pt x="9970" y="17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9" name="Freeform: Shape 1748">
                <a:extLst>
                  <a:ext uri="{FF2B5EF4-FFF2-40B4-BE49-F238E27FC236}">
                    <a16:creationId xmlns:a16="http://schemas.microsoft.com/office/drawing/2014/main" id="{8CD7DAB6-7F26-447A-8FCA-427A7F373314}"/>
                  </a:ext>
                </a:extLst>
              </p:cNvPr>
              <p:cNvSpPr/>
              <p:nvPr/>
            </p:nvSpPr>
            <p:spPr>
              <a:xfrm>
                <a:off x="6087531" y="2984361"/>
                <a:ext cx="2929" cy="2769"/>
              </a:xfrm>
              <a:custGeom>
                <a:avLst/>
                <a:gdLst>
                  <a:gd name="connsiteX0" fmla="*/ 160 w 2929"/>
                  <a:gd name="connsiteY0" fmla="*/ 0 h 2769"/>
                  <a:gd name="connsiteX1" fmla="*/ 2929 w 2929"/>
                  <a:gd name="connsiteY1" fmla="*/ 1108 h 2769"/>
                  <a:gd name="connsiteX2" fmla="*/ 160 w 2929"/>
                  <a:gd name="connsiteY2" fmla="*/ 2769 h 2769"/>
                  <a:gd name="connsiteX3" fmla="*/ 160 w 2929"/>
                  <a:gd name="connsiteY3" fmla="*/ 0 h 2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9" h="2769">
                    <a:moveTo>
                      <a:pt x="160" y="0"/>
                    </a:moveTo>
                    <a:cubicBezTo>
                      <a:pt x="1268" y="554"/>
                      <a:pt x="1822" y="1108"/>
                      <a:pt x="2929" y="1108"/>
                    </a:cubicBezTo>
                    <a:cubicBezTo>
                      <a:pt x="2929" y="2769"/>
                      <a:pt x="1822" y="2769"/>
                      <a:pt x="160" y="2769"/>
                    </a:cubicBezTo>
                    <a:cubicBezTo>
                      <a:pt x="714" y="1662"/>
                      <a:pt x="-394" y="1108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0" name="Freeform: Shape 1749">
                <a:extLst>
                  <a:ext uri="{FF2B5EF4-FFF2-40B4-BE49-F238E27FC236}">
                    <a16:creationId xmlns:a16="http://schemas.microsoft.com/office/drawing/2014/main" id="{C25CAA50-A744-4BE1-AB59-2434CB5DCABC}"/>
                  </a:ext>
                </a:extLst>
              </p:cNvPr>
              <p:cNvSpPr/>
              <p:nvPr/>
            </p:nvSpPr>
            <p:spPr>
              <a:xfrm>
                <a:off x="6155731" y="2984274"/>
                <a:ext cx="3411" cy="4274"/>
              </a:xfrm>
              <a:custGeom>
                <a:avLst/>
                <a:gdLst>
                  <a:gd name="connsiteX0" fmla="*/ 2304 w 3411"/>
                  <a:gd name="connsiteY0" fmla="*/ 87 h 4274"/>
                  <a:gd name="connsiteX1" fmla="*/ 3411 w 3411"/>
                  <a:gd name="connsiteY1" fmla="*/ 2857 h 4274"/>
                  <a:gd name="connsiteX2" fmla="*/ 88 w 3411"/>
                  <a:gd name="connsiteY2" fmla="*/ 3965 h 4274"/>
                  <a:gd name="connsiteX3" fmla="*/ 2304 w 3411"/>
                  <a:gd name="connsiteY3" fmla="*/ 87 h 4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" h="4274">
                    <a:moveTo>
                      <a:pt x="2304" y="87"/>
                    </a:moveTo>
                    <a:cubicBezTo>
                      <a:pt x="3965" y="-466"/>
                      <a:pt x="2858" y="1749"/>
                      <a:pt x="3411" y="2857"/>
                    </a:cubicBezTo>
                    <a:cubicBezTo>
                      <a:pt x="1750" y="2857"/>
                      <a:pt x="1196" y="5072"/>
                      <a:pt x="88" y="3965"/>
                    </a:cubicBezTo>
                    <a:cubicBezTo>
                      <a:pt x="-466" y="1195"/>
                      <a:pt x="1750" y="1749"/>
                      <a:pt x="2304" y="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1" name="Freeform: Shape 1750">
                <a:extLst>
                  <a:ext uri="{FF2B5EF4-FFF2-40B4-BE49-F238E27FC236}">
                    <a16:creationId xmlns:a16="http://schemas.microsoft.com/office/drawing/2014/main" id="{36FA0714-89A7-4298-9BDC-ED36EADB623D}"/>
                  </a:ext>
                </a:extLst>
              </p:cNvPr>
              <p:cNvSpPr/>
              <p:nvPr/>
            </p:nvSpPr>
            <p:spPr>
              <a:xfrm>
                <a:off x="6262166" y="2985469"/>
                <a:ext cx="6646" cy="1557"/>
              </a:xfrm>
              <a:custGeom>
                <a:avLst/>
                <a:gdLst>
                  <a:gd name="connsiteX0" fmla="*/ 6647 w 6646"/>
                  <a:gd name="connsiteY0" fmla="*/ 554 h 1557"/>
                  <a:gd name="connsiteX1" fmla="*/ 0 w 6646"/>
                  <a:gd name="connsiteY1" fmla="*/ 0 h 1557"/>
                  <a:gd name="connsiteX2" fmla="*/ 6647 w 6646"/>
                  <a:gd name="connsiteY2" fmla="*/ 554 h 1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46" h="1557">
                    <a:moveTo>
                      <a:pt x="6647" y="554"/>
                    </a:moveTo>
                    <a:cubicBezTo>
                      <a:pt x="5539" y="2216"/>
                      <a:pt x="554" y="1662"/>
                      <a:pt x="0" y="0"/>
                    </a:cubicBezTo>
                    <a:cubicBezTo>
                      <a:pt x="1662" y="0"/>
                      <a:pt x="3877" y="554"/>
                      <a:pt x="6647" y="5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2" name="Freeform: Shape 1751">
                <a:extLst>
                  <a:ext uri="{FF2B5EF4-FFF2-40B4-BE49-F238E27FC236}">
                    <a16:creationId xmlns:a16="http://schemas.microsoft.com/office/drawing/2014/main" id="{787DB655-90B8-4D48-92F2-48C7838A4D0C}"/>
                  </a:ext>
                </a:extLst>
              </p:cNvPr>
              <p:cNvSpPr/>
              <p:nvPr/>
            </p:nvSpPr>
            <p:spPr>
              <a:xfrm>
                <a:off x="6074952" y="2986204"/>
                <a:ext cx="3877" cy="3142"/>
              </a:xfrm>
              <a:custGeom>
                <a:avLst/>
                <a:gdLst>
                  <a:gd name="connsiteX0" fmla="*/ 3877 w 3877"/>
                  <a:gd name="connsiteY0" fmla="*/ 1480 h 3142"/>
                  <a:gd name="connsiteX1" fmla="*/ 2769 w 3877"/>
                  <a:gd name="connsiteY1" fmla="*/ 3142 h 3142"/>
                  <a:gd name="connsiteX2" fmla="*/ 0 w 3877"/>
                  <a:gd name="connsiteY2" fmla="*/ 373 h 3142"/>
                  <a:gd name="connsiteX3" fmla="*/ 3877 w 3877"/>
                  <a:gd name="connsiteY3" fmla="*/ 1480 h 3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77" h="3142">
                    <a:moveTo>
                      <a:pt x="3877" y="1480"/>
                    </a:moveTo>
                    <a:cubicBezTo>
                      <a:pt x="3877" y="2588"/>
                      <a:pt x="2216" y="2034"/>
                      <a:pt x="2769" y="3142"/>
                    </a:cubicBezTo>
                    <a:cubicBezTo>
                      <a:pt x="1662" y="2588"/>
                      <a:pt x="0" y="2034"/>
                      <a:pt x="0" y="373"/>
                    </a:cubicBezTo>
                    <a:cubicBezTo>
                      <a:pt x="1108" y="-735"/>
                      <a:pt x="2216" y="927"/>
                      <a:pt x="3877" y="14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3" name="Freeform: Shape 1752">
                <a:extLst>
                  <a:ext uri="{FF2B5EF4-FFF2-40B4-BE49-F238E27FC236}">
                    <a16:creationId xmlns:a16="http://schemas.microsoft.com/office/drawing/2014/main" id="{AB552544-7813-4319-9898-F28CD47CB802}"/>
                  </a:ext>
                </a:extLst>
              </p:cNvPr>
              <p:cNvSpPr/>
              <p:nvPr/>
            </p:nvSpPr>
            <p:spPr>
              <a:xfrm>
                <a:off x="6130787" y="2986023"/>
                <a:ext cx="9524" cy="16062"/>
              </a:xfrm>
              <a:custGeom>
                <a:avLst/>
                <a:gdLst>
                  <a:gd name="connsiteX0" fmla="*/ 108 w 9524"/>
                  <a:gd name="connsiteY0" fmla="*/ 0 h 16062"/>
                  <a:gd name="connsiteX1" fmla="*/ 9524 w 9524"/>
                  <a:gd name="connsiteY1" fmla="*/ 6647 h 16062"/>
                  <a:gd name="connsiteX2" fmla="*/ 9524 w 9524"/>
                  <a:gd name="connsiteY2" fmla="*/ 16063 h 16062"/>
                  <a:gd name="connsiteX3" fmla="*/ 1216 w 9524"/>
                  <a:gd name="connsiteY3" fmla="*/ 11078 h 16062"/>
                  <a:gd name="connsiteX4" fmla="*/ 662 w 9524"/>
                  <a:gd name="connsiteY4" fmla="*/ 7201 h 16062"/>
                  <a:gd name="connsiteX5" fmla="*/ 7862 w 9524"/>
                  <a:gd name="connsiteY5" fmla="*/ 10524 h 16062"/>
                  <a:gd name="connsiteX6" fmla="*/ 108 w 9524"/>
                  <a:gd name="connsiteY6" fmla="*/ 0 h 16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4" h="16062">
                    <a:moveTo>
                      <a:pt x="108" y="0"/>
                    </a:moveTo>
                    <a:cubicBezTo>
                      <a:pt x="3431" y="2216"/>
                      <a:pt x="5647" y="4985"/>
                      <a:pt x="9524" y="6647"/>
                    </a:cubicBezTo>
                    <a:cubicBezTo>
                      <a:pt x="9524" y="9970"/>
                      <a:pt x="9524" y="13293"/>
                      <a:pt x="9524" y="16063"/>
                    </a:cubicBezTo>
                    <a:cubicBezTo>
                      <a:pt x="6755" y="14401"/>
                      <a:pt x="3985" y="12739"/>
                      <a:pt x="1216" y="11078"/>
                    </a:cubicBezTo>
                    <a:cubicBezTo>
                      <a:pt x="1216" y="9416"/>
                      <a:pt x="1216" y="8308"/>
                      <a:pt x="662" y="7201"/>
                    </a:cubicBezTo>
                    <a:cubicBezTo>
                      <a:pt x="3431" y="8308"/>
                      <a:pt x="4539" y="10524"/>
                      <a:pt x="7862" y="10524"/>
                    </a:cubicBezTo>
                    <a:cubicBezTo>
                      <a:pt x="6755" y="5539"/>
                      <a:pt x="-1000" y="7201"/>
                      <a:pt x="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4" name="Freeform: Shape 1753">
                <a:extLst>
                  <a:ext uri="{FF2B5EF4-FFF2-40B4-BE49-F238E27FC236}">
                    <a16:creationId xmlns:a16="http://schemas.microsoft.com/office/drawing/2014/main" id="{6DC4C9F0-4EDD-412F-882C-D53363296A79}"/>
                  </a:ext>
                </a:extLst>
              </p:cNvPr>
              <p:cNvSpPr/>
              <p:nvPr/>
            </p:nvSpPr>
            <p:spPr>
              <a:xfrm>
                <a:off x="6164543" y="2986023"/>
                <a:ext cx="3675" cy="11102"/>
              </a:xfrm>
              <a:custGeom>
                <a:avLst/>
                <a:gdLst>
                  <a:gd name="connsiteX0" fmla="*/ 2908 w 3675"/>
                  <a:gd name="connsiteY0" fmla="*/ 0 h 11102"/>
                  <a:gd name="connsiteX1" fmla="*/ 692 w 3675"/>
                  <a:gd name="connsiteY1" fmla="*/ 11078 h 11102"/>
                  <a:gd name="connsiteX2" fmla="*/ 138 w 3675"/>
                  <a:gd name="connsiteY2" fmla="*/ 1662 h 11102"/>
                  <a:gd name="connsiteX3" fmla="*/ 2908 w 3675"/>
                  <a:gd name="connsiteY3" fmla="*/ 0 h 1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75" h="11102">
                    <a:moveTo>
                      <a:pt x="2908" y="0"/>
                    </a:moveTo>
                    <a:cubicBezTo>
                      <a:pt x="3462" y="2769"/>
                      <a:pt x="5123" y="11632"/>
                      <a:pt x="692" y="11078"/>
                    </a:cubicBezTo>
                    <a:cubicBezTo>
                      <a:pt x="-415" y="8862"/>
                      <a:pt x="138" y="4431"/>
                      <a:pt x="138" y="1662"/>
                    </a:cubicBezTo>
                    <a:cubicBezTo>
                      <a:pt x="692" y="554"/>
                      <a:pt x="2354" y="554"/>
                      <a:pt x="29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5" name="Freeform: Shape 1754">
                <a:extLst>
                  <a:ext uri="{FF2B5EF4-FFF2-40B4-BE49-F238E27FC236}">
                    <a16:creationId xmlns:a16="http://schemas.microsoft.com/office/drawing/2014/main" id="{3309946D-169B-483D-9C15-ADC22372B218}"/>
                  </a:ext>
                </a:extLst>
              </p:cNvPr>
              <p:cNvSpPr/>
              <p:nvPr/>
            </p:nvSpPr>
            <p:spPr>
              <a:xfrm>
                <a:off x="6122923" y="2986023"/>
                <a:ext cx="5809" cy="8308"/>
              </a:xfrm>
              <a:custGeom>
                <a:avLst/>
                <a:gdLst>
                  <a:gd name="connsiteX0" fmla="*/ 217 w 5809"/>
                  <a:gd name="connsiteY0" fmla="*/ 0 h 8308"/>
                  <a:gd name="connsiteX1" fmla="*/ 5756 w 5809"/>
                  <a:gd name="connsiteY1" fmla="*/ 8308 h 8308"/>
                  <a:gd name="connsiteX2" fmla="*/ 217 w 5809"/>
                  <a:gd name="connsiteY2" fmla="*/ 0 h 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809" h="8308">
                    <a:moveTo>
                      <a:pt x="217" y="0"/>
                    </a:moveTo>
                    <a:cubicBezTo>
                      <a:pt x="2433" y="2216"/>
                      <a:pt x="6310" y="2769"/>
                      <a:pt x="5756" y="8308"/>
                    </a:cubicBezTo>
                    <a:cubicBezTo>
                      <a:pt x="2433" y="7201"/>
                      <a:pt x="-891" y="5539"/>
                      <a:pt x="2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6" name="Freeform: Shape 1755">
                <a:extLst>
                  <a:ext uri="{FF2B5EF4-FFF2-40B4-BE49-F238E27FC236}">
                    <a16:creationId xmlns:a16="http://schemas.microsoft.com/office/drawing/2014/main" id="{9D1E837F-196A-4C80-96C9-3969D177A655}"/>
                  </a:ext>
                </a:extLst>
              </p:cNvPr>
              <p:cNvSpPr/>
              <p:nvPr/>
            </p:nvSpPr>
            <p:spPr>
              <a:xfrm>
                <a:off x="6088799" y="2987685"/>
                <a:ext cx="5538" cy="5098"/>
              </a:xfrm>
              <a:custGeom>
                <a:avLst/>
                <a:gdLst>
                  <a:gd name="connsiteX0" fmla="*/ 3877 w 5538"/>
                  <a:gd name="connsiteY0" fmla="*/ 0 h 5098"/>
                  <a:gd name="connsiteX1" fmla="*/ 5539 w 5538"/>
                  <a:gd name="connsiteY1" fmla="*/ 3877 h 5098"/>
                  <a:gd name="connsiteX2" fmla="*/ 1662 w 5538"/>
                  <a:gd name="connsiteY2" fmla="*/ 4985 h 5098"/>
                  <a:gd name="connsiteX3" fmla="*/ 0 w 5538"/>
                  <a:gd name="connsiteY3" fmla="*/ 3877 h 5098"/>
                  <a:gd name="connsiteX4" fmla="*/ 3877 w 5538"/>
                  <a:gd name="connsiteY4" fmla="*/ 0 h 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38" h="5098">
                    <a:moveTo>
                      <a:pt x="3877" y="0"/>
                    </a:moveTo>
                    <a:cubicBezTo>
                      <a:pt x="5539" y="0"/>
                      <a:pt x="4985" y="2769"/>
                      <a:pt x="5539" y="3877"/>
                    </a:cubicBezTo>
                    <a:cubicBezTo>
                      <a:pt x="3877" y="3877"/>
                      <a:pt x="3323" y="5539"/>
                      <a:pt x="1662" y="4985"/>
                    </a:cubicBezTo>
                    <a:cubicBezTo>
                      <a:pt x="1662" y="4431"/>
                      <a:pt x="1108" y="3877"/>
                      <a:pt x="0" y="3877"/>
                    </a:cubicBezTo>
                    <a:cubicBezTo>
                      <a:pt x="1108" y="1662"/>
                      <a:pt x="3323" y="1662"/>
                      <a:pt x="38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7" name="Freeform: Shape 1756">
                <a:extLst>
                  <a:ext uri="{FF2B5EF4-FFF2-40B4-BE49-F238E27FC236}">
                    <a16:creationId xmlns:a16="http://schemas.microsoft.com/office/drawing/2014/main" id="{10CF6AA3-C059-4917-ABC9-015D66FD3993}"/>
                  </a:ext>
                </a:extLst>
              </p:cNvPr>
              <p:cNvSpPr/>
              <p:nvPr/>
            </p:nvSpPr>
            <p:spPr>
              <a:xfrm>
                <a:off x="6255520" y="2988343"/>
                <a:ext cx="7200" cy="1557"/>
              </a:xfrm>
              <a:custGeom>
                <a:avLst/>
                <a:gdLst>
                  <a:gd name="connsiteX0" fmla="*/ 7201 w 7200"/>
                  <a:gd name="connsiteY0" fmla="*/ 1557 h 1557"/>
                  <a:gd name="connsiteX1" fmla="*/ 0 w 7200"/>
                  <a:gd name="connsiteY1" fmla="*/ 1003 h 1557"/>
                  <a:gd name="connsiteX2" fmla="*/ 7201 w 7200"/>
                  <a:gd name="connsiteY2" fmla="*/ 1557 h 1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0" h="1557">
                    <a:moveTo>
                      <a:pt x="7201" y="1557"/>
                    </a:moveTo>
                    <a:cubicBezTo>
                      <a:pt x="4431" y="1557"/>
                      <a:pt x="2216" y="1003"/>
                      <a:pt x="0" y="1003"/>
                    </a:cubicBezTo>
                    <a:cubicBezTo>
                      <a:pt x="1108" y="-658"/>
                      <a:pt x="5539" y="-104"/>
                      <a:pt x="7201" y="15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8" name="Freeform: Shape 1757">
                <a:extLst>
                  <a:ext uri="{FF2B5EF4-FFF2-40B4-BE49-F238E27FC236}">
                    <a16:creationId xmlns:a16="http://schemas.microsoft.com/office/drawing/2014/main" id="{DC57714E-CCAC-497E-AFA5-6ECFBE080F5D}"/>
                  </a:ext>
                </a:extLst>
              </p:cNvPr>
              <p:cNvSpPr/>
              <p:nvPr/>
            </p:nvSpPr>
            <p:spPr>
              <a:xfrm>
                <a:off x="6116405" y="2991008"/>
                <a:ext cx="1413" cy="2769"/>
              </a:xfrm>
              <a:custGeom>
                <a:avLst/>
                <a:gdLst>
                  <a:gd name="connsiteX0" fmla="*/ 89 w 1413"/>
                  <a:gd name="connsiteY0" fmla="*/ 0 h 2769"/>
                  <a:gd name="connsiteX1" fmla="*/ 1196 w 1413"/>
                  <a:gd name="connsiteY1" fmla="*/ 2769 h 2769"/>
                  <a:gd name="connsiteX2" fmla="*/ 89 w 1413"/>
                  <a:gd name="connsiteY2" fmla="*/ 0 h 2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13" h="2769">
                    <a:moveTo>
                      <a:pt x="89" y="0"/>
                    </a:moveTo>
                    <a:cubicBezTo>
                      <a:pt x="1196" y="554"/>
                      <a:pt x="1750" y="1108"/>
                      <a:pt x="1196" y="2769"/>
                    </a:cubicBezTo>
                    <a:cubicBezTo>
                      <a:pt x="-465" y="2769"/>
                      <a:pt x="89" y="1108"/>
                      <a:pt x="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9" name="Freeform: Shape 1758">
                <a:extLst>
                  <a:ext uri="{FF2B5EF4-FFF2-40B4-BE49-F238E27FC236}">
                    <a16:creationId xmlns:a16="http://schemas.microsoft.com/office/drawing/2014/main" id="{BCA04DCB-D1DB-4BE9-9971-04F73254BC0B}"/>
                  </a:ext>
                </a:extLst>
              </p:cNvPr>
              <p:cNvSpPr/>
              <p:nvPr/>
            </p:nvSpPr>
            <p:spPr>
              <a:xfrm>
                <a:off x="6156373" y="2991008"/>
                <a:ext cx="2769" cy="12739"/>
              </a:xfrm>
              <a:custGeom>
                <a:avLst/>
                <a:gdLst>
                  <a:gd name="connsiteX0" fmla="*/ 1662 w 2769"/>
                  <a:gd name="connsiteY0" fmla="*/ 0 h 12739"/>
                  <a:gd name="connsiteX1" fmla="*/ 2769 w 2769"/>
                  <a:gd name="connsiteY1" fmla="*/ 12739 h 12739"/>
                  <a:gd name="connsiteX2" fmla="*/ 0 w 2769"/>
                  <a:gd name="connsiteY2" fmla="*/ 554 h 12739"/>
                  <a:gd name="connsiteX3" fmla="*/ 1662 w 2769"/>
                  <a:gd name="connsiteY3" fmla="*/ 0 h 12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9" h="12739">
                    <a:moveTo>
                      <a:pt x="1662" y="0"/>
                    </a:moveTo>
                    <a:cubicBezTo>
                      <a:pt x="3877" y="2769"/>
                      <a:pt x="1662" y="9416"/>
                      <a:pt x="2769" y="12739"/>
                    </a:cubicBezTo>
                    <a:cubicBezTo>
                      <a:pt x="554" y="9970"/>
                      <a:pt x="554" y="4985"/>
                      <a:pt x="0" y="554"/>
                    </a:cubicBezTo>
                    <a:cubicBezTo>
                      <a:pt x="554" y="554"/>
                      <a:pt x="1662" y="554"/>
                      <a:pt x="1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0" name="Freeform: Shape 1759">
                <a:extLst>
                  <a:ext uri="{FF2B5EF4-FFF2-40B4-BE49-F238E27FC236}">
                    <a16:creationId xmlns:a16="http://schemas.microsoft.com/office/drawing/2014/main" id="{A60B5CDC-9AF5-458B-8B0A-5838747B7F27}"/>
                  </a:ext>
                </a:extLst>
              </p:cNvPr>
              <p:cNvSpPr/>
              <p:nvPr/>
            </p:nvSpPr>
            <p:spPr>
              <a:xfrm>
                <a:off x="6076613" y="2993705"/>
                <a:ext cx="5538" cy="3457"/>
              </a:xfrm>
              <a:custGeom>
                <a:avLst/>
                <a:gdLst>
                  <a:gd name="connsiteX0" fmla="*/ 0 w 5538"/>
                  <a:gd name="connsiteY0" fmla="*/ 72 h 3457"/>
                  <a:gd name="connsiteX1" fmla="*/ 5539 w 5538"/>
                  <a:gd name="connsiteY1" fmla="*/ 3396 h 3457"/>
                  <a:gd name="connsiteX2" fmla="*/ 0 w 5538"/>
                  <a:gd name="connsiteY2" fmla="*/ 72 h 3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38" h="3457">
                    <a:moveTo>
                      <a:pt x="0" y="72"/>
                    </a:moveTo>
                    <a:cubicBezTo>
                      <a:pt x="1662" y="-481"/>
                      <a:pt x="3877" y="2288"/>
                      <a:pt x="5539" y="3396"/>
                    </a:cubicBezTo>
                    <a:cubicBezTo>
                      <a:pt x="3877" y="3950"/>
                      <a:pt x="1662" y="626"/>
                      <a:pt x="0" y="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1" name="Freeform: Shape 1760">
                <a:extLst>
                  <a:ext uri="{FF2B5EF4-FFF2-40B4-BE49-F238E27FC236}">
                    <a16:creationId xmlns:a16="http://schemas.microsoft.com/office/drawing/2014/main" id="{66F8C319-D76F-43BA-B7C8-A61315052C54}"/>
                  </a:ext>
                </a:extLst>
              </p:cNvPr>
              <p:cNvSpPr/>
              <p:nvPr/>
            </p:nvSpPr>
            <p:spPr>
              <a:xfrm>
                <a:off x="6084704" y="2993224"/>
                <a:ext cx="1656" cy="2215"/>
              </a:xfrm>
              <a:custGeom>
                <a:avLst/>
                <a:gdLst>
                  <a:gd name="connsiteX0" fmla="*/ 217 w 1656"/>
                  <a:gd name="connsiteY0" fmla="*/ 0 h 2215"/>
                  <a:gd name="connsiteX1" fmla="*/ 1325 w 1656"/>
                  <a:gd name="connsiteY1" fmla="*/ 2216 h 2215"/>
                  <a:gd name="connsiteX2" fmla="*/ 217 w 1656"/>
                  <a:gd name="connsiteY2" fmla="*/ 0 h 2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6" h="2215">
                    <a:moveTo>
                      <a:pt x="217" y="0"/>
                    </a:moveTo>
                    <a:cubicBezTo>
                      <a:pt x="1879" y="0"/>
                      <a:pt x="1879" y="1108"/>
                      <a:pt x="1325" y="2216"/>
                    </a:cubicBezTo>
                    <a:cubicBezTo>
                      <a:pt x="217" y="2216"/>
                      <a:pt x="-337" y="1108"/>
                      <a:pt x="2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2" name="Freeform: Shape 1761">
                <a:extLst>
                  <a:ext uri="{FF2B5EF4-FFF2-40B4-BE49-F238E27FC236}">
                    <a16:creationId xmlns:a16="http://schemas.microsoft.com/office/drawing/2014/main" id="{EBF16C69-6590-4FC5-843A-7B307ADB6453}"/>
                  </a:ext>
                </a:extLst>
              </p:cNvPr>
              <p:cNvSpPr/>
              <p:nvPr/>
            </p:nvSpPr>
            <p:spPr>
              <a:xfrm>
                <a:off x="6242780" y="2993474"/>
                <a:ext cx="11631" cy="2934"/>
              </a:xfrm>
              <a:custGeom>
                <a:avLst/>
                <a:gdLst>
                  <a:gd name="connsiteX0" fmla="*/ 11632 w 11631"/>
                  <a:gd name="connsiteY0" fmla="*/ 858 h 2934"/>
                  <a:gd name="connsiteX1" fmla="*/ 0 w 11631"/>
                  <a:gd name="connsiteY1" fmla="*/ 2519 h 2934"/>
                  <a:gd name="connsiteX2" fmla="*/ 11632 w 11631"/>
                  <a:gd name="connsiteY2" fmla="*/ 858 h 2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31" h="2934">
                    <a:moveTo>
                      <a:pt x="11632" y="858"/>
                    </a:moveTo>
                    <a:cubicBezTo>
                      <a:pt x="9416" y="4181"/>
                      <a:pt x="4985" y="2519"/>
                      <a:pt x="0" y="2519"/>
                    </a:cubicBezTo>
                    <a:cubicBezTo>
                      <a:pt x="2769" y="-804"/>
                      <a:pt x="6647" y="-250"/>
                      <a:pt x="11632" y="8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3" name="Freeform: Shape 1762">
                <a:extLst>
                  <a:ext uri="{FF2B5EF4-FFF2-40B4-BE49-F238E27FC236}">
                    <a16:creationId xmlns:a16="http://schemas.microsoft.com/office/drawing/2014/main" id="{7E770CBA-0481-46D4-9989-BCD71FA83599}"/>
                  </a:ext>
                </a:extLst>
              </p:cNvPr>
              <p:cNvSpPr/>
              <p:nvPr/>
            </p:nvSpPr>
            <p:spPr>
              <a:xfrm>
                <a:off x="6093784" y="2994331"/>
                <a:ext cx="1661" cy="2215"/>
              </a:xfrm>
              <a:custGeom>
                <a:avLst/>
                <a:gdLst>
                  <a:gd name="connsiteX0" fmla="*/ 554 w 1661"/>
                  <a:gd name="connsiteY0" fmla="*/ 0 h 2215"/>
                  <a:gd name="connsiteX1" fmla="*/ 1662 w 1661"/>
                  <a:gd name="connsiteY1" fmla="*/ 2216 h 2215"/>
                  <a:gd name="connsiteX2" fmla="*/ 0 w 1661"/>
                  <a:gd name="connsiteY2" fmla="*/ 554 h 2215"/>
                  <a:gd name="connsiteX3" fmla="*/ 554 w 1661"/>
                  <a:gd name="connsiteY3" fmla="*/ 0 h 2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61" h="2215">
                    <a:moveTo>
                      <a:pt x="554" y="0"/>
                    </a:moveTo>
                    <a:cubicBezTo>
                      <a:pt x="1108" y="554"/>
                      <a:pt x="1108" y="1662"/>
                      <a:pt x="1662" y="2216"/>
                    </a:cubicBezTo>
                    <a:cubicBezTo>
                      <a:pt x="554" y="2216"/>
                      <a:pt x="0" y="1662"/>
                      <a:pt x="0" y="554"/>
                    </a:cubicBezTo>
                    <a:cubicBezTo>
                      <a:pt x="0" y="554"/>
                      <a:pt x="554" y="0"/>
                      <a:pt x="5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4" name="Freeform: Shape 1763">
                <a:extLst>
                  <a:ext uri="{FF2B5EF4-FFF2-40B4-BE49-F238E27FC236}">
                    <a16:creationId xmlns:a16="http://schemas.microsoft.com/office/drawing/2014/main" id="{1EF6152F-C112-4514-A586-F395A5D10732}"/>
                  </a:ext>
                </a:extLst>
              </p:cNvPr>
              <p:cNvSpPr/>
              <p:nvPr/>
            </p:nvSpPr>
            <p:spPr>
              <a:xfrm>
                <a:off x="6124248" y="2995993"/>
                <a:ext cx="5538" cy="4985"/>
              </a:xfrm>
              <a:custGeom>
                <a:avLst/>
                <a:gdLst>
                  <a:gd name="connsiteX0" fmla="*/ 0 w 5538"/>
                  <a:gd name="connsiteY0" fmla="*/ 0 h 4985"/>
                  <a:gd name="connsiteX1" fmla="*/ 5539 w 5538"/>
                  <a:gd name="connsiteY1" fmla="*/ 4985 h 4985"/>
                  <a:gd name="connsiteX2" fmla="*/ 0 w 5538"/>
                  <a:gd name="connsiteY2" fmla="*/ 0 h 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38" h="4985">
                    <a:moveTo>
                      <a:pt x="0" y="0"/>
                    </a:moveTo>
                    <a:cubicBezTo>
                      <a:pt x="2216" y="1662"/>
                      <a:pt x="5539" y="1662"/>
                      <a:pt x="5539" y="4985"/>
                    </a:cubicBezTo>
                    <a:cubicBezTo>
                      <a:pt x="3323" y="3323"/>
                      <a:pt x="0" y="332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5" name="Freeform: Shape 1764">
                <a:extLst>
                  <a:ext uri="{FF2B5EF4-FFF2-40B4-BE49-F238E27FC236}">
                    <a16:creationId xmlns:a16="http://schemas.microsoft.com/office/drawing/2014/main" id="{0E876209-BC7C-4139-B56A-9D7D5A067688}"/>
                  </a:ext>
                </a:extLst>
              </p:cNvPr>
              <p:cNvSpPr/>
              <p:nvPr/>
            </p:nvSpPr>
            <p:spPr>
              <a:xfrm>
                <a:off x="6089907" y="2997101"/>
                <a:ext cx="2769" cy="1869"/>
              </a:xfrm>
              <a:custGeom>
                <a:avLst/>
                <a:gdLst>
                  <a:gd name="connsiteX0" fmla="*/ 0 w 2769"/>
                  <a:gd name="connsiteY0" fmla="*/ 0 h 1869"/>
                  <a:gd name="connsiteX1" fmla="*/ 2769 w 2769"/>
                  <a:gd name="connsiteY1" fmla="*/ 1662 h 1869"/>
                  <a:gd name="connsiteX2" fmla="*/ 0 w 2769"/>
                  <a:gd name="connsiteY2" fmla="*/ 0 h 1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69" h="1869">
                    <a:moveTo>
                      <a:pt x="0" y="0"/>
                    </a:moveTo>
                    <a:cubicBezTo>
                      <a:pt x="1662" y="0"/>
                      <a:pt x="2769" y="554"/>
                      <a:pt x="2769" y="1662"/>
                    </a:cubicBezTo>
                    <a:cubicBezTo>
                      <a:pt x="1662" y="2216"/>
                      <a:pt x="0" y="166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6" name="Freeform: Shape 1765">
                <a:extLst>
                  <a:ext uri="{FF2B5EF4-FFF2-40B4-BE49-F238E27FC236}">
                    <a16:creationId xmlns:a16="http://schemas.microsoft.com/office/drawing/2014/main" id="{3744BDC9-04EE-4AE8-A426-F19618AF3AF5}"/>
                  </a:ext>
                </a:extLst>
              </p:cNvPr>
              <p:cNvSpPr/>
              <p:nvPr/>
            </p:nvSpPr>
            <p:spPr>
              <a:xfrm>
                <a:off x="6117047" y="2997101"/>
                <a:ext cx="1107" cy="3323"/>
              </a:xfrm>
              <a:custGeom>
                <a:avLst/>
                <a:gdLst>
                  <a:gd name="connsiteX0" fmla="*/ 0 w 1107"/>
                  <a:gd name="connsiteY0" fmla="*/ 0 h 3323"/>
                  <a:gd name="connsiteX1" fmla="*/ 1108 w 1107"/>
                  <a:gd name="connsiteY1" fmla="*/ 3323 h 3323"/>
                  <a:gd name="connsiteX2" fmla="*/ 0 w 1107"/>
                  <a:gd name="connsiteY2" fmla="*/ 0 h 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07" h="3323">
                    <a:moveTo>
                      <a:pt x="0" y="0"/>
                    </a:moveTo>
                    <a:cubicBezTo>
                      <a:pt x="1108" y="0"/>
                      <a:pt x="1108" y="2216"/>
                      <a:pt x="1108" y="3323"/>
                    </a:cubicBezTo>
                    <a:cubicBezTo>
                      <a:pt x="0" y="3323"/>
                      <a:pt x="554" y="166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7" name="Freeform: Shape 1766">
                <a:extLst>
                  <a:ext uri="{FF2B5EF4-FFF2-40B4-BE49-F238E27FC236}">
                    <a16:creationId xmlns:a16="http://schemas.microsoft.com/office/drawing/2014/main" id="{8C582513-CB6D-45EB-8B11-DCE0547A6F2A}"/>
                  </a:ext>
                </a:extLst>
              </p:cNvPr>
              <p:cNvSpPr/>
              <p:nvPr/>
            </p:nvSpPr>
            <p:spPr>
              <a:xfrm>
                <a:off x="6235026" y="2997991"/>
                <a:ext cx="12185" cy="2331"/>
              </a:xfrm>
              <a:custGeom>
                <a:avLst/>
                <a:gdLst>
                  <a:gd name="connsiteX0" fmla="*/ 12186 w 12185"/>
                  <a:gd name="connsiteY0" fmla="*/ 217 h 2331"/>
                  <a:gd name="connsiteX1" fmla="*/ 0 w 12185"/>
                  <a:gd name="connsiteY1" fmla="*/ 1879 h 2331"/>
                  <a:gd name="connsiteX2" fmla="*/ 12186 w 12185"/>
                  <a:gd name="connsiteY2" fmla="*/ 217 h 2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85" h="2331">
                    <a:moveTo>
                      <a:pt x="12186" y="217"/>
                    </a:moveTo>
                    <a:cubicBezTo>
                      <a:pt x="9970" y="2987"/>
                      <a:pt x="4985" y="2433"/>
                      <a:pt x="0" y="1879"/>
                    </a:cubicBezTo>
                    <a:cubicBezTo>
                      <a:pt x="2769" y="-1444"/>
                      <a:pt x="7201" y="771"/>
                      <a:pt x="12186" y="2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8" name="Freeform: Shape 1767">
                <a:extLst>
                  <a:ext uri="{FF2B5EF4-FFF2-40B4-BE49-F238E27FC236}">
                    <a16:creationId xmlns:a16="http://schemas.microsoft.com/office/drawing/2014/main" id="{06A94B1B-20EB-47F8-90E4-C06018A5993D}"/>
                  </a:ext>
                </a:extLst>
              </p:cNvPr>
              <p:cNvSpPr/>
              <p:nvPr/>
            </p:nvSpPr>
            <p:spPr>
              <a:xfrm>
                <a:off x="6084368" y="2999576"/>
                <a:ext cx="4431" cy="3617"/>
              </a:xfrm>
              <a:custGeom>
                <a:avLst/>
                <a:gdLst>
                  <a:gd name="connsiteX0" fmla="*/ 0 w 4431"/>
                  <a:gd name="connsiteY0" fmla="*/ 295 h 3617"/>
                  <a:gd name="connsiteX1" fmla="*/ 4431 w 4431"/>
                  <a:gd name="connsiteY1" fmla="*/ 3618 h 3617"/>
                  <a:gd name="connsiteX2" fmla="*/ 0 w 4431"/>
                  <a:gd name="connsiteY2" fmla="*/ 295 h 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31" h="3617">
                    <a:moveTo>
                      <a:pt x="0" y="295"/>
                    </a:moveTo>
                    <a:cubicBezTo>
                      <a:pt x="1662" y="-813"/>
                      <a:pt x="4431" y="1402"/>
                      <a:pt x="4431" y="3618"/>
                    </a:cubicBezTo>
                    <a:cubicBezTo>
                      <a:pt x="2769" y="2510"/>
                      <a:pt x="1662" y="849"/>
                      <a:pt x="0" y="295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9" name="Freeform: Shape 1768">
                <a:extLst>
                  <a:ext uri="{FF2B5EF4-FFF2-40B4-BE49-F238E27FC236}">
                    <a16:creationId xmlns:a16="http://schemas.microsoft.com/office/drawing/2014/main" id="{816A3253-63BA-4EF6-B9BF-BBE9E98123C9}"/>
                  </a:ext>
                </a:extLst>
              </p:cNvPr>
              <p:cNvSpPr/>
              <p:nvPr/>
            </p:nvSpPr>
            <p:spPr>
              <a:xfrm>
                <a:off x="6107077" y="2999870"/>
                <a:ext cx="5538" cy="2769"/>
              </a:xfrm>
              <a:custGeom>
                <a:avLst/>
                <a:gdLst>
                  <a:gd name="connsiteX0" fmla="*/ 0 w 5538"/>
                  <a:gd name="connsiteY0" fmla="*/ 0 h 2769"/>
                  <a:gd name="connsiteX1" fmla="*/ 5539 w 5538"/>
                  <a:gd name="connsiteY1" fmla="*/ 2769 h 2769"/>
                  <a:gd name="connsiteX2" fmla="*/ 0 w 5538"/>
                  <a:gd name="connsiteY2" fmla="*/ 0 h 2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38" h="2769">
                    <a:moveTo>
                      <a:pt x="0" y="0"/>
                    </a:moveTo>
                    <a:cubicBezTo>
                      <a:pt x="2216" y="554"/>
                      <a:pt x="5539" y="0"/>
                      <a:pt x="5539" y="2769"/>
                    </a:cubicBezTo>
                    <a:cubicBezTo>
                      <a:pt x="3323" y="2216"/>
                      <a:pt x="554" y="166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0" name="Freeform: Shape 1769">
                <a:extLst>
                  <a:ext uri="{FF2B5EF4-FFF2-40B4-BE49-F238E27FC236}">
                    <a16:creationId xmlns:a16="http://schemas.microsoft.com/office/drawing/2014/main" id="{8790A4DB-568C-4B55-9C83-281F1DA596FB}"/>
                  </a:ext>
                </a:extLst>
              </p:cNvPr>
              <p:cNvSpPr/>
              <p:nvPr/>
            </p:nvSpPr>
            <p:spPr>
              <a:xfrm>
                <a:off x="6093784" y="2999870"/>
                <a:ext cx="2769" cy="2034"/>
              </a:xfrm>
              <a:custGeom>
                <a:avLst/>
                <a:gdLst>
                  <a:gd name="connsiteX0" fmla="*/ 1662 w 2769"/>
                  <a:gd name="connsiteY0" fmla="*/ 0 h 2034"/>
                  <a:gd name="connsiteX1" fmla="*/ 2769 w 2769"/>
                  <a:gd name="connsiteY1" fmla="*/ 1662 h 2034"/>
                  <a:gd name="connsiteX2" fmla="*/ 0 w 2769"/>
                  <a:gd name="connsiteY2" fmla="*/ 554 h 2034"/>
                  <a:gd name="connsiteX3" fmla="*/ 1662 w 2769"/>
                  <a:gd name="connsiteY3" fmla="*/ 0 h 2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9" h="2034">
                    <a:moveTo>
                      <a:pt x="1662" y="0"/>
                    </a:moveTo>
                    <a:cubicBezTo>
                      <a:pt x="2216" y="0"/>
                      <a:pt x="1662" y="1662"/>
                      <a:pt x="2769" y="1662"/>
                    </a:cubicBezTo>
                    <a:cubicBezTo>
                      <a:pt x="2216" y="2769"/>
                      <a:pt x="554" y="1108"/>
                      <a:pt x="0" y="554"/>
                    </a:cubicBezTo>
                    <a:cubicBezTo>
                      <a:pt x="0" y="554"/>
                      <a:pt x="554" y="0"/>
                      <a:pt x="1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1" name="Freeform: Shape 1770">
                <a:extLst>
                  <a:ext uri="{FF2B5EF4-FFF2-40B4-BE49-F238E27FC236}">
                    <a16:creationId xmlns:a16="http://schemas.microsoft.com/office/drawing/2014/main" id="{0ECDCD10-CC1D-4F9F-946D-57784E013185}"/>
                  </a:ext>
                </a:extLst>
              </p:cNvPr>
              <p:cNvSpPr/>
              <p:nvPr/>
            </p:nvSpPr>
            <p:spPr>
              <a:xfrm>
                <a:off x="6165094" y="2999870"/>
                <a:ext cx="3051" cy="3323"/>
              </a:xfrm>
              <a:custGeom>
                <a:avLst/>
                <a:gdLst>
                  <a:gd name="connsiteX0" fmla="*/ 2911 w 3051"/>
                  <a:gd name="connsiteY0" fmla="*/ 0 h 3323"/>
                  <a:gd name="connsiteX1" fmla="*/ 141 w 3051"/>
                  <a:gd name="connsiteY1" fmla="*/ 3323 h 3323"/>
                  <a:gd name="connsiteX2" fmla="*/ 2911 w 3051"/>
                  <a:gd name="connsiteY2" fmla="*/ 0 h 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51" h="3323">
                    <a:moveTo>
                      <a:pt x="2911" y="0"/>
                    </a:moveTo>
                    <a:cubicBezTo>
                      <a:pt x="3464" y="2216"/>
                      <a:pt x="2357" y="3323"/>
                      <a:pt x="141" y="3323"/>
                    </a:cubicBezTo>
                    <a:cubicBezTo>
                      <a:pt x="-413" y="1108"/>
                      <a:pt x="695" y="0"/>
                      <a:pt x="29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2" name="Freeform: Shape 1771">
                <a:extLst>
                  <a:ext uri="{FF2B5EF4-FFF2-40B4-BE49-F238E27FC236}">
                    <a16:creationId xmlns:a16="http://schemas.microsoft.com/office/drawing/2014/main" id="{236EE617-004E-4854-AA45-F20CEBCF77FE}"/>
                  </a:ext>
                </a:extLst>
              </p:cNvPr>
              <p:cNvSpPr/>
              <p:nvPr/>
            </p:nvSpPr>
            <p:spPr>
              <a:xfrm>
                <a:off x="6133110" y="3001532"/>
                <a:ext cx="7200" cy="6646"/>
              </a:xfrm>
              <a:custGeom>
                <a:avLst/>
                <a:gdLst>
                  <a:gd name="connsiteX0" fmla="*/ 0 w 7200"/>
                  <a:gd name="connsiteY0" fmla="*/ 0 h 6646"/>
                  <a:gd name="connsiteX1" fmla="*/ 7201 w 7200"/>
                  <a:gd name="connsiteY1" fmla="*/ 6647 h 6646"/>
                  <a:gd name="connsiteX2" fmla="*/ 0 w 7200"/>
                  <a:gd name="connsiteY2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0" h="6646">
                    <a:moveTo>
                      <a:pt x="0" y="0"/>
                    </a:moveTo>
                    <a:cubicBezTo>
                      <a:pt x="2769" y="2216"/>
                      <a:pt x="7201" y="2216"/>
                      <a:pt x="7201" y="6647"/>
                    </a:cubicBezTo>
                    <a:cubicBezTo>
                      <a:pt x="4431" y="4431"/>
                      <a:pt x="554" y="387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3" name="Freeform: Shape 1772">
                <a:extLst>
                  <a:ext uri="{FF2B5EF4-FFF2-40B4-BE49-F238E27FC236}">
                    <a16:creationId xmlns:a16="http://schemas.microsoft.com/office/drawing/2014/main" id="{849FACA9-EB6A-4A72-9642-A3F2A743C707}"/>
                  </a:ext>
                </a:extLst>
              </p:cNvPr>
              <p:cNvSpPr/>
              <p:nvPr/>
            </p:nvSpPr>
            <p:spPr>
              <a:xfrm>
                <a:off x="6227825" y="3002058"/>
                <a:ext cx="11631" cy="5012"/>
              </a:xfrm>
              <a:custGeom>
                <a:avLst/>
                <a:gdLst>
                  <a:gd name="connsiteX0" fmla="*/ 11632 w 11631"/>
                  <a:gd name="connsiteY0" fmla="*/ 581 h 5012"/>
                  <a:gd name="connsiteX1" fmla="*/ 4985 w 11631"/>
                  <a:gd name="connsiteY1" fmla="*/ 5012 h 5012"/>
                  <a:gd name="connsiteX2" fmla="*/ 0 w 11631"/>
                  <a:gd name="connsiteY2" fmla="*/ 2797 h 5012"/>
                  <a:gd name="connsiteX3" fmla="*/ 11632 w 11631"/>
                  <a:gd name="connsiteY3" fmla="*/ 581 h 5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31" h="5012">
                    <a:moveTo>
                      <a:pt x="11632" y="581"/>
                    </a:moveTo>
                    <a:cubicBezTo>
                      <a:pt x="9416" y="2243"/>
                      <a:pt x="6647" y="3351"/>
                      <a:pt x="4985" y="5012"/>
                    </a:cubicBezTo>
                    <a:cubicBezTo>
                      <a:pt x="3323" y="4459"/>
                      <a:pt x="1662" y="3351"/>
                      <a:pt x="0" y="2797"/>
                    </a:cubicBezTo>
                    <a:cubicBezTo>
                      <a:pt x="1662" y="-1080"/>
                      <a:pt x="7201" y="28"/>
                      <a:pt x="11632" y="5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4" name="Freeform: Shape 1773">
                <a:extLst>
                  <a:ext uri="{FF2B5EF4-FFF2-40B4-BE49-F238E27FC236}">
                    <a16:creationId xmlns:a16="http://schemas.microsoft.com/office/drawing/2014/main" id="{BDFA8BCE-955C-456B-A426-D40AB48B40A9}"/>
                  </a:ext>
                </a:extLst>
              </p:cNvPr>
              <p:cNvSpPr/>
              <p:nvPr/>
            </p:nvSpPr>
            <p:spPr>
              <a:xfrm>
                <a:off x="6124802" y="3002086"/>
                <a:ext cx="6646" cy="6092"/>
              </a:xfrm>
              <a:custGeom>
                <a:avLst/>
                <a:gdLst>
                  <a:gd name="connsiteX0" fmla="*/ 0 w 6646"/>
                  <a:gd name="connsiteY0" fmla="*/ 0 h 6092"/>
                  <a:gd name="connsiteX1" fmla="*/ 6647 w 6646"/>
                  <a:gd name="connsiteY1" fmla="*/ 6093 h 6092"/>
                  <a:gd name="connsiteX2" fmla="*/ 0 w 6646"/>
                  <a:gd name="connsiteY2" fmla="*/ 0 h 6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46" h="6092">
                    <a:moveTo>
                      <a:pt x="0" y="0"/>
                    </a:moveTo>
                    <a:cubicBezTo>
                      <a:pt x="2216" y="1662"/>
                      <a:pt x="6093" y="2216"/>
                      <a:pt x="6647" y="6093"/>
                    </a:cubicBezTo>
                    <a:cubicBezTo>
                      <a:pt x="3877" y="4431"/>
                      <a:pt x="0" y="443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5" name="Freeform: Shape 1774">
                <a:extLst>
                  <a:ext uri="{FF2B5EF4-FFF2-40B4-BE49-F238E27FC236}">
                    <a16:creationId xmlns:a16="http://schemas.microsoft.com/office/drawing/2014/main" id="{0F0E2C92-FC41-4EA2-A732-DC8932DC07D8}"/>
                  </a:ext>
                </a:extLst>
              </p:cNvPr>
              <p:cNvSpPr/>
              <p:nvPr/>
            </p:nvSpPr>
            <p:spPr>
              <a:xfrm>
                <a:off x="6108185" y="3004301"/>
                <a:ext cx="6646" cy="3432"/>
              </a:xfrm>
              <a:custGeom>
                <a:avLst/>
                <a:gdLst>
                  <a:gd name="connsiteX0" fmla="*/ 0 w 6646"/>
                  <a:gd name="connsiteY0" fmla="*/ 0 h 3432"/>
                  <a:gd name="connsiteX1" fmla="*/ 6647 w 6646"/>
                  <a:gd name="connsiteY1" fmla="*/ 2769 h 3432"/>
                  <a:gd name="connsiteX2" fmla="*/ 0 w 6646"/>
                  <a:gd name="connsiteY2" fmla="*/ 0 h 3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46" h="3432">
                    <a:moveTo>
                      <a:pt x="0" y="0"/>
                    </a:moveTo>
                    <a:cubicBezTo>
                      <a:pt x="2216" y="1108"/>
                      <a:pt x="4985" y="1662"/>
                      <a:pt x="6647" y="2769"/>
                    </a:cubicBezTo>
                    <a:cubicBezTo>
                      <a:pt x="4985" y="4431"/>
                      <a:pt x="0" y="276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6" name="Freeform: Shape 1775">
                <a:extLst>
                  <a:ext uri="{FF2B5EF4-FFF2-40B4-BE49-F238E27FC236}">
                    <a16:creationId xmlns:a16="http://schemas.microsoft.com/office/drawing/2014/main" id="{55F3FA17-D04D-434A-8A1D-7E7A9CACB835}"/>
                  </a:ext>
                </a:extLst>
              </p:cNvPr>
              <p:cNvSpPr/>
              <p:nvPr/>
            </p:nvSpPr>
            <p:spPr>
              <a:xfrm>
                <a:off x="6165589" y="3004163"/>
                <a:ext cx="2470" cy="1464"/>
              </a:xfrm>
              <a:custGeom>
                <a:avLst/>
                <a:gdLst>
                  <a:gd name="connsiteX0" fmla="*/ 200 w 2470"/>
                  <a:gd name="connsiteY0" fmla="*/ 138 h 1464"/>
                  <a:gd name="connsiteX1" fmla="*/ 2416 w 2470"/>
                  <a:gd name="connsiteY1" fmla="*/ 692 h 1464"/>
                  <a:gd name="connsiteX2" fmla="*/ 200 w 2470"/>
                  <a:gd name="connsiteY2" fmla="*/ 138 h 1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70" h="1464">
                    <a:moveTo>
                      <a:pt x="200" y="138"/>
                    </a:moveTo>
                    <a:cubicBezTo>
                      <a:pt x="754" y="138"/>
                      <a:pt x="2416" y="-415"/>
                      <a:pt x="2416" y="692"/>
                    </a:cubicBezTo>
                    <a:cubicBezTo>
                      <a:pt x="2970" y="1800"/>
                      <a:pt x="-908" y="1800"/>
                      <a:pt x="200" y="1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7" name="Freeform: Shape 1776">
                <a:extLst>
                  <a:ext uri="{FF2B5EF4-FFF2-40B4-BE49-F238E27FC236}">
                    <a16:creationId xmlns:a16="http://schemas.microsoft.com/office/drawing/2014/main" id="{EA86BD88-73B4-4679-9F60-3A02EFA52DD9}"/>
                  </a:ext>
                </a:extLst>
              </p:cNvPr>
              <p:cNvSpPr/>
              <p:nvPr/>
            </p:nvSpPr>
            <p:spPr>
              <a:xfrm>
                <a:off x="6221732" y="3007293"/>
                <a:ext cx="6646" cy="3077"/>
              </a:xfrm>
              <a:custGeom>
                <a:avLst/>
                <a:gdLst>
                  <a:gd name="connsiteX0" fmla="*/ 6647 w 6646"/>
                  <a:gd name="connsiteY0" fmla="*/ 2547 h 3077"/>
                  <a:gd name="connsiteX1" fmla="*/ 0 w 6646"/>
                  <a:gd name="connsiteY1" fmla="*/ 1439 h 3077"/>
                  <a:gd name="connsiteX2" fmla="*/ 6647 w 6646"/>
                  <a:gd name="connsiteY2" fmla="*/ 2547 h 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46" h="3077">
                    <a:moveTo>
                      <a:pt x="6647" y="2547"/>
                    </a:moveTo>
                    <a:cubicBezTo>
                      <a:pt x="5539" y="4208"/>
                      <a:pt x="2216" y="1439"/>
                      <a:pt x="0" y="1439"/>
                    </a:cubicBezTo>
                    <a:cubicBezTo>
                      <a:pt x="1108" y="-1884"/>
                      <a:pt x="3877" y="1439"/>
                      <a:pt x="6647" y="25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8" name="Freeform: Shape 1777">
                <a:extLst>
                  <a:ext uri="{FF2B5EF4-FFF2-40B4-BE49-F238E27FC236}">
                    <a16:creationId xmlns:a16="http://schemas.microsoft.com/office/drawing/2014/main" id="{673824FA-19E9-41F9-AB2D-4FD6D80F185F}"/>
                  </a:ext>
                </a:extLst>
              </p:cNvPr>
              <p:cNvSpPr/>
              <p:nvPr/>
            </p:nvSpPr>
            <p:spPr>
              <a:xfrm>
                <a:off x="6166343" y="3008733"/>
                <a:ext cx="2215" cy="2769"/>
              </a:xfrm>
              <a:custGeom>
                <a:avLst/>
                <a:gdLst>
                  <a:gd name="connsiteX0" fmla="*/ 2216 w 2215"/>
                  <a:gd name="connsiteY0" fmla="*/ 0 h 2769"/>
                  <a:gd name="connsiteX1" fmla="*/ 2216 w 2215"/>
                  <a:gd name="connsiteY1" fmla="*/ 2216 h 2769"/>
                  <a:gd name="connsiteX2" fmla="*/ 1108 w 2215"/>
                  <a:gd name="connsiteY2" fmla="*/ 2769 h 2769"/>
                  <a:gd name="connsiteX3" fmla="*/ 0 w 2215"/>
                  <a:gd name="connsiteY3" fmla="*/ 554 h 2769"/>
                  <a:gd name="connsiteX4" fmla="*/ 2216 w 2215"/>
                  <a:gd name="connsiteY4" fmla="*/ 0 h 2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5" h="2769">
                    <a:moveTo>
                      <a:pt x="2216" y="0"/>
                    </a:moveTo>
                    <a:cubicBezTo>
                      <a:pt x="2216" y="554"/>
                      <a:pt x="2216" y="1662"/>
                      <a:pt x="2216" y="2216"/>
                    </a:cubicBezTo>
                    <a:cubicBezTo>
                      <a:pt x="1662" y="2216"/>
                      <a:pt x="1108" y="2216"/>
                      <a:pt x="1108" y="2769"/>
                    </a:cubicBezTo>
                    <a:cubicBezTo>
                      <a:pt x="554" y="2216"/>
                      <a:pt x="0" y="1662"/>
                      <a:pt x="0" y="554"/>
                    </a:cubicBezTo>
                    <a:cubicBezTo>
                      <a:pt x="1108" y="1108"/>
                      <a:pt x="1108" y="0"/>
                      <a:pt x="2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9" name="Freeform: Shape 1778">
                <a:extLst>
                  <a:ext uri="{FF2B5EF4-FFF2-40B4-BE49-F238E27FC236}">
                    <a16:creationId xmlns:a16="http://schemas.microsoft.com/office/drawing/2014/main" id="{7BEDC1A6-BDBB-4233-9E45-DDB4EDE993E7}"/>
                  </a:ext>
                </a:extLst>
              </p:cNvPr>
              <p:cNvSpPr/>
              <p:nvPr/>
            </p:nvSpPr>
            <p:spPr>
              <a:xfrm>
                <a:off x="6134218" y="3009840"/>
                <a:ext cx="6646" cy="5538"/>
              </a:xfrm>
              <a:custGeom>
                <a:avLst/>
                <a:gdLst>
                  <a:gd name="connsiteX0" fmla="*/ 0 w 6646"/>
                  <a:gd name="connsiteY0" fmla="*/ 0 h 5538"/>
                  <a:gd name="connsiteX1" fmla="*/ 6647 w 6646"/>
                  <a:gd name="connsiteY1" fmla="*/ 5539 h 5538"/>
                  <a:gd name="connsiteX2" fmla="*/ 0 w 6646"/>
                  <a:gd name="connsiteY2" fmla="*/ 0 h 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46" h="5538">
                    <a:moveTo>
                      <a:pt x="0" y="0"/>
                    </a:moveTo>
                    <a:cubicBezTo>
                      <a:pt x="2216" y="0"/>
                      <a:pt x="6647" y="2216"/>
                      <a:pt x="6647" y="5539"/>
                    </a:cubicBezTo>
                    <a:cubicBezTo>
                      <a:pt x="4431" y="3877"/>
                      <a:pt x="1662" y="276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0" name="Freeform: Shape 1779">
                <a:extLst>
                  <a:ext uri="{FF2B5EF4-FFF2-40B4-BE49-F238E27FC236}">
                    <a16:creationId xmlns:a16="http://schemas.microsoft.com/office/drawing/2014/main" id="{4D6C2A89-8630-4C95-9CB2-30F130C48323}"/>
                  </a:ext>
                </a:extLst>
              </p:cNvPr>
              <p:cNvSpPr/>
              <p:nvPr/>
            </p:nvSpPr>
            <p:spPr>
              <a:xfrm>
                <a:off x="6109847" y="3010394"/>
                <a:ext cx="6646" cy="3877"/>
              </a:xfrm>
              <a:custGeom>
                <a:avLst/>
                <a:gdLst>
                  <a:gd name="connsiteX0" fmla="*/ 0 w 6646"/>
                  <a:gd name="connsiteY0" fmla="*/ 0 h 3877"/>
                  <a:gd name="connsiteX1" fmla="*/ 6647 w 6646"/>
                  <a:gd name="connsiteY1" fmla="*/ 3877 h 3877"/>
                  <a:gd name="connsiteX2" fmla="*/ 0 w 6646"/>
                  <a:gd name="connsiteY2" fmla="*/ 0 h 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46" h="3877">
                    <a:moveTo>
                      <a:pt x="0" y="0"/>
                    </a:moveTo>
                    <a:cubicBezTo>
                      <a:pt x="2769" y="1108"/>
                      <a:pt x="6647" y="554"/>
                      <a:pt x="6647" y="3877"/>
                    </a:cubicBezTo>
                    <a:cubicBezTo>
                      <a:pt x="3877" y="3323"/>
                      <a:pt x="554" y="332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1" name="Freeform: Shape 1780">
                <a:extLst>
                  <a:ext uri="{FF2B5EF4-FFF2-40B4-BE49-F238E27FC236}">
                    <a16:creationId xmlns:a16="http://schemas.microsoft.com/office/drawing/2014/main" id="{4BD8D394-A6E9-4A25-8D80-F51B0B349BEB}"/>
                  </a:ext>
                </a:extLst>
              </p:cNvPr>
              <p:cNvSpPr/>
              <p:nvPr/>
            </p:nvSpPr>
            <p:spPr>
              <a:xfrm>
                <a:off x="6213978" y="3011311"/>
                <a:ext cx="9416" cy="3330"/>
              </a:xfrm>
              <a:custGeom>
                <a:avLst/>
                <a:gdLst>
                  <a:gd name="connsiteX0" fmla="*/ 9416 w 9416"/>
                  <a:gd name="connsiteY0" fmla="*/ 1853 h 3330"/>
                  <a:gd name="connsiteX1" fmla="*/ 0 w 9416"/>
                  <a:gd name="connsiteY1" fmla="*/ 1853 h 3330"/>
                  <a:gd name="connsiteX2" fmla="*/ 9416 w 9416"/>
                  <a:gd name="connsiteY2" fmla="*/ 1853 h 3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16" h="3330">
                    <a:moveTo>
                      <a:pt x="9416" y="1853"/>
                    </a:moveTo>
                    <a:cubicBezTo>
                      <a:pt x="7201" y="5176"/>
                      <a:pt x="3877" y="1853"/>
                      <a:pt x="0" y="1853"/>
                    </a:cubicBezTo>
                    <a:cubicBezTo>
                      <a:pt x="2216" y="-2024"/>
                      <a:pt x="6093" y="1299"/>
                      <a:pt x="9416" y="18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2" name="Freeform: Shape 1781">
                <a:extLst>
                  <a:ext uri="{FF2B5EF4-FFF2-40B4-BE49-F238E27FC236}">
                    <a16:creationId xmlns:a16="http://schemas.microsoft.com/office/drawing/2014/main" id="{C307CF2F-ADF5-432C-B532-56ECEE8C62C3}"/>
                  </a:ext>
                </a:extLst>
              </p:cNvPr>
              <p:cNvSpPr/>
              <p:nvPr/>
            </p:nvSpPr>
            <p:spPr>
              <a:xfrm>
                <a:off x="6125910" y="3011502"/>
                <a:ext cx="7200" cy="6646"/>
              </a:xfrm>
              <a:custGeom>
                <a:avLst/>
                <a:gdLst>
                  <a:gd name="connsiteX0" fmla="*/ 0 w 7200"/>
                  <a:gd name="connsiteY0" fmla="*/ 0 h 6646"/>
                  <a:gd name="connsiteX1" fmla="*/ 7201 w 7200"/>
                  <a:gd name="connsiteY1" fmla="*/ 6647 h 6646"/>
                  <a:gd name="connsiteX2" fmla="*/ 0 w 7200"/>
                  <a:gd name="connsiteY2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0" h="6646">
                    <a:moveTo>
                      <a:pt x="0" y="0"/>
                    </a:moveTo>
                    <a:cubicBezTo>
                      <a:pt x="2216" y="2216"/>
                      <a:pt x="6093" y="2769"/>
                      <a:pt x="7201" y="6647"/>
                    </a:cubicBezTo>
                    <a:cubicBezTo>
                      <a:pt x="4985" y="3877"/>
                      <a:pt x="554" y="443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3" name="Freeform: Shape 1782">
                <a:extLst>
                  <a:ext uri="{FF2B5EF4-FFF2-40B4-BE49-F238E27FC236}">
                    <a16:creationId xmlns:a16="http://schemas.microsoft.com/office/drawing/2014/main" id="{DAE2B811-0BE2-4AB4-98AD-66BF3654971C}"/>
                  </a:ext>
                </a:extLst>
              </p:cNvPr>
              <p:cNvSpPr/>
              <p:nvPr/>
            </p:nvSpPr>
            <p:spPr>
              <a:xfrm>
                <a:off x="6211208" y="3013747"/>
                <a:ext cx="7754" cy="2783"/>
              </a:xfrm>
              <a:custGeom>
                <a:avLst/>
                <a:gdLst>
                  <a:gd name="connsiteX0" fmla="*/ 7754 w 7754"/>
                  <a:gd name="connsiteY0" fmla="*/ 2186 h 2783"/>
                  <a:gd name="connsiteX1" fmla="*/ 0 w 7754"/>
                  <a:gd name="connsiteY1" fmla="*/ 524 h 2783"/>
                  <a:gd name="connsiteX2" fmla="*/ 7754 w 7754"/>
                  <a:gd name="connsiteY2" fmla="*/ 2186 h 2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54" h="2783">
                    <a:moveTo>
                      <a:pt x="7754" y="2186"/>
                    </a:moveTo>
                    <a:cubicBezTo>
                      <a:pt x="6093" y="3848"/>
                      <a:pt x="1108" y="1632"/>
                      <a:pt x="0" y="524"/>
                    </a:cubicBezTo>
                    <a:cubicBezTo>
                      <a:pt x="2769" y="-1137"/>
                      <a:pt x="4431" y="1632"/>
                      <a:pt x="7754" y="21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4" name="Freeform: Shape 1783">
                <a:extLst>
                  <a:ext uri="{FF2B5EF4-FFF2-40B4-BE49-F238E27FC236}">
                    <a16:creationId xmlns:a16="http://schemas.microsoft.com/office/drawing/2014/main" id="{51E97729-0337-432A-AD5D-A39F2F4C110D}"/>
                  </a:ext>
                </a:extLst>
              </p:cNvPr>
              <p:cNvSpPr/>
              <p:nvPr/>
            </p:nvSpPr>
            <p:spPr>
              <a:xfrm>
                <a:off x="6113724" y="3017440"/>
                <a:ext cx="6646" cy="6290"/>
              </a:xfrm>
              <a:custGeom>
                <a:avLst/>
                <a:gdLst>
                  <a:gd name="connsiteX0" fmla="*/ 0 w 6646"/>
                  <a:gd name="connsiteY0" fmla="*/ 155 h 6290"/>
                  <a:gd name="connsiteX1" fmla="*/ 4431 w 6646"/>
                  <a:gd name="connsiteY1" fmla="*/ 709 h 6290"/>
                  <a:gd name="connsiteX2" fmla="*/ 6647 w 6646"/>
                  <a:gd name="connsiteY2" fmla="*/ 6248 h 6290"/>
                  <a:gd name="connsiteX3" fmla="*/ 0 w 6646"/>
                  <a:gd name="connsiteY3" fmla="*/ 155 h 6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46" h="6290">
                    <a:moveTo>
                      <a:pt x="0" y="155"/>
                    </a:moveTo>
                    <a:cubicBezTo>
                      <a:pt x="554" y="-399"/>
                      <a:pt x="3323" y="709"/>
                      <a:pt x="4431" y="709"/>
                    </a:cubicBezTo>
                    <a:cubicBezTo>
                      <a:pt x="4985" y="2925"/>
                      <a:pt x="5539" y="4586"/>
                      <a:pt x="6647" y="6248"/>
                    </a:cubicBezTo>
                    <a:cubicBezTo>
                      <a:pt x="3877" y="6802"/>
                      <a:pt x="2216" y="1817"/>
                      <a:pt x="0" y="1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5" name="Freeform: Shape 1784">
                <a:extLst>
                  <a:ext uri="{FF2B5EF4-FFF2-40B4-BE49-F238E27FC236}">
                    <a16:creationId xmlns:a16="http://schemas.microsoft.com/office/drawing/2014/main" id="{61A3A92D-76B5-41F6-A19F-CD7D55EAE11E}"/>
                  </a:ext>
                </a:extLst>
              </p:cNvPr>
              <p:cNvSpPr/>
              <p:nvPr/>
            </p:nvSpPr>
            <p:spPr>
              <a:xfrm>
                <a:off x="6202346" y="3018080"/>
                <a:ext cx="9416" cy="3100"/>
              </a:xfrm>
              <a:custGeom>
                <a:avLst/>
                <a:gdLst>
                  <a:gd name="connsiteX0" fmla="*/ 9416 w 9416"/>
                  <a:gd name="connsiteY0" fmla="*/ 2839 h 3100"/>
                  <a:gd name="connsiteX1" fmla="*/ 0 w 9416"/>
                  <a:gd name="connsiteY1" fmla="*/ 1177 h 3100"/>
                  <a:gd name="connsiteX2" fmla="*/ 9416 w 9416"/>
                  <a:gd name="connsiteY2" fmla="*/ 2839 h 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16" h="3100">
                    <a:moveTo>
                      <a:pt x="9416" y="2839"/>
                    </a:moveTo>
                    <a:cubicBezTo>
                      <a:pt x="6647" y="3946"/>
                      <a:pt x="3877" y="1177"/>
                      <a:pt x="0" y="1177"/>
                    </a:cubicBezTo>
                    <a:cubicBezTo>
                      <a:pt x="2216" y="-1593"/>
                      <a:pt x="7754" y="1177"/>
                      <a:pt x="9416" y="28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6" name="Freeform: Shape 1785">
                <a:extLst>
                  <a:ext uri="{FF2B5EF4-FFF2-40B4-BE49-F238E27FC236}">
                    <a16:creationId xmlns:a16="http://schemas.microsoft.com/office/drawing/2014/main" id="{F681CAE7-6606-4CB9-9832-2E3CB50AB6A9}"/>
                  </a:ext>
                </a:extLst>
              </p:cNvPr>
              <p:cNvSpPr/>
              <p:nvPr/>
            </p:nvSpPr>
            <p:spPr>
              <a:xfrm>
                <a:off x="6137541" y="3019810"/>
                <a:ext cx="4985" cy="3877"/>
              </a:xfrm>
              <a:custGeom>
                <a:avLst/>
                <a:gdLst>
                  <a:gd name="connsiteX0" fmla="*/ 0 w 4985"/>
                  <a:gd name="connsiteY0" fmla="*/ 0 h 3877"/>
                  <a:gd name="connsiteX1" fmla="*/ 4985 w 4985"/>
                  <a:gd name="connsiteY1" fmla="*/ 3877 h 3877"/>
                  <a:gd name="connsiteX2" fmla="*/ 0 w 4985"/>
                  <a:gd name="connsiteY2" fmla="*/ 0 h 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85" h="3877">
                    <a:moveTo>
                      <a:pt x="0" y="0"/>
                    </a:moveTo>
                    <a:cubicBezTo>
                      <a:pt x="1662" y="1108"/>
                      <a:pt x="4431" y="1662"/>
                      <a:pt x="4985" y="3877"/>
                    </a:cubicBezTo>
                    <a:cubicBezTo>
                      <a:pt x="2769" y="3323"/>
                      <a:pt x="554" y="221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7" name="Freeform: Shape 1786">
                <a:extLst>
                  <a:ext uri="{FF2B5EF4-FFF2-40B4-BE49-F238E27FC236}">
                    <a16:creationId xmlns:a16="http://schemas.microsoft.com/office/drawing/2014/main" id="{25CEDA86-F53F-4E02-9201-EEDDD858952E}"/>
                  </a:ext>
                </a:extLst>
              </p:cNvPr>
              <p:cNvSpPr/>
              <p:nvPr/>
            </p:nvSpPr>
            <p:spPr>
              <a:xfrm>
                <a:off x="6196807" y="3021472"/>
                <a:ext cx="3877" cy="1325"/>
              </a:xfrm>
              <a:custGeom>
                <a:avLst/>
                <a:gdLst>
                  <a:gd name="connsiteX0" fmla="*/ 0 w 3877"/>
                  <a:gd name="connsiteY0" fmla="*/ 0 h 1325"/>
                  <a:gd name="connsiteX1" fmla="*/ 3877 w 3877"/>
                  <a:gd name="connsiteY1" fmla="*/ 1108 h 1325"/>
                  <a:gd name="connsiteX2" fmla="*/ 0 w 3877"/>
                  <a:gd name="connsiteY2" fmla="*/ 0 h 1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77" h="1325">
                    <a:moveTo>
                      <a:pt x="0" y="0"/>
                    </a:moveTo>
                    <a:cubicBezTo>
                      <a:pt x="1108" y="554"/>
                      <a:pt x="2769" y="1108"/>
                      <a:pt x="3877" y="1108"/>
                    </a:cubicBezTo>
                    <a:cubicBezTo>
                      <a:pt x="3323" y="1662"/>
                      <a:pt x="554" y="110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8" name="Freeform: Shape 1787">
                <a:extLst>
                  <a:ext uri="{FF2B5EF4-FFF2-40B4-BE49-F238E27FC236}">
                    <a16:creationId xmlns:a16="http://schemas.microsoft.com/office/drawing/2014/main" id="{B7B70F5B-73D0-4AC2-B8DE-917AF565507A}"/>
                  </a:ext>
                </a:extLst>
              </p:cNvPr>
              <p:cNvSpPr/>
              <p:nvPr/>
            </p:nvSpPr>
            <p:spPr>
              <a:xfrm>
                <a:off x="6128125" y="3023134"/>
                <a:ext cx="11077" cy="8308"/>
              </a:xfrm>
              <a:custGeom>
                <a:avLst/>
                <a:gdLst>
                  <a:gd name="connsiteX0" fmla="*/ 0 w 11077"/>
                  <a:gd name="connsiteY0" fmla="*/ 0 h 8308"/>
                  <a:gd name="connsiteX1" fmla="*/ 11078 w 11077"/>
                  <a:gd name="connsiteY1" fmla="*/ 8308 h 8308"/>
                  <a:gd name="connsiteX2" fmla="*/ 0 w 11077"/>
                  <a:gd name="connsiteY2" fmla="*/ 0 h 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077" h="8308">
                    <a:moveTo>
                      <a:pt x="0" y="0"/>
                    </a:moveTo>
                    <a:cubicBezTo>
                      <a:pt x="3877" y="2769"/>
                      <a:pt x="9416" y="3323"/>
                      <a:pt x="11078" y="8308"/>
                    </a:cubicBezTo>
                    <a:cubicBezTo>
                      <a:pt x="7201" y="5539"/>
                      <a:pt x="1662" y="443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9" name="Freeform: Shape 1788">
                <a:extLst>
                  <a:ext uri="{FF2B5EF4-FFF2-40B4-BE49-F238E27FC236}">
                    <a16:creationId xmlns:a16="http://schemas.microsoft.com/office/drawing/2014/main" id="{5D3420BB-846F-433C-88CC-AF652F39871D}"/>
                  </a:ext>
                </a:extLst>
              </p:cNvPr>
              <p:cNvSpPr/>
              <p:nvPr/>
            </p:nvSpPr>
            <p:spPr>
              <a:xfrm>
                <a:off x="6212316" y="3025782"/>
                <a:ext cx="3877" cy="3192"/>
              </a:xfrm>
              <a:custGeom>
                <a:avLst/>
                <a:gdLst>
                  <a:gd name="connsiteX0" fmla="*/ 3877 w 3877"/>
                  <a:gd name="connsiteY0" fmla="*/ 2891 h 3192"/>
                  <a:gd name="connsiteX1" fmla="*/ 0 w 3877"/>
                  <a:gd name="connsiteY1" fmla="*/ 675 h 3192"/>
                  <a:gd name="connsiteX2" fmla="*/ 3877 w 3877"/>
                  <a:gd name="connsiteY2" fmla="*/ 2891 h 3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77" h="3192">
                    <a:moveTo>
                      <a:pt x="3877" y="2891"/>
                    </a:moveTo>
                    <a:cubicBezTo>
                      <a:pt x="1662" y="3998"/>
                      <a:pt x="554" y="1783"/>
                      <a:pt x="0" y="675"/>
                    </a:cubicBezTo>
                    <a:cubicBezTo>
                      <a:pt x="1662" y="-987"/>
                      <a:pt x="3323" y="675"/>
                      <a:pt x="3877" y="28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0" name="Freeform: Shape 1789">
                <a:extLst>
                  <a:ext uri="{FF2B5EF4-FFF2-40B4-BE49-F238E27FC236}">
                    <a16:creationId xmlns:a16="http://schemas.microsoft.com/office/drawing/2014/main" id="{FB245A69-B3E6-4220-90CE-EB7930B6E7A9}"/>
                  </a:ext>
                </a:extLst>
              </p:cNvPr>
              <p:cNvSpPr/>
              <p:nvPr/>
            </p:nvSpPr>
            <p:spPr>
              <a:xfrm>
                <a:off x="6206223" y="3027863"/>
                <a:ext cx="6092" cy="3118"/>
              </a:xfrm>
              <a:custGeom>
                <a:avLst/>
                <a:gdLst>
                  <a:gd name="connsiteX0" fmla="*/ 6093 w 6092"/>
                  <a:gd name="connsiteY0" fmla="*/ 1363 h 3118"/>
                  <a:gd name="connsiteX1" fmla="*/ 0 w 6092"/>
                  <a:gd name="connsiteY1" fmla="*/ 1363 h 3118"/>
                  <a:gd name="connsiteX2" fmla="*/ 6093 w 6092"/>
                  <a:gd name="connsiteY2" fmla="*/ 1363 h 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92" h="3118">
                    <a:moveTo>
                      <a:pt x="6093" y="1363"/>
                    </a:moveTo>
                    <a:cubicBezTo>
                      <a:pt x="5539" y="4687"/>
                      <a:pt x="1662" y="2471"/>
                      <a:pt x="0" y="1363"/>
                    </a:cubicBezTo>
                    <a:cubicBezTo>
                      <a:pt x="2216" y="-1406"/>
                      <a:pt x="3877" y="810"/>
                      <a:pt x="6093" y="13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1" name="Freeform: Shape 1790">
                <a:extLst>
                  <a:ext uri="{FF2B5EF4-FFF2-40B4-BE49-F238E27FC236}">
                    <a16:creationId xmlns:a16="http://schemas.microsoft.com/office/drawing/2014/main" id="{CF496227-370D-432D-B3DF-A1B9DAB500D6}"/>
                  </a:ext>
                </a:extLst>
              </p:cNvPr>
              <p:cNvSpPr/>
              <p:nvPr/>
            </p:nvSpPr>
            <p:spPr>
              <a:xfrm>
                <a:off x="6141418" y="3031934"/>
                <a:ext cx="4431" cy="4011"/>
              </a:xfrm>
              <a:custGeom>
                <a:avLst/>
                <a:gdLst>
                  <a:gd name="connsiteX0" fmla="*/ 0 w 4431"/>
                  <a:gd name="connsiteY0" fmla="*/ 62 h 4011"/>
                  <a:gd name="connsiteX1" fmla="*/ 4431 w 4431"/>
                  <a:gd name="connsiteY1" fmla="*/ 3939 h 4011"/>
                  <a:gd name="connsiteX2" fmla="*/ 0 w 4431"/>
                  <a:gd name="connsiteY2" fmla="*/ 62 h 4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31" h="4011">
                    <a:moveTo>
                      <a:pt x="0" y="62"/>
                    </a:moveTo>
                    <a:cubicBezTo>
                      <a:pt x="1662" y="-492"/>
                      <a:pt x="3323" y="2831"/>
                      <a:pt x="4431" y="3939"/>
                    </a:cubicBezTo>
                    <a:cubicBezTo>
                      <a:pt x="3323" y="4493"/>
                      <a:pt x="1108" y="1723"/>
                      <a:pt x="0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2" name="Freeform: Shape 1791">
                <a:extLst>
                  <a:ext uri="{FF2B5EF4-FFF2-40B4-BE49-F238E27FC236}">
                    <a16:creationId xmlns:a16="http://schemas.microsoft.com/office/drawing/2014/main" id="{46CD083D-CE22-4D77-9751-3B08244FD785}"/>
                  </a:ext>
                </a:extLst>
              </p:cNvPr>
              <p:cNvSpPr/>
              <p:nvPr/>
            </p:nvSpPr>
            <p:spPr>
              <a:xfrm>
                <a:off x="5837887" y="2543466"/>
                <a:ext cx="593769" cy="371105"/>
              </a:xfrm>
              <a:custGeom>
                <a:avLst/>
                <a:gdLst>
                  <a:gd name="connsiteX0" fmla="*/ 523425 w 593769"/>
                  <a:gd name="connsiteY0" fmla="*/ 242049 h 371105"/>
                  <a:gd name="connsiteX1" fmla="*/ 524533 w 593769"/>
                  <a:gd name="connsiteY1" fmla="*/ 243157 h 371105"/>
                  <a:gd name="connsiteX2" fmla="*/ 524533 w 593769"/>
                  <a:gd name="connsiteY2" fmla="*/ 238726 h 371105"/>
                  <a:gd name="connsiteX3" fmla="*/ 531180 w 593769"/>
                  <a:gd name="connsiteY3" fmla="*/ 242603 h 371105"/>
                  <a:gd name="connsiteX4" fmla="*/ 521764 w 593769"/>
                  <a:gd name="connsiteY4" fmla="*/ 268082 h 371105"/>
                  <a:gd name="connsiteX5" fmla="*/ 528410 w 593769"/>
                  <a:gd name="connsiteY5" fmla="*/ 257005 h 371105"/>
                  <a:gd name="connsiteX6" fmla="*/ 532841 w 593769"/>
                  <a:gd name="connsiteY6" fmla="*/ 244819 h 371105"/>
                  <a:gd name="connsiteX7" fmla="*/ 537272 w 593769"/>
                  <a:gd name="connsiteY7" fmla="*/ 247588 h 371105"/>
                  <a:gd name="connsiteX8" fmla="*/ 530626 w 593769"/>
                  <a:gd name="connsiteY8" fmla="*/ 263651 h 371105"/>
                  <a:gd name="connsiteX9" fmla="*/ 540042 w 593769"/>
                  <a:gd name="connsiteY9" fmla="*/ 248696 h 371105"/>
                  <a:gd name="connsiteX10" fmla="*/ 538380 w 593769"/>
                  <a:gd name="connsiteY10" fmla="*/ 259220 h 371105"/>
                  <a:gd name="connsiteX11" fmla="*/ 545027 w 593769"/>
                  <a:gd name="connsiteY11" fmla="*/ 252573 h 371105"/>
                  <a:gd name="connsiteX12" fmla="*/ 546689 w 593769"/>
                  <a:gd name="connsiteY12" fmla="*/ 252020 h 371105"/>
                  <a:gd name="connsiteX13" fmla="*/ 546135 w 593769"/>
                  <a:gd name="connsiteY13" fmla="*/ 248142 h 371105"/>
                  <a:gd name="connsiteX14" fmla="*/ 551120 w 593769"/>
                  <a:gd name="connsiteY14" fmla="*/ 234295 h 371105"/>
                  <a:gd name="connsiteX15" fmla="*/ 547242 w 593769"/>
                  <a:gd name="connsiteY15" fmla="*/ 253127 h 371105"/>
                  <a:gd name="connsiteX16" fmla="*/ 557212 w 593769"/>
                  <a:gd name="connsiteY16" fmla="*/ 225433 h 371105"/>
                  <a:gd name="connsiteX17" fmla="*/ 554997 w 593769"/>
                  <a:gd name="connsiteY17" fmla="*/ 247588 h 371105"/>
                  <a:gd name="connsiteX18" fmla="*/ 561090 w 593769"/>
                  <a:gd name="connsiteY18" fmla="*/ 227648 h 371105"/>
                  <a:gd name="connsiteX19" fmla="*/ 566629 w 593769"/>
                  <a:gd name="connsiteY19" fmla="*/ 230972 h 371105"/>
                  <a:gd name="connsiteX20" fmla="*/ 562751 w 593769"/>
                  <a:gd name="connsiteY20" fmla="*/ 242049 h 371105"/>
                  <a:gd name="connsiteX21" fmla="*/ 569398 w 593769"/>
                  <a:gd name="connsiteY21" fmla="*/ 233187 h 371105"/>
                  <a:gd name="connsiteX22" fmla="*/ 576599 w 593769"/>
                  <a:gd name="connsiteY22" fmla="*/ 237065 h 371105"/>
                  <a:gd name="connsiteX23" fmla="*/ 569952 w 593769"/>
                  <a:gd name="connsiteY23" fmla="*/ 230972 h 371105"/>
                  <a:gd name="connsiteX24" fmla="*/ 572721 w 593769"/>
                  <a:gd name="connsiteY24" fmla="*/ 216571 h 371105"/>
                  <a:gd name="connsiteX25" fmla="*/ 593769 w 593769"/>
                  <a:gd name="connsiteY25" fmla="*/ 229310 h 371105"/>
                  <a:gd name="connsiteX26" fmla="*/ 558874 w 593769"/>
                  <a:gd name="connsiteY26" fmla="*/ 253127 h 371105"/>
                  <a:gd name="connsiteX27" fmla="*/ 492407 w 593769"/>
                  <a:gd name="connsiteY27" fmla="*/ 290238 h 371105"/>
                  <a:gd name="connsiteX28" fmla="*/ 425941 w 593769"/>
                  <a:gd name="connsiteY28" fmla="*/ 327348 h 371105"/>
                  <a:gd name="connsiteX29" fmla="*/ 335657 w 593769"/>
                  <a:gd name="connsiteY29" fmla="*/ 269190 h 371105"/>
                  <a:gd name="connsiteX30" fmla="*/ 377752 w 593769"/>
                  <a:gd name="connsiteY30" fmla="*/ 300208 h 371105"/>
                  <a:gd name="connsiteX31" fmla="*/ 422617 w 593769"/>
                  <a:gd name="connsiteY31" fmla="*/ 328456 h 371105"/>
                  <a:gd name="connsiteX32" fmla="*/ 418740 w 593769"/>
                  <a:gd name="connsiteY32" fmla="*/ 331226 h 371105"/>
                  <a:gd name="connsiteX33" fmla="*/ 314609 w 593769"/>
                  <a:gd name="connsiteY33" fmla="*/ 264759 h 371105"/>
                  <a:gd name="connsiteX34" fmla="*/ 415971 w 593769"/>
                  <a:gd name="connsiteY34" fmla="*/ 332333 h 371105"/>
                  <a:gd name="connsiteX35" fmla="*/ 366121 w 593769"/>
                  <a:gd name="connsiteY35" fmla="*/ 358920 h 371105"/>
                  <a:gd name="connsiteX36" fmla="*/ 330672 w 593769"/>
                  <a:gd name="connsiteY36" fmla="*/ 336211 h 371105"/>
                  <a:gd name="connsiteX37" fmla="*/ 345627 w 593769"/>
                  <a:gd name="connsiteY37" fmla="*/ 348950 h 371105"/>
                  <a:gd name="connsiteX38" fmla="*/ 363351 w 593769"/>
                  <a:gd name="connsiteY38" fmla="*/ 360028 h 371105"/>
                  <a:gd name="connsiteX39" fmla="*/ 360028 w 593769"/>
                  <a:gd name="connsiteY39" fmla="*/ 361690 h 371105"/>
                  <a:gd name="connsiteX40" fmla="*/ 342857 w 593769"/>
                  <a:gd name="connsiteY40" fmla="*/ 350612 h 371105"/>
                  <a:gd name="connsiteX41" fmla="*/ 324025 w 593769"/>
                  <a:gd name="connsiteY41" fmla="*/ 342303 h 371105"/>
                  <a:gd name="connsiteX42" fmla="*/ 331226 w 593769"/>
                  <a:gd name="connsiteY42" fmla="*/ 348396 h 371105"/>
                  <a:gd name="connsiteX43" fmla="*/ 356705 w 593769"/>
                  <a:gd name="connsiteY43" fmla="*/ 362797 h 371105"/>
                  <a:gd name="connsiteX44" fmla="*/ 339534 w 593769"/>
                  <a:gd name="connsiteY44" fmla="*/ 371106 h 371105"/>
                  <a:gd name="connsiteX45" fmla="*/ 213801 w 593769"/>
                  <a:gd name="connsiteY45" fmla="*/ 288022 h 371105"/>
                  <a:gd name="connsiteX46" fmla="*/ 216571 w 593769"/>
                  <a:gd name="connsiteY46" fmla="*/ 274729 h 371105"/>
                  <a:gd name="connsiteX47" fmla="*/ 297438 w 593769"/>
                  <a:gd name="connsiteY47" fmla="*/ 325133 h 371105"/>
                  <a:gd name="connsiteX48" fmla="*/ 217125 w 593769"/>
                  <a:gd name="connsiteY48" fmla="*/ 272513 h 371105"/>
                  <a:gd name="connsiteX49" fmla="*/ 223217 w 593769"/>
                  <a:gd name="connsiteY49" fmla="*/ 243711 h 371105"/>
                  <a:gd name="connsiteX50" fmla="*/ 246481 w 593769"/>
                  <a:gd name="connsiteY50" fmla="*/ 261990 h 371105"/>
                  <a:gd name="connsiteX51" fmla="*/ 223771 w 593769"/>
                  <a:gd name="connsiteY51" fmla="*/ 241496 h 371105"/>
                  <a:gd name="connsiteX52" fmla="*/ 227648 w 593769"/>
                  <a:gd name="connsiteY52" fmla="*/ 218232 h 371105"/>
                  <a:gd name="connsiteX53" fmla="*/ 222110 w 593769"/>
                  <a:gd name="connsiteY53" fmla="*/ 239834 h 371105"/>
                  <a:gd name="connsiteX54" fmla="*/ 215463 w 593769"/>
                  <a:gd name="connsiteY54" fmla="*/ 233741 h 371105"/>
                  <a:gd name="connsiteX55" fmla="*/ 216571 w 593769"/>
                  <a:gd name="connsiteY55" fmla="*/ 224879 h 371105"/>
                  <a:gd name="connsiteX56" fmla="*/ 214355 w 593769"/>
                  <a:gd name="connsiteY56" fmla="*/ 232633 h 371105"/>
                  <a:gd name="connsiteX57" fmla="*/ 209924 w 593769"/>
                  <a:gd name="connsiteY57" fmla="*/ 228756 h 371105"/>
                  <a:gd name="connsiteX58" fmla="*/ 211032 w 593769"/>
                  <a:gd name="connsiteY58" fmla="*/ 222663 h 371105"/>
                  <a:gd name="connsiteX59" fmla="*/ 209370 w 593769"/>
                  <a:gd name="connsiteY59" fmla="*/ 227095 h 371105"/>
                  <a:gd name="connsiteX60" fmla="*/ 202723 w 593769"/>
                  <a:gd name="connsiteY60" fmla="*/ 222109 h 371105"/>
                  <a:gd name="connsiteX61" fmla="*/ 204385 w 593769"/>
                  <a:gd name="connsiteY61" fmla="*/ 212693 h 371105"/>
                  <a:gd name="connsiteX62" fmla="*/ 201616 w 593769"/>
                  <a:gd name="connsiteY62" fmla="*/ 221556 h 371105"/>
                  <a:gd name="connsiteX63" fmla="*/ 196077 w 593769"/>
                  <a:gd name="connsiteY63" fmla="*/ 217124 h 371105"/>
                  <a:gd name="connsiteX64" fmla="*/ 197185 w 593769"/>
                  <a:gd name="connsiteY64" fmla="*/ 208262 h 371105"/>
                  <a:gd name="connsiteX65" fmla="*/ 194969 w 593769"/>
                  <a:gd name="connsiteY65" fmla="*/ 215463 h 371105"/>
                  <a:gd name="connsiteX66" fmla="*/ 188876 w 593769"/>
                  <a:gd name="connsiteY66" fmla="*/ 211586 h 371105"/>
                  <a:gd name="connsiteX67" fmla="*/ 193861 w 593769"/>
                  <a:gd name="connsiteY67" fmla="*/ 218232 h 371105"/>
                  <a:gd name="connsiteX68" fmla="*/ 191092 w 593769"/>
                  <a:gd name="connsiteY68" fmla="*/ 230418 h 371105"/>
                  <a:gd name="connsiteX69" fmla="*/ 182783 w 593769"/>
                  <a:gd name="connsiteY69" fmla="*/ 266975 h 371105"/>
                  <a:gd name="connsiteX70" fmla="*/ 178906 w 593769"/>
                  <a:gd name="connsiteY70" fmla="*/ 264759 h 371105"/>
                  <a:gd name="connsiteX71" fmla="*/ 188876 w 593769"/>
                  <a:gd name="connsiteY71" fmla="*/ 218232 h 371105"/>
                  <a:gd name="connsiteX72" fmla="*/ 184999 w 593769"/>
                  <a:gd name="connsiteY72" fmla="*/ 228756 h 371105"/>
                  <a:gd name="connsiteX73" fmla="*/ 177245 w 593769"/>
                  <a:gd name="connsiteY73" fmla="*/ 263097 h 371105"/>
                  <a:gd name="connsiteX74" fmla="*/ 175583 w 593769"/>
                  <a:gd name="connsiteY74" fmla="*/ 252020 h 371105"/>
                  <a:gd name="connsiteX75" fmla="*/ 184445 w 593769"/>
                  <a:gd name="connsiteY75" fmla="*/ 213247 h 371105"/>
                  <a:gd name="connsiteX76" fmla="*/ 172260 w 593769"/>
                  <a:gd name="connsiteY76" fmla="*/ 259774 h 371105"/>
                  <a:gd name="connsiteX77" fmla="*/ 168936 w 593769"/>
                  <a:gd name="connsiteY77" fmla="*/ 258112 h 371105"/>
                  <a:gd name="connsiteX78" fmla="*/ 171152 w 593769"/>
                  <a:gd name="connsiteY78" fmla="*/ 264205 h 371105"/>
                  <a:gd name="connsiteX79" fmla="*/ 167275 w 593769"/>
                  <a:gd name="connsiteY79" fmla="*/ 262543 h 371105"/>
                  <a:gd name="connsiteX80" fmla="*/ 176691 w 593769"/>
                  <a:gd name="connsiteY80" fmla="*/ 215463 h 371105"/>
                  <a:gd name="connsiteX81" fmla="*/ 165613 w 593769"/>
                  <a:gd name="connsiteY81" fmla="*/ 260882 h 371105"/>
                  <a:gd name="connsiteX82" fmla="*/ 162843 w 593769"/>
                  <a:gd name="connsiteY82" fmla="*/ 259220 h 371105"/>
                  <a:gd name="connsiteX83" fmla="*/ 170044 w 593769"/>
                  <a:gd name="connsiteY83" fmla="*/ 214355 h 371105"/>
                  <a:gd name="connsiteX84" fmla="*/ 160628 w 593769"/>
                  <a:gd name="connsiteY84" fmla="*/ 254789 h 371105"/>
                  <a:gd name="connsiteX85" fmla="*/ 157305 w 593769"/>
                  <a:gd name="connsiteY85" fmla="*/ 253127 h 371105"/>
                  <a:gd name="connsiteX86" fmla="*/ 163951 w 593769"/>
                  <a:gd name="connsiteY86" fmla="*/ 219340 h 371105"/>
                  <a:gd name="connsiteX87" fmla="*/ 159520 w 593769"/>
                  <a:gd name="connsiteY87" fmla="*/ 234849 h 371105"/>
                  <a:gd name="connsiteX88" fmla="*/ 155643 w 593769"/>
                  <a:gd name="connsiteY88" fmla="*/ 250912 h 371105"/>
                  <a:gd name="connsiteX89" fmla="*/ 154535 w 593769"/>
                  <a:gd name="connsiteY89" fmla="*/ 242049 h 371105"/>
                  <a:gd name="connsiteX90" fmla="*/ 160074 w 593769"/>
                  <a:gd name="connsiteY90" fmla="*/ 210478 h 371105"/>
                  <a:gd name="connsiteX91" fmla="*/ 151212 w 593769"/>
                  <a:gd name="connsiteY91" fmla="*/ 247035 h 371105"/>
                  <a:gd name="connsiteX92" fmla="*/ 145673 w 593769"/>
                  <a:gd name="connsiteY92" fmla="*/ 244265 h 371105"/>
                  <a:gd name="connsiteX93" fmla="*/ 154535 w 593769"/>
                  <a:gd name="connsiteY93" fmla="*/ 205493 h 371105"/>
                  <a:gd name="connsiteX94" fmla="*/ 151212 w 593769"/>
                  <a:gd name="connsiteY94" fmla="*/ 212693 h 371105"/>
                  <a:gd name="connsiteX95" fmla="*/ 145119 w 593769"/>
                  <a:gd name="connsiteY95" fmla="*/ 243157 h 371105"/>
                  <a:gd name="connsiteX96" fmla="*/ 125733 w 593769"/>
                  <a:gd name="connsiteY96" fmla="*/ 230972 h 371105"/>
                  <a:gd name="connsiteX97" fmla="*/ 132380 w 593769"/>
                  <a:gd name="connsiteY97" fmla="*/ 210478 h 371105"/>
                  <a:gd name="connsiteX98" fmla="*/ 125733 w 593769"/>
                  <a:gd name="connsiteY98" fmla="*/ 227095 h 371105"/>
                  <a:gd name="connsiteX99" fmla="*/ 121302 w 593769"/>
                  <a:gd name="connsiteY99" fmla="*/ 223217 h 371105"/>
                  <a:gd name="connsiteX100" fmla="*/ 137918 w 593769"/>
                  <a:gd name="connsiteY100" fmla="*/ 171152 h 371105"/>
                  <a:gd name="connsiteX101" fmla="*/ 128502 w 593769"/>
                  <a:gd name="connsiteY101" fmla="*/ 196631 h 371105"/>
                  <a:gd name="connsiteX102" fmla="*/ 119640 w 593769"/>
                  <a:gd name="connsiteY102" fmla="*/ 222109 h 371105"/>
                  <a:gd name="connsiteX103" fmla="*/ 114655 w 593769"/>
                  <a:gd name="connsiteY103" fmla="*/ 219340 h 371105"/>
                  <a:gd name="connsiteX104" fmla="*/ 129610 w 593769"/>
                  <a:gd name="connsiteY104" fmla="*/ 171706 h 371105"/>
                  <a:gd name="connsiteX105" fmla="*/ 124625 w 593769"/>
                  <a:gd name="connsiteY105" fmla="*/ 181676 h 371105"/>
                  <a:gd name="connsiteX106" fmla="*/ 112993 w 593769"/>
                  <a:gd name="connsiteY106" fmla="*/ 217678 h 371105"/>
                  <a:gd name="connsiteX107" fmla="*/ 79206 w 593769"/>
                  <a:gd name="connsiteY107" fmla="*/ 197184 h 371105"/>
                  <a:gd name="connsiteX108" fmla="*/ 78098 w 593769"/>
                  <a:gd name="connsiteY108" fmla="*/ 194415 h 371105"/>
                  <a:gd name="connsiteX109" fmla="*/ 54281 w 593769"/>
                  <a:gd name="connsiteY109" fmla="*/ 176691 h 371105"/>
                  <a:gd name="connsiteX110" fmla="*/ 55389 w 593769"/>
                  <a:gd name="connsiteY110" fmla="*/ 174475 h 371105"/>
                  <a:gd name="connsiteX111" fmla="*/ 51512 w 593769"/>
                  <a:gd name="connsiteY111" fmla="*/ 174475 h 371105"/>
                  <a:gd name="connsiteX112" fmla="*/ 70344 w 593769"/>
                  <a:gd name="connsiteY112" fmla="*/ 134595 h 371105"/>
                  <a:gd name="connsiteX113" fmla="*/ 90838 w 593769"/>
                  <a:gd name="connsiteY113" fmla="*/ 96377 h 371105"/>
                  <a:gd name="connsiteX114" fmla="*/ 49296 w 593769"/>
                  <a:gd name="connsiteY114" fmla="*/ 172259 h 371105"/>
                  <a:gd name="connsiteX115" fmla="*/ 43757 w 593769"/>
                  <a:gd name="connsiteY115" fmla="*/ 168936 h 371105"/>
                  <a:gd name="connsiteX116" fmla="*/ 90284 w 593769"/>
                  <a:gd name="connsiteY116" fmla="*/ 79760 h 371105"/>
                  <a:gd name="connsiteX117" fmla="*/ 42649 w 593769"/>
                  <a:gd name="connsiteY117" fmla="*/ 167274 h 371105"/>
                  <a:gd name="connsiteX118" fmla="*/ 38772 w 593769"/>
                  <a:gd name="connsiteY118" fmla="*/ 164505 h 371105"/>
                  <a:gd name="connsiteX119" fmla="*/ 80868 w 593769"/>
                  <a:gd name="connsiteY119" fmla="*/ 79206 h 371105"/>
                  <a:gd name="connsiteX120" fmla="*/ 37111 w 593769"/>
                  <a:gd name="connsiteY120" fmla="*/ 163397 h 371105"/>
                  <a:gd name="connsiteX121" fmla="*/ 32679 w 593769"/>
                  <a:gd name="connsiteY121" fmla="*/ 160074 h 371105"/>
                  <a:gd name="connsiteX122" fmla="*/ 70344 w 593769"/>
                  <a:gd name="connsiteY122" fmla="*/ 84745 h 371105"/>
                  <a:gd name="connsiteX123" fmla="*/ 33233 w 593769"/>
                  <a:gd name="connsiteY123" fmla="*/ 154535 h 371105"/>
                  <a:gd name="connsiteX124" fmla="*/ 41542 w 593769"/>
                  <a:gd name="connsiteY124" fmla="*/ 122963 h 371105"/>
                  <a:gd name="connsiteX125" fmla="*/ 74775 w 593769"/>
                  <a:gd name="connsiteY125" fmla="*/ 63143 h 371105"/>
                  <a:gd name="connsiteX126" fmla="*/ 52066 w 593769"/>
                  <a:gd name="connsiteY126" fmla="*/ 100808 h 371105"/>
                  <a:gd name="connsiteX127" fmla="*/ 31572 w 593769"/>
                  <a:gd name="connsiteY127" fmla="*/ 140134 h 371105"/>
                  <a:gd name="connsiteX128" fmla="*/ 38772 w 593769"/>
                  <a:gd name="connsiteY128" fmla="*/ 114655 h 371105"/>
                  <a:gd name="connsiteX129" fmla="*/ 67574 w 593769"/>
                  <a:gd name="connsiteY129" fmla="*/ 62036 h 371105"/>
                  <a:gd name="connsiteX130" fmla="*/ 29356 w 593769"/>
                  <a:gd name="connsiteY130" fmla="*/ 128502 h 371105"/>
                  <a:gd name="connsiteX131" fmla="*/ 33233 w 593769"/>
                  <a:gd name="connsiteY131" fmla="*/ 106347 h 371105"/>
                  <a:gd name="connsiteX132" fmla="*/ 52619 w 593769"/>
                  <a:gd name="connsiteY132" fmla="*/ 73113 h 371105"/>
                  <a:gd name="connsiteX133" fmla="*/ 45419 w 593769"/>
                  <a:gd name="connsiteY133" fmla="*/ 82529 h 371105"/>
                  <a:gd name="connsiteX134" fmla="*/ 27141 w 593769"/>
                  <a:gd name="connsiteY134" fmla="*/ 113547 h 371105"/>
                  <a:gd name="connsiteX135" fmla="*/ 36557 w 593769"/>
                  <a:gd name="connsiteY135" fmla="*/ 90838 h 371105"/>
                  <a:gd name="connsiteX136" fmla="*/ 39326 w 593769"/>
                  <a:gd name="connsiteY136" fmla="*/ 89176 h 371105"/>
                  <a:gd name="connsiteX137" fmla="*/ 44311 w 593769"/>
                  <a:gd name="connsiteY137" fmla="*/ 80314 h 371105"/>
                  <a:gd name="connsiteX138" fmla="*/ 47081 w 593769"/>
                  <a:gd name="connsiteY138" fmla="*/ 73667 h 371105"/>
                  <a:gd name="connsiteX139" fmla="*/ 19386 w 593769"/>
                  <a:gd name="connsiteY139" fmla="*/ 89730 h 371105"/>
                  <a:gd name="connsiteX140" fmla="*/ 26033 w 593769"/>
                  <a:gd name="connsiteY140" fmla="*/ 80314 h 371105"/>
                  <a:gd name="connsiteX141" fmla="*/ 47081 w 593769"/>
                  <a:gd name="connsiteY141" fmla="*/ 66467 h 371105"/>
                  <a:gd name="connsiteX142" fmla="*/ 11078 w 593769"/>
                  <a:gd name="connsiteY142" fmla="*/ 86961 h 371105"/>
                  <a:gd name="connsiteX143" fmla="*/ 9970 w 593769"/>
                  <a:gd name="connsiteY143" fmla="*/ 80314 h 371105"/>
                  <a:gd name="connsiteX144" fmla="*/ 8862 w 593769"/>
                  <a:gd name="connsiteY144" fmla="*/ 88622 h 371105"/>
                  <a:gd name="connsiteX145" fmla="*/ 0 w 593769"/>
                  <a:gd name="connsiteY145" fmla="*/ 93607 h 371105"/>
                  <a:gd name="connsiteX146" fmla="*/ 554 w 593769"/>
                  <a:gd name="connsiteY146" fmla="*/ 85853 h 371105"/>
                  <a:gd name="connsiteX147" fmla="*/ 36003 w 593769"/>
                  <a:gd name="connsiteY147" fmla="*/ 70344 h 371105"/>
                  <a:gd name="connsiteX148" fmla="*/ 24925 w 593769"/>
                  <a:gd name="connsiteY148" fmla="*/ 70898 h 371105"/>
                  <a:gd name="connsiteX149" fmla="*/ 33233 w 593769"/>
                  <a:gd name="connsiteY149" fmla="*/ 65359 h 371105"/>
                  <a:gd name="connsiteX150" fmla="*/ 100808 w 593769"/>
                  <a:gd name="connsiteY150" fmla="*/ 38772 h 371105"/>
                  <a:gd name="connsiteX151" fmla="*/ 91392 w 593769"/>
                  <a:gd name="connsiteY151" fmla="*/ 67021 h 371105"/>
                  <a:gd name="connsiteX152" fmla="*/ 104131 w 593769"/>
                  <a:gd name="connsiteY152" fmla="*/ 38218 h 371105"/>
                  <a:gd name="connsiteX153" fmla="*/ 110778 w 593769"/>
                  <a:gd name="connsiteY153" fmla="*/ 36003 h 371105"/>
                  <a:gd name="connsiteX154" fmla="*/ 93053 w 593769"/>
                  <a:gd name="connsiteY154" fmla="*/ 78098 h 371105"/>
                  <a:gd name="connsiteX155" fmla="*/ 113547 w 593769"/>
                  <a:gd name="connsiteY155" fmla="*/ 34895 h 371105"/>
                  <a:gd name="connsiteX156" fmla="*/ 119086 w 593769"/>
                  <a:gd name="connsiteY156" fmla="*/ 32679 h 371105"/>
                  <a:gd name="connsiteX157" fmla="*/ 101916 w 593769"/>
                  <a:gd name="connsiteY157" fmla="*/ 77544 h 371105"/>
                  <a:gd name="connsiteX158" fmla="*/ 108008 w 593769"/>
                  <a:gd name="connsiteY158" fmla="*/ 67574 h 371105"/>
                  <a:gd name="connsiteX159" fmla="*/ 122963 w 593769"/>
                  <a:gd name="connsiteY159" fmla="*/ 31018 h 371105"/>
                  <a:gd name="connsiteX160" fmla="*/ 160628 w 593769"/>
                  <a:gd name="connsiteY160" fmla="*/ 17724 h 371105"/>
                  <a:gd name="connsiteX161" fmla="*/ 176137 w 593769"/>
                  <a:gd name="connsiteY161" fmla="*/ 13293 h 371105"/>
                  <a:gd name="connsiteX162" fmla="*/ 229864 w 593769"/>
                  <a:gd name="connsiteY162" fmla="*/ 19940 h 371105"/>
                  <a:gd name="connsiteX163" fmla="*/ 177245 w 593769"/>
                  <a:gd name="connsiteY163" fmla="*/ 11632 h 371105"/>
                  <a:gd name="connsiteX164" fmla="*/ 183891 w 593769"/>
                  <a:gd name="connsiteY164" fmla="*/ 8308 h 371105"/>
                  <a:gd name="connsiteX165" fmla="*/ 228756 w 593769"/>
                  <a:gd name="connsiteY165" fmla="*/ 14401 h 371105"/>
                  <a:gd name="connsiteX166" fmla="*/ 189984 w 593769"/>
                  <a:gd name="connsiteY166" fmla="*/ 6647 h 371105"/>
                  <a:gd name="connsiteX167" fmla="*/ 204939 w 593769"/>
                  <a:gd name="connsiteY167" fmla="*/ 0 h 371105"/>
                  <a:gd name="connsiteX168" fmla="*/ 228202 w 593769"/>
                  <a:gd name="connsiteY168" fmla="*/ 13293 h 371105"/>
                  <a:gd name="connsiteX169" fmla="*/ 311840 w 593769"/>
                  <a:gd name="connsiteY169" fmla="*/ 61482 h 371105"/>
                  <a:gd name="connsiteX170" fmla="*/ 395477 w 593769"/>
                  <a:gd name="connsiteY170" fmla="*/ 109670 h 371105"/>
                  <a:gd name="connsiteX171" fmla="*/ 479114 w 593769"/>
                  <a:gd name="connsiteY171" fmla="*/ 157858 h 371105"/>
                  <a:gd name="connsiteX172" fmla="*/ 562197 w 593769"/>
                  <a:gd name="connsiteY172" fmla="*/ 206601 h 371105"/>
                  <a:gd name="connsiteX173" fmla="*/ 557766 w 593769"/>
                  <a:gd name="connsiteY173" fmla="*/ 218786 h 371105"/>
                  <a:gd name="connsiteX174" fmla="*/ 558874 w 593769"/>
                  <a:gd name="connsiteY174" fmla="*/ 206601 h 371105"/>
                  <a:gd name="connsiteX175" fmla="*/ 554443 w 593769"/>
                  <a:gd name="connsiteY175" fmla="*/ 216017 h 371105"/>
                  <a:gd name="connsiteX176" fmla="*/ 554997 w 593769"/>
                  <a:gd name="connsiteY176" fmla="*/ 208262 h 371105"/>
                  <a:gd name="connsiteX177" fmla="*/ 551120 w 593769"/>
                  <a:gd name="connsiteY177" fmla="*/ 213801 h 371105"/>
                  <a:gd name="connsiteX178" fmla="*/ 545581 w 593769"/>
                  <a:gd name="connsiteY178" fmla="*/ 209924 h 371105"/>
                  <a:gd name="connsiteX179" fmla="*/ 546689 w 593769"/>
                  <a:gd name="connsiteY179" fmla="*/ 206047 h 371105"/>
                  <a:gd name="connsiteX180" fmla="*/ 543919 w 593769"/>
                  <a:gd name="connsiteY180" fmla="*/ 209370 h 371105"/>
                  <a:gd name="connsiteX181" fmla="*/ 522317 w 593769"/>
                  <a:gd name="connsiteY181" fmla="*/ 194415 h 371105"/>
                  <a:gd name="connsiteX182" fmla="*/ 525087 w 593769"/>
                  <a:gd name="connsiteY182" fmla="*/ 186661 h 371105"/>
                  <a:gd name="connsiteX183" fmla="*/ 520656 w 593769"/>
                  <a:gd name="connsiteY183" fmla="*/ 193307 h 371105"/>
                  <a:gd name="connsiteX184" fmla="*/ 440896 w 593769"/>
                  <a:gd name="connsiteY184" fmla="*/ 140134 h 371105"/>
                  <a:gd name="connsiteX185" fmla="*/ 459728 w 593769"/>
                  <a:gd name="connsiteY185" fmla="*/ 155089 h 371105"/>
                  <a:gd name="connsiteX186" fmla="*/ 519548 w 593769"/>
                  <a:gd name="connsiteY186" fmla="*/ 196631 h 371105"/>
                  <a:gd name="connsiteX187" fmla="*/ 510132 w 593769"/>
                  <a:gd name="connsiteY187" fmla="*/ 217124 h 371105"/>
                  <a:gd name="connsiteX188" fmla="*/ 503485 w 593769"/>
                  <a:gd name="connsiteY188" fmla="*/ 213247 h 371105"/>
                  <a:gd name="connsiteX189" fmla="*/ 511240 w 593769"/>
                  <a:gd name="connsiteY189" fmla="*/ 194415 h 371105"/>
                  <a:gd name="connsiteX190" fmla="*/ 501824 w 593769"/>
                  <a:gd name="connsiteY190" fmla="*/ 212139 h 371105"/>
                  <a:gd name="connsiteX191" fmla="*/ 495731 w 593769"/>
                  <a:gd name="connsiteY191" fmla="*/ 208262 h 371105"/>
                  <a:gd name="connsiteX192" fmla="*/ 496839 w 593769"/>
                  <a:gd name="connsiteY192" fmla="*/ 204385 h 371105"/>
                  <a:gd name="connsiteX193" fmla="*/ 495177 w 593769"/>
                  <a:gd name="connsiteY193" fmla="*/ 207155 h 371105"/>
                  <a:gd name="connsiteX194" fmla="*/ 474683 w 593769"/>
                  <a:gd name="connsiteY194" fmla="*/ 193307 h 371105"/>
                  <a:gd name="connsiteX195" fmla="*/ 494069 w 593769"/>
                  <a:gd name="connsiteY195" fmla="*/ 209370 h 371105"/>
                  <a:gd name="connsiteX196" fmla="*/ 484099 w 593769"/>
                  <a:gd name="connsiteY196" fmla="*/ 204385 h 371105"/>
                  <a:gd name="connsiteX197" fmla="*/ 474683 w 593769"/>
                  <a:gd name="connsiteY197" fmla="*/ 197738 h 371105"/>
                  <a:gd name="connsiteX198" fmla="*/ 489084 w 593769"/>
                  <a:gd name="connsiteY198" fmla="*/ 210478 h 371105"/>
                  <a:gd name="connsiteX199" fmla="*/ 492407 w 593769"/>
                  <a:gd name="connsiteY199" fmla="*/ 214355 h 371105"/>
                  <a:gd name="connsiteX200" fmla="*/ 482991 w 593769"/>
                  <a:gd name="connsiteY200" fmla="*/ 208816 h 371105"/>
                  <a:gd name="connsiteX201" fmla="*/ 454743 w 593769"/>
                  <a:gd name="connsiteY201" fmla="*/ 187214 h 371105"/>
                  <a:gd name="connsiteX202" fmla="*/ 490746 w 593769"/>
                  <a:gd name="connsiteY202" fmla="*/ 218786 h 371105"/>
                  <a:gd name="connsiteX203" fmla="*/ 464713 w 593769"/>
                  <a:gd name="connsiteY203" fmla="*/ 292453 h 371105"/>
                  <a:gd name="connsiteX204" fmla="*/ 472467 w 593769"/>
                  <a:gd name="connsiteY204" fmla="*/ 274729 h 371105"/>
                  <a:gd name="connsiteX205" fmla="*/ 491854 w 593769"/>
                  <a:gd name="connsiteY205" fmla="*/ 219340 h 371105"/>
                  <a:gd name="connsiteX206" fmla="*/ 497392 w 593769"/>
                  <a:gd name="connsiteY206" fmla="*/ 223217 h 371105"/>
                  <a:gd name="connsiteX207" fmla="*/ 474683 w 593769"/>
                  <a:gd name="connsiteY207" fmla="*/ 288022 h 371105"/>
                  <a:gd name="connsiteX208" fmla="*/ 478560 w 593769"/>
                  <a:gd name="connsiteY208" fmla="*/ 281376 h 371105"/>
                  <a:gd name="connsiteX209" fmla="*/ 499054 w 593769"/>
                  <a:gd name="connsiteY209" fmla="*/ 224879 h 371105"/>
                  <a:gd name="connsiteX210" fmla="*/ 505147 w 593769"/>
                  <a:gd name="connsiteY210" fmla="*/ 228756 h 371105"/>
                  <a:gd name="connsiteX211" fmla="*/ 484653 w 593769"/>
                  <a:gd name="connsiteY211" fmla="*/ 284145 h 371105"/>
                  <a:gd name="connsiteX212" fmla="*/ 492407 w 593769"/>
                  <a:gd name="connsiteY212" fmla="*/ 269190 h 371105"/>
                  <a:gd name="connsiteX213" fmla="*/ 507362 w 593769"/>
                  <a:gd name="connsiteY213" fmla="*/ 229864 h 371105"/>
                  <a:gd name="connsiteX214" fmla="*/ 512901 w 593769"/>
                  <a:gd name="connsiteY214" fmla="*/ 233741 h 371105"/>
                  <a:gd name="connsiteX215" fmla="*/ 496285 w 593769"/>
                  <a:gd name="connsiteY215" fmla="*/ 275837 h 371105"/>
                  <a:gd name="connsiteX216" fmla="*/ 502377 w 593769"/>
                  <a:gd name="connsiteY216" fmla="*/ 266421 h 371105"/>
                  <a:gd name="connsiteX217" fmla="*/ 514563 w 593769"/>
                  <a:gd name="connsiteY217" fmla="*/ 234295 h 371105"/>
                  <a:gd name="connsiteX218" fmla="*/ 520102 w 593769"/>
                  <a:gd name="connsiteY218" fmla="*/ 237618 h 371105"/>
                  <a:gd name="connsiteX219" fmla="*/ 507916 w 593769"/>
                  <a:gd name="connsiteY219" fmla="*/ 269190 h 371105"/>
                  <a:gd name="connsiteX220" fmla="*/ 515671 w 593769"/>
                  <a:gd name="connsiteY220" fmla="*/ 255343 h 371105"/>
                  <a:gd name="connsiteX221" fmla="*/ 522317 w 593769"/>
                  <a:gd name="connsiteY221" fmla="*/ 239280 h 371105"/>
                  <a:gd name="connsiteX222" fmla="*/ 525641 w 593769"/>
                  <a:gd name="connsiteY222" fmla="*/ 240388 h 371105"/>
                  <a:gd name="connsiteX223" fmla="*/ 523425 w 593769"/>
                  <a:gd name="connsiteY223" fmla="*/ 242049 h 371105"/>
                  <a:gd name="connsiteX224" fmla="*/ 228756 w 593769"/>
                  <a:gd name="connsiteY224" fmla="*/ 27141 h 371105"/>
                  <a:gd name="connsiteX225" fmla="*/ 201616 w 593769"/>
                  <a:gd name="connsiteY225" fmla="*/ 21048 h 371105"/>
                  <a:gd name="connsiteX226" fmla="*/ 171706 w 593769"/>
                  <a:gd name="connsiteY226" fmla="*/ 19940 h 371105"/>
                  <a:gd name="connsiteX227" fmla="*/ 209370 w 593769"/>
                  <a:gd name="connsiteY227" fmla="*/ 26587 h 371105"/>
                  <a:gd name="connsiteX228" fmla="*/ 225987 w 593769"/>
                  <a:gd name="connsiteY228" fmla="*/ 36003 h 371105"/>
                  <a:gd name="connsiteX229" fmla="*/ 243157 w 593769"/>
                  <a:gd name="connsiteY229" fmla="*/ 45419 h 371105"/>
                  <a:gd name="connsiteX230" fmla="*/ 214909 w 593769"/>
                  <a:gd name="connsiteY230" fmla="*/ 28248 h 371105"/>
                  <a:gd name="connsiteX231" fmla="*/ 238172 w 593769"/>
                  <a:gd name="connsiteY231" fmla="*/ 32126 h 371105"/>
                  <a:gd name="connsiteX232" fmla="*/ 249250 w 593769"/>
                  <a:gd name="connsiteY232" fmla="*/ 38772 h 371105"/>
                  <a:gd name="connsiteX233" fmla="*/ 283037 w 593769"/>
                  <a:gd name="connsiteY233" fmla="*/ 57604 h 371105"/>
                  <a:gd name="connsiteX234" fmla="*/ 420956 w 593769"/>
                  <a:gd name="connsiteY234" fmla="*/ 131826 h 371105"/>
                  <a:gd name="connsiteX235" fmla="*/ 378306 w 593769"/>
                  <a:gd name="connsiteY235" fmla="*/ 106901 h 371105"/>
                  <a:gd name="connsiteX236" fmla="*/ 245927 w 593769"/>
                  <a:gd name="connsiteY236" fmla="*/ 33787 h 371105"/>
                  <a:gd name="connsiteX237" fmla="*/ 248142 w 593769"/>
                  <a:gd name="connsiteY237" fmla="*/ 31572 h 371105"/>
                  <a:gd name="connsiteX238" fmla="*/ 225433 w 593769"/>
                  <a:gd name="connsiteY238" fmla="*/ 24371 h 371105"/>
                  <a:gd name="connsiteX239" fmla="*/ 228756 w 593769"/>
                  <a:gd name="connsiteY239" fmla="*/ 27141 h 371105"/>
                  <a:gd name="connsiteX240" fmla="*/ 116317 w 593769"/>
                  <a:gd name="connsiteY240" fmla="*/ 65359 h 371105"/>
                  <a:gd name="connsiteX241" fmla="*/ 112993 w 593769"/>
                  <a:gd name="connsiteY241" fmla="*/ 76991 h 371105"/>
                  <a:gd name="connsiteX242" fmla="*/ 132380 w 593769"/>
                  <a:gd name="connsiteY242" fmla="*/ 32679 h 371105"/>
                  <a:gd name="connsiteX243" fmla="*/ 131272 w 593769"/>
                  <a:gd name="connsiteY243" fmla="*/ 31572 h 371105"/>
                  <a:gd name="connsiteX244" fmla="*/ 116317 w 593769"/>
                  <a:gd name="connsiteY244" fmla="*/ 65359 h 371105"/>
                  <a:gd name="connsiteX245" fmla="*/ 226541 w 593769"/>
                  <a:gd name="connsiteY245" fmla="*/ 96931 h 371105"/>
                  <a:gd name="connsiteX246" fmla="*/ 235957 w 593769"/>
                  <a:gd name="connsiteY246" fmla="*/ 114655 h 371105"/>
                  <a:gd name="connsiteX247" fmla="*/ 212140 w 593769"/>
                  <a:gd name="connsiteY247" fmla="*/ 101916 h 371105"/>
                  <a:gd name="connsiteX248" fmla="*/ 214355 w 593769"/>
                  <a:gd name="connsiteY248" fmla="*/ 98592 h 371105"/>
                  <a:gd name="connsiteX249" fmla="*/ 203831 w 593769"/>
                  <a:gd name="connsiteY249" fmla="*/ 100808 h 371105"/>
                  <a:gd name="connsiteX250" fmla="*/ 198846 w 593769"/>
                  <a:gd name="connsiteY250" fmla="*/ 109116 h 371105"/>
                  <a:gd name="connsiteX251" fmla="*/ 203277 w 593769"/>
                  <a:gd name="connsiteY251" fmla="*/ 107454 h 371105"/>
                  <a:gd name="connsiteX252" fmla="*/ 253127 w 593769"/>
                  <a:gd name="connsiteY252" fmla="*/ 129610 h 371105"/>
                  <a:gd name="connsiteX253" fmla="*/ 237618 w 593769"/>
                  <a:gd name="connsiteY253" fmla="*/ 106347 h 371105"/>
                  <a:gd name="connsiteX254" fmla="*/ 254235 w 593769"/>
                  <a:gd name="connsiteY254" fmla="*/ 115763 h 371105"/>
                  <a:gd name="connsiteX255" fmla="*/ 273621 w 593769"/>
                  <a:gd name="connsiteY255" fmla="*/ 120748 h 371105"/>
                  <a:gd name="connsiteX256" fmla="*/ 268636 w 593769"/>
                  <a:gd name="connsiteY256" fmla="*/ 112993 h 371105"/>
                  <a:gd name="connsiteX257" fmla="*/ 250358 w 593769"/>
                  <a:gd name="connsiteY257" fmla="*/ 89730 h 371105"/>
                  <a:gd name="connsiteX258" fmla="*/ 251466 w 593769"/>
                  <a:gd name="connsiteY258" fmla="*/ 86407 h 371105"/>
                  <a:gd name="connsiteX259" fmla="*/ 237065 w 593769"/>
                  <a:gd name="connsiteY259" fmla="*/ 87514 h 371105"/>
                  <a:gd name="connsiteX260" fmla="*/ 237065 w 593769"/>
                  <a:gd name="connsiteY260" fmla="*/ 95269 h 371105"/>
                  <a:gd name="connsiteX261" fmla="*/ 244819 w 593769"/>
                  <a:gd name="connsiteY261" fmla="*/ 91946 h 371105"/>
                  <a:gd name="connsiteX262" fmla="*/ 257005 w 593769"/>
                  <a:gd name="connsiteY262" fmla="*/ 107454 h 371105"/>
                  <a:gd name="connsiteX263" fmla="*/ 226541 w 593769"/>
                  <a:gd name="connsiteY263" fmla="*/ 96931 h 371105"/>
                  <a:gd name="connsiteX264" fmla="*/ 125179 w 593769"/>
                  <a:gd name="connsiteY264" fmla="*/ 114101 h 371105"/>
                  <a:gd name="connsiteX265" fmla="*/ 130164 w 593769"/>
                  <a:gd name="connsiteY265" fmla="*/ 105239 h 371105"/>
                  <a:gd name="connsiteX266" fmla="*/ 134041 w 593769"/>
                  <a:gd name="connsiteY266" fmla="*/ 95269 h 371105"/>
                  <a:gd name="connsiteX267" fmla="*/ 132933 w 593769"/>
                  <a:gd name="connsiteY267" fmla="*/ 94161 h 371105"/>
                  <a:gd name="connsiteX268" fmla="*/ 125179 w 593769"/>
                  <a:gd name="connsiteY268" fmla="*/ 114101 h 371105"/>
                  <a:gd name="connsiteX269" fmla="*/ 75883 w 593769"/>
                  <a:gd name="connsiteY269" fmla="*/ 135703 h 371105"/>
                  <a:gd name="connsiteX270" fmla="*/ 85299 w 593769"/>
                  <a:gd name="connsiteY270" fmla="*/ 115209 h 371105"/>
                  <a:gd name="connsiteX271" fmla="*/ 94715 w 593769"/>
                  <a:gd name="connsiteY271" fmla="*/ 95823 h 371105"/>
                  <a:gd name="connsiteX272" fmla="*/ 75883 w 593769"/>
                  <a:gd name="connsiteY272" fmla="*/ 135703 h 371105"/>
                  <a:gd name="connsiteX273" fmla="*/ 132380 w 593769"/>
                  <a:gd name="connsiteY273" fmla="*/ 114101 h 371105"/>
                  <a:gd name="connsiteX274" fmla="*/ 139026 w 593769"/>
                  <a:gd name="connsiteY274" fmla="*/ 99700 h 371105"/>
                  <a:gd name="connsiteX275" fmla="*/ 138472 w 593769"/>
                  <a:gd name="connsiteY275" fmla="*/ 98592 h 371105"/>
                  <a:gd name="connsiteX276" fmla="*/ 132380 w 593769"/>
                  <a:gd name="connsiteY276" fmla="*/ 114101 h 371105"/>
                  <a:gd name="connsiteX277" fmla="*/ 230418 w 593769"/>
                  <a:gd name="connsiteY277" fmla="*/ 132933 h 371105"/>
                  <a:gd name="connsiteX278" fmla="*/ 197738 w 593769"/>
                  <a:gd name="connsiteY278" fmla="*/ 115209 h 371105"/>
                  <a:gd name="connsiteX279" fmla="*/ 179460 w 593769"/>
                  <a:gd name="connsiteY279" fmla="*/ 111332 h 371105"/>
                  <a:gd name="connsiteX280" fmla="*/ 187768 w 593769"/>
                  <a:gd name="connsiteY280" fmla="*/ 129056 h 371105"/>
                  <a:gd name="connsiteX281" fmla="*/ 199400 w 593769"/>
                  <a:gd name="connsiteY281" fmla="*/ 146781 h 371105"/>
                  <a:gd name="connsiteX282" fmla="*/ 198846 w 593769"/>
                  <a:gd name="connsiteY282" fmla="*/ 150104 h 371105"/>
                  <a:gd name="connsiteX283" fmla="*/ 212140 w 593769"/>
                  <a:gd name="connsiteY283" fmla="*/ 141796 h 371105"/>
                  <a:gd name="connsiteX284" fmla="*/ 199954 w 593769"/>
                  <a:gd name="connsiteY284" fmla="*/ 137918 h 371105"/>
                  <a:gd name="connsiteX285" fmla="*/ 209370 w 593769"/>
                  <a:gd name="connsiteY285" fmla="*/ 131272 h 371105"/>
                  <a:gd name="connsiteX286" fmla="*/ 221556 w 593769"/>
                  <a:gd name="connsiteY286" fmla="*/ 136257 h 371105"/>
                  <a:gd name="connsiteX287" fmla="*/ 218232 w 593769"/>
                  <a:gd name="connsiteY287" fmla="*/ 140134 h 371105"/>
                  <a:gd name="connsiteX288" fmla="*/ 228202 w 593769"/>
                  <a:gd name="connsiteY288" fmla="*/ 139026 h 371105"/>
                  <a:gd name="connsiteX289" fmla="*/ 237618 w 593769"/>
                  <a:gd name="connsiteY289" fmla="*/ 131272 h 371105"/>
                  <a:gd name="connsiteX290" fmla="*/ 230418 w 593769"/>
                  <a:gd name="connsiteY290" fmla="*/ 132933 h 371105"/>
                  <a:gd name="connsiteX291" fmla="*/ 145673 w 593769"/>
                  <a:gd name="connsiteY291" fmla="*/ 126287 h 371105"/>
                  <a:gd name="connsiteX292" fmla="*/ 131272 w 593769"/>
                  <a:gd name="connsiteY292" fmla="*/ 130164 h 371105"/>
                  <a:gd name="connsiteX293" fmla="*/ 129610 w 593769"/>
                  <a:gd name="connsiteY293" fmla="*/ 135703 h 371105"/>
                  <a:gd name="connsiteX294" fmla="*/ 136811 w 593769"/>
                  <a:gd name="connsiteY294" fmla="*/ 135149 h 371105"/>
                  <a:gd name="connsiteX295" fmla="*/ 136257 w 593769"/>
                  <a:gd name="connsiteY295" fmla="*/ 136811 h 371105"/>
                  <a:gd name="connsiteX296" fmla="*/ 139026 w 593769"/>
                  <a:gd name="connsiteY296" fmla="*/ 136811 h 371105"/>
                  <a:gd name="connsiteX297" fmla="*/ 167275 w 593769"/>
                  <a:gd name="connsiteY297" fmla="*/ 158412 h 371105"/>
                  <a:gd name="connsiteX298" fmla="*/ 164505 w 593769"/>
                  <a:gd name="connsiteY298" fmla="*/ 165059 h 371105"/>
                  <a:gd name="connsiteX299" fmla="*/ 196077 w 593769"/>
                  <a:gd name="connsiteY299" fmla="*/ 151212 h 371105"/>
                  <a:gd name="connsiteX300" fmla="*/ 186661 w 593769"/>
                  <a:gd name="connsiteY300" fmla="*/ 142349 h 371105"/>
                  <a:gd name="connsiteX301" fmla="*/ 187215 w 593769"/>
                  <a:gd name="connsiteY301" fmla="*/ 148442 h 371105"/>
                  <a:gd name="connsiteX302" fmla="*/ 177245 w 593769"/>
                  <a:gd name="connsiteY302" fmla="*/ 153427 h 371105"/>
                  <a:gd name="connsiteX303" fmla="*/ 148996 w 593769"/>
                  <a:gd name="connsiteY303" fmla="*/ 130718 h 371105"/>
                  <a:gd name="connsiteX304" fmla="*/ 151766 w 593769"/>
                  <a:gd name="connsiteY304" fmla="*/ 126841 h 371105"/>
                  <a:gd name="connsiteX305" fmla="*/ 145673 w 593769"/>
                  <a:gd name="connsiteY305" fmla="*/ 126287 h 371105"/>
                  <a:gd name="connsiteX306" fmla="*/ 222663 w 593769"/>
                  <a:gd name="connsiteY306" fmla="*/ 197184 h 371105"/>
                  <a:gd name="connsiteX307" fmla="*/ 230418 w 593769"/>
                  <a:gd name="connsiteY307" fmla="*/ 181122 h 371105"/>
                  <a:gd name="connsiteX308" fmla="*/ 235957 w 593769"/>
                  <a:gd name="connsiteY308" fmla="*/ 162289 h 371105"/>
                  <a:gd name="connsiteX309" fmla="*/ 235403 w 593769"/>
                  <a:gd name="connsiteY309" fmla="*/ 161182 h 371105"/>
                  <a:gd name="connsiteX310" fmla="*/ 222663 w 593769"/>
                  <a:gd name="connsiteY310" fmla="*/ 197184 h 371105"/>
                  <a:gd name="connsiteX311" fmla="*/ 201616 w 593769"/>
                  <a:gd name="connsiteY311" fmla="*/ 209370 h 371105"/>
                  <a:gd name="connsiteX312" fmla="*/ 215463 w 593769"/>
                  <a:gd name="connsiteY312" fmla="*/ 164505 h 371105"/>
                  <a:gd name="connsiteX313" fmla="*/ 214355 w 593769"/>
                  <a:gd name="connsiteY313" fmla="*/ 163951 h 371105"/>
                  <a:gd name="connsiteX314" fmla="*/ 201616 w 593769"/>
                  <a:gd name="connsiteY314" fmla="*/ 209370 h 371105"/>
                  <a:gd name="connsiteX315" fmla="*/ 229864 w 593769"/>
                  <a:gd name="connsiteY315" fmla="*/ 192753 h 371105"/>
                  <a:gd name="connsiteX316" fmla="*/ 235403 w 593769"/>
                  <a:gd name="connsiteY316" fmla="*/ 180568 h 371105"/>
                  <a:gd name="connsiteX317" fmla="*/ 239280 w 593769"/>
                  <a:gd name="connsiteY317" fmla="*/ 166721 h 371105"/>
                  <a:gd name="connsiteX318" fmla="*/ 238726 w 593769"/>
                  <a:gd name="connsiteY318" fmla="*/ 165613 h 371105"/>
                  <a:gd name="connsiteX319" fmla="*/ 229864 w 593769"/>
                  <a:gd name="connsiteY319" fmla="*/ 192753 h 371105"/>
                  <a:gd name="connsiteX320" fmla="*/ 189984 w 593769"/>
                  <a:gd name="connsiteY320" fmla="*/ 193307 h 371105"/>
                  <a:gd name="connsiteX321" fmla="*/ 198292 w 593769"/>
                  <a:gd name="connsiteY321" fmla="*/ 170598 h 371105"/>
                  <a:gd name="connsiteX322" fmla="*/ 189984 w 593769"/>
                  <a:gd name="connsiteY322" fmla="*/ 193307 h 371105"/>
                  <a:gd name="connsiteX323" fmla="*/ 206047 w 593769"/>
                  <a:gd name="connsiteY323" fmla="*/ 209370 h 371105"/>
                  <a:gd name="connsiteX324" fmla="*/ 212693 w 593769"/>
                  <a:gd name="connsiteY324" fmla="*/ 191646 h 371105"/>
                  <a:gd name="connsiteX325" fmla="*/ 219340 w 593769"/>
                  <a:gd name="connsiteY325" fmla="*/ 173921 h 371105"/>
                  <a:gd name="connsiteX326" fmla="*/ 218786 w 593769"/>
                  <a:gd name="connsiteY326" fmla="*/ 172259 h 371105"/>
                  <a:gd name="connsiteX327" fmla="*/ 206047 w 593769"/>
                  <a:gd name="connsiteY327" fmla="*/ 209370 h 371105"/>
                  <a:gd name="connsiteX328" fmla="*/ 214909 w 593769"/>
                  <a:gd name="connsiteY328" fmla="*/ 203831 h 371105"/>
                  <a:gd name="connsiteX329" fmla="*/ 221002 w 593769"/>
                  <a:gd name="connsiteY329" fmla="*/ 189984 h 371105"/>
                  <a:gd name="connsiteX330" fmla="*/ 225987 w 593769"/>
                  <a:gd name="connsiteY330" fmla="*/ 175029 h 371105"/>
                  <a:gd name="connsiteX331" fmla="*/ 225433 w 593769"/>
                  <a:gd name="connsiteY331" fmla="*/ 173921 h 371105"/>
                  <a:gd name="connsiteX332" fmla="*/ 214909 w 593769"/>
                  <a:gd name="connsiteY332" fmla="*/ 203831 h 371105"/>
                  <a:gd name="connsiteX333" fmla="*/ 182230 w 593769"/>
                  <a:gd name="connsiteY333" fmla="*/ 195523 h 371105"/>
                  <a:gd name="connsiteX334" fmla="*/ 188876 w 593769"/>
                  <a:gd name="connsiteY334" fmla="*/ 175583 h 371105"/>
                  <a:gd name="connsiteX335" fmla="*/ 182230 w 593769"/>
                  <a:gd name="connsiteY335" fmla="*/ 195523 h 371105"/>
                  <a:gd name="connsiteX336" fmla="*/ 172813 w 593769"/>
                  <a:gd name="connsiteY336" fmla="*/ 196631 h 371105"/>
                  <a:gd name="connsiteX337" fmla="*/ 180014 w 593769"/>
                  <a:gd name="connsiteY337" fmla="*/ 178352 h 371105"/>
                  <a:gd name="connsiteX338" fmla="*/ 172813 w 593769"/>
                  <a:gd name="connsiteY338" fmla="*/ 196631 h 371105"/>
                  <a:gd name="connsiteX339" fmla="*/ 105239 w 593769"/>
                  <a:gd name="connsiteY339" fmla="*/ 204939 h 371105"/>
                  <a:gd name="connsiteX340" fmla="*/ 112993 w 593769"/>
                  <a:gd name="connsiteY340" fmla="*/ 178906 h 371105"/>
                  <a:gd name="connsiteX341" fmla="*/ 111886 w 593769"/>
                  <a:gd name="connsiteY341" fmla="*/ 178906 h 371105"/>
                  <a:gd name="connsiteX342" fmla="*/ 105239 w 593769"/>
                  <a:gd name="connsiteY342" fmla="*/ 204939 h 371105"/>
                  <a:gd name="connsiteX343" fmla="*/ 113547 w 593769"/>
                  <a:gd name="connsiteY343" fmla="*/ 209370 h 371105"/>
                  <a:gd name="connsiteX344" fmla="*/ 122963 w 593769"/>
                  <a:gd name="connsiteY344" fmla="*/ 180014 h 371105"/>
                  <a:gd name="connsiteX345" fmla="*/ 121856 w 593769"/>
                  <a:gd name="connsiteY345" fmla="*/ 179460 h 371105"/>
                  <a:gd name="connsiteX346" fmla="*/ 113547 w 593769"/>
                  <a:gd name="connsiteY346" fmla="*/ 209370 h 371105"/>
                  <a:gd name="connsiteX347" fmla="*/ 109670 w 593769"/>
                  <a:gd name="connsiteY347" fmla="*/ 206601 h 371105"/>
                  <a:gd name="connsiteX348" fmla="*/ 117978 w 593769"/>
                  <a:gd name="connsiteY348" fmla="*/ 181676 h 371105"/>
                  <a:gd name="connsiteX349" fmla="*/ 116871 w 593769"/>
                  <a:gd name="connsiteY349" fmla="*/ 180568 h 371105"/>
                  <a:gd name="connsiteX350" fmla="*/ 109670 w 593769"/>
                  <a:gd name="connsiteY350" fmla="*/ 206601 h 371105"/>
                  <a:gd name="connsiteX351" fmla="*/ 165613 w 593769"/>
                  <a:gd name="connsiteY351" fmla="*/ 192753 h 371105"/>
                  <a:gd name="connsiteX352" fmla="*/ 163951 w 593769"/>
                  <a:gd name="connsiteY352" fmla="*/ 199400 h 371105"/>
                  <a:gd name="connsiteX353" fmla="*/ 168382 w 593769"/>
                  <a:gd name="connsiteY353" fmla="*/ 183891 h 371105"/>
                  <a:gd name="connsiteX354" fmla="*/ 165613 w 593769"/>
                  <a:gd name="connsiteY354" fmla="*/ 192753 h 371105"/>
                  <a:gd name="connsiteX355" fmla="*/ 140688 w 593769"/>
                  <a:gd name="connsiteY355" fmla="*/ 225987 h 371105"/>
                  <a:gd name="connsiteX356" fmla="*/ 145119 w 593769"/>
                  <a:gd name="connsiteY356" fmla="*/ 208262 h 371105"/>
                  <a:gd name="connsiteX357" fmla="*/ 140688 w 593769"/>
                  <a:gd name="connsiteY357" fmla="*/ 225987 h 371105"/>
                  <a:gd name="connsiteX358" fmla="*/ 144011 w 593769"/>
                  <a:gd name="connsiteY358" fmla="*/ 237618 h 371105"/>
                  <a:gd name="connsiteX359" fmla="*/ 148442 w 593769"/>
                  <a:gd name="connsiteY359" fmla="*/ 228202 h 371105"/>
                  <a:gd name="connsiteX360" fmla="*/ 151212 w 593769"/>
                  <a:gd name="connsiteY360" fmla="*/ 216017 h 371105"/>
                  <a:gd name="connsiteX361" fmla="*/ 150104 w 593769"/>
                  <a:gd name="connsiteY361" fmla="*/ 215463 h 371105"/>
                  <a:gd name="connsiteX362" fmla="*/ 144011 w 593769"/>
                  <a:gd name="connsiteY362" fmla="*/ 237618 h 371105"/>
                  <a:gd name="connsiteX363" fmla="*/ 476345 w 593769"/>
                  <a:gd name="connsiteY363" fmla="*/ 228202 h 371105"/>
                  <a:gd name="connsiteX364" fmla="*/ 478560 w 593769"/>
                  <a:gd name="connsiteY364" fmla="*/ 219894 h 371105"/>
                  <a:gd name="connsiteX365" fmla="*/ 458066 w 593769"/>
                  <a:gd name="connsiteY365" fmla="*/ 276391 h 371105"/>
                  <a:gd name="connsiteX366" fmla="*/ 454189 w 593769"/>
                  <a:gd name="connsiteY366" fmla="*/ 296885 h 371105"/>
                  <a:gd name="connsiteX367" fmla="*/ 476345 w 593769"/>
                  <a:gd name="connsiteY367" fmla="*/ 228202 h 371105"/>
                  <a:gd name="connsiteX368" fmla="*/ 135149 w 593769"/>
                  <a:gd name="connsiteY368" fmla="*/ 232080 h 371105"/>
                  <a:gd name="connsiteX369" fmla="*/ 138472 w 593769"/>
                  <a:gd name="connsiteY369" fmla="*/ 223217 h 371105"/>
                  <a:gd name="connsiteX370" fmla="*/ 137364 w 593769"/>
                  <a:gd name="connsiteY370" fmla="*/ 222663 h 371105"/>
                  <a:gd name="connsiteX371" fmla="*/ 135149 w 593769"/>
                  <a:gd name="connsiteY371" fmla="*/ 232080 h 371105"/>
                  <a:gd name="connsiteX372" fmla="*/ 580476 w 593769"/>
                  <a:gd name="connsiteY372" fmla="*/ 230972 h 371105"/>
                  <a:gd name="connsiteX373" fmla="*/ 583799 w 593769"/>
                  <a:gd name="connsiteY373" fmla="*/ 225987 h 371105"/>
                  <a:gd name="connsiteX374" fmla="*/ 582691 w 593769"/>
                  <a:gd name="connsiteY374" fmla="*/ 225433 h 371105"/>
                  <a:gd name="connsiteX375" fmla="*/ 580476 w 593769"/>
                  <a:gd name="connsiteY375" fmla="*/ 230972 h 371105"/>
                  <a:gd name="connsiteX376" fmla="*/ 454743 w 593769"/>
                  <a:gd name="connsiteY376" fmla="*/ 269190 h 371105"/>
                  <a:gd name="connsiteX377" fmla="*/ 466375 w 593769"/>
                  <a:gd name="connsiteY377" fmla="*/ 229864 h 371105"/>
                  <a:gd name="connsiteX378" fmla="*/ 454743 w 593769"/>
                  <a:gd name="connsiteY378" fmla="*/ 269190 h 371105"/>
                  <a:gd name="connsiteX379" fmla="*/ 458066 w 593769"/>
                  <a:gd name="connsiteY379" fmla="*/ 300762 h 371105"/>
                  <a:gd name="connsiteX380" fmla="*/ 464713 w 593769"/>
                  <a:gd name="connsiteY380" fmla="*/ 284699 h 371105"/>
                  <a:gd name="connsiteX381" fmla="*/ 481330 w 593769"/>
                  <a:gd name="connsiteY381" fmla="*/ 233741 h 371105"/>
                  <a:gd name="connsiteX382" fmla="*/ 458066 w 593769"/>
                  <a:gd name="connsiteY382" fmla="*/ 300762 h 371105"/>
                  <a:gd name="connsiteX383" fmla="*/ 309070 w 593769"/>
                  <a:gd name="connsiteY383" fmla="*/ 326241 h 371105"/>
                  <a:gd name="connsiteX384" fmla="*/ 238726 w 593769"/>
                  <a:gd name="connsiteY384" fmla="*/ 278606 h 371105"/>
                  <a:gd name="connsiteX385" fmla="*/ 309070 w 593769"/>
                  <a:gd name="connsiteY385" fmla="*/ 326241 h 371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</a:cxnLst>
                <a:rect l="l" t="t" r="r" b="b"/>
                <a:pathLst>
                  <a:path w="593769" h="371105">
                    <a:moveTo>
                      <a:pt x="523425" y="242049"/>
                    </a:moveTo>
                    <a:cubicBezTo>
                      <a:pt x="523979" y="242049"/>
                      <a:pt x="524533" y="242603"/>
                      <a:pt x="524533" y="243157"/>
                    </a:cubicBezTo>
                    <a:cubicBezTo>
                      <a:pt x="525087" y="242049"/>
                      <a:pt x="523425" y="240388"/>
                      <a:pt x="524533" y="238726"/>
                    </a:cubicBezTo>
                    <a:cubicBezTo>
                      <a:pt x="526749" y="238172"/>
                      <a:pt x="528964" y="241496"/>
                      <a:pt x="531180" y="242603"/>
                    </a:cubicBezTo>
                    <a:cubicBezTo>
                      <a:pt x="528410" y="250912"/>
                      <a:pt x="524533" y="258666"/>
                      <a:pt x="521764" y="268082"/>
                    </a:cubicBezTo>
                    <a:cubicBezTo>
                      <a:pt x="526749" y="266975"/>
                      <a:pt x="526749" y="260882"/>
                      <a:pt x="528410" y="257005"/>
                    </a:cubicBezTo>
                    <a:cubicBezTo>
                      <a:pt x="530072" y="252573"/>
                      <a:pt x="532287" y="248696"/>
                      <a:pt x="532841" y="244819"/>
                    </a:cubicBezTo>
                    <a:cubicBezTo>
                      <a:pt x="534503" y="245373"/>
                      <a:pt x="535611" y="246481"/>
                      <a:pt x="537272" y="247588"/>
                    </a:cubicBezTo>
                    <a:cubicBezTo>
                      <a:pt x="535611" y="253127"/>
                      <a:pt x="532841" y="258112"/>
                      <a:pt x="530626" y="263651"/>
                    </a:cubicBezTo>
                    <a:cubicBezTo>
                      <a:pt x="536165" y="263097"/>
                      <a:pt x="535611" y="252573"/>
                      <a:pt x="540042" y="248696"/>
                    </a:cubicBezTo>
                    <a:cubicBezTo>
                      <a:pt x="543919" y="250912"/>
                      <a:pt x="538934" y="255897"/>
                      <a:pt x="538380" y="259220"/>
                    </a:cubicBezTo>
                    <a:cubicBezTo>
                      <a:pt x="542257" y="258666"/>
                      <a:pt x="543919" y="255897"/>
                      <a:pt x="545027" y="252573"/>
                    </a:cubicBezTo>
                    <a:cubicBezTo>
                      <a:pt x="545027" y="250912"/>
                      <a:pt x="545581" y="252573"/>
                      <a:pt x="546689" y="252020"/>
                    </a:cubicBezTo>
                    <a:cubicBezTo>
                      <a:pt x="543919" y="249250"/>
                      <a:pt x="547242" y="250912"/>
                      <a:pt x="546135" y="248142"/>
                    </a:cubicBezTo>
                    <a:cubicBezTo>
                      <a:pt x="548350" y="244265"/>
                      <a:pt x="549458" y="238726"/>
                      <a:pt x="551120" y="234295"/>
                    </a:cubicBezTo>
                    <a:cubicBezTo>
                      <a:pt x="551120" y="239834"/>
                      <a:pt x="548350" y="246481"/>
                      <a:pt x="547242" y="253127"/>
                    </a:cubicBezTo>
                    <a:cubicBezTo>
                      <a:pt x="554443" y="250358"/>
                      <a:pt x="552781" y="231526"/>
                      <a:pt x="557212" y="225433"/>
                    </a:cubicBezTo>
                    <a:cubicBezTo>
                      <a:pt x="558874" y="231526"/>
                      <a:pt x="554997" y="239834"/>
                      <a:pt x="554997" y="247588"/>
                    </a:cubicBezTo>
                    <a:cubicBezTo>
                      <a:pt x="560536" y="245927"/>
                      <a:pt x="559428" y="234295"/>
                      <a:pt x="561090" y="227648"/>
                    </a:cubicBezTo>
                    <a:cubicBezTo>
                      <a:pt x="563305" y="228202"/>
                      <a:pt x="564967" y="229864"/>
                      <a:pt x="566629" y="230972"/>
                    </a:cubicBezTo>
                    <a:cubicBezTo>
                      <a:pt x="565521" y="234849"/>
                      <a:pt x="564413" y="238172"/>
                      <a:pt x="562751" y="242049"/>
                    </a:cubicBezTo>
                    <a:cubicBezTo>
                      <a:pt x="566075" y="242049"/>
                      <a:pt x="568844" y="237618"/>
                      <a:pt x="569398" y="233187"/>
                    </a:cubicBezTo>
                    <a:cubicBezTo>
                      <a:pt x="572167" y="234295"/>
                      <a:pt x="573829" y="235957"/>
                      <a:pt x="576599" y="237065"/>
                    </a:cubicBezTo>
                    <a:cubicBezTo>
                      <a:pt x="575491" y="234295"/>
                      <a:pt x="572167" y="233187"/>
                      <a:pt x="569952" y="230972"/>
                    </a:cubicBezTo>
                    <a:cubicBezTo>
                      <a:pt x="570506" y="225987"/>
                      <a:pt x="572721" y="222109"/>
                      <a:pt x="572721" y="216571"/>
                    </a:cubicBezTo>
                    <a:cubicBezTo>
                      <a:pt x="579922" y="220448"/>
                      <a:pt x="587122" y="224879"/>
                      <a:pt x="593769" y="229310"/>
                    </a:cubicBezTo>
                    <a:cubicBezTo>
                      <a:pt x="581030" y="235957"/>
                      <a:pt x="569398" y="244265"/>
                      <a:pt x="558874" y="253127"/>
                    </a:cubicBezTo>
                    <a:cubicBezTo>
                      <a:pt x="533949" y="261990"/>
                      <a:pt x="513455" y="276945"/>
                      <a:pt x="492407" y="290238"/>
                    </a:cubicBezTo>
                    <a:cubicBezTo>
                      <a:pt x="470806" y="303531"/>
                      <a:pt x="448650" y="314609"/>
                      <a:pt x="425941" y="327348"/>
                    </a:cubicBezTo>
                    <a:cubicBezTo>
                      <a:pt x="394369" y="309624"/>
                      <a:pt x="366675" y="288022"/>
                      <a:pt x="335657" y="269190"/>
                    </a:cubicBezTo>
                    <a:cubicBezTo>
                      <a:pt x="347842" y="280268"/>
                      <a:pt x="363351" y="289684"/>
                      <a:pt x="377752" y="300208"/>
                    </a:cubicBezTo>
                    <a:cubicBezTo>
                      <a:pt x="392153" y="310178"/>
                      <a:pt x="407109" y="320148"/>
                      <a:pt x="422617" y="328456"/>
                    </a:cubicBezTo>
                    <a:cubicBezTo>
                      <a:pt x="421510" y="329564"/>
                      <a:pt x="419848" y="330118"/>
                      <a:pt x="418740" y="331226"/>
                    </a:cubicBezTo>
                    <a:cubicBezTo>
                      <a:pt x="382737" y="310178"/>
                      <a:pt x="350612" y="285807"/>
                      <a:pt x="314609" y="264759"/>
                    </a:cubicBezTo>
                    <a:cubicBezTo>
                      <a:pt x="346735" y="289130"/>
                      <a:pt x="382184" y="309624"/>
                      <a:pt x="415971" y="332333"/>
                    </a:cubicBezTo>
                    <a:cubicBezTo>
                      <a:pt x="398800" y="340642"/>
                      <a:pt x="382737" y="350058"/>
                      <a:pt x="366121" y="358920"/>
                    </a:cubicBezTo>
                    <a:cubicBezTo>
                      <a:pt x="354489" y="351720"/>
                      <a:pt x="342857" y="343411"/>
                      <a:pt x="330672" y="336211"/>
                    </a:cubicBezTo>
                    <a:cubicBezTo>
                      <a:pt x="332887" y="342303"/>
                      <a:pt x="340088" y="345627"/>
                      <a:pt x="345627" y="348950"/>
                    </a:cubicBezTo>
                    <a:cubicBezTo>
                      <a:pt x="351720" y="352827"/>
                      <a:pt x="357812" y="356151"/>
                      <a:pt x="363351" y="360028"/>
                    </a:cubicBezTo>
                    <a:cubicBezTo>
                      <a:pt x="361690" y="360028"/>
                      <a:pt x="361136" y="361136"/>
                      <a:pt x="360028" y="361690"/>
                    </a:cubicBezTo>
                    <a:cubicBezTo>
                      <a:pt x="353935" y="358920"/>
                      <a:pt x="348950" y="353935"/>
                      <a:pt x="342857" y="350612"/>
                    </a:cubicBezTo>
                    <a:cubicBezTo>
                      <a:pt x="336765" y="347288"/>
                      <a:pt x="330672" y="343411"/>
                      <a:pt x="324025" y="342303"/>
                    </a:cubicBezTo>
                    <a:cubicBezTo>
                      <a:pt x="324579" y="345627"/>
                      <a:pt x="329010" y="346735"/>
                      <a:pt x="331226" y="348396"/>
                    </a:cubicBezTo>
                    <a:cubicBezTo>
                      <a:pt x="339534" y="352827"/>
                      <a:pt x="347842" y="357812"/>
                      <a:pt x="356705" y="362797"/>
                    </a:cubicBezTo>
                    <a:cubicBezTo>
                      <a:pt x="351166" y="365567"/>
                      <a:pt x="344519" y="367782"/>
                      <a:pt x="339534" y="371106"/>
                    </a:cubicBezTo>
                    <a:cubicBezTo>
                      <a:pt x="295777" y="345073"/>
                      <a:pt x="253681" y="317378"/>
                      <a:pt x="213801" y="288022"/>
                    </a:cubicBezTo>
                    <a:cubicBezTo>
                      <a:pt x="214355" y="283037"/>
                      <a:pt x="216017" y="279714"/>
                      <a:pt x="216571" y="274729"/>
                    </a:cubicBezTo>
                    <a:cubicBezTo>
                      <a:pt x="243157" y="291900"/>
                      <a:pt x="269190" y="309624"/>
                      <a:pt x="297438" y="325133"/>
                    </a:cubicBezTo>
                    <a:cubicBezTo>
                      <a:pt x="273067" y="306855"/>
                      <a:pt x="242603" y="291346"/>
                      <a:pt x="217125" y="272513"/>
                    </a:cubicBezTo>
                    <a:cubicBezTo>
                      <a:pt x="218786" y="262543"/>
                      <a:pt x="221556" y="253681"/>
                      <a:pt x="223217" y="243711"/>
                    </a:cubicBezTo>
                    <a:cubicBezTo>
                      <a:pt x="230972" y="249804"/>
                      <a:pt x="238726" y="255343"/>
                      <a:pt x="246481" y="261990"/>
                    </a:cubicBezTo>
                    <a:cubicBezTo>
                      <a:pt x="240942" y="255343"/>
                      <a:pt x="231526" y="248142"/>
                      <a:pt x="223771" y="241496"/>
                    </a:cubicBezTo>
                    <a:cubicBezTo>
                      <a:pt x="225433" y="234295"/>
                      <a:pt x="226541" y="226541"/>
                      <a:pt x="227648" y="218232"/>
                    </a:cubicBezTo>
                    <a:cubicBezTo>
                      <a:pt x="224879" y="224325"/>
                      <a:pt x="223771" y="232633"/>
                      <a:pt x="222110" y="239834"/>
                    </a:cubicBezTo>
                    <a:cubicBezTo>
                      <a:pt x="219340" y="238172"/>
                      <a:pt x="217125" y="235957"/>
                      <a:pt x="215463" y="233741"/>
                    </a:cubicBezTo>
                    <a:cubicBezTo>
                      <a:pt x="216017" y="230418"/>
                      <a:pt x="217125" y="228202"/>
                      <a:pt x="216571" y="224879"/>
                    </a:cubicBezTo>
                    <a:cubicBezTo>
                      <a:pt x="215463" y="227095"/>
                      <a:pt x="214909" y="229864"/>
                      <a:pt x="214355" y="232633"/>
                    </a:cubicBezTo>
                    <a:cubicBezTo>
                      <a:pt x="212140" y="232080"/>
                      <a:pt x="211032" y="230418"/>
                      <a:pt x="209924" y="228756"/>
                    </a:cubicBezTo>
                    <a:cubicBezTo>
                      <a:pt x="209370" y="225987"/>
                      <a:pt x="210478" y="224879"/>
                      <a:pt x="211032" y="222663"/>
                    </a:cubicBezTo>
                    <a:cubicBezTo>
                      <a:pt x="209370" y="223217"/>
                      <a:pt x="209370" y="225433"/>
                      <a:pt x="209370" y="227095"/>
                    </a:cubicBezTo>
                    <a:cubicBezTo>
                      <a:pt x="206601" y="225987"/>
                      <a:pt x="204939" y="223771"/>
                      <a:pt x="202723" y="222109"/>
                    </a:cubicBezTo>
                    <a:cubicBezTo>
                      <a:pt x="203277" y="218786"/>
                      <a:pt x="204385" y="216017"/>
                      <a:pt x="204385" y="212693"/>
                    </a:cubicBezTo>
                    <a:cubicBezTo>
                      <a:pt x="202723" y="214909"/>
                      <a:pt x="202170" y="218232"/>
                      <a:pt x="201616" y="221556"/>
                    </a:cubicBezTo>
                    <a:cubicBezTo>
                      <a:pt x="199400" y="220448"/>
                      <a:pt x="197738" y="218786"/>
                      <a:pt x="196077" y="217124"/>
                    </a:cubicBezTo>
                    <a:cubicBezTo>
                      <a:pt x="196077" y="213801"/>
                      <a:pt x="197738" y="211586"/>
                      <a:pt x="197185" y="208262"/>
                    </a:cubicBezTo>
                    <a:cubicBezTo>
                      <a:pt x="195523" y="209924"/>
                      <a:pt x="195523" y="212693"/>
                      <a:pt x="194969" y="215463"/>
                    </a:cubicBezTo>
                    <a:cubicBezTo>
                      <a:pt x="192200" y="214909"/>
                      <a:pt x="191646" y="212139"/>
                      <a:pt x="188876" y="211586"/>
                    </a:cubicBezTo>
                    <a:cubicBezTo>
                      <a:pt x="189430" y="214355"/>
                      <a:pt x="193307" y="214909"/>
                      <a:pt x="193861" y="218232"/>
                    </a:cubicBezTo>
                    <a:cubicBezTo>
                      <a:pt x="194415" y="221002"/>
                      <a:pt x="192200" y="226541"/>
                      <a:pt x="191092" y="230418"/>
                    </a:cubicBezTo>
                    <a:cubicBezTo>
                      <a:pt x="188322" y="242049"/>
                      <a:pt x="184999" y="256451"/>
                      <a:pt x="182783" y="266975"/>
                    </a:cubicBezTo>
                    <a:cubicBezTo>
                      <a:pt x="180568" y="266975"/>
                      <a:pt x="180568" y="265313"/>
                      <a:pt x="178906" y="264759"/>
                    </a:cubicBezTo>
                    <a:cubicBezTo>
                      <a:pt x="182783" y="249804"/>
                      <a:pt x="186107" y="234295"/>
                      <a:pt x="188876" y="218232"/>
                    </a:cubicBezTo>
                    <a:cubicBezTo>
                      <a:pt x="186107" y="221002"/>
                      <a:pt x="186107" y="225433"/>
                      <a:pt x="184999" y="228756"/>
                    </a:cubicBezTo>
                    <a:cubicBezTo>
                      <a:pt x="182230" y="239834"/>
                      <a:pt x="180014" y="252020"/>
                      <a:pt x="177245" y="263097"/>
                    </a:cubicBezTo>
                    <a:cubicBezTo>
                      <a:pt x="171706" y="261990"/>
                      <a:pt x="175029" y="255343"/>
                      <a:pt x="175583" y="252020"/>
                    </a:cubicBezTo>
                    <a:cubicBezTo>
                      <a:pt x="178352" y="239834"/>
                      <a:pt x="182783" y="225987"/>
                      <a:pt x="184445" y="213247"/>
                    </a:cubicBezTo>
                    <a:cubicBezTo>
                      <a:pt x="179460" y="227648"/>
                      <a:pt x="175583" y="243711"/>
                      <a:pt x="172260" y="259774"/>
                    </a:cubicBezTo>
                    <a:cubicBezTo>
                      <a:pt x="170598" y="259774"/>
                      <a:pt x="170044" y="258666"/>
                      <a:pt x="168936" y="258112"/>
                    </a:cubicBezTo>
                    <a:cubicBezTo>
                      <a:pt x="168936" y="259220"/>
                      <a:pt x="173367" y="260328"/>
                      <a:pt x="171152" y="264205"/>
                    </a:cubicBezTo>
                    <a:cubicBezTo>
                      <a:pt x="168936" y="264205"/>
                      <a:pt x="168936" y="263097"/>
                      <a:pt x="167275" y="262543"/>
                    </a:cubicBezTo>
                    <a:cubicBezTo>
                      <a:pt x="169490" y="245927"/>
                      <a:pt x="174475" y="232633"/>
                      <a:pt x="176691" y="215463"/>
                    </a:cubicBezTo>
                    <a:cubicBezTo>
                      <a:pt x="171706" y="229310"/>
                      <a:pt x="168936" y="245373"/>
                      <a:pt x="165613" y="260882"/>
                    </a:cubicBezTo>
                    <a:cubicBezTo>
                      <a:pt x="164505" y="260882"/>
                      <a:pt x="163951" y="259774"/>
                      <a:pt x="162843" y="259220"/>
                    </a:cubicBezTo>
                    <a:cubicBezTo>
                      <a:pt x="163951" y="244819"/>
                      <a:pt x="168936" y="228756"/>
                      <a:pt x="170044" y="214355"/>
                    </a:cubicBezTo>
                    <a:cubicBezTo>
                      <a:pt x="165613" y="226541"/>
                      <a:pt x="163397" y="240942"/>
                      <a:pt x="160628" y="254789"/>
                    </a:cubicBezTo>
                    <a:cubicBezTo>
                      <a:pt x="158966" y="254789"/>
                      <a:pt x="158966" y="252573"/>
                      <a:pt x="157305" y="253127"/>
                    </a:cubicBezTo>
                    <a:cubicBezTo>
                      <a:pt x="158966" y="241496"/>
                      <a:pt x="162289" y="230972"/>
                      <a:pt x="163951" y="219340"/>
                    </a:cubicBezTo>
                    <a:cubicBezTo>
                      <a:pt x="160628" y="223217"/>
                      <a:pt x="160628" y="229310"/>
                      <a:pt x="159520" y="234849"/>
                    </a:cubicBezTo>
                    <a:cubicBezTo>
                      <a:pt x="158412" y="240388"/>
                      <a:pt x="156751" y="245927"/>
                      <a:pt x="155643" y="250912"/>
                    </a:cubicBezTo>
                    <a:cubicBezTo>
                      <a:pt x="151212" y="249804"/>
                      <a:pt x="153427" y="244819"/>
                      <a:pt x="154535" y="242049"/>
                    </a:cubicBezTo>
                    <a:cubicBezTo>
                      <a:pt x="156751" y="232080"/>
                      <a:pt x="158966" y="221002"/>
                      <a:pt x="160074" y="210478"/>
                    </a:cubicBezTo>
                    <a:cubicBezTo>
                      <a:pt x="155643" y="221002"/>
                      <a:pt x="153981" y="234849"/>
                      <a:pt x="151212" y="247035"/>
                    </a:cubicBezTo>
                    <a:cubicBezTo>
                      <a:pt x="149550" y="247588"/>
                      <a:pt x="147888" y="244265"/>
                      <a:pt x="145673" y="244265"/>
                    </a:cubicBezTo>
                    <a:cubicBezTo>
                      <a:pt x="149550" y="232633"/>
                      <a:pt x="151766" y="217124"/>
                      <a:pt x="154535" y="205493"/>
                    </a:cubicBezTo>
                    <a:cubicBezTo>
                      <a:pt x="151766" y="206601"/>
                      <a:pt x="151766" y="210478"/>
                      <a:pt x="151212" y="212693"/>
                    </a:cubicBezTo>
                    <a:cubicBezTo>
                      <a:pt x="148996" y="221556"/>
                      <a:pt x="145673" y="231526"/>
                      <a:pt x="145119" y="243157"/>
                    </a:cubicBezTo>
                    <a:cubicBezTo>
                      <a:pt x="138472" y="239280"/>
                      <a:pt x="132380" y="234295"/>
                      <a:pt x="125733" y="230972"/>
                    </a:cubicBezTo>
                    <a:cubicBezTo>
                      <a:pt x="127948" y="224325"/>
                      <a:pt x="130164" y="217678"/>
                      <a:pt x="132380" y="210478"/>
                    </a:cubicBezTo>
                    <a:cubicBezTo>
                      <a:pt x="129610" y="215463"/>
                      <a:pt x="127948" y="221556"/>
                      <a:pt x="125733" y="227095"/>
                    </a:cubicBezTo>
                    <a:cubicBezTo>
                      <a:pt x="124071" y="225987"/>
                      <a:pt x="121856" y="225433"/>
                      <a:pt x="121302" y="223217"/>
                    </a:cubicBezTo>
                    <a:cubicBezTo>
                      <a:pt x="126841" y="206047"/>
                      <a:pt x="132933" y="189430"/>
                      <a:pt x="137918" y="171152"/>
                    </a:cubicBezTo>
                    <a:cubicBezTo>
                      <a:pt x="132933" y="178352"/>
                      <a:pt x="131272" y="187768"/>
                      <a:pt x="128502" y="196631"/>
                    </a:cubicBezTo>
                    <a:cubicBezTo>
                      <a:pt x="125733" y="205493"/>
                      <a:pt x="122409" y="214355"/>
                      <a:pt x="119640" y="222109"/>
                    </a:cubicBezTo>
                    <a:cubicBezTo>
                      <a:pt x="117424" y="221556"/>
                      <a:pt x="116317" y="220448"/>
                      <a:pt x="114655" y="219340"/>
                    </a:cubicBezTo>
                    <a:cubicBezTo>
                      <a:pt x="119086" y="203277"/>
                      <a:pt x="124625" y="188322"/>
                      <a:pt x="129610" y="171706"/>
                    </a:cubicBezTo>
                    <a:cubicBezTo>
                      <a:pt x="126287" y="173367"/>
                      <a:pt x="125733" y="178352"/>
                      <a:pt x="124625" y="181676"/>
                    </a:cubicBezTo>
                    <a:cubicBezTo>
                      <a:pt x="120748" y="192753"/>
                      <a:pt x="116317" y="205493"/>
                      <a:pt x="112993" y="217678"/>
                    </a:cubicBezTo>
                    <a:cubicBezTo>
                      <a:pt x="101362" y="211586"/>
                      <a:pt x="90838" y="203831"/>
                      <a:pt x="79206" y="197184"/>
                    </a:cubicBezTo>
                    <a:cubicBezTo>
                      <a:pt x="78652" y="196077"/>
                      <a:pt x="78098" y="195523"/>
                      <a:pt x="78098" y="194415"/>
                    </a:cubicBezTo>
                    <a:cubicBezTo>
                      <a:pt x="69790" y="188876"/>
                      <a:pt x="63143" y="182230"/>
                      <a:pt x="54281" y="176691"/>
                    </a:cubicBezTo>
                    <a:cubicBezTo>
                      <a:pt x="53727" y="175029"/>
                      <a:pt x="55389" y="175583"/>
                      <a:pt x="55389" y="174475"/>
                    </a:cubicBezTo>
                    <a:cubicBezTo>
                      <a:pt x="53727" y="172813"/>
                      <a:pt x="52619" y="176137"/>
                      <a:pt x="51512" y="174475"/>
                    </a:cubicBezTo>
                    <a:cubicBezTo>
                      <a:pt x="56497" y="160074"/>
                      <a:pt x="63697" y="147334"/>
                      <a:pt x="70344" y="134595"/>
                    </a:cubicBezTo>
                    <a:cubicBezTo>
                      <a:pt x="76991" y="121856"/>
                      <a:pt x="83637" y="109116"/>
                      <a:pt x="90838" y="96377"/>
                    </a:cubicBezTo>
                    <a:cubicBezTo>
                      <a:pt x="74775" y="119640"/>
                      <a:pt x="62589" y="146781"/>
                      <a:pt x="49296" y="172259"/>
                    </a:cubicBezTo>
                    <a:cubicBezTo>
                      <a:pt x="47081" y="171706"/>
                      <a:pt x="45973" y="169490"/>
                      <a:pt x="43757" y="168936"/>
                    </a:cubicBezTo>
                    <a:cubicBezTo>
                      <a:pt x="58158" y="138472"/>
                      <a:pt x="73667" y="108562"/>
                      <a:pt x="90284" y="79760"/>
                    </a:cubicBezTo>
                    <a:cubicBezTo>
                      <a:pt x="72006" y="104685"/>
                      <a:pt x="57604" y="137364"/>
                      <a:pt x="42649" y="167274"/>
                    </a:cubicBezTo>
                    <a:cubicBezTo>
                      <a:pt x="40434" y="167274"/>
                      <a:pt x="39880" y="165613"/>
                      <a:pt x="38772" y="164505"/>
                    </a:cubicBezTo>
                    <a:cubicBezTo>
                      <a:pt x="52619" y="135703"/>
                      <a:pt x="66467" y="107454"/>
                      <a:pt x="80868" y="79206"/>
                    </a:cubicBezTo>
                    <a:cubicBezTo>
                      <a:pt x="64251" y="105239"/>
                      <a:pt x="51512" y="135149"/>
                      <a:pt x="37111" y="163397"/>
                    </a:cubicBezTo>
                    <a:cubicBezTo>
                      <a:pt x="35449" y="162289"/>
                      <a:pt x="33787" y="161736"/>
                      <a:pt x="32679" y="160074"/>
                    </a:cubicBezTo>
                    <a:cubicBezTo>
                      <a:pt x="44311" y="134041"/>
                      <a:pt x="58158" y="110224"/>
                      <a:pt x="70344" y="84745"/>
                    </a:cubicBezTo>
                    <a:cubicBezTo>
                      <a:pt x="56497" y="106347"/>
                      <a:pt x="44865" y="130718"/>
                      <a:pt x="33233" y="154535"/>
                    </a:cubicBezTo>
                    <a:cubicBezTo>
                      <a:pt x="28802" y="143457"/>
                      <a:pt x="36557" y="131826"/>
                      <a:pt x="41542" y="122963"/>
                    </a:cubicBezTo>
                    <a:cubicBezTo>
                      <a:pt x="52066" y="103023"/>
                      <a:pt x="64251" y="81976"/>
                      <a:pt x="74775" y="63143"/>
                    </a:cubicBezTo>
                    <a:cubicBezTo>
                      <a:pt x="65913" y="74221"/>
                      <a:pt x="59266" y="88068"/>
                      <a:pt x="52066" y="100808"/>
                    </a:cubicBezTo>
                    <a:cubicBezTo>
                      <a:pt x="44865" y="113547"/>
                      <a:pt x="37111" y="126841"/>
                      <a:pt x="31572" y="140134"/>
                    </a:cubicBezTo>
                    <a:cubicBezTo>
                      <a:pt x="27141" y="131272"/>
                      <a:pt x="34895" y="122409"/>
                      <a:pt x="38772" y="114655"/>
                    </a:cubicBezTo>
                    <a:cubicBezTo>
                      <a:pt x="48188" y="96931"/>
                      <a:pt x="58712" y="78098"/>
                      <a:pt x="67574" y="62036"/>
                    </a:cubicBezTo>
                    <a:cubicBezTo>
                      <a:pt x="53173" y="82529"/>
                      <a:pt x="41542" y="105793"/>
                      <a:pt x="29356" y="128502"/>
                    </a:cubicBezTo>
                    <a:cubicBezTo>
                      <a:pt x="24925" y="119086"/>
                      <a:pt x="29910" y="113547"/>
                      <a:pt x="33233" y="106347"/>
                    </a:cubicBezTo>
                    <a:cubicBezTo>
                      <a:pt x="39326" y="95269"/>
                      <a:pt x="46527" y="83083"/>
                      <a:pt x="52619" y="73113"/>
                    </a:cubicBezTo>
                    <a:cubicBezTo>
                      <a:pt x="49296" y="75329"/>
                      <a:pt x="47634" y="79206"/>
                      <a:pt x="45419" y="82529"/>
                    </a:cubicBezTo>
                    <a:cubicBezTo>
                      <a:pt x="39326" y="92499"/>
                      <a:pt x="32679" y="103023"/>
                      <a:pt x="27141" y="113547"/>
                    </a:cubicBezTo>
                    <a:cubicBezTo>
                      <a:pt x="26587" y="104131"/>
                      <a:pt x="34341" y="99146"/>
                      <a:pt x="36557" y="90838"/>
                    </a:cubicBezTo>
                    <a:cubicBezTo>
                      <a:pt x="37664" y="90838"/>
                      <a:pt x="37664" y="89176"/>
                      <a:pt x="39326" y="89176"/>
                    </a:cubicBezTo>
                    <a:cubicBezTo>
                      <a:pt x="38218" y="86407"/>
                      <a:pt x="42096" y="82529"/>
                      <a:pt x="44311" y="80314"/>
                    </a:cubicBezTo>
                    <a:cubicBezTo>
                      <a:pt x="43757" y="76991"/>
                      <a:pt x="46527" y="76437"/>
                      <a:pt x="47081" y="73667"/>
                    </a:cubicBezTo>
                    <a:cubicBezTo>
                      <a:pt x="39326" y="78652"/>
                      <a:pt x="28248" y="84191"/>
                      <a:pt x="19386" y="89730"/>
                    </a:cubicBezTo>
                    <a:cubicBezTo>
                      <a:pt x="17171" y="84745"/>
                      <a:pt x="22156" y="82529"/>
                      <a:pt x="26033" y="80314"/>
                    </a:cubicBezTo>
                    <a:cubicBezTo>
                      <a:pt x="33233" y="75883"/>
                      <a:pt x="42649" y="71452"/>
                      <a:pt x="47081" y="66467"/>
                    </a:cubicBezTo>
                    <a:cubicBezTo>
                      <a:pt x="34341" y="72006"/>
                      <a:pt x="23263" y="79760"/>
                      <a:pt x="11078" y="86961"/>
                    </a:cubicBezTo>
                    <a:cubicBezTo>
                      <a:pt x="11078" y="84191"/>
                      <a:pt x="10524" y="82529"/>
                      <a:pt x="9970" y="80314"/>
                    </a:cubicBezTo>
                    <a:cubicBezTo>
                      <a:pt x="8308" y="81976"/>
                      <a:pt x="8862" y="85299"/>
                      <a:pt x="8862" y="88622"/>
                    </a:cubicBezTo>
                    <a:cubicBezTo>
                      <a:pt x="5539" y="89730"/>
                      <a:pt x="2216" y="93053"/>
                      <a:pt x="0" y="93607"/>
                    </a:cubicBezTo>
                    <a:cubicBezTo>
                      <a:pt x="0" y="90838"/>
                      <a:pt x="0" y="88068"/>
                      <a:pt x="554" y="85853"/>
                    </a:cubicBezTo>
                    <a:cubicBezTo>
                      <a:pt x="10524" y="78652"/>
                      <a:pt x="22709" y="72006"/>
                      <a:pt x="36003" y="70344"/>
                    </a:cubicBezTo>
                    <a:cubicBezTo>
                      <a:pt x="33787" y="67021"/>
                      <a:pt x="28248" y="70898"/>
                      <a:pt x="24925" y="70898"/>
                    </a:cubicBezTo>
                    <a:cubicBezTo>
                      <a:pt x="27141" y="68682"/>
                      <a:pt x="31018" y="67574"/>
                      <a:pt x="33233" y="65359"/>
                    </a:cubicBezTo>
                    <a:cubicBezTo>
                      <a:pt x="57604" y="58158"/>
                      <a:pt x="76437" y="45419"/>
                      <a:pt x="100808" y="38772"/>
                    </a:cubicBezTo>
                    <a:cubicBezTo>
                      <a:pt x="98592" y="47634"/>
                      <a:pt x="93607" y="57051"/>
                      <a:pt x="91392" y="67021"/>
                    </a:cubicBezTo>
                    <a:cubicBezTo>
                      <a:pt x="96377" y="60374"/>
                      <a:pt x="99700" y="47081"/>
                      <a:pt x="104131" y="38218"/>
                    </a:cubicBezTo>
                    <a:cubicBezTo>
                      <a:pt x="106347" y="37111"/>
                      <a:pt x="108008" y="36557"/>
                      <a:pt x="110778" y="36003"/>
                    </a:cubicBezTo>
                    <a:cubicBezTo>
                      <a:pt x="105239" y="50404"/>
                      <a:pt x="98592" y="63143"/>
                      <a:pt x="93053" y="78098"/>
                    </a:cubicBezTo>
                    <a:cubicBezTo>
                      <a:pt x="102469" y="68128"/>
                      <a:pt x="106901" y="49296"/>
                      <a:pt x="113547" y="34895"/>
                    </a:cubicBezTo>
                    <a:cubicBezTo>
                      <a:pt x="115209" y="33787"/>
                      <a:pt x="117424" y="33787"/>
                      <a:pt x="119086" y="32679"/>
                    </a:cubicBezTo>
                    <a:cubicBezTo>
                      <a:pt x="114655" y="47634"/>
                      <a:pt x="106901" y="62036"/>
                      <a:pt x="101916" y="77544"/>
                    </a:cubicBezTo>
                    <a:cubicBezTo>
                      <a:pt x="105793" y="75883"/>
                      <a:pt x="106347" y="71452"/>
                      <a:pt x="108008" y="67574"/>
                    </a:cubicBezTo>
                    <a:cubicBezTo>
                      <a:pt x="112439" y="55943"/>
                      <a:pt x="117978" y="42649"/>
                      <a:pt x="122963" y="31018"/>
                    </a:cubicBezTo>
                    <a:cubicBezTo>
                      <a:pt x="135149" y="25479"/>
                      <a:pt x="147335" y="22156"/>
                      <a:pt x="160628" y="17724"/>
                    </a:cubicBezTo>
                    <a:cubicBezTo>
                      <a:pt x="165613" y="16063"/>
                      <a:pt x="170044" y="12739"/>
                      <a:pt x="176137" y="13293"/>
                    </a:cubicBezTo>
                    <a:cubicBezTo>
                      <a:pt x="192200" y="14401"/>
                      <a:pt x="211032" y="19940"/>
                      <a:pt x="229864" y="19940"/>
                    </a:cubicBezTo>
                    <a:cubicBezTo>
                      <a:pt x="213801" y="15509"/>
                      <a:pt x="194969" y="13847"/>
                      <a:pt x="177245" y="11632"/>
                    </a:cubicBezTo>
                    <a:cubicBezTo>
                      <a:pt x="178906" y="9970"/>
                      <a:pt x="182230" y="9970"/>
                      <a:pt x="183891" y="8308"/>
                    </a:cubicBezTo>
                    <a:cubicBezTo>
                      <a:pt x="198846" y="10524"/>
                      <a:pt x="211586" y="14401"/>
                      <a:pt x="228756" y="14401"/>
                    </a:cubicBezTo>
                    <a:cubicBezTo>
                      <a:pt x="218232" y="9416"/>
                      <a:pt x="202723" y="9416"/>
                      <a:pt x="189984" y="6647"/>
                    </a:cubicBezTo>
                    <a:cubicBezTo>
                      <a:pt x="194969" y="4431"/>
                      <a:pt x="200508" y="2769"/>
                      <a:pt x="204939" y="0"/>
                    </a:cubicBezTo>
                    <a:cubicBezTo>
                      <a:pt x="212693" y="4431"/>
                      <a:pt x="219894" y="8862"/>
                      <a:pt x="228202" y="13293"/>
                    </a:cubicBezTo>
                    <a:cubicBezTo>
                      <a:pt x="254235" y="31572"/>
                      <a:pt x="283591" y="46527"/>
                      <a:pt x="311840" y="61482"/>
                    </a:cubicBezTo>
                    <a:cubicBezTo>
                      <a:pt x="340088" y="76437"/>
                      <a:pt x="366675" y="95269"/>
                      <a:pt x="395477" y="109670"/>
                    </a:cubicBezTo>
                    <a:cubicBezTo>
                      <a:pt x="424279" y="124071"/>
                      <a:pt x="451420" y="141796"/>
                      <a:pt x="479114" y="157858"/>
                    </a:cubicBezTo>
                    <a:cubicBezTo>
                      <a:pt x="506809" y="174475"/>
                      <a:pt x="535057" y="189430"/>
                      <a:pt x="562197" y="206601"/>
                    </a:cubicBezTo>
                    <a:cubicBezTo>
                      <a:pt x="559982" y="209924"/>
                      <a:pt x="560536" y="216017"/>
                      <a:pt x="557766" y="218786"/>
                    </a:cubicBezTo>
                    <a:cubicBezTo>
                      <a:pt x="557212" y="215463"/>
                      <a:pt x="558320" y="209924"/>
                      <a:pt x="558874" y="206601"/>
                    </a:cubicBezTo>
                    <a:cubicBezTo>
                      <a:pt x="555551" y="207708"/>
                      <a:pt x="555551" y="212693"/>
                      <a:pt x="554443" y="216017"/>
                    </a:cubicBezTo>
                    <a:cubicBezTo>
                      <a:pt x="552781" y="214909"/>
                      <a:pt x="555551" y="211032"/>
                      <a:pt x="554997" y="208262"/>
                    </a:cubicBezTo>
                    <a:cubicBezTo>
                      <a:pt x="551674" y="207708"/>
                      <a:pt x="552227" y="212139"/>
                      <a:pt x="551120" y="213801"/>
                    </a:cubicBezTo>
                    <a:cubicBezTo>
                      <a:pt x="549458" y="212693"/>
                      <a:pt x="547242" y="211586"/>
                      <a:pt x="545581" y="209924"/>
                    </a:cubicBezTo>
                    <a:cubicBezTo>
                      <a:pt x="546135" y="208262"/>
                      <a:pt x="546689" y="207155"/>
                      <a:pt x="546689" y="206047"/>
                    </a:cubicBezTo>
                    <a:cubicBezTo>
                      <a:pt x="545027" y="206047"/>
                      <a:pt x="545027" y="208262"/>
                      <a:pt x="543919" y="209370"/>
                    </a:cubicBezTo>
                    <a:cubicBezTo>
                      <a:pt x="536165" y="204385"/>
                      <a:pt x="529518" y="200508"/>
                      <a:pt x="522317" y="194415"/>
                    </a:cubicBezTo>
                    <a:cubicBezTo>
                      <a:pt x="522871" y="191646"/>
                      <a:pt x="524533" y="189430"/>
                      <a:pt x="525087" y="186661"/>
                    </a:cubicBezTo>
                    <a:cubicBezTo>
                      <a:pt x="523425" y="186661"/>
                      <a:pt x="521764" y="191646"/>
                      <a:pt x="520656" y="193307"/>
                    </a:cubicBezTo>
                    <a:cubicBezTo>
                      <a:pt x="492961" y="176691"/>
                      <a:pt x="468590" y="156751"/>
                      <a:pt x="440896" y="140134"/>
                    </a:cubicBezTo>
                    <a:cubicBezTo>
                      <a:pt x="445881" y="146227"/>
                      <a:pt x="453081" y="150658"/>
                      <a:pt x="459728" y="155089"/>
                    </a:cubicBezTo>
                    <a:cubicBezTo>
                      <a:pt x="479114" y="168936"/>
                      <a:pt x="499054" y="183337"/>
                      <a:pt x="519548" y="196631"/>
                    </a:cubicBezTo>
                    <a:cubicBezTo>
                      <a:pt x="516225" y="203277"/>
                      <a:pt x="513455" y="210478"/>
                      <a:pt x="510132" y="217124"/>
                    </a:cubicBezTo>
                    <a:cubicBezTo>
                      <a:pt x="507916" y="216017"/>
                      <a:pt x="505701" y="214355"/>
                      <a:pt x="503485" y="213247"/>
                    </a:cubicBezTo>
                    <a:cubicBezTo>
                      <a:pt x="505701" y="206601"/>
                      <a:pt x="509024" y="201062"/>
                      <a:pt x="511240" y="194415"/>
                    </a:cubicBezTo>
                    <a:cubicBezTo>
                      <a:pt x="506809" y="198846"/>
                      <a:pt x="505147" y="206047"/>
                      <a:pt x="501824" y="212139"/>
                    </a:cubicBezTo>
                    <a:cubicBezTo>
                      <a:pt x="499054" y="211586"/>
                      <a:pt x="497946" y="209370"/>
                      <a:pt x="495731" y="208262"/>
                    </a:cubicBezTo>
                    <a:cubicBezTo>
                      <a:pt x="495731" y="206601"/>
                      <a:pt x="496839" y="206047"/>
                      <a:pt x="496839" y="204385"/>
                    </a:cubicBezTo>
                    <a:cubicBezTo>
                      <a:pt x="496285" y="203277"/>
                      <a:pt x="495177" y="206047"/>
                      <a:pt x="495177" y="207155"/>
                    </a:cubicBezTo>
                    <a:cubicBezTo>
                      <a:pt x="487976" y="202723"/>
                      <a:pt x="481883" y="197184"/>
                      <a:pt x="474683" y="193307"/>
                    </a:cubicBezTo>
                    <a:cubicBezTo>
                      <a:pt x="479114" y="199954"/>
                      <a:pt x="490192" y="203277"/>
                      <a:pt x="494069" y="209370"/>
                    </a:cubicBezTo>
                    <a:cubicBezTo>
                      <a:pt x="491300" y="209924"/>
                      <a:pt x="486869" y="206601"/>
                      <a:pt x="484099" y="204385"/>
                    </a:cubicBezTo>
                    <a:cubicBezTo>
                      <a:pt x="480776" y="202169"/>
                      <a:pt x="478006" y="198846"/>
                      <a:pt x="474683" y="197738"/>
                    </a:cubicBezTo>
                    <a:cubicBezTo>
                      <a:pt x="476899" y="202169"/>
                      <a:pt x="484099" y="206601"/>
                      <a:pt x="489084" y="210478"/>
                    </a:cubicBezTo>
                    <a:cubicBezTo>
                      <a:pt x="490192" y="211586"/>
                      <a:pt x="494069" y="212693"/>
                      <a:pt x="492407" y="214355"/>
                    </a:cubicBezTo>
                    <a:cubicBezTo>
                      <a:pt x="488530" y="214909"/>
                      <a:pt x="485761" y="211032"/>
                      <a:pt x="482991" y="208816"/>
                    </a:cubicBezTo>
                    <a:cubicBezTo>
                      <a:pt x="474129" y="202169"/>
                      <a:pt x="464713" y="193307"/>
                      <a:pt x="454743" y="187214"/>
                    </a:cubicBezTo>
                    <a:cubicBezTo>
                      <a:pt x="463051" y="199400"/>
                      <a:pt x="479114" y="208262"/>
                      <a:pt x="490746" y="218786"/>
                    </a:cubicBezTo>
                    <a:cubicBezTo>
                      <a:pt x="481330" y="242603"/>
                      <a:pt x="472467" y="266421"/>
                      <a:pt x="464713" y="292453"/>
                    </a:cubicBezTo>
                    <a:cubicBezTo>
                      <a:pt x="469698" y="289130"/>
                      <a:pt x="470252" y="280822"/>
                      <a:pt x="472467" y="274729"/>
                    </a:cubicBezTo>
                    <a:cubicBezTo>
                      <a:pt x="478560" y="257005"/>
                      <a:pt x="485207" y="237618"/>
                      <a:pt x="491854" y="219340"/>
                    </a:cubicBezTo>
                    <a:cubicBezTo>
                      <a:pt x="494069" y="220448"/>
                      <a:pt x="495731" y="222109"/>
                      <a:pt x="497392" y="223217"/>
                    </a:cubicBezTo>
                    <a:cubicBezTo>
                      <a:pt x="489638" y="244265"/>
                      <a:pt x="479668" y="265867"/>
                      <a:pt x="474683" y="288022"/>
                    </a:cubicBezTo>
                    <a:cubicBezTo>
                      <a:pt x="478006" y="288022"/>
                      <a:pt x="477452" y="283037"/>
                      <a:pt x="478560" y="281376"/>
                    </a:cubicBezTo>
                    <a:cubicBezTo>
                      <a:pt x="484099" y="263097"/>
                      <a:pt x="492407" y="242603"/>
                      <a:pt x="499054" y="224879"/>
                    </a:cubicBezTo>
                    <a:cubicBezTo>
                      <a:pt x="501270" y="225987"/>
                      <a:pt x="502931" y="227648"/>
                      <a:pt x="505147" y="228756"/>
                    </a:cubicBezTo>
                    <a:cubicBezTo>
                      <a:pt x="498500" y="247588"/>
                      <a:pt x="490746" y="264759"/>
                      <a:pt x="484653" y="284145"/>
                    </a:cubicBezTo>
                    <a:cubicBezTo>
                      <a:pt x="488530" y="283591"/>
                      <a:pt x="490192" y="275283"/>
                      <a:pt x="492407" y="269190"/>
                    </a:cubicBezTo>
                    <a:cubicBezTo>
                      <a:pt x="497392" y="256451"/>
                      <a:pt x="502931" y="241496"/>
                      <a:pt x="507362" y="229864"/>
                    </a:cubicBezTo>
                    <a:cubicBezTo>
                      <a:pt x="509578" y="230972"/>
                      <a:pt x="511794" y="232080"/>
                      <a:pt x="512901" y="233741"/>
                    </a:cubicBezTo>
                    <a:cubicBezTo>
                      <a:pt x="507362" y="248142"/>
                      <a:pt x="501824" y="261990"/>
                      <a:pt x="496285" y="275837"/>
                    </a:cubicBezTo>
                    <a:cubicBezTo>
                      <a:pt x="500162" y="274729"/>
                      <a:pt x="501270" y="269744"/>
                      <a:pt x="502377" y="266421"/>
                    </a:cubicBezTo>
                    <a:cubicBezTo>
                      <a:pt x="506255" y="256451"/>
                      <a:pt x="510686" y="244819"/>
                      <a:pt x="514563" y="234295"/>
                    </a:cubicBezTo>
                    <a:cubicBezTo>
                      <a:pt x="516779" y="234849"/>
                      <a:pt x="517886" y="237065"/>
                      <a:pt x="520102" y="237618"/>
                    </a:cubicBezTo>
                    <a:cubicBezTo>
                      <a:pt x="516225" y="248142"/>
                      <a:pt x="511794" y="258666"/>
                      <a:pt x="507916" y="269190"/>
                    </a:cubicBezTo>
                    <a:cubicBezTo>
                      <a:pt x="512901" y="268082"/>
                      <a:pt x="513455" y="260328"/>
                      <a:pt x="515671" y="255343"/>
                    </a:cubicBezTo>
                    <a:cubicBezTo>
                      <a:pt x="517886" y="249804"/>
                      <a:pt x="520656" y="244265"/>
                      <a:pt x="522317" y="239280"/>
                    </a:cubicBezTo>
                    <a:cubicBezTo>
                      <a:pt x="523979" y="239280"/>
                      <a:pt x="523979" y="240388"/>
                      <a:pt x="525641" y="240388"/>
                    </a:cubicBezTo>
                    <a:cubicBezTo>
                      <a:pt x="528410" y="245927"/>
                      <a:pt x="522871" y="244265"/>
                      <a:pt x="523425" y="242049"/>
                    </a:cubicBezTo>
                    <a:close/>
                    <a:moveTo>
                      <a:pt x="228756" y="27141"/>
                    </a:moveTo>
                    <a:cubicBezTo>
                      <a:pt x="219894" y="24925"/>
                      <a:pt x="209924" y="24371"/>
                      <a:pt x="201616" y="21048"/>
                    </a:cubicBezTo>
                    <a:cubicBezTo>
                      <a:pt x="192753" y="21602"/>
                      <a:pt x="180014" y="16617"/>
                      <a:pt x="171706" y="19940"/>
                    </a:cubicBezTo>
                    <a:cubicBezTo>
                      <a:pt x="184445" y="24371"/>
                      <a:pt x="197738" y="22709"/>
                      <a:pt x="209370" y="26587"/>
                    </a:cubicBezTo>
                    <a:cubicBezTo>
                      <a:pt x="214909" y="28248"/>
                      <a:pt x="220448" y="32679"/>
                      <a:pt x="225987" y="36003"/>
                    </a:cubicBezTo>
                    <a:cubicBezTo>
                      <a:pt x="232080" y="39326"/>
                      <a:pt x="237618" y="42096"/>
                      <a:pt x="243157" y="45419"/>
                    </a:cubicBezTo>
                    <a:cubicBezTo>
                      <a:pt x="234849" y="38772"/>
                      <a:pt x="224325" y="34341"/>
                      <a:pt x="214909" y="28248"/>
                    </a:cubicBezTo>
                    <a:cubicBezTo>
                      <a:pt x="221556" y="30464"/>
                      <a:pt x="230418" y="29356"/>
                      <a:pt x="238172" y="32126"/>
                    </a:cubicBezTo>
                    <a:cubicBezTo>
                      <a:pt x="241496" y="33233"/>
                      <a:pt x="245373" y="36557"/>
                      <a:pt x="249250" y="38772"/>
                    </a:cubicBezTo>
                    <a:cubicBezTo>
                      <a:pt x="260328" y="45419"/>
                      <a:pt x="271960" y="52066"/>
                      <a:pt x="283037" y="57604"/>
                    </a:cubicBezTo>
                    <a:cubicBezTo>
                      <a:pt x="330118" y="81976"/>
                      <a:pt x="372213" y="110778"/>
                      <a:pt x="420956" y="131826"/>
                    </a:cubicBezTo>
                    <a:cubicBezTo>
                      <a:pt x="408216" y="121856"/>
                      <a:pt x="392707" y="115209"/>
                      <a:pt x="378306" y="106901"/>
                    </a:cubicBezTo>
                    <a:cubicBezTo>
                      <a:pt x="333995" y="83083"/>
                      <a:pt x="291346" y="55389"/>
                      <a:pt x="245927" y="33787"/>
                    </a:cubicBezTo>
                    <a:cubicBezTo>
                      <a:pt x="247588" y="33787"/>
                      <a:pt x="248142" y="33233"/>
                      <a:pt x="248142" y="31572"/>
                    </a:cubicBezTo>
                    <a:cubicBezTo>
                      <a:pt x="239834" y="30464"/>
                      <a:pt x="230418" y="27141"/>
                      <a:pt x="225433" y="24371"/>
                    </a:cubicBezTo>
                    <a:cubicBezTo>
                      <a:pt x="226541" y="24925"/>
                      <a:pt x="229310" y="26033"/>
                      <a:pt x="228756" y="27141"/>
                    </a:cubicBezTo>
                    <a:close/>
                    <a:moveTo>
                      <a:pt x="116317" y="65359"/>
                    </a:moveTo>
                    <a:cubicBezTo>
                      <a:pt x="114655" y="69236"/>
                      <a:pt x="112993" y="73113"/>
                      <a:pt x="112993" y="76991"/>
                    </a:cubicBezTo>
                    <a:cubicBezTo>
                      <a:pt x="120194" y="63143"/>
                      <a:pt x="125733" y="47081"/>
                      <a:pt x="132380" y="32679"/>
                    </a:cubicBezTo>
                    <a:cubicBezTo>
                      <a:pt x="132380" y="32126"/>
                      <a:pt x="132380" y="31572"/>
                      <a:pt x="131272" y="31572"/>
                    </a:cubicBezTo>
                    <a:cubicBezTo>
                      <a:pt x="126287" y="42096"/>
                      <a:pt x="120748" y="53727"/>
                      <a:pt x="116317" y="65359"/>
                    </a:cubicBezTo>
                    <a:close/>
                    <a:moveTo>
                      <a:pt x="226541" y="96931"/>
                    </a:moveTo>
                    <a:cubicBezTo>
                      <a:pt x="226541" y="104131"/>
                      <a:pt x="233187" y="108562"/>
                      <a:pt x="235957" y="114655"/>
                    </a:cubicBezTo>
                    <a:cubicBezTo>
                      <a:pt x="227095" y="110778"/>
                      <a:pt x="219894" y="106347"/>
                      <a:pt x="212140" y="101916"/>
                    </a:cubicBezTo>
                    <a:cubicBezTo>
                      <a:pt x="212693" y="100808"/>
                      <a:pt x="214909" y="100808"/>
                      <a:pt x="214355" y="98592"/>
                    </a:cubicBezTo>
                    <a:cubicBezTo>
                      <a:pt x="211032" y="96377"/>
                      <a:pt x="206601" y="99146"/>
                      <a:pt x="203831" y="100808"/>
                    </a:cubicBezTo>
                    <a:cubicBezTo>
                      <a:pt x="201062" y="102469"/>
                      <a:pt x="196077" y="105793"/>
                      <a:pt x="198846" y="109116"/>
                    </a:cubicBezTo>
                    <a:cubicBezTo>
                      <a:pt x="201616" y="109670"/>
                      <a:pt x="201616" y="107454"/>
                      <a:pt x="203277" y="107454"/>
                    </a:cubicBezTo>
                    <a:cubicBezTo>
                      <a:pt x="218232" y="115763"/>
                      <a:pt x="234849" y="125179"/>
                      <a:pt x="253127" y="129610"/>
                    </a:cubicBezTo>
                    <a:cubicBezTo>
                      <a:pt x="252573" y="119086"/>
                      <a:pt x="240942" y="115763"/>
                      <a:pt x="237618" y="106347"/>
                    </a:cubicBezTo>
                    <a:cubicBezTo>
                      <a:pt x="242603" y="109670"/>
                      <a:pt x="248142" y="112993"/>
                      <a:pt x="254235" y="115763"/>
                    </a:cubicBezTo>
                    <a:cubicBezTo>
                      <a:pt x="260328" y="118532"/>
                      <a:pt x="266975" y="121856"/>
                      <a:pt x="273621" y="120748"/>
                    </a:cubicBezTo>
                    <a:cubicBezTo>
                      <a:pt x="274729" y="116871"/>
                      <a:pt x="270298" y="115209"/>
                      <a:pt x="268636" y="112993"/>
                    </a:cubicBezTo>
                    <a:cubicBezTo>
                      <a:pt x="261990" y="105793"/>
                      <a:pt x="256451" y="97484"/>
                      <a:pt x="250358" y="89730"/>
                    </a:cubicBezTo>
                    <a:cubicBezTo>
                      <a:pt x="250912" y="88622"/>
                      <a:pt x="252020" y="88622"/>
                      <a:pt x="251466" y="86407"/>
                    </a:cubicBezTo>
                    <a:cubicBezTo>
                      <a:pt x="248142" y="80314"/>
                      <a:pt x="241496" y="85853"/>
                      <a:pt x="237065" y="87514"/>
                    </a:cubicBezTo>
                    <a:cubicBezTo>
                      <a:pt x="236511" y="89730"/>
                      <a:pt x="235403" y="93053"/>
                      <a:pt x="237065" y="95269"/>
                    </a:cubicBezTo>
                    <a:cubicBezTo>
                      <a:pt x="240942" y="96931"/>
                      <a:pt x="242050" y="92499"/>
                      <a:pt x="244819" y="91946"/>
                    </a:cubicBezTo>
                    <a:cubicBezTo>
                      <a:pt x="248696" y="97484"/>
                      <a:pt x="253127" y="102469"/>
                      <a:pt x="257005" y="107454"/>
                    </a:cubicBezTo>
                    <a:cubicBezTo>
                      <a:pt x="246481" y="103577"/>
                      <a:pt x="238172" y="95269"/>
                      <a:pt x="226541" y="96931"/>
                    </a:cubicBezTo>
                    <a:close/>
                    <a:moveTo>
                      <a:pt x="125179" y="114101"/>
                    </a:moveTo>
                    <a:cubicBezTo>
                      <a:pt x="129056" y="113547"/>
                      <a:pt x="129056" y="108562"/>
                      <a:pt x="130164" y="105239"/>
                    </a:cubicBezTo>
                    <a:cubicBezTo>
                      <a:pt x="131272" y="101916"/>
                      <a:pt x="132933" y="98038"/>
                      <a:pt x="134041" y="95269"/>
                    </a:cubicBezTo>
                    <a:cubicBezTo>
                      <a:pt x="134041" y="94715"/>
                      <a:pt x="134041" y="94161"/>
                      <a:pt x="132933" y="94161"/>
                    </a:cubicBezTo>
                    <a:cubicBezTo>
                      <a:pt x="130718" y="101362"/>
                      <a:pt x="127948" y="107454"/>
                      <a:pt x="125179" y="114101"/>
                    </a:cubicBezTo>
                    <a:close/>
                    <a:moveTo>
                      <a:pt x="75883" y="135703"/>
                    </a:moveTo>
                    <a:cubicBezTo>
                      <a:pt x="80314" y="130164"/>
                      <a:pt x="82529" y="122409"/>
                      <a:pt x="85299" y="115209"/>
                    </a:cubicBezTo>
                    <a:cubicBezTo>
                      <a:pt x="88622" y="108008"/>
                      <a:pt x="92499" y="101916"/>
                      <a:pt x="94715" y="95823"/>
                    </a:cubicBezTo>
                    <a:cubicBezTo>
                      <a:pt x="88622" y="108562"/>
                      <a:pt x="79760" y="121856"/>
                      <a:pt x="75883" y="135703"/>
                    </a:cubicBezTo>
                    <a:close/>
                    <a:moveTo>
                      <a:pt x="132380" y="114101"/>
                    </a:moveTo>
                    <a:cubicBezTo>
                      <a:pt x="136257" y="111332"/>
                      <a:pt x="136811" y="104685"/>
                      <a:pt x="139026" y="99700"/>
                    </a:cubicBezTo>
                    <a:cubicBezTo>
                      <a:pt x="139580" y="99700"/>
                      <a:pt x="139026" y="99146"/>
                      <a:pt x="138472" y="98592"/>
                    </a:cubicBezTo>
                    <a:cubicBezTo>
                      <a:pt x="136811" y="104131"/>
                      <a:pt x="134041" y="108562"/>
                      <a:pt x="132380" y="114101"/>
                    </a:cubicBezTo>
                    <a:close/>
                    <a:moveTo>
                      <a:pt x="230418" y="132933"/>
                    </a:moveTo>
                    <a:cubicBezTo>
                      <a:pt x="221002" y="126841"/>
                      <a:pt x="208816" y="120748"/>
                      <a:pt x="197738" y="115209"/>
                    </a:cubicBezTo>
                    <a:cubicBezTo>
                      <a:pt x="191646" y="112439"/>
                      <a:pt x="186107" y="107454"/>
                      <a:pt x="179460" y="111332"/>
                    </a:cubicBezTo>
                    <a:cubicBezTo>
                      <a:pt x="178906" y="120194"/>
                      <a:pt x="183891" y="124071"/>
                      <a:pt x="187768" y="129056"/>
                    </a:cubicBezTo>
                    <a:cubicBezTo>
                      <a:pt x="192200" y="135149"/>
                      <a:pt x="194969" y="141796"/>
                      <a:pt x="199400" y="146781"/>
                    </a:cubicBezTo>
                    <a:cubicBezTo>
                      <a:pt x="199400" y="148442"/>
                      <a:pt x="197738" y="148996"/>
                      <a:pt x="198846" y="150104"/>
                    </a:cubicBezTo>
                    <a:cubicBezTo>
                      <a:pt x="203831" y="151212"/>
                      <a:pt x="214355" y="148996"/>
                      <a:pt x="212140" y="141796"/>
                    </a:cubicBezTo>
                    <a:cubicBezTo>
                      <a:pt x="207155" y="144011"/>
                      <a:pt x="203277" y="141242"/>
                      <a:pt x="199954" y="137918"/>
                    </a:cubicBezTo>
                    <a:cubicBezTo>
                      <a:pt x="201616" y="134041"/>
                      <a:pt x="206047" y="133487"/>
                      <a:pt x="209370" y="131272"/>
                    </a:cubicBezTo>
                    <a:cubicBezTo>
                      <a:pt x="213247" y="132933"/>
                      <a:pt x="218232" y="134041"/>
                      <a:pt x="221556" y="136257"/>
                    </a:cubicBezTo>
                    <a:cubicBezTo>
                      <a:pt x="220448" y="137364"/>
                      <a:pt x="217678" y="137364"/>
                      <a:pt x="218232" y="140134"/>
                    </a:cubicBezTo>
                    <a:cubicBezTo>
                      <a:pt x="221556" y="144565"/>
                      <a:pt x="224325" y="141242"/>
                      <a:pt x="228202" y="139026"/>
                    </a:cubicBezTo>
                    <a:cubicBezTo>
                      <a:pt x="232633" y="136811"/>
                      <a:pt x="238726" y="136811"/>
                      <a:pt x="237618" y="131272"/>
                    </a:cubicBezTo>
                    <a:cubicBezTo>
                      <a:pt x="235957" y="130164"/>
                      <a:pt x="232633" y="132379"/>
                      <a:pt x="230418" y="132933"/>
                    </a:cubicBezTo>
                    <a:close/>
                    <a:moveTo>
                      <a:pt x="145673" y="126287"/>
                    </a:moveTo>
                    <a:cubicBezTo>
                      <a:pt x="140134" y="123517"/>
                      <a:pt x="136811" y="129610"/>
                      <a:pt x="131272" y="130164"/>
                    </a:cubicBezTo>
                    <a:cubicBezTo>
                      <a:pt x="131272" y="132933"/>
                      <a:pt x="127948" y="132933"/>
                      <a:pt x="129610" y="135703"/>
                    </a:cubicBezTo>
                    <a:cubicBezTo>
                      <a:pt x="131826" y="137364"/>
                      <a:pt x="136257" y="135149"/>
                      <a:pt x="136811" y="135149"/>
                    </a:cubicBezTo>
                    <a:cubicBezTo>
                      <a:pt x="136811" y="135703"/>
                      <a:pt x="136257" y="136257"/>
                      <a:pt x="136257" y="136811"/>
                    </a:cubicBezTo>
                    <a:cubicBezTo>
                      <a:pt x="137364" y="136257"/>
                      <a:pt x="137918" y="136257"/>
                      <a:pt x="139026" y="136811"/>
                    </a:cubicBezTo>
                    <a:cubicBezTo>
                      <a:pt x="147335" y="145119"/>
                      <a:pt x="157305" y="151766"/>
                      <a:pt x="167275" y="158412"/>
                    </a:cubicBezTo>
                    <a:cubicBezTo>
                      <a:pt x="164505" y="159520"/>
                      <a:pt x="163397" y="162289"/>
                      <a:pt x="164505" y="165059"/>
                    </a:cubicBezTo>
                    <a:cubicBezTo>
                      <a:pt x="177245" y="164505"/>
                      <a:pt x="186661" y="156197"/>
                      <a:pt x="196077" y="151212"/>
                    </a:cubicBezTo>
                    <a:cubicBezTo>
                      <a:pt x="193307" y="147888"/>
                      <a:pt x="191646" y="143457"/>
                      <a:pt x="186661" y="142349"/>
                    </a:cubicBezTo>
                    <a:cubicBezTo>
                      <a:pt x="184445" y="144011"/>
                      <a:pt x="186661" y="146227"/>
                      <a:pt x="187215" y="148442"/>
                    </a:cubicBezTo>
                    <a:cubicBezTo>
                      <a:pt x="184999" y="151766"/>
                      <a:pt x="181676" y="152873"/>
                      <a:pt x="177245" y="153427"/>
                    </a:cubicBezTo>
                    <a:cubicBezTo>
                      <a:pt x="167275" y="146227"/>
                      <a:pt x="157858" y="139026"/>
                      <a:pt x="148996" y="130718"/>
                    </a:cubicBezTo>
                    <a:cubicBezTo>
                      <a:pt x="148996" y="128502"/>
                      <a:pt x="152320" y="129610"/>
                      <a:pt x="151766" y="126841"/>
                    </a:cubicBezTo>
                    <a:cubicBezTo>
                      <a:pt x="151212" y="125733"/>
                      <a:pt x="146227" y="124625"/>
                      <a:pt x="145673" y="126287"/>
                    </a:cubicBezTo>
                    <a:close/>
                    <a:moveTo>
                      <a:pt x="222663" y="197184"/>
                    </a:moveTo>
                    <a:cubicBezTo>
                      <a:pt x="227648" y="193861"/>
                      <a:pt x="228756" y="186661"/>
                      <a:pt x="230418" y="181122"/>
                    </a:cubicBezTo>
                    <a:cubicBezTo>
                      <a:pt x="232633" y="175029"/>
                      <a:pt x="234295" y="168382"/>
                      <a:pt x="235957" y="162289"/>
                    </a:cubicBezTo>
                    <a:cubicBezTo>
                      <a:pt x="235957" y="161736"/>
                      <a:pt x="235957" y="161182"/>
                      <a:pt x="235403" y="161182"/>
                    </a:cubicBezTo>
                    <a:cubicBezTo>
                      <a:pt x="230972" y="172813"/>
                      <a:pt x="227095" y="185553"/>
                      <a:pt x="222663" y="197184"/>
                    </a:cubicBezTo>
                    <a:close/>
                    <a:moveTo>
                      <a:pt x="201616" y="209370"/>
                    </a:moveTo>
                    <a:cubicBezTo>
                      <a:pt x="206601" y="194969"/>
                      <a:pt x="210478" y="178906"/>
                      <a:pt x="215463" y="164505"/>
                    </a:cubicBezTo>
                    <a:cubicBezTo>
                      <a:pt x="215463" y="163951"/>
                      <a:pt x="214909" y="163951"/>
                      <a:pt x="214355" y="163951"/>
                    </a:cubicBezTo>
                    <a:cubicBezTo>
                      <a:pt x="208262" y="177244"/>
                      <a:pt x="203277" y="193307"/>
                      <a:pt x="201616" y="209370"/>
                    </a:cubicBezTo>
                    <a:close/>
                    <a:moveTo>
                      <a:pt x="229864" y="192753"/>
                    </a:moveTo>
                    <a:cubicBezTo>
                      <a:pt x="233741" y="190538"/>
                      <a:pt x="234295" y="184999"/>
                      <a:pt x="235403" y="180568"/>
                    </a:cubicBezTo>
                    <a:cubicBezTo>
                      <a:pt x="237065" y="176137"/>
                      <a:pt x="238726" y="171152"/>
                      <a:pt x="239280" y="166721"/>
                    </a:cubicBezTo>
                    <a:cubicBezTo>
                      <a:pt x="239280" y="166167"/>
                      <a:pt x="239280" y="165613"/>
                      <a:pt x="238726" y="165613"/>
                    </a:cubicBezTo>
                    <a:cubicBezTo>
                      <a:pt x="235403" y="174475"/>
                      <a:pt x="231526" y="184445"/>
                      <a:pt x="229864" y="192753"/>
                    </a:cubicBezTo>
                    <a:close/>
                    <a:moveTo>
                      <a:pt x="189984" y="193307"/>
                    </a:moveTo>
                    <a:cubicBezTo>
                      <a:pt x="195523" y="188876"/>
                      <a:pt x="196631" y="177798"/>
                      <a:pt x="198292" y="170598"/>
                    </a:cubicBezTo>
                    <a:cubicBezTo>
                      <a:pt x="193307" y="176137"/>
                      <a:pt x="193307" y="186107"/>
                      <a:pt x="189984" y="193307"/>
                    </a:cubicBezTo>
                    <a:close/>
                    <a:moveTo>
                      <a:pt x="206047" y="209370"/>
                    </a:moveTo>
                    <a:cubicBezTo>
                      <a:pt x="209924" y="204385"/>
                      <a:pt x="211032" y="198292"/>
                      <a:pt x="212693" y="191646"/>
                    </a:cubicBezTo>
                    <a:cubicBezTo>
                      <a:pt x="214909" y="185553"/>
                      <a:pt x="217125" y="179460"/>
                      <a:pt x="219340" y="173921"/>
                    </a:cubicBezTo>
                    <a:cubicBezTo>
                      <a:pt x="219340" y="173367"/>
                      <a:pt x="219340" y="172813"/>
                      <a:pt x="218786" y="172259"/>
                    </a:cubicBezTo>
                    <a:cubicBezTo>
                      <a:pt x="213801" y="184445"/>
                      <a:pt x="209924" y="196631"/>
                      <a:pt x="206047" y="209370"/>
                    </a:cubicBezTo>
                    <a:close/>
                    <a:moveTo>
                      <a:pt x="214909" y="203831"/>
                    </a:moveTo>
                    <a:cubicBezTo>
                      <a:pt x="218786" y="200508"/>
                      <a:pt x="219340" y="194969"/>
                      <a:pt x="221002" y="189984"/>
                    </a:cubicBezTo>
                    <a:cubicBezTo>
                      <a:pt x="222663" y="184999"/>
                      <a:pt x="224879" y="180014"/>
                      <a:pt x="225987" y="175029"/>
                    </a:cubicBezTo>
                    <a:cubicBezTo>
                      <a:pt x="225987" y="174475"/>
                      <a:pt x="225987" y="173921"/>
                      <a:pt x="225433" y="173921"/>
                    </a:cubicBezTo>
                    <a:cubicBezTo>
                      <a:pt x="222110" y="183891"/>
                      <a:pt x="218232" y="193861"/>
                      <a:pt x="214909" y="203831"/>
                    </a:cubicBezTo>
                    <a:close/>
                    <a:moveTo>
                      <a:pt x="182230" y="195523"/>
                    </a:moveTo>
                    <a:cubicBezTo>
                      <a:pt x="186107" y="191092"/>
                      <a:pt x="187768" y="181676"/>
                      <a:pt x="188876" y="175583"/>
                    </a:cubicBezTo>
                    <a:cubicBezTo>
                      <a:pt x="184445" y="180014"/>
                      <a:pt x="183337" y="189984"/>
                      <a:pt x="182230" y="195523"/>
                    </a:cubicBezTo>
                    <a:close/>
                    <a:moveTo>
                      <a:pt x="172813" y="196631"/>
                    </a:moveTo>
                    <a:cubicBezTo>
                      <a:pt x="176137" y="195523"/>
                      <a:pt x="179460" y="183891"/>
                      <a:pt x="180014" y="178352"/>
                    </a:cubicBezTo>
                    <a:cubicBezTo>
                      <a:pt x="176137" y="182783"/>
                      <a:pt x="175029" y="190538"/>
                      <a:pt x="172813" y="196631"/>
                    </a:cubicBezTo>
                    <a:close/>
                    <a:moveTo>
                      <a:pt x="105239" y="204939"/>
                    </a:moveTo>
                    <a:cubicBezTo>
                      <a:pt x="108008" y="196077"/>
                      <a:pt x="110224" y="187214"/>
                      <a:pt x="112993" y="178906"/>
                    </a:cubicBezTo>
                    <a:cubicBezTo>
                      <a:pt x="112439" y="178906"/>
                      <a:pt x="111886" y="178906"/>
                      <a:pt x="111886" y="178906"/>
                    </a:cubicBezTo>
                    <a:cubicBezTo>
                      <a:pt x="110224" y="187214"/>
                      <a:pt x="104685" y="196631"/>
                      <a:pt x="105239" y="204939"/>
                    </a:cubicBezTo>
                    <a:close/>
                    <a:moveTo>
                      <a:pt x="113547" y="209370"/>
                    </a:moveTo>
                    <a:cubicBezTo>
                      <a:pt x="117424" y="200508"/>
                      <a:pt x="120194" y="189984"/>
                      <a:pt x="122963" y="180014"/>
                    </a:cubicBezTo>
                    <a:cubicBezTo>
                      <a:pt x="122963" y="179460"/>
                      <a:pt x="122409" y="179460"/>
                      <a:pt x="121856" y="179460"/>
                    </a:cubicBezTo>
                    <a:cubicBezTo>
                      <a:pt x="119640" y="188876"/>
                      <a:pt x="114101" y="198292"/>
                      <a:pt x="113547" y="209370"/>
                    </a:cubicBezTo>
                    <a:close/>
                    <a:moveTo>
                      <a:pt x="109670" y="206601"/>
                    </a:moveTo>
                    <a:cubicBezTo>
                      <a:pt x="112993" y="198846"/>
                      <a:pt x="115209" y="189984"/>
                      <a:pt x="117978" y="181676"/>
                    </a:cubicBezTo>
                    <a:cubicBezTo>
                      <a:pt x="117978" y="181122"/>
                      <a:pt x="117424" y="181122"/>
                      <a:pt x="116871" y="180568"/>
                    </a:cubicBezTo>
                    <a:cubicBezTo>
                      <a:pt x="114655" y="188876"/>
                      <a:pt x="110224" y="197738"/>
                      <a:pt x="109670" y="206601"/>
                    </a:cubicBezTo>
                    <a:close/>
                    <a:moveTo>
                      <a:pt x="165613" y="192753"/>
                    </a:moveTo>
                    <a:cubicBezTo>
                      <a:pt x="165059" y="195523"/>
                      <a:pt x="163397" y="197738"/>
                      <a:pt x="163951" y="199400"/>
                    </a:cubicBezTo>
                    <a:cubicBezTo>
                      <a:pt x="165613" y="194969"/>
                      <a:pt x="168382" y="188876"/>
                      <a:pt x="168382" y="183891"/>
                    </a:cubicBezTo>
                    <a:cubicBezTo>
                      <a:pt x="167275" y="185553"/>
                      <a:pt x="166721" y="189430"/>
                      <a:pt x="165613" y="192753"/>
                    </a:cubicBezTo>
                    <a:close/>
                    <a:moveTo>
                      <a:pt x="140688" y="225987"/>
                    </a:moveTo>
                    <a:cubicBezTo>
                      <a:pt x="142903" y="221002"/>
                      <a:pt x="146227" y="213247"/>
                      <a:pt x="145119" y="208262"/>
                    </a:cubicBezTo>
                    <a:cubicBezTo>
                      <a:pt x="143457" y="213247"/>
                      <a:pt x="140134" y="219894"/>
                      <a:pt x="140688" y="225987"/>
                    </a:cubicBezTo>
                    <a:close/>
                    <a:moveTo>
                      <a:pt x="144011" y="237618"/>
                    </a:moveTo>
                    <a:cubicBezTo>
                      <a:pt x="147888" y="237065"/>
                      <a:pt x="147888" y="231526"/>
                      <a:pt x="148442" y="228202"/>
                    </a:cubicBezTo>
                    <a:cubicBezTo>
                      <a:pt x="149550" y="224325"/>
                      <a:pt x="150658" y="219894"/>
                      <a:pt x="151212" y="216017"/>
                    </a:cubicBezTo>
                    <a:cubicBezTo>
                      <a:pt x="150658" y="216017"/>
                      <a:pt x="150658" y="215463"/>
                      <a:pt x="150104" y="215463"/>
                    </a:cubicBezTo>
                    <a:cubicBezTo>
                      <a:pt x="147335" y="222109"/>
                      <a:pt x="146781" y="230972"/>
                      <a:pt x="144011" y="237618"/>
                    </a:cubicBezTo>
                    <a:close/>
                    <a:moveTo>
                      <a:pt x="476345" y="228202"/>
                    </a:moveTo>
                    <a:cubicBezTo>
                      <a:pt x="477452" y="225433"/>
                      <a:pt x="479114" y="218786"/>
                      <a:pt x="478560" y="219894"/>
                    </a:cubicBezTo>
                    <a:cubicBezTo>
                      <a:pt x="471360" y="238172"/>
                      <a:pt x="463605" y="257005"/>
                      <a:pt x="458066" y="276391"/>
                    </a:cubicBezTo>
                    <a:cubicBezTo>
                      <a:pt x="456405" y="283037"/>
                      <a:pt x="453081" y="290238"/>
                      <a:pt x="454189" y="296885"/>
                    </a:cubicBezTo>
                    <a:cubicBezTo>
                      <a:pt x="459728" y="273621"/>
                      <a:pt x="468590" y="249250"/>
                      <a:pt x="476345" y="228202"/>
                    </a:cubicBezTo>
                    <a:close/>
                    <a:moveTo>
                      <a:pt x="135149" y="232080"/>
                    </a:moveTo>
                    <a:cubicBezTo>
                      <a:pt x="135703" y="228756"/>
                      <a:pt x="137364" y="226541"/>
                      <a:pt x="138472" y="223217"/>
                    </a:cubicBezTo>
                    <a:cubicBezTo>
                      <a:pt x="137918" y="223217"/>
                      <a:pt x="137918" y="222663"/>
                      <a:pt x="137364" y="222663"/>
                    </a:cubicBezTo>
                    <a:cubicBezTo>
                      <a:pt x="136257" y="225987"/>
                      <a:pt x="134041" y="229310"/>
                      <a:pt x="135149" y="232080"/>
                    </a:cubicBezTo>
                    <a:close/>
                    <a:moveTo>
                      <a:pt x="580476" y="230972"/>
                    </a:moveTo>
                    <a:cubicBezTo>
                      <a:pt x="582137" y="229864"/>
                      <a:pt x="583799" y="228756"/>
                      <a:pt x="583799" y="225987"/>
                    </a:cubicBezTo>
                    <a:cubicBezTo>
                      <a:pt x="583245" y="225987"/>
                      <a:pt x="583245" y="225433"/>
                      <a:pt x="582691" y="225433"/>
                    </a:cubicBezTo>
                    <a:cubicBezTo>
                      <a:pt x="582137" y="227095"/>
                      <a:pt x="579922" y="229310"/>
                      <a:pt x="580476" y="230972"/>
                    </a:cubicBezTo>
                    <a:close/>
                    <a:moveTo>
                      <a:pt x="454743" y="269190"/>
                    </a:moveTo>
                    <a:cubicBezTo>
                      <a:pt x="458066" y="255897"/>
                      <a:pt x="463605" y="242049"/>
                      <a:pt x="466375" y="229864"/>
                    </a:cubicBezTo>
                    <a:cubicBezTo>
                      <a:pt x="461944" y="242049"/>
                      <a:pt x="455851" y="255343"/>
                      <a:pt x="454743" y="269190"/>
                    </a:cubicBezTo>
                    <a:close/>
                    <a:moveTo>
                      <a:pt x="458066" y="300762"/>
                    </a:moveTo>
                    <a:cubicBezTo>
                      <a:pt x="461944" y="296331"/>
                      <a:pt x="462497" y="290238"/>
                      <a:pt x="464713" y="284699"/>
                    </a:cubicBezTo>
                    <a:cubicBezTo>
                      <a:pt x="470252" y="267528"/>
                      <a:pt x="476899" y="249804"/>
                      <a:pt x="481330" y="233741"/>
                    </a:cubicBezTo>
                    <a:cubicBezTo>
                      <a:pt x="472467" y="255343"/>
                      <a:pt x="463605" y="278052"/>
                      <a:pt x="458066" y="300762"/>
                    </a:cubicBezTo>
                    <a:close/>
                    <a:moveTo>
                      <a:pt x="309070" y="326241"/>
                    </a:moveTo>
                    <a:cubicBezTo>
                      <a:pt x="285807" y="310732"/>
                      <a:pt x="262543" y="292453"/>
                      <a:pt x="238726" y="278606"/>
                    </a:cubicBezTo>
                    <a:cubicBezTo>
                      <a:pt x="261436" y="295223"/>
                      <a:pt x="284145" y="313501"/>
                      <a:pt x="309070" y="3262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3" name="Freeform: Shape 1792">
                <a:extLst>
                  <a:ext uri="{FF2B5EF4-FFF2-40B4-BE49-F238E27FC236}">
                    <a16:creationId xmlns:a16="http://schemas.microsoft.com/office/drawing/2014/main" id="{528D9630-0863-49ED-B654-92BBCAA1D9C5}"/>
                  </a:ext>
                </a:extLst>
              </p:cNvPr>
              <p:cNvSpPr/>
              <p:nvPr/>
            </p:nvSpPr>
            <p:spPr>
              <a:xfrm>
                <a:off x="5852842" y="2617133"/>
                <a:ext cx="6646" cy="2769"/>
              </a:xfrm>
              <a:custGeom>
                <a:avLst/>
                <a:gdLst>
                  <a:gd name="connsiteX0" fmla="*/ 0 w 6646"/>
                  <a:gd name="connsiteY0" fmla="*/ 2769 h 2769"/>
                  <a:gd name="connsiteX1" fmla="*/ 6647 w 6646"/>
                  <a:gd name="connsiteY1" fmla="*/ 0 h 2769"/>
                  <a:gd name="connsiteX2" fmla="*/ 0 w 6646"/>
                  <a:gd name="connsiteY2" fmla="*/ 2769 h 2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46" h="2769">
                    <a:moveTo>
                      <a:pt x="0" y="2769"/>
                    </a:moveTo>
                    <a:cubicBezTo>
                      <a:pt x="2216" y="1662"/>
                      <a:pt x="3877" y="554"/>
                      <a:pt x="6647" y="0"/>
                    </a:cubicBezTo>
                    <a:cubicBezTo>
                      <a:pt x="4985" y="1662"/>
                      <a:pt x="2769" y="2769"/>
                      <a:pt x="0" y="27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4" name="Freeform: Shape 1793">
                <a:extLst>
                  <a:ext uri="{FF2B5EF4-FFF2-40B4-BE49-F238E27FC236}">
                    <a16:creationId xmlns:a16="http://schemas.microsoft.com/office/drawing/2014/main" id="{C8271B3A-97B8-4DDD-8EF7-E0F3CD5D5790}"/>
                  </a:ext>
                </a:extLst>
              </p:cNvPr>
              <p:cNvSpPr/>
              <p:nvPr/>
            </p:nvSpPr>
            <p:spPr>
              <a:xfrm>
                <a:off x="5839549" y="2624334"/>
                <a:ext cx="7334" cy="5538"/>
              </a:xfrm>
              <a:custGeom>
                <a:avLst/>
                <a:gdLst>
                  <a:gd name="connsiteX0" fmla="*/ 554 w 7334"/>
                  <a:gd name="connsiteY0" fmla="*/ 5539 h 5538"/>
                  <a:gd name="connsiteX1" fmla="*/ 0 w 7334"/>
                  <a:gd name="connsiteY1" fmla="*/ 2216 h 5538"/>
                  <a:gd name="connsiteX2" fmla="*/ 7201 w 7334"/>
                  <a:gd name="connsiteY2" fmla="*/ 0 h 5538"/>
                  <a:gd name="connsiteX3" fmla="*/ 554 w 7334"/>
                  <a:gd name="connsiteY3" fmla="*/ 5539 h 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4" h="5538">
                    <a:moveTo>
                      <a:pt x="554" y="5539"/>
                    </a:moveTo>
                    <a:cubicBezTo>
                      <a:pt x="-554" y="5539"/>
                      <a:pt x="554" y="3323"/>
                      <a:pt x="0" y="2216"/>
                    </a:cubicBezTo>
                    <a:cubicBezTo>
                      <a:pt x="2216" y="1108"/>
                      <a:pt x="5539" y="1108"/>
                      <a:pt x="7201" y="0"/>
                    </a:cubicBezTo>
                    <a:cubicBezTo>
                      <a:pt x="8308" y="1108"/>
                      <a:pt x="2216" y="3323"/>
                      <a:pt x="554" y="5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5" name="Freeform: Shape 1794">
                <a:extLst>
                  <a:ext uri="{FF2B5EF4-FFF2-40B4-BE49-F238E27FC236}">
                    <a16:creationId xmlns:a16="http://schemas.microsoft.com/office/drawing/2014/main" id="{F68ADFB9-296E-4AA3-BFF4-03CC3CA320A5}"/>
                  </a:ext>
                </a:extLst>
              </p:cNvPr>
              <p:cNvSpPr/>
              <p:nvPr/>
            </p:nvSpPr>
            <p:spPr>
              <a:xfrm>
                <a:off x="5795090" y="2659606"/>
                <a:ext cx="3678" cy="4607"/>
              </a:xfrm>
              <a:custGeom>
                <a:avLst/>
                <a:gdLst>
                  <a:gd name="connsiteX0" fmla="*/ 3471 w 3678"/>
                  <a:gd name="connsiteY0" fmla="*/ 176 h 4607"/>
                  <a:gd name="connsiteX1" fmla="*/ 1809 w 3678"/>
                  <a:gd name="connsiteY1" fmla="*/ 4607 h 4607"/>
                  <a:gd name="connsiteX2" fmla="*/ 147 w 3678"/>
                  <a:gd name="connsiteY2" fmla="*/ 2392 h 4607"/>
                  <a:gd name="connsiteX3" fmla="*/ 3471 w 3678"/>
                  <a:gd name="connsiteY3" fmla="*/ 176 h 4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78" h="4607">
                    <a:moveTo>
                      <a:pt x="3471" y="176"/>
                    </a:moveTo>
                    <a:cubicBezTo>
                      <a:pt x="4025" y="-931"/>
                      <a:pt x="3471" y="3500"/>
                      <a:pt x="1809" y="4607"/>
                    </a:cubicBezTo>
                    <a:cubicBezTo>
                      <a:pt x="701" y="4054"/>
                      <a:pt x="-407" y="4054"/>
                      <a:pt x="147" y="2392"/>
                    </a:cubicBezTo>
                    <a:cubicBezTo>
                      <a:pt x="1255" y="1838"/>
                      <a:pt x="4025" y="2946"/>
                      <a:pt x="3471" y="1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6" name="Freeform: Shape 1795">
                <a:extLst>
                  <a:ext uri="{FF2B5EF4-FFF2-40B4-BE49-F238E27FC236}">
                    <a16:creationId xmlns:a16="http://schemas.microsoft.com/office/drawing/2014/main" id="{03376C53-7792-4F65-A4FC-8FC01A8F5877}"/>
                  </a:ext>
                </a:extLst>
              </p:cNvPr>
              <p:cNvSpPr/>
              <p:nvPr/>
            </p:nvSpPr>
            <p:spPr>
              <a:xfrm>
                <a:off x="5789145" y="2663598"/>
                <a:ext cx="11077" cy="8370"/>
              </a:xfrm>
              <a:custGeom>
                <a:avLst/>
                <a:gdLst>
                  <a:gd name="connsiteX0" fmla="*/ 0 w 11077"/>
                  <a:gd name="connsiteY0" fmla="*/ 62 h 8370"/>
                  <a:gd name="connsiteX1" fmla="*/ 2769 w 11077"/>
                  <a:gd name="connsiteY1" fmla="*/ 3939 h 8370"/>
                  <a:gd name="connsiteX2" fmla="*/ 6093 w 11077"/>
                  <a:gd name="connsiteY2" fmla="*/ 3385 h 8370"/>
                  <a:gd name="connsiteX3" fmla="*/ 7201 w 11077"/>
                  <a:gd name="connsiteY3" fmla="*/ 6155 h 8370"/>
                  <a:gd name="connsiteX4" fmla="*/ 9416 w 11077"/>
                  <a:gd name="connsiteY4" fmla="*/ 5601 h 8370"/>
                  <a:gd name="connsiteX5" fmla="*/ 11078 w 11077"/>
                  <a:gd name="connsiteY5" fmla="*/ 8370 h 8370"/>
                  <a:gd name="connsiteX6" fmla="*/ 0 w 11077"/>
                  <a:gd name="connsiteY6" fmla="*/ 62 h 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77" h="8370">
                    <a:moveTo>
                      <a:pt x="0" y="62"/>
                    </a:moveTo>
                    <a:cubicBezTo>
                      <a:pt x="2769" y="-492"/>
                      <a:pt x="1662" y="2831"/>
                      <a:pt x="2769" y="3939"/>
                    </a:cubicBezTo>
                    <a:cubicBezTo>
                      <a:pt x="4985" y="3939"/>
                      <a:pt x="4431" y="2277"/>
                      <a:pt x="6093" y="3385"/>
                    </a:cubicBezTo>
                    <a:cubicBezTo>
                      <a:pt x="6647" y="3939"/>
                      <a:pt x="6093" y="5601"/>
                      <a:pt x="7201" y="6155"/>
                    </a:cubicBezTo>
                    <a:cubicBezTo>
                      <a:pt x="8308" y="6708"/>
                      <a:pt x="8308" y="5601"/>
                      <a:pt x="9416" y="5601"/>
                    </a:cubicBezTo>
                    <a:cubicBezTo>
                      <a:pt x="10524" y="6155"/>
                      <a:pt x="9970" y="7816"/>
                      <a:pt x="11078" y="8370"/>
                    </a:cubicBezTo>
                    <a:cubicBezTo>
                      <a:pt x="7754" y="7262"/>
                      <a:pt x="1108" y="5047"/>
                      <a:pt x="0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7" name="Freeform: Shape 1796">
                <a:extLst>
                  <a:ext uri="{FF2B5EF4-FFF2-40B4-BE49-F238E27FC236}">
                    <a16:creationId xmlns:a16="http://schemas.microsoft.com/office/drawing/2014/main" id="{AFA9622F-3B0B-49A6-BFD5-CD48B819B4AD}"/>
                  </a:ext>
                </a:extLst>
              </p:cNvPr>
              <p:cNvSpPr/>
              <p:nvPr/>
            </p:nvSpPr>
            <p:spPr>
              <a:xfrm>
                <a:off x="6026209" y="2665321"/>
                <a:ext cx="12739" cy="10523"/>
              </a:xfrm>
              <a:custGeom>
                <a:avLst/>
                <a:gdLst>
                  <a:gd name="connsiteX0" fmla="*/ 0 w 12739"/>
                  <a:gd name="connsiteY0" fmla="*/ 0 h 10523"/>
                  <a:gd name="connsiteX1" fmla="*/ 12739 w 12739"/>
                  <a:gd name="connsiteY1" fmla="*/ 6647 h 10523"/>
                  <a:gd name="connsiteX2" fmla="*/ 8308 w 12739"/>
                  <a:gd name="connsiteY2" fmla="*/ 10524 h 10523"/>
                  <a:gd name="connsiteX3" fmla="*/ 0 w 12739"/>
                  <a:gd name="connsiteY3" fmla="*/ 0 h 1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39" h="10523">
                    <a:moveTo>
                      <a:pt x="0" y="0"/>
                    </a:moveTo>
                    <a:cubicBezTo>
                      <a:pt x="3877" y="1108"/>
                      <a:pt x="8308" y="4985"/>
                      <a:pt x="12739" y="6647"/>
                    </a:cubicBezTo>
                    <a:cubicBezTo>
                      <a:pt x="11632" y="8308"/>
                      <a:pt x="9416" y="9416"/>
                      <a:pt x="8308" y="10524"/>
                    </a:cubicBezTo>
                    <a:cubicBezTo>
                      <a:pt x="4985" y="7754"/>
                      <a:pt x="3323" y="276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8" name="Freeform: Shape 1797">
                <a:extLst>
                  <a:ext uri="{FF2B5EF4-FFF2-40B4-BE49-F238E27FC236}">
                    <a16:creationId xmlns:a16="http://schemas.microsoft.com/office/drawing/2014/main" id="{5F9EF460-AF0F-4C95-B77F-D261E6C8BA85}"/>
                  </a:ext>
                </a:extLst>
              </p:cNvPr>
              <p:cNvSpPr/>
              <p:nvPr/>
            </p:nvSpPr>
            <p:spPr>
              <a:xfrm>
                <a:off x="5810986" y="2668645"/>
                <a:ext cx="1727" cy="4985"/>
              </a:xfrm>
              <a:custGeom>
                <a:avLst/>
                <a:gdLst>
                  <a:gd name="connsiteX0" fmla="*/ 869 w 1727"/>
                  <a:gd name="connsiteY0" fmla="*/ 0 h 4985"/>
                  <a:gd name="connsiteX1" fmla="*/ 315 w 1727"/>
                  <a:gd name="connsiteY1" fmla="*/ 4985 h 4985"/>
                  <a:gd name="connsiteX2" fmla="*/ 869 w 1727"/>
                  <a:gd name="connsiteY2" fmla="*/ 0 h 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7" h="4985">
                    <a:moveTo>
                      <a:pt x="869" y="0"/>
                    </a:moveTo>
                    <a:cubicBezTo>
                      <a:pt x="3084" y="1108"/>
                      <a:pt x="315" y="3323"/>
                      <a:pt x="315" y="4985"/>
                    </a:cubicBezTo>
                    <a:cubicBezTo>
                      <a:pt x="-793" y="4431"/>
                      <a:pt x="1423" y="2769"/>
                      <a:pt x="8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9" name="Freeform: Shape 1798">
                <a:extLst>
                  <a:ext uri="{FF2B5EF4-FFF2-40B4-BE49-F238E27FC236}">
                    <a16:creationId xmlns:a16="http://schemas.microsoft.com/office/drawing/2014/main" id="{0FC38530-F573-45DA-B30D-AB2A53B663C1}"/>
                  </a:ext>
                </a:extLst>
              </p:cNvPr>
              <p:cNvSpPr/>
              <p:nvPr/>
            </p:nvSpPr>
            <p:spPr>
              <a:xfrm>
                <a:off x="5783052" y="2673630"/>
                <a:ext cx="268636" cy="185552"/>
              </a:xfrm>
              <a:custGeom>
                <a:avLst/>
                <a:gdLst>
                  <a:gd name="connsiteX0" fmla="*/ 0 w 268636"/>
                  <a:gd name="connsiteY0" fmla="*/ 6647 h 185552"/>
                  <a:gd name="connsiteX1" fmla="*/ 5539 w 268636"/>
                  <a:gd name="connsiteY1" fmla="*/ 0 h 185552"/>
                  <a:gd name="connsiteX2" fmla="*/ 268636 w 268636"/>
                  <a:gd name="connsiteY2" fmla="*/ 181122 h 185552"/>
                  <a:gd name="connsiteX3" fmla="*/ 261436 w 268636"/>
                  <a:gd name="connsiteY3" fmla="*/ 185553 h 185552"/>
                  <a:gd name="connsiteX4" fmla="*/ 243157 w 268636"/>
                  <a:gd name="connsiteY4" fmla="*/ 172813 h 185552"/>
                  <a:gd name="connsiteX5" fmla="*/ 242603 w 268636"/>
                  <a:gd name="connsiteY5" fmla="*/ 172259 h 185552"/>
                  <a:gd name="connsiteX6" fmla="*/ 164505 w 268636"/>
                  <a:gd name="connsiteY6" fmla="*/ 119086 h 185552"/>
                  <a:gd name="connsiteX7" fmla="*/ 77544 w 268636"/>
                  <a:gd name="connsiteY7" fmla="*/ 56497 h 185552"/>
                  <a:gd name="connsiteX8" fmla="*/ 73667 w 268636"/>
                  <a:gd name="connsiteY8" fmla="*/ 56497 h 185552"/>
                  <a:gd name="connsiteX9" fmla="*/ 68682 w 268636"/>
                  <a:gd name="connsiteY9" fmla="*/ 53727 h 185552"/>
                  <a:gd name="connsiteX10" fmla="*/ 0 w 268636"/>
                  <a:gd name="connsiteY10" fmla="*/ 6647 h 185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8636" h="185552">
                    <a:moveTo>
                      <a:pt x="0" y="6647"/>
                    </a:moveTo>
                    <a:cubicBezTo>
                      <a:pt x="1662" y="3877"/>
                      <a:pt x="3877" y="2216"/>
                      <a:pt x="5539" y="0"/>
                    </a:cubicBezTo>
                    <a:cubicBezTo>
                      <a:pt x="89176" y="64805"/>
                      <a:pt x="180568" y="121302"/>
                      <a:pt x="268636" y="181122"/>
                    </a:cubicBezTo>
                    <a:cubicBezTo>
                      <a:pt x="266421" y="182783"/>
                      <a:pt x="264205" y="184445"/>
                      <a:pt x="261436" y="185553"/>
                    </a:cubicBezTo>
                    <a:cubicBezTo>
                      <a:pt x="255343" y="182230"/>
                      <a:pt x="248696" y="175583"/>
                      <a:pt x="243157" y="172813"/>
                    </a:cubicBezTo>
                    <a:cubicBezTo>
                      <a:pt x="242603" y="172813"/>
                      <a:pt x="242050" y="173921"/>
                      <a:pt x="242603" y="172259"/>
                    </a:cubicBezTo>
                    <a:cubicBezTo>
                      <a:pt x="217125" y="154535"/>
                      <a:pt x="190538" y="137365"/>
                      <a:pt x="164505" y="119086"/>
                    </a:cubicBezTo>
                    <a:cubicBezTo>
                      <a:pt x="134595" y="98592"/>
                      <a:pt x="102469" y="81422"/>
                      <a:pt x="77544" y="56497"/>
                    </a:cubicBezTo>
                    <a:cubicBezTo>
                      <a:pt x="75883" y="55943"/>
                      <a:pt x="74221" y="57051"/>
                      <a:pt x="73667" y="56497"/>
                    </a:cubicBezTo>
                    <a:cubicBezTo>
                      <a:pt x="72559" y="54835"/>
                      <a:pt x="71452" y="53727"/>
                      <a:pt x="68682" y="53727"/>
                    </a:cubicBezTo>
                    <a:cubicBezTo>
                      <a:pt x="45973" y="37664"/>
                      <a:pt x="23263" y="22156"/>
                      <a:pt x="0" y="66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0" name="Freeform: Shape 1799">
                <a:extLst>
                  <a:ext uri="{FF2B5EF4-FFF2-40B4-BE49-F238E27FC236}">
                    <a16:creationId xmlns:a16="http://schemas.microsoft.com/office/drawing/2014/main" id="{983AC2CC-EA85-46D0-B265-A85082F5CDE5}"/>
                  </a:ext>
                </a:extLst>
              </p:cNvPr>
              <p:cNvSpPr/>
              <p:nvPr/>
            </p:nvSpPr>
            <p:spPr>
              <a:xfrm>
                <a:off x="5872335" y="2720156"/>
                <a:ext cx="75776" cy="53727"/>
              </a:xfrm>
              <a:custGeom>
                <a:avLst/>
                <a:gdLst>
                  <a:gd name="connsiteX0" fmla="*/ 447 w 75776"/>
                  <a:gd name="connsiteY0" fmla="*/ 0 h 53727"/>
                  <a:gd name="connsiteX1" fmla="*/ 18172 w 75776"/>
                  <a:gd name="connsiteY1" fmla="*/ 11632 h 53727"/>
                  <a:gd name="connsiteX2" fmla="*/ 19280 w 75776"/>
                  <a:gd name="connsiteY2" fmla="*/ 15509 h 53727"/>
                  <a:gd name="connsiteX3" fmla="*/ 21495 w 75776"/>
                  <a:gd name="connsiteY3" fmla="*/ 13847 h 53727"/>
                  <a:gd name="connsiteX4" fmla="*/ 22049 w 75776"/>
                  <a:gd name="connsiteY4" fmla="*/ 16063 h 53727"/>
                  <a:gd name="connsiteX5" fmla="*/ 32019 w 75776"/>
                  <a:gd name="connsiteY5" fmla="*/ 22709 h 53727"/>
                  <a:gd name="connsiteX6" fmla="*/ 37558 w 75776"/>
                  <a:gd name="connsiteY6" fmla="*/ 26587 h 53727"/>
                  <a:gd name="connsiteX7" fmla="*/ 39774 w 75776"/>
                  <a:gd name="connsiteY7" fmla="*/ 26587 h 53727"/>
                  <a:gd name="connsiteX8" fmla="*/ 41435 w 75776"/>
                  <a:gd name="connsiteY8" fmla="*/ 29356 h 53727"/>
                  <a:gd name="connsiteX9" fmla="*/ 75776 w 75776"/>
                  <a:gd name="connsiteY9" fmla="*/ 53727 h 53727"/>
                  <a:gd name="connsiteX10" fmla="*/ 6540 w 75776"/>
                  <a:gd name="connsiteY10" fmla="*/ 7754 h 53727"/>
                  <a:gd name="connsiteX11" fmla="*/ 447 w 75776"/>
                  <a:gd name="connsiteY11" fmla="*/ 0 h 53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5776" h="53727">
                    <a:moveTo>
                      <a:pt x="447" y="0"/>
                    </a:moveTo>
                    <a:cubicBezTo>
                      <a:pt x="6540" y="3323"/>
                      <a:pt x="11525" y="8308"/>
                      <a:pt x="18172" y="11632"/>
                    </a:cubicBezTo>
                    <a:cubicBezTo>
                      <a:pt x="18172" y="13293"/>
                      <a:pt x="18172" y="14401"/>
                      <a:pt x="19280" y="15509"/>
                    </a:cubicBezTo>
                    <a:cubicBezTo>
                      <a:pt x="21495" y="16063"/>
                      <a:pt x="19834" y="13293"/>
                      <a:pt x="21495" y="13847"/>
                    </a:cubicBezTo>
                    <a:cubicBezTo>
                      <a:pt x="21495" y="14955"/>
                      <a:pt x="21495" y="15509"/>
                      <a:pt x="22049" y="16063"/>
                    </a:cubicBezTo>
                    <a:cubicBezTo>
                      <a:pt x="27034" y="15509"/>
                      <a:pt x="29804" y="19940"/>
                      <a:pt x="32019" y="22709"/>
                    </a:cubicBezTo>
                    <a:cubicBezTo>
                      <a:pt x="34789" y="21602"/>
                      <a:pt x="36450" y="24925"/>
                      <a:pt x="37558" y="26587"/>
                    </a:cubicBezTo>
                    <a:cubicBezTo>
                      <a:pt x="39220" y="27141"/>
                      <a:pt x="38666" y="27141"/>
                      <a:pt x="39774" y="26587"/>
                    </a:cubicBezTo>
                    <a:cubicBezTo>
                      <a:pt x="40327" y="27694"/>
                      <a:pt x="41435" y="28248"/>
                      <a:pt x="41435" y="29356"/>
                    </a:cubicBezTo>
                    <a:cubicBezTo>
                      <a:pt x="53621" y="36557"/>
                      <a:pt x="64145" y="45973"/>
                      <a:pt x="75776" y="53727"/>
                    </a:cubicBezTo>
                    <a:cubicBezTo>
                      <a:pt x="53621" y="40434"/>
                      <a:pt x="29250" y="23263"/>
                      <a:pt x="6540" y="7754"/>
                    </a:cubicBezTo>
                    <a:cubicBezTo>
                      <a:pt x="4879" y="6093"/>
                      <a:pt x="-1768" y="4985"/>
                      <a:pt x="4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1" name="Freeform: Shape 1800">
                <a:extLst>
                  <a:ext uri="{FF2B5EF4-FFF2-40B4-BE49-F238E27FC236}">
                    <a16:creationId xmlns:a16="http://schemas.microsoft.com/office/drawing/2014/main" id="{FC9AD9FE-808E-4F94-9BD3-3E5A3FDF3713}"/>
                  </a:ext>
                </a:extLst>
              </p:cNvPr>
              <p:cNvSpPr/>
              <p:nvPr/>
            </p:nvSpPr>
            <p:spPr>
              <a:xfrm>
                <a:off x="5851429" y="2747851"/>
                <a:ext cx="3292" cy="14954"/>
              </a:xfrm>
              <a:custGeom>
                <a:avLst/>
                <a:gdLst>
                  <a:gd name="connsiteX0" fmla="*/ 1413 w 3292"/>
                  <a:gd name="connsiteY0" fmla="*/ 0 h 14954"/>
                  <a:gd name="connsiteX1" fmla="*/ 859 w 3292"/>
                  <a:gd name="connsiteY1" fmla="*/ 6093 h 14954"/>
                  <a:gd name="connsiteX2" fmla="*/ 859 w 3292"/>
                  <a:gd name="connsiteY2" fmla="*/ 14955 h 14954"/>
                  <a:gd name="connsiteX3" fmla="*/ 1413 w 3292"/>
                  <a:gd name="connsiteY3" fmla="*/ 0 h 1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92" h="14954">
                    <a:moveTo>
                      <a:pt x="1413" y="0"/>
                    </a:moveTo>
                    <a:cubicBezTo>
                      <a:pt x="4736" y="0"/>
                      <a:pt x="3075" y="6093"/>
                      <a:pt x="859" y="6093"/>
                    </a:cubicBezTo>
                    <a:cubicBezTo>
                      <a:pt x="3075" y="8862"/>
                      <a:pt x="305" y="11078"/>
                      <a:pt x="859" y="14955"/>
                    </a:cubicBezTo>
                    <a:cubicBezTo>
                      <a:pt x="-1356" y="11078"/>
                      <a:pt x="1413" y="4985"/>
                      <a:pt x="14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2" name="Freeform: Shape 1801">
                <a:extLst>
                  <a:ext uri="{FF2B5EF4-FFF2-40B4-BE49-F238E27FC236}">
                    <a16:creationId xmlns:a16="http://schemas.microsoft.com/office/drawing/2014/main" id="{278F40D2-9BDF-4149-8317-E9913EF6B5A3}"/>
                  </a:ext>
                </a:extLst>
              </p:cNvPr>
              <p:cNvSpPr/>
              <p:nvPr/>
            </p:nvSpPr>
            <p:spPr>
              <a:xfrm>
                <a:off x="5755912" y="2752803"/>
                <a:ext cx="3710" cy="3469"/>
              </a:xfrm>
              <a:custGeom>
                <a:avLst/>
                <a:gdLst>
                  <a:gd name="connsiteX0" fmla="*/ 0 w 3710"/>
                  <a:gd name="connsiteY0" fmla="*/ 33 h 3469"/>
                  <a:gd name="connsiteX1" fmla="*/ 1662 w 3710"/>
                  <a:gd name="connsiteY1" fmla="*/ 2249 h 3469"/>
                  <a:gd name="connsiteX2" fmla="*/ 0 w 3710"/>
                  <a:gd name="connsiteY2" fmla="*/ 33 h 3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10" h="3469">
                    <a:moveTo>
                      <a:pt x="0" y="33"/>
                    </a:moveTo>
                    <a:cubicBezTo>
                      <a:pt x="1108" y="-521"/>
                      <a:pt x="6647" y="6126"/>
                      <a:pt x="1662" y="2249"/>
                    </a:cubicBezTo>
                    <a:cubicBezTo>
                      <a:pt x="1108" y="1695"/>
                      <a:pt x="1108" y="1141"/>
                      <a:pt x="0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3" name="Freeform: Shape 1802">
                <a:extLst>
                  <a:ext uri="{FF2B5EF4-FFF2-40B4-BE49-F238E27FC236}">
                    <a16:creationId xmlns:a16="http://schemas.microsoft.com/office/drawing/2014/main" id="{4E5E7F25-4474-421C-8D58-6BF786AF7871}"/>
                  </a:ext>
                </a:extLst>
              </p:cNvPr>
              <p:cNvSpPr/>
              <p:nvPr/>
            </p:nvSpPr>
            <p:spPr>
              <a:xfrm>
                <a:off x="6380145" y="2770560"/>
                <a:ext cx="7200" cy="18278"/>
              </a:xfrm>
              <a:custGeom>
                <a:avLst/>
                <a:gdLst>
                  <a:gd name="connsiteX0" fmla="*/ 2769 w 7200"/>
                  <a:gd name="connsiteY0" fmla="*/ 18278 h 18278"/>
                  <a:gd name="connsiteX1" fmla="*/ 0 w 7200"/>
                  <a:gd name="connsiteY1" fmla="*/ 17171 h 18278"/>
                  <a:gd name="connsiteX2" fmla="*/ 7201 w 7200"/>
                  <a:gd name="connsiteY2" fmla="*/ 0 h 18278"/>
                  <a:gd name="connsiteX3" fmla="*/ 2769 w 7200"/>
                  <a:gd name="connsiteY3" fmla="*/ 18278 h 18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00" h="18278">
                    <a:moveTo>
                      <a:pt x="2769" y="18278"/>
                    </a:moveTo>
                    <a:cubicBezTo>
                      <a:pt x="1108" y="18278"/>
                      <a:pt x="1662" y="16617"/>
                      <a:pt x="0" y="17171"/>
                    </a:cubicBezTo>
                    <a:cubicBezTo>
                      <a:pt x="2216" y="11078"/>
                      <a:pt x="4985" y="6093"/>
                      <a:pt x="7201" y="0"/>
                    </a:cubicBezTo>
                    <a:cubicBezTo>
                      <a:pt x="7201" y="3877"/>
                      <a:pt x="3877" y="12739"/>
                      <a:pt x="2769" y="182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4" name="Freeform: Shape 1803">
                <a:extLst>
                  <a:ext uri="{FF2B5EF4-FFF2-40B4-BE49-F238E27FC236}">
                    <a16:creationId xmlns:a16="http://schemas.microsoft.com/office/drawing/2014/main" id="{40DB54E6-46CC-4194-AF0B-693421F9C63F}"/>
                  </a:ext>
                </a:extLst>
              </p:cNvPr>
              <p:cNvSpPr/>
              <p:nvPr/>
            </p:nvSpPr>
            <p:spPr>
              <a:xfrm>
                <a:off x="5772328" y="2774220"/>
                <a:ext cx="2470" cy="1476"/>
              </a:xfrm>
              <a:custGeom>
                <a:avLst/>
                <a:gdLst>
                  <a:gd name="connsiteX0" fmla="*/ 200 w 2470"/>
                  <a:gd name="connsiteY0" fmla="*/ 217 h 1476"/>
                  <a:gd name="connsiteX1" fmla="*/ 2416 w 2470"/>
                  <a:gd name="connsiteY1" fmla="*/ 1325 h 1476"/>
                  <a:gd name="connsiteX2" fmla="*/ 200 w 2470"/>
                  <a:gd name="connsiteY2" fmla="*/ 217 h 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70" h="1476">
                    <a:moveTo>
                      <a:pt x="200" y="217"/>
                    </a:moveTo>
                    <a:cubicBezTo>
                      <a:pt x="-908" y="-337"/>
                      <a:pt x="2970" y="217"/>
                      <a:pt x="2416" y="1325"/>
                    </a:cubicBezTo>
                    <a:cubicBezTo>
                      <a:pt x="1308" y="1879"/>
                      <a:pt x="1308" y="771"/>
                      <a:pt x="200" y="2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5" name="Freeform: Shape 1804">
                <a:extLst>
                  <a:ext uri="{FF2B5EF4-FFF2-40B4-BE49-F238E27FC236}">
                    <a16:creationId xmlns:a16="http://schemas.microsoft.com/office/drawing/2014/main" id="{7F3CE660-FD2E-436B-8838-6A6E3AC5F4F5}"/>
                  </a:ext>
                </a:extLst>
              </p:cNvPr>
              <p:cNvSpPr/>
              <p:nvPr/>
            </p:nvSpPr>
            <p:spPr>
              <a:xfrm>
                <a:off x="6429441" y="2792716"/>
                <a:ext cx="7200" cy="4985"/>
              </a:xfrm>
              <a:custGeom>
                <a:avLst/>
                <a:gdLst>
                  <a:gd name="connsiteX0" fmla="*/ 7201 w 7200"/>
                  <a:gd name="connsiteY0" fmla="*/ 0 h 4985"/>
                  <a:gd name="connsiteX1" fmla="*/ 0 w 7200"/>
                  <a:gd name="connsiteY1" fmla="*/ 4985 h 4985"/>
                  <a:gd name="connsiteX2" fmla="*/ 7201 w 7200"/>
                  <a:gd name="connsiteY2" fmla="*/ 0 h 4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00" h="4985">
                    <a:moveTo>
                      <a:pt x="7201" y="0"/>
                    </a:moveTo>
                    <a:cubicBezTo>
                      <a:pt x="6093" y="3323"/>
                      <a:pt x="2216" y="3323"/>
                      <a:pt x="0" y="4985"/>
                    </a:cubicBezTo>
                    <a:cubicBezTo>
                      <a:pt x="2216" y="3323"/>
                      <a:pt x="4431" y="1108"/>
                      <a:pt x="72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6" name="Freeform: Shape 1805">
                <a:extLst>
                  <a:ext uri="{FF2B5EF4-FFF2-40B4-BE49-F238E27FC236}">
                    <a16:creationId xmlns:a16="http://schemas.microsoft.com/office/drawing/2014/main" id="{0B997BA0-98E4-42DC-AD52-8206F1C3EF9D}"/>
                  </a:ext>
                </a:extLst>
              </p:cNvPr>
              <p:cNvSpPr/>
              <p:nvPr/>
            </p:nvSpPr>
            <p:spPr>
              <a:xfrm>
                <a:off x="5869459" y="2793917"/>
                <a:ext cx="38218" cy="55295"/>
              </a:xfrm>
              <a:custGeom>
                <a:avLst/>
                <a:gdLst>
                  <a:gd name="connsiteX0" fmla="*/ 17171 w 38218"/>
                  <a:gd name="connsiteY0" fmla="*/ 12646 h 55295"/>
                  <a:gd name="connsiteX1" fmla="*/ 37664 w 38218"/>
                  <a:gd name="connsiteY1" fmla="*/ 27048 h 55295"/>
                  <a:gd name="connsiteX2" fmla="*/ 37664 w 38218"/>
                  <a:gd name="connsiteY2" fmla="*/ 55296 h 55295"/>
                  <a:gd name="connsiteX3" fmla="*/ 0 w 38218"/>
                  <a:gd name="connsiteY3" fmla="*/ 28155 h 55295"/>
                  <a:gd name="connsiteX4" fmla="*/ 1108 w 38218"/>
                  <a:gd name="connsiteY4" fmla="*/ 461 h 55295"/>
                  <a:gd name="connsiteX5" fmla="*/ 4985 w 38218"/>
                  <a:gd name="connsiteY5" fmla="*/ 2676 h 55295"/>
                  <a:gd name="connsiteX6" fmla="*/ 1108 w 38218"/>
                  <a:gd name="connsiteY6" fmla="*/ 8769 h 55295"/>
                  <a:gd name="connsiteX7" fmla="*/ 7754 w 38218"/>
                  <a:gd name="connsiteY7" fmla="*/ 4338 h 55295"/>
                  <a:gd name="connsiteX8" fmla="*/ 38218 w 38218"/>
                  <a:gd name="connsiteY8" fmla="*/ 24832 h 55295"/>
                  <a:gd name="connsiteX9" fmla="*/ 27694 w 38218"/>
                  <a:gd name="connsiteY9" fmla="*/ 19847 h 55295"/>
                  <a:gd name="connsiteX10" fmla="*/ 17171 w 38218"/>
                  <a:gd name="connsiteY10" fmla="*/ 12646 h 55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218" h="55295">
                    <a:moveTo>
                      <a:pt x="17171" y="12646"/>
                    </a:moveTo>
                    <a:cubicBezTo>
                      <a:pt x="21602" y="17632"/>
                      <a:pt x="30464" y="22617"/>
                      <a:pt x="37664" y="27048"/>
                    </a:cubicBezTo>
                    <a:cubicBezTo>
                      <a:pt x="37111" y="35356"/>
                      <a:pt x="36557" y="46434"/>
                      <a:pt x="37664" y="55296"/>
                    </a:cubicBezTo>
                    <a:cubicBezTo>
                      <a:pt x="25479" y="47542"/>
                      <a:pt x="13293" y="36464"/>
                      <a:pt x="0" y="28155"/>
                    </a:cubicBezTo>
                    <a:cubicBezTo>
                      <a:pt x="0" y="18739"/>
                      <a:pt x="554" y="9877"/>
                      <a:pt x="1108" y="461"/>
                    </a:cubicBezTo>
                    <a:cubicBezTo>
                      <a:pt x="1662" y="-1201"/>
                      <a:pt x="3877" y="2123"/>
                      <a:pt x="4985" y="2676"/>
                    </a:cubicBezTo>
                    <a:cubicBezTo>
                      <a:pt x="3877" y="5446"/>
                      <a:pt x="1662" y="6000"/>
                      <a:pt x="1108" y="8769"/>
                    </a:cubicBezTo>
                    <a:cubicBezTo>
                      <a:pt x="4431" y="8215"/>
                      <a:pt x="4985" y="4892"/>
                      <a:pt x="7754" y="4338"/>
                    </a:cubicBezTo>
                    <a:cubicBezTo>
                      <a:pt x="17171" y="12093"/>
                      <a:pt x="27141" y="19293"/>
                      <a:pt x="38218" y="24832"/>
                    </a:cubicBezTo>
                    <a:cubicBezTo>
                      <a:pt x="35449" y="25386"/>
                      <a:pt x="31018" y="22063"/>
                      <a:pt x="27694" y="19847"/>
                    </a:cubicBezTo>
                    <a:cubicBezTo>
                      <a:pt x="23817" y="17078"/>
                      <a:pt x="20494" y="14862"/>
                      <a:pt x="17171" y="1264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7" name="Freeform: Shape 1806">
                <a:extLst>
                  <a:ext uri="{FF2B5EF4-FFF2-40B4-BE49-F238E27FC236}">
                    <a16:creationId xmlns:a16="http://schemas.microsoft.com/office/drawing/2014/main" id="{07E69F33-E1F3-473D-B069-BA5BCEE9C09A}"/>
                  </a:ext>
                </a:extLst>
              </p:cNvPr>
              <p:cNvSpPr/>
              <p:nvPr/>
            </p:nvSpPr>
            <p:spPr>
              <a:xfrm>
                <a:off x="6372944" y="2798255"/>
                <a:ext cx="36556" cy="21047"/>
              </a:xfrm>
              <a:custGeom>
                <a:avLst/>
                <a:gdLst>
                  <a:gd name="connsiteX0" fmla="*/ 0 w 36556"/>
                  <a:gd name="connsiteY0" fmla="*/ 21048 h 21047"/>
                  <a:gd name="connsiteX1" fmla="*/ 36557 w 36556"/>
                  <a:gd name="connsiteY1" fmla="*/ 0 h 21047"/>
                  <a:gd name="connsiteX2" fmla="*/ 0 w 36556"/>
                  <a:gd name="connsiteY2" fmla="*/ 21048 h 2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556" h="21047">
                    <a:moveTo>
                      <a:pt x="0" y="21048"/>
                    </a:moveTo>
                    <a:cubicBezTo>
                      <a:pt x="10524" y="12739"/>
                      <a:pt x="23263" y="6093"/>
                      <a:pt x="36557" y="0"/>
                    </a:cubicBezTo>
                    <a:cubicBezTo>
                      <a:pt x="24925" y="7754"/>
                      <a:pt x="12739" y="14401"/>
                      <a:pt x="0" y="210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8" name="Freeform: Shape 1807">
                <a:extLst>
                  <a:ext uri="{FF2B5EF4-FFF2-40B4-BE49-F238E27FC236}">
                    <a16:creationId xmlns:a16="http://schemas.microsoft.com/office/drawing/2014/main" id="{BBE044D4-B6D2-47C7-B16D-90ED26F4DDB7}"/>
                  </a:ext>
                </a:extLst>
              </p:cNvPr>
              <p:cNvSpPr/>
              <p:nvPr/>
            </p:nvSpPr>
            <p:spPr>
              <a:xfrm>
                <a:off x="5853950" y="2799362"/>
                <a:ext cx="3877" cy="2325"/>
              </a:xfrm>
              <a:custGeom>
                <a:avLst/>
                <a:gdLst>
                  <a:gd name="connsiteX0" fmla="*/ 0 w 3877"/>
                  <a:gd name="connsiteY0" fmla="*/ 0 h 2325"/>
                  <a:gd name="connsiteX1" fmla="*/ 3877 w 3877"/>
                  <a:gd name="connsiteY1" fmla="*/ 2216 h 2325"/>
                  <a:gd name="connsiteX2" fmla="*/ 0 w 3877"/>
                  <a:gd name="connsiteY2" fmla="*/ 0 h 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77" h="2325">
                    <a:moveTo>
                      <a:pt x="0" y="0"/>
                    </a:moveTo>
                    <a:cubicBezTo>
                      <a:pt x="1662" y="554"/>
                      <a:pt x="2769" y="1662"/>
                      <a:pt x="3877" y="2216"/>
                    </a:cubicBezTo>
                    <a:cubicBezTo>
                      <a:pt x="3323" y="2769"/>
                      <a:pt x="554" y="110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9" name="Freeform: Shape 1808">
                <a:extLst>
                  <a:ext uri="{FF2B5EF4-FFF2-40B4-BE49-F238E27FC236}">
                    <a16:creationId xmlns:a16="http://schemas.microsoft.com/office/drawing/2014/main" id="{9CBFBAF7-FDA3-42CB-A160-6D90EA9C2E96}"/>
                  </a:ext>
                </a:extLst>
              </p:cNvPr>
              <p:cNvSpPr/>
              <p:nvPr/>
            </p:nvSpPr>
            <p:spPr>
              <a:xfrm>
                <a:off x="5989653" y="2802598"/>
                <a:ext cx="4984" cy="2929"/>
              </a:xfrm>
              <a:custGeom>
                <a:avLst/>
                <a:gdLst>
                  <a:gd name="connsiteX0" fmla="*/ 0 w 4984"/>
                  <a:gd name="connsiteY0" fmla="*/ 87 h 2929"/>
                  <a:gd name="connsiteX1" fmla="*/ 4985 w 4984"/>
                  <a:gd name="connsiteY1" fmla="*/ 2857 h 2929"/>
                  <a:gd name="connsiteX2" fmla="*/ 0 w 4984"/>
                  <a:gd name="connsiteY2" fmla="*/ 87 h 2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84" h="2929">
                    <a:moveTo>
                      <a:pt x="0" y="87"/>
                    </a:moveTo>
                    <a:cubicBezTo>
                      <a:pt x="1108" y="-466"/>
                      <a:pt x="3877" y="1749"/>
                      <a:pt x="4985" y="2857"/>
                    </a:cubicBezTo>
                    <a:cubicBezTo>
                      <a:pt x="3323" y="3411"/>
                      <a:pt x="1662" y="641"/>
                      <a:pt x="0" y="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0" name="Freeform: Shape 1809">
                <a:extLst>
                  <a:ext uri="{FF2B5EF4-FFF2-40B4-BE49-F238E27FC236}">
                    <a16:creationId xmlns:a16="http://schemas.microsoft.com/office/drawing/2014/main" id="{2498D2B9-D1BF-49E8-BFCE-130C93C2A502}"/>
                  </a:ext>
                </a:extLst>
              </p:cNvPr>
              <p:cNvSpPr/>
              <p:nvPr/>
            </p:nvSpPr>
            <p:spPr>
              <a:xfrm>
                <a:off x="6429441" y="2804347"/>
                <a:ext cx="4586" cy="8308"/>
              </a:xfrm>
              <a:custGeom>
                <a:avLst/>
                <a:gdLst>
                  <a:gd name="connsiteX0" fmla="*/ 4431 w 4586"/>
                  <a:gd name="connsiteY0" fmla="*/ 0 h 8308"/>
                  <a:gd name="connsiteX1" fmla="*/ 3877 w 4586"/>
                  <a:gd name="connsiteY1" fmla="*/ 6647 h 8308"/>
                  <a:gd name="connsiteX2" fmla="*/ 0 w 4586"/>
                  <a:gd name="connsiteY2" fmla="*/ 8308 h 8308"/>
                  <a:gd name="connsiteX3" fmla="*/ 1108 w 4586"/>
                  <a:gd name="connsiteY3" fmla="*/ 7201 h 8308"/>
                  <a:gd name="connsiteX4" fmla="*/ 4431 w 4586"/>
                  <a:gd name="connsiteY4" fmla="*/ 0 h 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6" h="8308">
                    <a:moveTo>
                      <a:pt x="4431" y="0"/>
                    </a:moveTo>
                    <a:cubicBezTo>
                      <a:pt x="4985" y="1662"/>
                      <a:pt x="3877" y="4431"/>
                      <a:pt x="3877" y="6647"/>
                    </a:cubicBezTo>
                    <a:cubicBezTo>
                      <a:pt x="2769" y="7201"/>
                      <a:pt x="1662" y="8308"/>
                      <a:pt x="0" y="8308"/>
                    </a:cubicBezTo>
                    <a:cubicBezTo>
                      <a:pt x="0" y="7201"/>
                      <a:pt x="554" y="7201"/>
                      <a:pt x="1108" y="7201"/>
                    </a:cubicBezTo>
                    <a:cubicBezTo>
                      <a:pt x="-1108" y="4431"/>
                      <a:pt x="1662" y="554"/>
                      <a:pt x="44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1" name="Freeform: Shape 1810">
                <a:extLst>
                  <a:ext uri="{FF2B5EF4-FFF2-40B4-BE49-F238E27FC236}">
                    <a16:creationId xmlns:a16="http://schemas.microsoft.com/office/drawing/2014/main" id="{595D1A1C-ED9E-4612-A372-180F84CF6EF5}"/>
                  </a:ext>
                </a:extLst>
              </p:cNvPr>
              <p:cNvSpPr/>
              <p:nvPr/>
            </p:nvSpPr>
            <p:spPr>
              <a:xfrm>
                <a:off x="5959189" y="2804901"/>
                <a:ext cx="14401" cy="9416"/>
              </a:xfrm>
              <a:custGeom>
                <a:avLst/>
                <a:gdLst>
                  <a:gd name="connsiteX0" fmla="*/ 0 w 14401"/>
                  <a:gd name="connsiteY0" fmla="*/ 0 h 9416"/>
                  <a:gd name="connsiteX1" fmla="*/ 14401 w 14401"/>
                  <a:gd name="connsiteY1" fmla="*/ 9416 h 9416"/>
                  <a:gd name="connsiteX2" fmla="*/ 0 w 14401"/>
                  <a:gd name="connsiteY2" fmla="*/ 0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01" h="9416">
                    <a:moveTo>
                      <a:pt x="0" y="0"/>
                    </a:moveTo>
                    <a:cubicBezTo>
                      <a:pt x="4431" y="1662"/>
                      <a:pt x="9416" y="6647"/>
                      <a:pt x="14401" y="9416"/>
                    </a:cubicBezTo>
                    <a:cubicBezTo>
                      <a:pt x="9416" y="7754"/>
                      <a:pt x="4431" y="276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2" name="Freeform: Shape 1811">
                <a:extLst>
                  <a:ext uri="{FF2B5EF4-FFF2-40B4-BE49-F238E27FC236}">
                    <a16:creationId xmlns:a16="http://schemas.microsoft.com/office/drawing/2014/main" id="{244B8614-0EFA-4D2F-8336-4885D3B54631}"/>
                  </a:ext>
                </a:extLst>
              </p:cNvPr>
              <p:cNvSpPr/>
              <p:nvPr/>
            </p:nvSpPr>
            <p:spPr>
              <a:xfrm>
                <a:off x="5995192" y="2806563"/>
                <a:ext cx="9416" cy="5538"/>
              </a:xfrm>
              <a:custGeom>
                <a:avLst/>
                <a:gdLst>
                  <a:gd name="connsiteX0" fmla="*/ 0 w 9416"/>
                  <a:gd name="connsiteY0" fmla="*/ 0 h 5538"/>
                  <a:gd name="connsiteX1" fmla="*/ 9416 w 9416"/>
                  <a:gd name="connsiteY1" fmla="*/ 5539 h 5538"/>
                  <a:gd name="connsiteX2" fmla="*/ 0 w 9416"/>
                  <a:gd name="connsiteY2" fmla="*/ 0 h 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16" h="5538">
                    <a:moveTo>
                      <a:pt x="0" y="0"/>
                    </a:moveTo>
                    <a:cubicBezTo>
                      <a:pt x="2769" y="0"/>
                      <a:pt x="6093" y="4431"/>
                      <a:pt x="9416" y="5539"/>
                    </a:cubicBezTo>
                    <a:cubicBezTo>
                      <a:pt x="6093" y="4985"/>
                      <a:pt x="2769" y="110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3" name="Freeform: Shape 1812">
                <a:extLst>
                  <a:ext uri="{FF2B5EF4-FFF2-40B4-BE49-F238E27FC236}">
                    <a16:creationId xmlns:a16="http://schemas.microsoft.com/office/drawing/2014/main" id="{3DDE2525-3B49-4414-B79D-AEECE0351A2E}"/>
                  </a:ext>
                </a:extLst>
              </p:cNvPr>
              <p:cNvSpPr/>
              <p:nvPr/>
            </p:nvSpPr>
            <p:spPr>
              <a:xfrm>
                <a:off x="6005162" y="2812985"/>
                <a:ext cx="4985" cy="3250"/>
              </a:xfrm>
              <a:custGeom>
                <a:avLst/>
                <a:gdLst>
                  <a:gd name="connsiteX0" fmla="*/ 0 w 4985"/>
                  <a:gd name="connsiteY0" fmla="*/ 224 h 3250"/>
                  <a:gd name="connsiteX1" fmla="*/ 4985 w 4985"/>
                  <a:gd name="connsiteY1" fmla="*/ 2994 h 3250"/>
                  <a:gd name="connsiteX2" fmla="*/ 0 w 4985"/>
                  <a:gd name="connsiteY2" fmla="*/ 224 h 3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85" h="3250">
                    <a:moveTo>
                      <a:pt x="0" y="224"/>
                    </a:moveTo>
                    <a:cubicBezTo>
                      <a:pt x="0" y="-883"/>
                      <a:pt x="3323" y="2440"/>
                      <a:pt x="4985" y="2994"/>
                    </a:cubicBezTo>
                    <a:cubicBezTo>
                      <a:pt x="3323" y="4102"/>
                      <a:pt x="1662" y="1332"/>
                      <a:pt x="0" y="2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4" name="Freeform: Shape 1813">
                <a:extLst>
                  <a:ext uri="{FF2B5EF4-FFF2-40B4-BE49-F238E27FC236}">
                    <a16:creationId xmlns:a16="http://schemas.microsoft.com/office/drawing/2014/main" id="{0F3E94FA-806C-41AD-AF6A-18446A676228}"/>
                  </a:ext>
                </a:extLst>
              </p:cNvPr>
              <p:cNvSpPr/>
              <p:nvPr/>
            </p:nvSpPr>
            <p:spPr>
              <a:xfrm>
                <a:off x="5934069" y="2813764"/>
                <a:ext cx="83987" cy="57050"/>
              </a:xfrm>
              <a:custGeom>
                <a:avLst/>
                <a:gdLst>
                  <a:gd name="connsiteX0" fmla="*/ 9057 w 83987"/>
                  <a:gd name="connsiteY0" fmla="*/ 6647 h 57050"/>
                  <a:gd name="connsiteX1" fmla="*/ 11827 w 83987"/>
                  <a:gd name="connsiteY1" fmla="*/ 10524 h 57050"/>
                  <a:gd name="connsiteX2" fmla="*/ 5180 w 83987"/>
                  <a:gd name="connsiteY2" fmla="*/ 6647 h 57050"/>
                  <a:gd name="connsiteX3" fmla="*/ 195 w 83987"/>
                  <a:gd name="connsiteY3" fmla="*/ 0 h 57050"/>
                  <a:gd name="connsiteX4" fmla="*/ 83832 w 83987"/>
                  <a:gd name="connsiteY4" fmla="*/ 53173 h 57050"/>
                  <a:gd name="connsiteX5" fmla="*/ 83278 w 83987"/>
                  <a:gd name="connsiteY5" fmla="*/ 57051 h 57050"/>
                  <a:gd name="connsiteX6" fmla="*/ 9057 w 83987"/>
                  <a:gd name="connsiteY6" fmla="*/ 6647 h 57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3987" h="57050">
                    <a:moveTo>
                      <a:pt x="9057" y="6647"/>
                    </a:moveTo>
                    <a:cubicBezTo>
                      <a:pt x="9057" y="8862"/>
                      <a:pt x="10719" y="9416"/>
                      <a:pt x="11827" y="10524"/>
                    </a:cubicBezTo>
                    <a:cubicBezTo>
                      <a:pt x="9611" y="9970"/>
                      <a:pt x="7395" y="7754"/>
                      <a:pt x="5180" y="6647"/>
                    </a:cubicBezTo>
                    <a:cubicBezTo>
                      <a:pt x="2964" y="4985"/>
                      <a:pt x="-913" y="4431"/>
                      <a:pt x="195" y="0"/>
                    </a:cubicBezTo>
                    <a:cubicBezTo>
                      <a:pt x="28443" y="17724"/>
                      <a:pt x="53922" y="37664"/>
                      <a:pt x="83832" y="53173"/>
                    </a:cubicBezTo>
                    <a:cubicBezTo>
                      <a:pt x="84386" y="54835"/>
                      <a:pt x="83278" y="55389"/>
                      <a:pt x="83278" y="57051"/>
                    </a:cubicBezTo>
                    <a:cubicBezTo>
                      <a:pt x="57246" y="41542"/>
                      <a:pt x="32320" y="24925"/>
                      <a:pt x="9057" y="66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5" name="Freeform: Shape 1814">
                <a:extLst>
                  <a:ext uri="{FF2B5EF4-FFF2-40B4-BE49-F238E27FC236}">
                    <a16:creationId xmlns:a16="http://schemas.microsoft.com/office/drawing/2014/main" id="{A13B3AB9-6C29-4D60-8B85-73C537DF2371}"/>
                  </a:ext>
                </a:extLst>
              </p:cNvPr>
              <p:cNvSpPr/>
              <p:nvPr/>
            </p:nvSpPr>
            <p:spPr>
              <a:xfrm>
                <a:off x="6397315" y="2813764"/>
                <a:ext cx="29910" cy="16616"/>
              </a:xfrm>
              <a:custGeom>
                <a:avLst/>
                <a:gdLst>
                  <a:gd name="connsiteX0" fmla="*/ 29910 w 29910"/>
                  <a:gd name="connsiteY0" fmla="*/ 0 h 16616"/>
                  <a:gd name="connsiteX1" fmla="*/ 0 w 29910"/>
                  <a:gd name="connsiteY1" fmla="*/ 16617 h 16616"/>
                  <a:gd name="connsiteX2" fmla="*/ 29910 w 29910"/>
                  <a:gd name="connsiteY2" fmla="*/ 0 h 16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910" h="16616">
                    <a:moveTo>
                      <a:pt x="29910" y="0"/>
                    </a:moveTo>
                    <a:cubicBezTo>
                      <a:pt x="20494" y="6093"/>
                      <a:pt x="10524" y="11632"/>
                      <a:pt x="0" y="16617"/>
                    </a:cubicBezTo>
                    <a:cubicBezTo>
                      <a:pt x="7201" y="12186"/>
                      <a:pt x="19940" y="4431"/>
                      <a:pt x="299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6" name="Freeform: Shape 1815">
                <a:extLst>
                  <a:ext uri="{FF2B5EF4-FFF2-40B4-BE49-F238E27FC236}">
                    <a16:creationId xmlns:a16="http://schemas.microsoft.com/office/drawing/2014/main" id="{A918E6CC-375E-473E-A524-E3AECB4282E4}"/>
                  </a:ext>
                </a:extLst>
              </p:cNvPr>
              <p:cNvSpPr/>
              <p:nvPr/>
            </p:nvSpPr>
            <p:spPr>
              <a:xfrm>
                <a:off x="5835118" y="2814871"/>
                <a:ext cx="9416" cy="7200"/>
              </a:xfrm>
              <a:custGeom>
                <a:avLst/>
                <a:gdLst>
                  <a:gd name="connsiteX0" fmla="*/ 0 w 9416"/>
                  <a:gd name="connsiteY0" fmla="*/ 0 h 7200"/>
                  <a:gd name="connsiteX1" fmla="*/ 9416 w 9416"/>
                  <a:gd name="connsiteY1" fmla="*/ 7201 h 7200"/>
                  <a:gd name="connsiteX2" fmla="*/ 0 w 9416"/>
                  <a:gd name="connsiteY2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16" h="7200">
                    <a:moveTo>
                      <a:pt x="0" y="0"/>
                    </a:moveTo>
                    <a:cubicBezTo>
                      <a:pt x="2216" y="1662"/>
                      <a:pt x="8308" y="2769"/>
                      <a:pt x="9416" y="7201"/>
                    </a:cubicBezTo>
                    <a:cubicBezTo>
                      <a:pt x="5539" y="5539"/>
                      <a:pt x="2769" y="276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7" name="Freeform: Shape 1816">
                <a:extLst>
                  <a:ext uri="{FF2B5EF4-FFF2-40B4-BE49-F238E27FC236}">
                    <a16:creationId xmlns:a16="http://schemas.microsoft.com/office/drawing/2014/main" id="{DFE8E95D-F6EA-4E2A-9B37-CDF7A74794DC}"/>
                  </a:ext>
                </a:extLst>
              </p:cNvPr>
              <p:cNvSpPr/>
              <p:nvPr/>
            </p:nvSpPr>
            <p:spPr>
              <a:xfrm>
                <a:off x="6011254" y="2817335"/>
                <a:ext cx="3323" cy="2229"/>
              </a:xfrm>
              <a:custGeom>
                <a:avLst/>
                <a:gdLst>
                  <a:gd name="connsiteX0" fmla="*/ 0 w 3323"/>
                  <a:gd name="connsiteY0" fmla="*/ 306 h 2229"/>
                  <a:gd name="connsiteX1" fmla="*/ 3323 w 3323"/>
                  <a:gd name="connsiteY1" fmla="*/ 1968 h 2229"/>
                  <a:gd name="connsiteX2" fmla="*/ 0 w 3323"/>
                  <a:gd name="connsiteY2" fmla="*/ 306 h 2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23" h="2229">
                    <a:moveTo>
                      <a:pt x="0" y="306"/>
                    </a:moveTo>
                    <a:cubicBezTo>
                      <a:pt x="1108" y="-802"/>
                      <a:pt x="2216" y="1414"/>
                      <a:pt x="3323" y="1968"/>
                    </a:cubicBezTo>
                    <a:cubicBezTo>
                      <a:pt x="2216" y="3075"/>
                      <a:pt x="1662" y="306"/>
                      <a:pt x="0" y="3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8" name="Freeform: Shape 1817">
                <a:extLst>
                  <a:ext uri="{FF2B5EF4-FFF2-40B4-BE49-F238E27FC236}">
                    <a16:creationId xmlns:a16="http://schemas.microsoft.com/office/drawing/2014/main" id="{73081F73-B4F0-451E-947B-FB03CD42F53F}"/>
                  </a:ext>
                </a:extLst>
              </p:cNvPr>
              <p:cNvSpPr/>
              <p:nvPr/>
            </p:nvSpPr>
            <p:spPr>
              <a:xfrm>
                <a:off x="6273244" y="2818195"/>
                <a:ext cx="153981" cy="89730"/>
              </a:xfrm>
              <a:custGeom>
                <a:avLst/>
                <a:gdLst>
                  <a:gd name="connsiteX0" fmla="*/ 153981 w 153981"/>
                  <a:gd name="connsiteY0" fmla="*/ 0 h 89730"/>
                  <a:gd name="connsiteX1" fmla="*/ 145673 w 153981"/>
                  <a:gd name="connsiteY1" fmla="*/ 6647 h 89730"/>
                  <a:gd name="connsiteX2" fmla="*/ 554 w 153981"/>
                  <a:gd name="connsiteY2" fmla="*/ 89176 h 89730"/>
                  <a:gd name="connsiteX3" fmla="*/ 0 w 153981"/>
                  <a:gd name="connsiteY3" fmla="*/ 89730 h 89730"/>
                  <a:gd name="connsiteX4" fmla="*/ 23263 w 153981"/>
                  <a:gd name="connsiteY4" fmla="*/ 72559 h 89730"/>
                  <a:gd name="connsiteX5" fmla="*/ 40988 w 153981"/>
                  <a:gd name="connsiteY5" fmla="*/ 60928 h 89730"/>
                  <a:gd name="connsiteX6" fmla="*/ 153981 w 153981"/>
                  <a:gd name="connsiteY6" fmla="*/ 0 h 89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3981" h="89730">
                    <a:moveTo>
                      <a:pt x="153981" y="0"/>
                    </a:moveTo>
                    <a:cubicBezTo>
                      <a:pt x="152873" y="3877"/>
                      <a:pt x="148442" y="4985"/>
                      <a:pt x="145673" y="6647"/>
                    </a:cubicBezTo>
                    <a:cubicBezTo>
                      <a:pt x="99700" y="35449"/>
                      <a:pt x="48742" y="61482"/>
                      <a:pt x="554" y="89176"/>
                    </a:cubicBezTo>
                    <a:cubicBezTo>
                      <a:pt x="0" y="89176"/>
                      <a:pt x="0" y="89176"/>
                      <a:pt x="0" y="89730"/>
                    </a:cubicBezTo>
                    <a:cubicBezTo>
                      <a:pt x="2769" y="81422"/>
                      <a:pt x="14401" y="78098"/>
                      <a:pt x="23263" y="72559"/>
                    </a:cubicBezTo>
                    <a:cubicBezTo>
                      <a:pt x="29356" y="69236"/>
                      <a:pt x="35449" y="64251"/>
                      <a:pt x="40988" y="60928"/>
                    </a:cubicBezTo>
                    <a:cubicBezTo>
                      <a:pt x="77544" y="39880"/>
                      <a:pt x="116871" y="19386"/>
                      <a:pt x="1539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9" name="Freeform: Shape 1818">
                <a:extLst>
                  <a:ext uri="{FF2B5EF4-FFF2-40B4-BE49-F238E27FC236}">
                    <a16:creationId xmlns:a16="http://schemas.microsoft.com/office/drawing/2014/main" id="{A7AB7A55-5EFD-4A22-8E73-F51E61771E39}"/>
                  </a:ext>
                </a:extLst>
              </p:cNvPr>
              <p:cNvSpPr/>
              <p:nvPr/>
            </p:nvSpPr>
            <p:spPr>
              <a:xfrm>
                <a:off x="6016239" y="2820964"/>
                <a:ext cx="10523" cy="6646"/>
              </a:xfrm>
              <a:custGeom>
                <a:avLst/>
                <a:gdLst>
                  <a:gd name="connsiteX0" fmla="*/ 0 w 10523"/>
                  <a:gd name="connsiteY0" fmla="*/ 0 h 6646"/>
                  <a:gd name="connsiteX1" fmla="*/ 10524 w 10523"/>
                  <a:gd name="connsiteY1" fmla="*/ 6647 h 6646"/>
                  <a:gd name="connsiteX2" fmla="*/ 0 w 10523"/>
                  <a:gd name="connsiteY2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23" h="6646">
                    <a:moveTo>
                      <a:pt x="0" y="0"/>
                    </a:moveTo>
                    <a:cubicBezTo>
                      <a:pt x="3323" y="554"/>
                      <a:pt x="8308" y="3877"/>
                      <a:pt x="10524" y="6647"/>
                    </a:cubicBezTo>
                    <a:cubicBezTo>
                      <a:pt x="6647" y="4985"/>
                      <a:pt x="3323" y="221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0" name="Freeform: Shape 1819">
                <a:extLst>
                  <a:ext uri="{FF2B5EF4-FFF2-40B4-BE49-F238E27FC236}">
                    <a16:creationId xmlns:a16="http://schemas.microsoft.com/office/drawing/2014/main" id="{5298C7D6-40F8-4D46-A503-0136B8B85B35}"/>
                  </a:ext>
                </a:extLst>
              </p:cNvPr>
              <p:cNvSpPr/>
              <p:nvPr/>
            </p:nvSpPr>
            <p:spPr>
              <a:xfrm>
                <a:off x="5986883" y="2824841"/>
                <a:ext cx="34894" cy="24925"/>
              </a:xfrm>
              <a:custGeom>
                <a:avLst/>
                <a:gdLst>
                  <a:gd name="connsiteX0" fmla="*/ 0 w 34894"/>
                  <a:gd name="connsiteY0" fmla="*/ 0 h 24925"/>
                  <a:gd name="connsiteX1" fmla="*/ 34895 w 34894"/>
                  <a:gd name="connsiteY1" fmla="*/ 24925 h 24925"/>
                  <a:gd name="connsiteX2" fmla="*/ 0 w 34894"/>
                  <a:gd name="connsiteY2" fmla="*/ 0 h 24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894" h="24925">
                    <a:moveTo>
                      <a:pt x="0" y="0"/>
                    </a:moveTo>
                    <a:cubicBezTo>
                      <a:pt x="11078" y="6647"/>
                      <a:pt x="23263" y="17171"/>
                      <a:pt x="34895" y="24925"/>
                    </a:cubicBezTo>
                    <a:cubicBezTo>
                      <a:pt x="23263" y="18278"/>
                      <a:pt x="10524" y="886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1" name="Freeform: Shape 1820">
                <a:extLst>
                  <a:ext uri="{FF2B5EF4-FFF2-40B4-BE49-F238E27FC236}">
                    <a16:creationId xmlns:a16="http://schemas.microsoft.com/office/drawing/2014/main" id="{EDE17E9B-BDFA-4AF5-8EBF-6E1F2F4B6255}"/>
                  </a:ext>
                </a:extLst>
              </p:cNvPr>
              <p:cNvSpPr/>
              <p:nvPr/>
            </p:nvSpPr>
            <p:spPr>
              <a:xfrm>
                <a:off x="6268259" y="2826503"/>
                <a:ext cx="155088" cy="90283"/>
              </a:xfrm>
              <a:custGeom>
                <a:avLst/>
                <a:gdLst>
                  <a:gd name="connsiteX0" fmla="*/ 155089 w 155088"/>
                  <a:gd name="connsiteY0" fmla="*/ 0 h 90283"/>
                  <a:gd name="connsiteX1" fmla="*/ 154535 w 155088"/>
                  <a:gd name="connsiteY1" fmla="*/ 4431 h 90283"/>
                  <a:gd name="connsiteX2" fmla="*/ 136811 w 155088"/>
                  <a:gd name="connsiteY2" fmla="*/ 16617 h 90283"/>
                  <a:gd name="connsiteX3" fmla="*/ 554 w 155088"/>
                  <a:gd name="connsiteY3" fmla="*/ 89730 h 90283"/>
                  <a:gd name="connsiteX4" fmla="*/ 0 w 155088"/>
                  <a:gd name="connsiteY4" fmla="*/ 90284 h 90283"/>
                  <a:gd name="connsiteX5" fmla="*/ 21048 w 155088"/>
                  <a:gd name="connsiteY5" fmla="*/ 75883 h 90283"/>
                  <a:gd name="connsiteX6" fmla="*/ 155089 w 155088"/>
                  <a:gd name="connsiteY6" fmla="*/ 0 h 90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5088" h="90283">
                    <a:moveTo>
                      <a:pt x="155089" y="0"/>
                    </a:moveTo>
                    <a:cubicBezTo>
                      <a:pt x="153981" y="1108"/>
                      <a:pt x="155089" y="2769"/>
                      <a:pt x="154535" y="4431"/>
                    </a:cubicBezTo>
                    <a:cubicBezTo>
                      <a:pt x="153427" y="7754"/>
                      <a:pt x="141242" y="13847"/>
                      <a:pt x="136811" y="16617"/>
                    </a:cubicBezTo>
                    <a:cubicBezTo>
                      <a:pt x="93053" y="42096"/>
                      <a:pt x="44865" y="65913"/>
                      <a:pt x="554" y="89730"/>
                    </a:cubicBezTo>
                    <a:cubicBezTo>
                      <a:pt x="0" y="89730"/>
                      <a:pt x="0" y="89730"/>
                      <a:pt x="0" y="90284"/>
                    </a:cubicBezTo>
                    <a:cubicBezTo>
                      <a:pt x="1108" y="84745"/>
                      <a:pt x="14401" y="79760"/>
                      <a:pt x="21048" y="75883"/>
                    </a:cubicBezTo>
                    <a:cubicBezTo>
                      <a:pt x="65359" y="51512"/>
                      <a:pt x="111886" y="24371"/>
                      <a:pt x="1550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2" name="Freeform: Shape 1821">
                <a:extLst>
                  <a:ext uri="{FF2B5EF4-FFF2-40B4-BE49-F238E27FC236}">
                    <a16:creationId xmlns:a16="http://schemas.microsoft.com/office/drawing/2014/main" id="{66470AF2-E9BD-4154-88BD-7D704E520B81}"/>
                  </a:ext>
                </a:extLst>
              </p:cNvPr>
              <p:cNvSpPr/>
              <p:nvPr/>
            </p:nvSpPr>
            <p:spPr>
              <a:xfrm>
                <a:off x="6028425" y="2828719"/>
                <a:ext cx="20493" cy="14954"/>
              </a:xfrm>
              <a:custGeom>
                <a:avLst/>
                <a:gdLst>
                  <a:gd name="connsiteX0" fmla="*/ 0 w 20493"/>
                  <a:gd name="connsiteY0" fmla="*/ 0 h 14954"/>
                  <a:gd name="connsiteX1" fmla="*/ 20494 w 20493"/>
                  <a:gd name="connsiteY1" fmla="*/ 14955 h 14954"/>
                  <a:gd name="connsiteX2" fmla="*/ 0 w 20493"/>
                  <a:gd name="connsiteY2" fmla="*/ 0 h 1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93" h="14954">
                    <a:moveTo>
                      <a:pt x="0" y="0"/>
                    </a:moveTo>
                    <a:cubicBezTo>
                      <a:pt x="7201" y="4431"/>
                      <a:pt x="14401" y="8862"/>
                      <a:pt x="20494" y="14955"/>
                    </a:cubicBezTo>
                    <a:cubicBezTo>
                      <a:pt x="13847" y="9970"/>
                      <a:pt x="6647" y="5539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3" name="Freeform: Shape 1822">
                <a:extLst>
                  <a:ext uri="{FF2B5EF4-FFF2-40B4-BE49-F238E27FC236}">
                    <a16:creationId xmlns:a16="http://schemas.microsoft.com/office/drawing/2014/main" id="{669C4A4D-9219-4DB6-8D1B-67DA83472FB3}"/>
                  </a:ext>
                </a:extLst>
              </p:cNvPr>
              <p:cNvSpPr/>
              <p:nvPr/>
            </p:nvSpPr>
            <p:spPr>
              <a:xfrm>
                <a:off x="6176796" y="2831488"/>
                <a:ext cx="253752" cy="164505"/>
              </a:xfrm>
              <a:custGeom>
                <a:avLst/>
                <a:gdLst>
                  <a:gd name="connsiteX0" fmla="*/ 202795 w 253752"/>
                  <a:gd name="connsiteY0" fmla="*/ 0 h 164505"/>
                  <a:gd name="connsiteX1" fmla="*/ 43829 w 253752"/>
                  <a:gd name="connsiteY1" fmla="*/ 90284 h 164505"/>
                  <a:gd name="connsiteX2" fmla="*/ 44937 w 253752"/>
                  <a:gd name="connsiteY2" fmla="*/ 88068 h 164505"/>
                  <a:gd name="connsiteX3" fmla="*/ 34967 w 253752"/>
                  <a:gd name="connsiteY3" fmla="*/ 95823 h 164505"/>
                  <a:gd name="connsiteX4" fmla="*/ 38844 w 253752"/>
                  <a:gd name="connsiteY4" fmla="*/ 91392 h 164505"/>
                  <a:gd name="connsiteX5" fmla="*/ 24996 w 253752"/>
                  <a:gd name="connsiteY5" fmla="*/ 99146 h 164505"/>
                  <a:gd name="connsiteX6" fmla="*/ 11703 w 253752"/>
                  <a:gd name="connsiteY6" fmla="*/ 106901 h 164505"/>
                  <a:gd name="connsiteX7" fmla="*/ 3395 w 253752"/>
                  <a:gd name="connsiteY7" fmla="*/ 130164 h 164505"/>
                  <a:gd name="connsiteX8" fmla="*/ 94787 w 253752"/>
                  <a:gd name="connsiteY8" fmla="*/ 86961 h 164505"/>
                  <a:gd name="connsiteX9" fmla="*/ 98664 w 253752"/>
                  <a:gd name="connsiteY9" fmla="*/ 86407 h 164505"/>
                  <a:gd name="connsiteX10" fmla="*/ 246552 w 253752"/>
                  <a:gd name="connsiteY10" fmla="*/ 6093 h 164505"/>
                  <a:gd name="connsiteX11" fmla="*/ 234920 w 253752"/>
                  <a:gd name="connsiteY11" fmla="*/ 17171 h 164505"/>
                  <a:gd name="connsiteX12" fmla="*/ 5056 w 253752"/>
                  <a:gd name="connsiteY12" fmla="*/ 138472 h 164505"/>
                  <a:gd name="connsiteX13" fmla="*/ 11703 w 253752"/>
                  <a:gd name="connsiteY13" fmla="*/ 135703 h 164505"/>
                  <a:gd name="connsiteX14" fmla="*/ 5610 w 253752"/>
                  <a:gd name="connsiteY14" fmla="*/ 142349 h 164505"/>
                  <a:gd name="connsiteX15" fmla="*/ 201133 w 253752"/>
                  <a:gd name="connsiteY15" fmla="*/ 42649 h 164505"/>
                  <a:gd name="connsiteX16" fmla="*/ 216642 w 253752"/>
                  <a:gd name="connsiteY16" fmla="*/ 34341 h 164505"/>
                  <a:gd name="connsiteX17" fmla="*/ 218304 w 253752"/>
                  <a:gd name="connsiteY17" fmla="*/ 33787 h 164505"/>
                  <a:gd name="connsiteX18" fmla="*/ 197810 w 253752"/>
                  <a:gd name="connsiteY18" fmla="*/ 44865 h 164505"/>
                  <a:gd name="connsiteX19" fmla="*/ 74847 w 253752"/>
                  <a:gd name="connsiteY19" fmla="*/ 111332 h 164505"/>
                  <a:gd name="connsiteX20" fmla="*/ 249875 w 253752"/>
                  <a:gd name="connsiteY20" fmla="*/ 19386 h 164505"/>
                  <a:gd name="connsiteX21" fmla="*/ 243229 w 253752"/>
                  <a:gd name="connsiteY21" fmla="*/ 23817 h 164505"/>
                  <a:gd name="connsiteX22" fmla="*/ 128020 w 253752"/>
                  <a:gd name="connsiteY22" fmla="*/ 88622 h 164505"/>
                  <a:gd name="connsiteX23" fmla="*/ 3395 w 253752"/>
                  <a:gd name="connsiteY23" fmla="*/ 156197 h 164505"/>
                  <a:gd name="connsiteX24" fmla="*/ 191717 w 253752"/>
                  <a:gd name="connsiteY24" fmla="*/ 55389 h 164505"/>
                  <a:gd name="connsiteX25" fmla="*/ 246552 w 253752"/>
                  <a:gd name="connsiteY25" fmla="*/ 25479 h 164505"/>
                  <a:gd name="connsiteX26" fmla="*/ 253753 w 253752"/>
                  <a:gd name="connsiteY26" fmla="*/ 23817 h 164505"/>
                  <a:gd name="connsiteX27" fmla="*/ 67092 w 253752"/>
                  <a:gd name="connsiteY27" fmla="*/ 126841 h 164505"/>
                  <a:gd name="connsiteX28" fmla="*/ 11149 w 253752"/>
                  <a:gd name="connsiteY28" fmla="*/ 155089 h 164505"/>
                  <a:gd name="connsiteX29" fmla="*/ 3949 w 253752"/>
                  <a:gd name="connsiteY29" fmla="*/ 159520 h 164505"/>
                  <a:gd name="connsiteX30" fmla="*/ 11149 w 253752"/>
                  <a:gd name="connsiteY30" fmla="*/ 157304 h 164505"/>
                  <a:gd name="connsiteX31" fmla="*/ 239905 w 253752"/>
                  <a:gd name="connsiteY31" fmla="*/ 34895 h 164505"/>
                  <a:gd name="connsiteX32" fmla="*/ 63215 w 253752"/>
                  <a:gd name="connsiteY32" fmla="*/ 132933 h 164505"/>
                  <a:gd name="connsiteX33" fmla="*/ 33859 w 253752"/>
                  <a:gd name="connsiteY33" fmla="*/ 148996 h 164505"/>
                  <a:gd name="connsiteX34" fmla="*/ 3949 w 253752"/>
                  <a:gd name="connsiteY34" fmla="*/ 164505 h 164505"/>
                  <a:gd name="connsiteX35" fmla="*/ 3395 w 253752"/>
                  <a:gd name="connsiteY35" fmla="*/ 106347 h 164505"/>
                  <a:gd name="connsiteX36" fmla="*/ 26658 w 253752"/>
                  <a:gd name="connsiteY36" fmla="*/ 91392 h 164505"/>
                  <a:gd name="connsiteX37" fmla="*/ 44383 w 253752"/>
                  <a:gd name="connsiteY37" fmla="*/ 83637 h 164505"/>
                  <a:gd name="connsiteX38" fmla="*/ 66538 w 253752"/>
                  <a:gd name="connsiteY38" fmla="*/ 69236 h 164505"/>
                  <a:gd name="connsiteX39" fmla="*/ 89248 w 253752"/>
                  <a:gd name="connsiteY39" fmla="*/ 55943 h 164505"/>
                  <a:gd name="connsiteX40" fmla="*/ 139652 w 253752"/>
                  <a:gd name="connsiteY40" fmla="*/ 28802 h 164505"/>
                  <a:gd name="connsiteX41" fmla="*/ 191163 w 253752"/>
                  <a:gd name="connsiteY41" fmla="*/ 2769 h 164505"/>
                  <a:gd name="connsiteX42" fmla="*/ 202795 w 253752"/>
                  <a:gd name="connsiteY42" fmla="*/ 0 h 164505"/>
                  <a:gd name="connsiteX43" fmla="*/ 147406 w 253752"/>
                  <a:gd name="connsiteY43" fmla="*/ 29356 h 164505"/>
                  <a:gd name="connsiteX44" fmla="*/ 167900 w 253752"/>
                  <a:gd name="connsiteY44" fmla="*/ 17724 h 164505"/>
                  <a:gd name="connsiteX45" fmla="*/ 147406 w 253752"/>
                  <a:gd name="connsiteY45" fmla="*/ 29356 h 164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253752" h="164505">
                    <a:moveTo>
                      <a:pt x="202795" y="0"/>
                    </a:moveTo>
                    <a:cubicBezTo>
                      <a:pt x="153499" y="29356"/>
                      <a:pt x="97002" y="60374"/>
                      <a:pt x="43829" y="90284"/>
                    </a:cubicBezTo>
                    <a:cubicBezTo>
                      <a:pt x="43829" y="89176"/>
                      <a:pt x="44937" y="88622"/>
                      <a:pt x="44937" y="88068"/>
                    </a:cubicBezTo>
                    <a:cubicBezTo>
                      <a:pt x="39398" y="89730"/>
                      <a:pt x="39952" y="93053"/>
                      <a:pt x="34967" y="95823"/>
                    </a:cubicBezTo>
                    <a:cubicBezTo>
                      <a:pt x="33305" y="94715"/>
                      <a:pt x="37736" y="92499"/>
                      <a:pt x="38844" y="91392"/>
                    </a:cubicBezTo>
                    <a:cubicBezTo>
                      <a:pt x="34413" y="93607"/>
                      <a:pt x="29982" y="96377"/>
                      <a:pt x="24996" y="99146"/>
                    </a:cubicBezTo>
                    <a:cubicBezTo>
                      <a:pt x="20565" y="101916"/>
                      <a:pt x="15027" y="103577"/>
                      <a:pt x="11703" y="106901"/>
                    </a:cubicBezTo>
                    <a:cubicBezTo>
                      <a:pt x="6164" y="112439"/>
                      <a:pt x="5610" y="121302"/>
                      <a:pt x="3395" y="130164"/>
                    </a:cubicBezTo>
                    <a:cubicBezTo>
                      <a:pt x="34967" y="118532"/>
                      <a:pt x="63215" y="100254"/>
                      <a:pt x="94787" y="86961"/>
                    </a:cubicBezTo>
                    <a:cubicBezTo>
                      <a:pt x="95894" y="85853"/>
                      <a:pt x="97556" y="87514"/>
                      <a:pt x="98664" y="86407"/>
                    </a:cubicBezTo>
                    <a:cubicBezTo>
                      <a:pt x="148514" y="60374"/>
                      <a:pt x="197256" y="32679"/>
                      <a:pt x="246552" y="6093"/>
                    </a:cubicBezTo>
                    <a:cubicBezTo>
                      <a:pt x="248768" y="13293"/>
                      <a:pt x="239352" y="14955"/>
                      <a:pt x="234920" y="17171"/>
                    </a:cubicBezTo>
                    <a:cubicBezTo>
                      <a:pt x="159592" y="58158"/>
                      <a:pt x="80385" y="98038"/>
                      <a:pt x="5056" y="138472"/>
                    </a:cubicBezTo>
                    <a:cubicBezTo>
                      <a:pt x="6718" y="139026"/>
                      <a:pt x="9488" y="136811"/>
                      <a:pt x="11703" y="135703"/>
                    </a:cubicBezTo>
                    <a:cubicBezTo>
                      <a:pt x="12257" y="138472"/>
                      <a:pt x="8380" y="140688"/>
                      <a:pt x="5610" y="142349"/>
                    </a:cubicBezTo>
                    <a:cubicBezTo>
                      <a:pt x="73739" y="112993"/>
                      <a:pt x="136882" y="76437"/>
                      <a:pt x="201133" y="42649"/>
                    </a:cubicBezTo>
                    <a:cubicBezTo>
                      <a:pt x="206672" y="39880"/>
                      <a:pt x="210549" y="37111"/>
                      <a:pt x="216642" y="34341"/>
                    </a:cubicBezTo>
                    <a:cubicBezTo>
                      <a:pt x="216642" y="34341"/>
                      <a:pt x="221627" y="31572"/>
                      <a:pt x="218304" y="33787"/>
                    </a:cubicBezTo>
                    <a:cubicBezTo>
                      <a:pt x="212765" y="37111"/>
                      <a:pt x="203903" y="40988"/>
                      <a:pt x="197810" y="44865"/>
                    </a:cubicBezTo>
                    <a:cubicBezTo>
                      <a:pt x="157376" y="67574"/>
                      <a:pt x="116388" y="89730"/>
                      <a:pt x="74847" y="111332"/>
                    </a:cubicBezTo>
                    <a:cubicBezTo>
                      <a:pt x="135220" y="84745"/>
                      <a:pt x="191163" y="49296"/>
                      <a:pt x="249875" y="19386"/>
                    </a:cubicBezTo>
                    <a:cubicBezTo>
                      <a:pt x="248768" y="22156"/>
                      <a:pt x="245444" y="22709"/>
                      <a:pt x="243229" y="23817"/>
                    </a:cubicBezTo>
                    <a:cubicBezTo>
                      <a:pt x="204457" y="43757"/>
                      <a:pt x="166238" y="67021"/>
                      <a:pt x="128020" y="88622"/>
                    </a:cubicBezTo>
                    <a:cubicBezTo>
                      <a:pt x="87032" y="112439"/>
                      <a:pt x="43275" y="131826"/>
                      <a:pt x="3395" y="156197"/>
                    </a:cubicBezTo>
                    <a:cubicBezTo>
                      <a:pt x="67092" y="125733"/>
                      <a:pt x="130235" y="90838"/>
                      <a:pt x="191717" y="55389"/>
                    </a:cubicBezTo>
                    <a:cubicBezTo>
                      <a:pt x="209442" y="44865"/>
                      <a:pt x="227720" y="34895"/>
                      <a:pt x="246552" y="25479"/>
                    </a:cubicBezTo>
                    <a:cubicBezTo>
                      <a:pt x="248768" y="24371"/>
                      <a:pt x="251537" y="21048"/>
                      <a:pt x="253753" y="23817"/>
                    </a:cubicBezTo>
                    <a:cubicBezTo>
                      <a:pt x="192271" y="58712"/>
                      <a:pt x="130789" y="94715"/>
                      <a:pt x="67092" y="126841"/>
                    </a:cubicBezTo>
                    <a:cubicBezTo>
                      <a:pt x="48260" y="136257"/>
                      <a:pt x="29982" y="145673"/>
                      <a:pt x="11149" y="155089"/>
                    </a:cubicBezTo>
                    <a:cubicBezTo>
                      <a:pt x="8934" y="156197"/>
                      <a:pt x="5056" y="156751"/>
                      <a:pt x="3949" y="159520"/>
                    </a:cubicBezTo>
                    <a:cubicBezTo>
                      <a:pt x="6718" y="160628"/>
                      <a:pt x="8934" y="158412"/>
                      <a:pt x="11149" y="157304"/>
                    </a:cubicBezTo>
                    <a:cubicBezTo>
                      <a:pt x="89248" y="119640"/>
                      <a:pt x="165684" y="76991"/>
                      <a:pt x="239905" y="34895"/>
                    </a:cubicBezTo>
                    <a:cubicBezTo>
                      <a:pt x="183409" y="69790"/>
                      <a:pt x="123035" y="100254"/>
                      <a:pt x="63215" y="132933"/>
                    </a:cubicBezTo>
                    <a:cubicBezTo>
                      <a:pt x="53245" y="138472"/>
                      <a:pt x="43829" y="144011"/>
                      <a:pt x="33859" y="148996"/>
                    </a:cubicBezTo>
                    <a:cubicBezTo>
                      <a:pt x="23889" y="153981"/>
                      <a:pt x="13365" y="157858"/>
                      <a:pt x="3949" y="164505"/>
                    </a:cubicBezTo>
                    <a:cubicBezTo>
                      <a:pt x="625" y="147334"/>
                      <a:pt x="-2698" y="121856"/>
                      <a:pt x="3395" y="106347"/>
                    </a:cubicBezTo>
                    <a:cubicBezTo>
                      <a:pt x="11703" y="102469"/>
                      <a:pt x="18904" y="96931"/>
                      <a:pt x="26658" y="91392"/>
                    </a:cubicBezTo>
                    <a:cubicBezTo>
                      <a:pt x="31643" y="88068"/>
                      <a:pt x="37736" y="86407"/>
                      <a:pt x="44383" y="83637"/>
                    </a:cubicBezTo>
                    <a:cubicBezTo>
                      <a:pt x="52137" y="80314"/>
                      <a:pt x="59338" y="74221"/>
                      <a:pt x="66538" y="69236"/>
                    </a:cubicBezTo>
                    <a:cubicBezTo>
                      <a:pt x="73739" y="64805"/>
                      <a:pt x="81493" y="59266"/>
                      <a:pt x="89248" y="55943"/>
                    </a:cubicBezTo>
                    <a:cubicBezTo>
                      <a:pt x="106418" y="48188"/>
                      <a:pt x="122481" y="37664"/>
                      <a:pt x="139652" y="28802"/>
                    </a:cubicBezTo>
                    <a:cubicBezTo>
                      <a:pt x="156822" y="19940"/>
                      <a:pt x="173993" y="11632"/>
                      <a:pt x="191163" y="2769"/>
                    </a:cubicBezTo>
                    <a:cubicBezTo>
                      <a:pt x="195594" y="4431"/>
                      <a:pt x="198364" y="1662"/>
                      <a:pt x="202795" y="0"/>
                    </a:cubicBezTo>
                    <a:close/>
                    <a:moveTo>
                      <a:pt x="147406" y="29356"/>
                    </a:moveTo>
                    <a:cubicBezTo>
                      <a:pt x="153499" y="25479"/>
                      <a:pt x="163469" y="22709"/>
                      <a:pt x="167900" y="17724"/>
                    </a:cubicBezTo>
                    <a:cubicBezTo>
                      <a:pt x="161807" y="21602"/>
                      <a:pt x="151837" y="24925"/>
                      <a:pt x="147406" y="293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4" name="Freeform: Shape 1823">
                <a:extLst>
                  <a:ext uri="{FF2B5EF4-FFF2-40B4-BE49-F238E27FC236}">
                    <a16:creationId xmlns:a16="http://schemas.microsoft.com/office/drawing/2014/main" id="{476ACA6C-C566-4EB2-A973-220748AD826A}"/>
                  </a:ext>
                </a:extLst>
              </p:cNvPr>
              <p:cNvSpPr/>
              <p:nvPr/>
            </p:nvSpPr>
            <p:spPr>
              <a:xfrm>
                <a:off x="5870013" y="2833150"/>
                <a:ext cx="38218" cy="29356"/>
              </a:xfrm>
              <a:custGeom>
                <a:avLst/>
                <a:gdLst>
                  <a:gd name="connsiteX0" fmla="*/ 0 w 38218"/>
                  <a:gd name="connsiteY0" fmla="*/ 0 h 29356"/>
                  <a:gd name="connsiteX1" fmla="*/ 38218 w 38218"/>
                  <a:gd name="connsiteY1" fmla="*/ 29356 h 29356"/>
                  <a:gd name="connsiteX2" fmla="*/ 18832 w 38218"/>
                  <a:gd name="connsiteY2" fmla="*/ 14401 h 29356"/>
                  <a:gd name="connsiteX3" fmla="*/ 0 w 38218"/>
                  <a:gd name="connsiteY3" fmla="*/ 0 h 29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18" h="29356">
                    <a:moveTo>
                      <a:pt x="0" y="0"/>
                    </a:moveTo>
                    <a:cubicBezTo>
                      <a:pt x="13293" y="9416"/>
                      <a:pt x="25479" y="19386"/>
                      <a:pt x="38218" y="29356"/>
                    </a:cubicBezTo>
                    <a:cubicBezTo>
                      <a:pt x="31572" y="24925"/>
                      <a:pt x="25479" y="19386"/>
                      <a:pt x="18832" y="14401"/>
                    </a:cubicBezTo>
                    <a:cubicBezTo>
                      <a:pt x="12186" y="9970"/>
                      <a:pt x="4431" y="664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5" name="Freeform: Shape 1824">
                <a:extLst>
                  <a:ext uri="{FF2B5EF4-FFF2-40B4-BE49-F238E27FC236}">
                    <a16:creationId xmlns:a16="http://schemas.microsoft.com/office/drawing/2014/main" id="{A58201CB-D120-414B-A905-C27A74C96E6F}"/>
                  </a:ext>
                </a:extLst>
              </p:cNvPr>
              <p:cNvSpPr/>
              <p:nvPr/>
            </p:nvSpPr>
            <p:spPr>
              <a:xfrm>
                <a:off x="6052796" y="2834171"/>
                <a:ext cx="52065" cy="37197"/>
              </a:xfrm>
              <a:custGeom>
                <a:avLst/>
                <a:gdLst>
                  <a:gd name="connsiteX0" fmla="*/ 0 w 52065"/>
                  <a:gd name="connsiteY0" fmla="*/ 87 h 37197"/>
                  <a:gd name="connsiteX1" fmla="*/ 6647 w 52065"/>
                  <a:gd name="connsiteY1" fmla="*/ 3410 h 37197"/>
                  <a:gd name="connsiteX2" fmla="*/ 52066 w 52065"/>
                  <a:gd name="connsiteY2" fmla="*/ 37197 h 37197"/>
                  <a:gd name="connsiteX3" fmla="*/ 12739 w 52065"/>
                  <a:gd name="connsiteY3" fmla="*/ 10057 h 37197"/>
                  <a:gd name="connsiteX4" fmla="*/ 0 w 52065"/>
                  <a:gd name="connsiteY4" fmla="*/ 87 h 3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065" h="37197">
                    <a:moveTo>
                      <a:pt x="0" y="87"/>
                    </a:moveTo>
                    <a:cubicBezTo>
                      <a:pt x="2216" y="-467"/>
                      <a:pt x="4431" y="1748"/>
                      <a:pt x="6647" y="3410"/>
                    </a:cubicBezTo>
                    <a:cubicBezTo>
                      <a:pt x="21048" y="13934"/>
                      <a:pt x="37664" y="26120"/>
                      <a:pt x="52066" y="37197"/>
                    </a:cubicBezTo>
                    <a:cubicBezTo>
                      <a:pt x="39326" y="29443"/>
                      <a:pt x="26033" y="19473"/>
                      <a:pt x="12739" y="10057"/>
                    </a:cubicBezTo>
                    <a:cubicBezTo>
                      <a:pt x="8308" y="6733"/>
                      <a:pt x="3323" y="4518"/>
                      <a:pt x="0" y="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6" name="Freeform: Shape 1825">
                <a:extLst>
                  <a:ext uri="{FF2B5EF4-FFF2-40B4-BE49-F238E27FC236}">
                    <a16:creationId xmlns:a16="http://schemas.microsoft.com/office/drawing/2014/main" id="{BAC65562-BA69-476E-9A7B-350F677DC694}"/>
                  </a:ext>
                </a:extLst>
              </p:cNvPr>
              <p:cNvSpPr/>
              <p:nvPr/>
            </p:nvSpPr>
            <p:spPr>
              <a:xfrm>
                <a:off x="5932664" y="2835919"/>
                <a:ext cx="81360" cy="103577"/>
              </a:xfrm>
              <a:custGeom>
                <a:avLst/>
                <a:gdLst>
                  <a:gd name="connsiteX0" fmla="*/ 72498 w 81360"/>
                  <a:gd name="connsiteY0" fmla="*/ 91392 h 103577"/>
                  <a:gd name="connsiteX1" fmla="*/ 8247 w 81360"/>
                  <a:gd name="connsiteY1" fmla="*/ 41542 h 103577"/>
                  <a:gd name="connsiteX2" fmla="*/ 32064 w 81360"/>
                  <a:gd name="connsiteY2" fmla="*/ 62036 h 103577"/>
                  <a:gd name="connsiteX3" fmla="*/ 27079 w 81360"/>
                  <a:gd name="connsiteY3" fmla="*/ 58158 h 103577"/>
                  <a:gd name="connsiteX4" fmla="*/ 1600 w 81360"/>
                  <a:gd name="connsiteY4" fmla="*/ 40434 h 103577"/>
                  <a:gd name="connsiteX5" fmla="*/ 1046 w 81360"/>
                  <a:gd name="connsiteY5" fmla="*/ 33787 h 103577"/>
                  <a:gd name="connsiteX6" fmla="*/ 11016 w 81360"/>
                  <a:gd name="connsiteY6" fmla="*/ 41542 h 103577"/>
                  <a:gd name="connsiteX7" fmla="*/ 492 w 81360"/>
                  <a:gd name="connsiteY7" fmla="*/ 29356 h 103577"/>
                  <a:gd name="connsiteX8" fmla="*/ 4370 w 81360"/>
                  <a:gd name="connsiteY8" fmla="*/ 31018 h 103577"/>
                  <a:gd name="connsiteX9" fmla="*/ 33726 w 81360"/>
                  <a:gd name="connsiteY9" fmla="*/ 49850 h 103577"/>
                  <a:gd name="connsiteX10" fmla="*/ 16001 w 81360"/>
                  <a:gd name="connsiteY10" fmla="*/ 36557 h 103577"/>
                  <a:gd name="connsiteX11" fmla="*/ 7139 w 81360"/>
                  <a:gd name="connsiteY11" fmla="*/ 29910 h 103577"/>
                  <a:gd name="connsiteX12" fmla="*/ 492 w 81360"/>
                  <a:gd name="connsiteY12" fmla="*/ 21602 h 103577"/>
                  <a:gd name="connsiteX13" fmla="*/ 4923 w 81360"/>
                  <a:gd name="connsiteY13" fmla="*/ 24371 h 103577"/>
                  <a:gd name="connsiteX14" fmla="*/ 40926 w 81360"/>
                  <a:gd name="connsiteY14" fmla="*/ 49850 h 103577"/>
                  <a:gd name="connsiteX15" fmla="*/ 492 w 81360"/>
                  <a:gd name="connsiteY15" fmla="*/ 17724 h 103577"/>
                  <a:gd name="connsiteX16" fmla="*/ 492 w 81360"/>
                  <a:gd name="connsiteY16" fmla="*/ 0 h 103577"/>
                  <a:gd name="connsiteX17" fmla="*/ 81360 w 81360"/>
                  <a:gd name="connsiteY17" fmla="*/ 54835 h 103577"/>
                  <a:gd name="connsiteX18" fmla="*/ 80252 w 81360"/>
                  <a:gd name="connsiteY18" fmla="*/ 78652 h 103577"/>
                  <a:gd name="connsiteX19" fmla="*/ 42034 w 81360"/>
                  <a:gd name="connsiteY19" fmla="*/ 52619 h 103577"/>
                  <a:gd name="connsiteX20" fmla="*/ 60312 w 81360"/>
                  <a:gd name="connsiteY20" fmla="*/ 67574 h 103577"/>
                  <a:gd name="connsiteX21" fmla="*/ 79699 w 81360"/>
                  <a:gd name="connsiteY21" fmla="*/ 82529 h 103577"/>
                  <a:gd name="connsiteX22" fmla="*/ 79699 w 81360"/>
                  <a:gd name="connsiteY22" fmla="*/ 88068 h 103577"/>
                  <a:gd name="connsiteX23" fmla="*/ 31510 w 81360"/>
                  <a:gd name="connsiteY23" fmla="*/ 53173 h 103577"/>
                  <a:gd name="connsiteX24" fmla="*/ 80252 w 81360"/>
                  <a:gd name="connsiteY24" fmla="*/ 92499 h 103577"/>
                  <a:gd name="connsiteX25" fmla="*/ 80806 w 81360"/>
                  <a:gd name="connsiteY25" fmla="*/ 103577 h 103577"/>
                  <a:gd name="connsiteX26" fmla="*/ 11016 w 81360"/>
                  <a:gd name="connsiteY26" fmla="*/ 51512 h 103577"/>
                  <a:gd name="connsiteX27" fmla="*/ 2154 w 81360"/>
                  <a:gd name="connsiteY27" fmla="*/ 43203 h 103577"/>
                  <a:gd name="connsiteX28" fmla="*/ 6585 w 81360"/>
                  <a:gd name="connsiteY28" fmla="*/ 45419 h 103577"/>
                  <a:gd name="connsiteX29" fmla="*/ 78591 w 81360"/>
                  <a:gd name="connsiteY29" fmla="*/ 98592 h 103577"/>
                  <a:gd name="connsiteX30" fmla="*/ 42034 w 81360"/>
                  <a:gd name="connsiteY30" fmla="*/ 69236 h 103577"/>
                  <a:gd name="connsiteX31" fmla="*/ 72498 w 81360"/>
                  <a:gd name="connsiteY31" fmla="*/ 91392 h 103577"/>
                  <a:gd name="connsiteX32" fmla="*/ 70282 w 81360"/>
                  <a:gd name="connsiteY32" fmla="*/ 60374 h 103577"/>
                  <a:gd name="connsiteX33" fmla="*/ 6031 w 81360"/>
                  <a:gd name="connsiteY33" fmla="*/ 15509 h 103577"/>
                  <a:gd name="connsiteX34" fmla="*/ 70282 w 81360"/>
                  <a:gd name="connsiteY34" fmla="*/ 60374 h 103577"/>
                  <a:gd name="connsiteX35" fmla="*/ 32618 w 81360"/>
                  <a:gd name="connsiteY35" fmla="*/ 26587 h 103577"/>
                  <a:gd name="connsiteX36" fmla="*/ 66405 w 81360"/>
                  <a:gd name="connsiteY36" fmla="*/ 51512 h 103577"/>
                  <a:gd name="connsiteX37" fmla="*/ 49788 w 81360"/>
                  <a:gd name="connsiteY37" fmla="*/ 38218 h 103577"/>
                  <a:gd name="connsiteX38" fmla="*/ 32064 w 81360"/>
                  <a:gd name="connsiteY38" fmla="*/ 26033 h 103577"/>
                  <a:gd name="connsiteX39" fmla="*/ 30956 w 81360"/>
                  <a:gd name="connsiteY39" fmla="*/ 25479 h 103577"/>
                  <a:gd name="connsiteX40" fmla="*/ 32618 w 81360"/>
                  <a:gd name="connsiteY40" fmla="*/ 26587 h 10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81360" h="103577">
                    <a:moveTo>
                      <a:pt x="72498" y="91392"/>
                    </a:moveTo>
                    <a:cubicBezTo>
                      <a:pt x="54220" y="73667"/>
                      <a:pt x="29295" y="58158"/>
                      <a:pt x="8247" y="41542"/>
                    </a:cubicBezTo>
                    <a:cubicBezTo>
                      <a:pt x="13786" y="48742"/>
                      <a:pt x="24863" y="54835"/>
                      <a:pt x="32064" y="62036"/>
                    </a:cubicBezTo>
                    <a:cubicBezTo>
                      <a:pt x="35387" y="65359"/>
                      <a:pt x="28187" y="59266"/>
                      <a:pt x="27079" y="58158"/>
                    </a:cubicBezTo>
                    <a:cubicBezTo>
                      <a:pt x="18771" y="52619"/>
                      <a:pt x="9908" y="45973"/>
                      <a:pt x="1600" y="40434"/>
                    </a:cubicBezTo>
                    <a:cubicBezTo>
                      <a:pt x="2154" y="37664"/>
                      <a:pt x="1046" y="36557"/>
                      <a:pt x="1046" y="33787"/>
                    </a:cubicBezTo>
                    <a:cubicBezTo>
                      <a:pt x="4923" y="36003"/>
                      <a:pt x="7693" y="39326"/>
                      <a:pt x="11016" y="41542"/>
                    </a:cubicBezTo>
                    <a:cubicBezTo>
                      <a:pt x="9908" y="36557"/>
                      <a:pt x="1600" y="35449"/>
                      <a:pt x="492" y="29356"/>
                    </a:cubicBezTo>
                    <a:cubicBezTo>
                      <a:pt x="1600" y="28248"/>
                      <a:pt x="3262" y="30464"/>
                      <a:pt x="4370" y="31018"/>
                    </a:cubicBezTo>
                    <a:cubicBezTo>
                      <a:pt x="13232" y="37664"/>
                      <a:pt x="22094" y="45973"/>
                      <a:pt x="33726" y="49850"/>
                    </a:cubicBezTo>
                    <a:cubicBezTo>
                      <a:pt x="29295" y="44311"/>
                      <a:pt x="22094" y="40988"/>
                      <a:pt x="16001" y="36557"/>
                    </a:cubicBezTo>
                    <a:cubicBezTo>
                      <a:pt x="13232" y="34341"/>
                      <a:pt x="9908" y="32126"/>
                      <a:pt x="7139" y="29910"/>
                    </a:cubicBezTo>
                    <a:cubicBezTo>
                      <a:pt x="4370" y="27694"/>
                      <a:pt x="-62" y="25479"/>
                      <a:pt x="492" y="21602"/>
                    </a:cubicBezTo>
                    <a:cubicBezTo>
                      <a:pt x="2708" y="21048"/>
                      <a:pt x="3816" y="23263"/>
                      <a:pt x="4923" y="24371"/>
                    </a:cubicBezTo>
                    <a:cubicBezTo>
                      <a:pt x="16001" y="32679"/>
                      <a:pt x="28741" y="42096"/>
                      <a:pt x="40926" y="49850"/>
                    </a:cubicBezTo>
                    <a:cubicBezTo>
                      <a:pt x="28741" y="38218"/>
                      <a:pt x="13786" y="28802"/>
                      <a:pt x="492" y="17724"/>
                    </a:cubicBezTo>
                    <a:cubicBezTo>
                      <a:pt x="492" y="11632"/>
                      <a:pt x="-615" y="5539"/>
                      <a:pt x="492" y="0"/>
                    </a:cubicBezTo>
                    <a:cubicBezTo>
                      <a:pt x="27079" y="18832"/>
                      <a:pt x="53112" y="38218"/>
                      <a:pt x="81360" y="54835"/>
                    </a:cubicBezTo>
                    <a:cubicBezTo>
                      <a:pt x="80806" y="63143"/>
                      <a:pt x="79699" y="69790"/>
                      <a:pt x="80252" y="78652"/>
                    </a:cubicBezTo>
                    <a:cubicBezTo>
                      <a:pt x="67513" y="72006"/>
                      <a:pt x="56435" y="59820"/>
                      <a:pt x="42034" y="52619"/>
                    </a:cubicBezTo>
                    <a:cubicBezTo>
                      <a:pt x="46465" y="58712"/>
                      <a:pt x="54220" y="62589"/>
                      <a:pt x="60312" y="67574"/>
                    </a:cubicBezTo>
                    <a:cubicBezTo>
                      <a:pt x="66959" y="72559"/>
                      <a:pt x="73052" y="78098"/>
                      <a:pt x="79699" y="82529"/>
                    </a:cubicBezTo>
                    <a:cubicBezTo>
                      <a:pt x="79699" y="84191"/>
                      <a:pt x="79699" y="86407"/>
                      <a:pt x="79699" y="88068"/>
                    </a:cubicBezTo>
                    <a:cubicBezTo>
                      <a:pt x="63082" y="76991"/>
                      <a:pt x="48681" y="63697"/>
                      <a:pt x="31510" y="53173"/>
                    </a:cubicBezTo>
                    <a:cubicBezTo>
                      <a:pt x="45357" y="67021"/>
                      <a:pt x="64743" y="79206"/>
                      <a:pt x="80252" y="92499"/>
                    </a:cubicBezTo>
                    <a:cubicBezTo>
                      <a:pt x="80252" y="96377"/>
                      <a:pt x="80252" y="99700"/>
                      <a:pt x="80806" y="103577"/>
                    </a:cubicBezTo>
                    <a:cubicBezTo>
                      <a:pt x="56989" y="87514"/>
                      <a:pt x="34280" y="68682"/>
                      <a:pt x="11016" y="51512"/>
                    </a:cubicBezTo>
                    <a:cubicBezTo>
                      <a:pt x="7693" y="49296"/>
                      <a:pt x="3262" y="47634"/>
                      <a:pt x="2154" y="43203"/>
                    </a:cubicBezTo>
                    <a:cubicBezTo>
                      <a:pt x="3816" y="42649"/>
                      <a:pt x="5477" y="44865"/>
                      <a:pt x="6585" y="45419"/>
                    </a:cubicBezTo>
                    <a:cubicBezTo>
                      <a:pt x="28741" y="63143"/>
                      <a:pt x="54220" y="81976"/>
                      <a:pt x="78591" y="98592"/>
                    </a:cubicBezTo>
                    <a:cubicBezTo>
                      <a:pt x="69728" y="88068"/>
                      <a:pt x="51450" y="77544"/>
                      <a:pt x="42034" y="69236"/>
                    </a:cubicBezTo>
                    <a:cubicBezTo>
                      <a:pt x="51450" y="76991"/>
                      <a:pt x="62528" y="83637"/>
                      <a:pt x="72498" y="91392"/>
                    </a:cubicBezTo>
                    <a:close/>
                    <a:moveTo>
                      <a:pt x="70282" y="60374"/>
                    </a:moveTo>
                    <a:cubicBezTo>
                      <a:pt x="49235" y="45419"/>
                      <a:pt x="26525" y="29910"/>
                      <a:pt x="6031" y="15509"/>
                    </a:cubicBezTo>
                    <a:cubicBezTo>
                      <a:pt x="25971" y="32126"/>
                      <a:pt x="47573" y="47081"/>
                      <a:pt x="70282" y="60374"/>
                    </a:cubicBezTo>
                    <a:close/>
                    <a:moveTo>
                      <a:pt x="32618" y="26587"/>
                    </a:moveTo>
                    <a:cubicBezTo>
                      <a:pt x="42034" y="36557"/>
                      <a:pt x="55881" y="42649"/>
                      <a:pt x="66405" y="51512"/>
                    </a:cubicBezTo>
                    <a:cubicBezTo>
                      <a:pt x="62528" y="45419"/>
                      <a:pt x="55881" y="42096"/>
                      <a:pt x="49788" y="38218"/>
                    </a:cubicBezTo>
                    <a:cubicBezTo>
                      <a:pt x="44250" y="34341"/>
                      <a:pt x="38711" y="29356"/>
                      <a:pt x="32064" y="26033"/>
                    </a:cubicBezTo>
                    <a:cubicBezTo>
                      <a:pt x="32064" y="25479"/>
                      <a:pt x="31510" y="25479"/>
                      <a:pt x="30956" y="25479"/>
                    </a:cubicBezTo>
                    <a:cubicBezTo>
                      <a:pt x="30956" y="26587"/>
                      <a:pt x="32064" y="26033"/>
                      <a:pt x="32618" y="265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7" name="Freeform: Shape 1826">
                <a:extLst>
                  <a:ext uri="{FF2B5EF4-FFF2-40B4-BE49-F238E27FC236}">
                    <a16:creationId xmlns:a16="http://schemas.microsoft.com/office/drawing/2014/main" id="{5DE14EEE-EB50-40FD-8984-E18E6D2A588C}"/>
                  </a:ext>
                </a:extLst>
              </p:cNvPr>
              <p:cNvSpPr/>
              <p:nvPr/>
            </p:nvSpPr>
            <p:spPr>
              <a:xfrm>
                <a:off x="6049473" y="2844228"/>
                <a:ext cx="96376" cy="67082"/>
              </a:xfrm>
              <a:custGeom>
                <a:avLst/>
                <a:gdLst>
                  <a:gd name="connsiteX0" fmla="*/ 0 w 96376"/>
                  <a:gd name="connsiteY0" fmla="*/ 0 h 67082"/>
                  <a:gd name="connsiteX1" fmla="*/ 96377 w 96376"/>
                  <a:gd name="connsiteY1" fmla="*/ 67021 h 67082"/>
                  <a:gd name="connsiteX2" fmla="*/ 87515 w 96376"/>
                  <a:gd name="connsiteY2" fmla="*/ 62589 h 67082"/>
                  <a:gd name="connsiteX3" fmla="*/ 60374 w 96376"/>
                  <a:gd name="connsiteY3" fmla="*/ 44865 h 67082"/>
                  <a:gd name="connsiteX4" fmla="*/ 0 w 96376"/>
                  <a:gd name="connsiteY4" fmla="*/ 0 h 67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76" h="67082">
                    <a:moveTo>
                      <a:pt x="0" y="0"/>
                    </a:moveTo>
                    <a:cubicBezTo>
                      <a:pt x="31018" y="21602"/>
                      <a:pt x="63697" y="45419"/>
                      <a:pt x="96377" y="67021"/>
                    </a:cubicBezTo>
                    <a:cubicBezTo>
                      <a:pt x="93053" y="67574"/>
                      <a:pt x="90284" y="64251"/>
                      <a:pt x="87515" y="62589"/>
                    </a:cubicBezTo>
                    <a:cubicBezTo>
                      <a:pt x="78652" y="56497"/>
                      <a:pt x="69236" y="50958"/>
                      <a:pt x="60374" y="44865"/>
                    </a:cubicBezTo>
                    <a:cubicBezTo>
                      <a:pt x="39880" y="30464"/>
                      <a:pt x="19940" y="1495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8" name="Freeform: Shape 1827">
                <a:extLst>
                  <a:ext uri="{FF2B5EF4-FFF2-40B4-BE49-F238E27FC236}">
                    <a16:creationId xmlns:a16="http://schemas.microsoft.com/office/drawing/2014/main" id="{D7BF67F7-D0C7-4CE1-9C25-F1BEA4397667}"/>
                  </a:ext>
                </a:extLst>
              </p:cNvPr>
              <p:cNvSpPr/>
              <p:nvPr/>
            </p:nvSpPr>
            <p:spPr>
              <a:xfrm>
                <a:off x="6408393" y="2848659"/>
                <a:ext cx="17170" cy="9416"/>
              </a:xfrm>
              <a:custGeom>
                <a:avLst/>
                <a:gdLst>
                  <a:gd name="connsiteX0" fmla="*/ 17171 w 17170"/>
                  <a:gd name="connsiteY0" fmla="*/ 0 h 9416"/>
                  <a:gd name="connsiteX1" fmla="*/ 9416 w 17170"/>
                  <a:gd name="connsiteY1" fmla="*/ 4985 h 9416"/>
                  <a:gd name="connsiteX2" fmla="*/ 0 w 17170"/>
                  <a:gd name="connsiteY2" fmla="*/ 9416 h 9416"/>
                  <a:gd name="connsiteX3" fmla="*/ 17171 w 17170"/>
                  <a:gd name="connsiteY3" fmla="*/ 0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70" h="9416">
                    <a:moveTo>
                      <a:pt x="17171" y="0"/>
                    </a:moveTo>
                    <a:cubicBezTo>
                      <a:pt x="16063" y="2216"/>
                      <a:pt x="12739" y="3323"/>
                      <a:pt x="9416" y="4985"/>
                    </a:cubicBezTo>
                    <a:cubicBezTo>
                      <a:pt x="6093" y="6647"/>
                      <a:pt x="2769" y="7754"/>
                      <a:pt x="0" y="9416"/>
                    </a:cubicBezTo>
                    <a:cubicBezTo>
                      <a:pt x="3877" y="6647"/>
                      <a:pt x="11632" y="3323"/>
                      <a:pt x="171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9" name="Freeform: Shape 1828">
                <a:extLst>
                  <a:ext uri="{FF2B5EF4-FFF2-40B4-BE49-F238E27FC236}">
                    <a16:creationId xmlns:a16="http://schemas.microsoft.com/office/drawing/2014/main" id="{51AEB9EB-35D8-45C4-891A-41EA408719EF}"/>
                  </a:ext>
                </a:extLst>
              </p:cNvPr>
              <p:cNvSpPr/>
              <p:nvPr/>
            </p:nvSpPr>
            <p:spPr>
              <a:xfrm>
                <a:off x="6227271" y="2853090"/>
                <a:ext cx="183337" cy="97484"/>
              </a:xfrm>
              <a:custGeom>
                <a:avLst/>
                <a:gdLst>
                  <a:gd name="connsiteX0" fmla="*/ 183337 w 183337"/>
                  <a:gd name="connsiteY0" fmla="*/ 0 h 97484"/>
                  <a:gd name="connsiteX1" fmla="*/ 0 w 183337"/>
                  <a:gd name="connsiteY1" fmla="*/ 97484 h 97484"/>
                  <a:gd name="connsiteX2" fmla="*/ 22156 w 183337"/>
                  <a:gd name="connsiteY2" fmla="*/ 84191 h 97484"/>
                  <a:gd name="connsiteX3" fmla="*/ 183337 w 183337"/>
                  <a:gd name="connsiteY3" fmla="*/ 0 h 97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337" h="97484">
                    <a:moveTo>
                      <a:pt x="183337" y="0"/>
                    </a:moveTo>
                    <a:cubicBezTo>
                      <a:pt x="125179" y="31572"/>
                      <a:pt x="62036" y="66467"/>
                      <a:pt x="0" y="97484"/>
                    </a:cubicBezTo>
                    <a:cubicBezTo>
                      <a:pt x="5539" y="90838"/>
                      <a:pt x="14401" y="88068"/>
                      <a:pt x="22156" y="84191"/>
                    </a:cubicBezTo>
                    <a:cubicBezTo>
                      <a:pt x="75883" y="57051"/>
                      <a:pt x="129610" y="27694"/>
                      <a:pt x="1833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0" name="Freeform: Shape 1829">
                <a:extLst>
                  <a:ext uri="{FF2B5EF4-FFF2-40B4-BE49-F238E27FC236}">
                    <a16:creationId xmlns:a16="http://schemas.microsoft.com/office/drawing/2014/main" id="{E2FB033C-8422-4899-96BA-4D2FD8071B43}"/>
                  </a:ext>
                </a:extLst>
              </p:cNvPr>
              <p:cNvSpPr/>
              <p:nvPr/>
            </p:nvSpPr>
            <p:spPr>
              <a:xfrm>
                <a:off x="6007377" y="2857521"/>
                <a:ext cx="11631" cy="6646"/>
              </a:xfrm>
              <a:custGeom>
                <a:avLst/>
                <a:gdLst>
                  <a:gd name="connsiteX0" fmla="*/ 0 w 11631"/>
                  <a:gd name="connsiteY0" fmla="*/ 0 h 6646"/>
                  <a:gd name="connsiteX1" fmla="*/ 11632 w 11631"/>
                  <a:gd name="connsiteY1" fmla="*/ 6647 h 6646"/>
                  <a:gd name="connsiteX2" fmla="*/ 0 w 11631"/>
                  <a:gd name="connsiteY2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31" h="6646">
                    <a:moveTo>
                      <a:pt x="0" y="0"/>
                    </a:moveTo>
                    <a:cubicBezTo>
                      <a:pt x="2769" y="1108"/>
                      <a:pt x="9416" y="3323"/>
                      <a:pt x="11632" y="6647"/>
                    </a:cubicBezTo>
                    <a:cubicBezTo>
                      <a:pt x="7201" y="4985"/>
                      <a:pt x="3877" y="166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1" name="Freeform: Shape 1830">
                <a:extLst>
                  <a:ext uri="{FF2B5EF4-FFF2-40B4-BE49-F238E27FC236}">
                    <a16:creationId xmlns:a16="http://schemas.microsoft.com/office/drawing/2014/main" id="{565D1450-474C-4DF2-925B-FAD40D4EB9BE}"/>
                  </a:ext>
                </a:extLst>
              </p:cNvPr>
              <p:cNvSpPr/>
              <p:nvPr/>
            </p:nvSpPr>
            <p:spPr>
              <a:xfrm>
                <a:off x="6398423" y="2861398"/>
                <a:ext cx="35448" cy="20493"/>
              </a:xfrm>
              <a:custGeom>
                <a:avLst/>
                <a:gdLst>
                  <a:gd name="connsiteX0" fmla="*/ 35449 w 35448"/>
                  <a:gd name="connsiteY0" fmla="*/ 0 h 20493"/>
                  <a:gd name="connsiteX1" fmla="*/ 27141 w 35448"/>
                  <a:gd name="connsiteY1" fmla="*/ 6093 h 20493"/>
                  <a:gd name="connsiteX2" fmla="*/ 0 w 35448"/>
                  <a:gd name="connsiteY2" fmla="*/ 20494 h 20493"/>
                  <a:gd name="connsiteX3" fmla="*/ 35449 w 35448"/>
                  <a:gd name="connsiteY3" fmla="*/ 0 h 20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48" h="20493">
                    <a:moveTo>
                      <a:pt x="35449" y="0"/>
                    </a:moveTo>
                    <a:cubicBezTo>
                      <a:pt x="33787" y="2769"/>
                      <a:pt x="29910" y="4431"/>
                      <a:pt x="27141" y="6093"/>
                    </a:cubicBezTo>
                    <a:cubicBezTo>
                      <a:pt x="18278" y="10524"/>
                      <a:pt x="8862" y="16063"/>
                      <a:pt x="0" y="20494"/>
                    </a:cubicBezTo>
                    <a:cubicBezTo>
                      <a:pt x="8862" y="14401"/>
                      <a:pt x="23263" y="5539"/>
                      <a:pt x="354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2" name="Freeform: Shape 1831">
                <a:extLst>
                  <a:ext uri="{FF2B5EF4-FFF2-40B4-BE49-F238E27FC236}">
                    <a16:creationId xmlns:a16="http://schemas.microsoft.com/office/drawing/2014/main" id="{868FAEA9-5254-4683-AFED-6FC3C6405C71}"/>
                  </a:ext>
                </a:extLst>
              </p:cNvPr>
              <p:cNvSpPr/>
              <p:nvPr/>
            </p:nvSpPr>
            <p:spPr>
              <a:xfrm>
                <a:off x="6038949" y="2861952"/>
                <a:ext cx="5538" cy="3877"/>
              </a:xfrm>
              <a:custGeom>
                <a:avLst/>
                <a:gdLst>
                  <a:gd name="connsiteX0" fmla="*/ 0 w 5538"/>
                  <a:gd name="connsiteY0" fmla="*/ 0 h 3877"/>
                  <a:gd name="connsiteX1" fmla="*/ 5539 w 5538"/>
                  <a:gd name="connsiteY1" fmla="*/ 3877 h 3877"/>
                  <a:gd name="connsiteX2" fmla="*/ 0 w 5538"/>
                  <a:gd name="connsiteY2" fmla="*/ 0 h 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38" h="3877">
                    <a:moveTo>
                      <a:pt x="0" y="0"/>
                    </a:moveTo>
                    <a:cubicBezTo>
                      <a:pt x="1108" y="0"/>
                      <a:pt x="4985" y="1662"/>
                      <a:pt x="5539" y="3877"/>
                    </a:cubicBezTo>
                    <a:cubicBezTo>
                      <a:pt x="3877" y="2769"/>
                      <a:pt x="2216" y="110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3" name="Freeform: Shape 1832">
                <a:extLst>
                  <a:ext uri="{FF2B5EF4-FFF2-40B4-BE49-F238E27FC236}">
                    <a16:creationId xmlns:a16="http://schemas.microsoft.com/office/drawing/2014/main" id="{EFF7045A-1F5A-406B-922C-37AD43FB5B7C}"/>
                  </a:ext>
                </a:extLst>
              </p:cNvPr>
              <p:cNvSpPr/>
              <p:nvPr/>
            </p:nvSpPr>
            <p:spPr>
              <a:xfrm>
                <a:off x="6181198" y="2862758"/>
                <a:ext cx="259320" cy="144866"/>
              </a:xfrm>
              <a:custGeom>
                <a:avLst/>
                <a:gdLst>
                  <a:gd name="connsiteX0" fmla="*/ 216117 w 259320"/>
                  <a:gd name="connsiteY0" fmla="*/ 27442 h 144866"/>
                  <a:gd name="connsiteX1" fmla="*/ 258213 w 259320"/>
                  <a:gd name="connsiteY1" fmla="*/ 5287 h 144866"/>
                  <a:gd name="connsiteX2" fmla="*/ 258767 w 259320"/>
                  <a:gd name="connsiteY2" fmla="*/ 5841 h 144866"/>
                  <a:gd name="connsiteX3" fmla="*/ 33334 w 259320"/>
                  <a:gd name="connsiteY3" fmla="*/ 129358 h 144866"/>
                  <a:gd name="connsiteX4" fmla="*/ 16717 w 259320"/>
                  <a:gd name="connsiteY4" fmla="*/ 137666 h 144866"/>
                  <a:gd name="connsiteX5" fmla="*/ 101 w 259320"/>
                  <a:gd name="connsiteY5" fmla="*/ 144867 h 144866"/>
                  <a:gd name="connsiteX6" fmla="*/ 11179 w 259320"/>
                  <a:gd name="connsiteY6" fmla="*/ 136005 h 144866"/>
                  <a:gd name="connsiteX7" fmla="*/ 30011 w 259320"/>
                  <a:gd name="connsiteY7" fmla="*/ 124373 h 144866"/>
                  <a:gd name="connsiteX8" fmla="*/ 22810 w 259320"/>
                  <a:gd name="connsiteY8" fmla="*/ 127696 h 144866"/>
                  <a:gd name="connsiteX9" fmla="*/ 30565 w 259320"/>
                  <a:gd name="connsiteY9" fmla="*/ 121604 h 144866"/>
                  <a:gd name="connsiteX10" fmla="*/ 116971 w 259320"/>
                  <a:gd name="connsiteY10" fmla="*/ 75631 h 144866"/>
                  <a:gd name="connsiteX11" fmla="*/ 144666 w 259320"/>
                  <a:gd name="connsiteY11" fmla="*/ 59568 h 144866"/>
                  <a:gd name="connsiteX12" fmla="*/ 231073 w 259320"/>
                  <a:gd name="connsiteY12" fmla="*/ 14149 h 144866"/>
                  <a:gd name="connsiteX13" fmla="*/ 252674 w 259320"/>
                  <a:gd name="connsiteY13" fmla="*/ 2517 h 144866"/>
                  <a:gd name="connsiteX14" fmla="*/ 259321 w 259320"/>
                  <a:gd name="connsiteY14" fmla="*/ 302 h 144866"/>
                  <a:gd name="connsiteX15" fmla="*/ 249905 w 259320"/>
                  <a:gd name="connsiteY15" fmla="*/ 6949 h 144866"/>
                  <a:gd name="connsiteX16" fmla="*/ 227749 w 259320"/>
                  <a:gd name="connsiteY16" fmla="*/ 19134 h 144866"/>
                  <a:gd name="connsiteX17" fmla="*/ 218333 w 259320"/>
                  <a:gd name="connsiteY17" fmla="*/ 25781 h 144866"/>
                  <a:gd name="connsiteX18" fmla="*/ 216117 w 259320"/>
                  <a:gd name="connsiteY18" fmla="*/ 27442 h 144866"/>
                  <a:gd name="connsiteX19" fmla="*/ 163498 w 259320"/>
                  <a:gd name="connsiteY19" fmla="*/ 55691 h 144866"/>
                  <a:gd name="connsiteX20" fmla="*/ 169591 w 259320"/>
                  <a:gd name="connsiteY20" fmla="*/ 51814 h 144866"/>
                  <a:gd name="connsiteX21" fmla="*/ 163498 w 259320"/>
                  <a:gd name="connsiteY21" fmla="*/ 55691 h 144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9320" h="144866">
                    <a:moveTo>
                      <a:pt x="216117" y="27442"/>
                    </a:moveTo>
                    <a:cubicBezTo>
                      <a:pt x="229411" y="21350"/>
                      <a:pt x="244366" y="12487"/>
                      <a:pt x="258213" y="5287"/>
                    </a:cubicBezTo>
                    <a:cubicBezTo>
                      <a:pt x="259321" y="4733"/>
                      <a:pt x="259321" y="4733"/>
                      <a:pt x="258767" y="5841"/>
                    </a:cubicBezTo>
                    <a:cubicBezTo>
                      <a:pt x="185654" y="48490"/>
                      <a:pt x="109217" y="88370"/>
                      <a:pt x="33334" y="129358"/>
                    </a:cubicBezTo>
                    <a:cubicBezTo>
                      <a:pt x="27795" y="132128"/>
                      <a:pt x="22256" y="134897"/>
                      <a:pt x="16717" y="137666"/>
                    </a:cubicBezTo>
                    <a:cubicBezTo>
                      <a:pt x="11179" y="140436"/>
                      <a:pt x="6194" y="143759"/>
                      <a:pt x="101" y="144867"/>
                    </a:cubicBezTo>
                    <a:cubicBezTo>
                      <a:pt x="-1007" y="139328"/>
                      <a:pt x="7301" y="138220"/>
                      <a:pt x="11179" y="136005"/>
                    </a:cubicBezTo>
                    <a:cubicBezTo>
                      <a:pt x="17271" y="132128"/>
                      <a:pt x="23364" y="126589"/>
                      <a:pt x="30011" y="124373"/>
                    </a:cubicBezTo>
                    <a:cubicBezTo>
                      <a:pt x="28349" y="124373"/>
                      <a:pt x="25026" y="126589"/>
                      <a:pt x="22810" y="127696"/>
                    </a:cubicBezTo>
                    <a:cubicBezTo>
                      <a:pt x="23918" y="126035"/>
                      <a:pt x="29457" y="124927"/>
                      <a:pt x="30565" y="121604"/>
                    </a:cubicBezTo>
                    <a:cubicBezTo>
                      <a:pt x="58259" y="105541"/>
                      <a:pt x="88169" y="91140"/>
                      <a:pt x="116971" y="75631"/>
                    </a:cubicBezTo>
                    <a:cubicBezTo>
                      <a:pt x="126387" y="70646"/>
                      <a:pt x="135250" y="64553"/>
                      <a:pt x="144666" y="59568"/>
                    </a:cubicBezTo>
                    <a:cubicBezTo>
                      <a:pt x="173468" y="44059"/>
                      <a:pt x="202824" y="30212"/>
                      <a:pt x="231073" y="14149"/>
                    </a:cubicBezTo>
                    <a:cubicBezTo>
                      <a:pt x="238273" y="10272"/>
                      <a:pt x="245474" y="6949"/>
                      <a:pt x="252674" y="2517"/>
                    </a:cubicBezTo>
                    <a:cubicBezTo>
                      <a:pt x="254336" y="1410"/>
                      <a:pt x="256551" y="-806"/>
                      <a:pt x="259321" y="302"/>
                    </a:cubicBezTo>
                    <a:cubicBezTo>
                      <a:pt x="259321" y="4179"/>
                      <a:pt x="252674" y="5287"/>
                      <a:pt x="249905" y="6949"/>
                    </a:cubicBezTo>
                    <a:cubicBezTo>
                      <a:pt x="242704" y="10826"/>
                      <a:pt x="234950" y="15257"/>
                      <a:pt x="227749" y="19134"/>
                    </a:cubicBezTo>
                    <a:cubicBezTo>
                      <a:pt x="223872" y="20796"/>
                      <a:pt x="219995" y="22457"/>
                      <a:pt x="218333" y="25781"/>
                    </a:cubicBezTo>
                    <a:cubicBezTo>
                      <a:pt x="219441" y="26335"/>
                      <a:pt x="216671" y="26889"/>
                      <a:pt x="216117" y="27442"/>
                    </a:cubicBezTo>
                    <a:close/>
                    <a:moveTo>
                      <a:pt x="163498" y="55691"/>
                    </a:moveTo>
                    <a:cubicBezTo>
                      <a:pt x="164606" y="54583"/>
                      <a:pt x="170145" y="52367"/>
                      <a:pt x="169591" y="51814"/>
                    </a:cubicBezTo>
                    <a:cubicBezTo>
                      <a:pt x="167375" y="53475"/>
                      <a:pt x="162390" y="54029"/>
                      <a:pt x="163498" y="556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4" name="Freeform: Shape 1833">
                <a:extLst>
                  <a:ext uri="{FF2B5EF4-FFF2-40B4-BE49-F238E27FC236}">
                    <a16:creationId xmlns:a16="http://schemas.microsoft.com/office/drawing/2014/main" id="{A97C7C01-9E5B-48B9-988F-E9CB7EEBD635}"/>
                  </a:ext>
                </a:extLst>
              </p:cNvPr>
              <p:cNvSpPr/>
              <p:nvPr/>
            </p:nvSpPr>
            <p:spPr>
              <a:xfrm>
                <a:off x="6177421" y="2863060"/>
                <a:ext cx="119640" cy="65358"/>
              </a:xfrm>
              <a:custGeom>
                <a:avLst/>
                <a:gdLst>
                  <a:gd name="connsiteX0" fmla="*/ 0 w 119640"/>
                  <a:gd name="connsiteY0" fmla="*/ 65359 h 65358"/>
                  <a:gd name="connsiteX1" fmla="*/ 6647 w 119640"/>
                  <a:gd name="connsiteY1" fmla="*/ 61482 h 65358"/>
                  <a:gd name="connsiteX2" fmla="*/ 48742 w 119640"/>
                  <a:gd name="connsiteY2" fmla="*/ 38218 h 65358"/>
                  <a:gd name="connsiteX3" fmla="*/ 90838 w 119640"/>
                  <a:gd name="connsiteY3" fmla="*/ 14401 h 65358"/>
                  <a:gd name="connsiteX4" fmla="*/ 94715 w 119640"/>
                  <a:gd name="connsiteY4" fmla="*/ 14401 h 65358"/>
                  <a:gd name="connsiteX5" fmla="*/ 96377 w 119640"/>
                  <a:gd name="connsiteY5" fmla="*/ 11632 h 65358"/>
                  <a:gd name="connsiteX6" fmla="*/ 119640 w 119640"/>
                  <a:gd name="connsiteY6" fmla="*/ 0 h 65358"/>
                  <a:gd name="connsiteX7" fmla="*/ 117978 w 119640"/>
                  <a:gd name="connsiteY7" fmla="*/ 2216 h 65358"/>
                  <a:gd name="connsiteX8" fmla="*/ 91946 w 119640"/>
                  <a:gd name="connsiteY8" fmla="*/ 17171 h 65358"/>
                  <a:gd name="connsiteX9" fmla="*/ 61482 w 119640"/>
                  <a:gd name="connsiteY9" fmla="*/ 33787 h 65358"/>
                  <a:gd name="connsiteX10" fmla="*/ 0 w 119640"/>
                  <a:gd name="connsiteY10" fmla="*/ 65359 h 65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640" h="65358">
                    <a:moveTo>
                      <a:pt x="0" y="65359"/>
                    </a:moveTo>
                    <a:cubicBezTo>
                      <a:pt x="554" y="62036"/>
                      <a:pt x="4431" y="62036"/>
                      <a:pt x="6647" y="61482"/>
                    </a:cubicBezTo>
                    <a:cubicBezTo>
                      <a:pt x="21602" y="55389"/>
                      <a:pt x="34895" y="45973"/>
                      <a:pt x="48742" y="38218"/>
                    </a:cubicBezTo>
                    <a:cubicBezTo>
                      <a:pt x="63143" y="30464"/>
                      <a:pt x="76991" y="22156"/>
                      <a:pt x="90838" y="14401"/>
                    </a:cubicBezTo>
                    <a:cubicBezTo>
                      <a:pt x="91946" y="13847"/>
                      <a:pt x="93607" y="13293"/>
                      <a:pt x="94715" y="14401"/>
                    </a:cubicBezTo>
                    <a:cubicBezTo>
                      <a:pt x="96377" y="13847"/>
                      <a:pt x="94715" y="12186"/>
                      <a:pt x="96377" y="11632"/>
                    </a:cubicBezTo>
                    <a:cubicBezTo>
                      <a:pt x="104685" y="7754"/>
                      <a:pt x="111886" y="3877"/>
                      <a:pt x="119640" y="0"/>
                    </a:cubicBezTo>
                    <a:cubicBezTo>
                      <a:pt x="119640" y="1108"/>
                      <a:pt x="118532" y="2216"/>
                      <a:pt x="117978" y="2216"/>
                    </a:cubicBezTo>
                    <a:cubicBezTo>
                      <a:pt x="110224" y="7201"/>
                      <a:pt x="100254" y="12186"/>
                      <a:pt x="91946" y="17171"/>
                    </a:cubicBezTo>
                    <a:cubicBezTo>
                      <a:pt x="81976" y="22709"/>
                      <a:pt x="72006" y="28802"/>
                      <a:pt x="61482" y="33787"/>
                    </a:cubicBezTo>
                    <a:cubicBezTo>
                      <a:pt x="40434" y="42649"/>
                      <a:pt x="21602" y="57051"/>
                      <a:pt x="0" y="653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5" name="Freeform: Shape 1834">
                <a:extLst>
                  <a:ext uri="{FF2B5EF4-FFF2-40B4-BE49-F238E27FC236}">
                    <a16:creationId xmlns:a16="http://schemas.microsoft.com/office/drawing/2014/main" id="{F01D70FB-AE27-4CCB-B925-B588AE906A00}"/>
                  </a:ext>
                </a:extLst>
              </p:cNvPr>
              <p:cNvSpPr/>
              <p:nvPr/>
            </p:nvSpPr>
            <p:spPr>
              <a:xfrm>
                <a:off x="6428333" y="2869153"/>
                <a:ext cx="14401" cy="8308"/>
              </a:xfrm>
              <a:custGeom>
                <a:avLst/>
                <a:gdLst>
                  <a:gd name="connsiteX0" fmla="*/ 14401 w 14401"/>
                  <a:gd name="connsiteY0" fmla="*/ 0 h 8308"/>
                  <a:gd name="connsiteX1" fmla="*/ 0 w 14401"/>
                  <a:gd name="connsiteY1" fmla="*/ 8308 h 8308"/>
                  <a:gd name="connsiteX2" fmla="*/ 14401 w 14401"/>
                  <a:gd name="connsiteY2" fmla="*/ 0 h 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01" h="8308">
                    <a:moveTo>
                      <a:pt x="14401" y="0"/>
                    </a:moveTo>
                    <a:cubicBezTo>
                      <a:pt x="12186" y="3323"/>
                      <a:pt x="4985" y="6093"/>
                      <a:pt x="0" y="8308"/>
                    </a:cubicBezTo>
                    <a:cubicBezTo>
                      <a:pt x="2769" y="6647"/>
                      <a:pt x="10524" y="2769"/>
                      <a:pt x="144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6" name="Freeform: Shape 1835">
                <a:extLst>
                  <a:ext uri="{FF2B5EF4-FFF2-40B4-BE49-F238E27FC236}">
                    <a16:creationId xmlns:a16="http://schemas.microsoft.com/office/drawing/2014/main" id="{586F7DBF-4E16-4953-A557-A5C4BD14974E}"/>
                  </a:ext>
                </a:extLst>
              </p:cNvPr>
              <p:cNvSpPr/>
              <p:nvPr/>
            </p:nvSpPr>
            <p:spPr>
              <a:xfrm>
                <a:off x="6194038" y="2872476"/>
                <a:ext cx="248696" cy="136810"/>
              </a:xfrm>
              <a:custGeom>
                <a:avLst/>
                <a:gdLst>
                  <a:gd name="connsiteX0" fmla="*/ 248696 w 248696"/>
                  <a:gd name="connsiteY0" fmla="*/ 0 h 136810"/>
                  <a:gd name="connsiteX1" fmla="*/ 225987 w 248696"/>
                  <a:gd name="connsiteY1" fmla="*/ 14955 h 136810"/>
                  <a:gd name="connsiteX2" fmla="*/ 214355 w 248696"/>
                  <a:gd name="connsiteY2" fmla="*/ 22709 h 136810"/>
                  <a:gd name="connsiteX3" fmla="*/ 202170 w 248696"/>
                  <a:gd name="connsiteY3" fmla="*/ 28802 h 136810"/>
                  <a:gd name="connsiteX4" fmla="*/ 178906 w 248696"/>
                  <a:gd name="connsiteY4" fmla="*/ 44865 h 136810"/>
                  <a:gd name="connsiteX5" fmla="*/ 103577 w 248696"/>
                  <a:gd name="connsiteY5" fmla="*/ 85299 h 136810"/>
                  <a:gd name="connsiteX6" fmla="*/ 0 w 248696"/>
                  <a:gd name="connsiteY6" fmla="*/ 136811 h 136810"/>
                  <a:gd name="connsiteX7" fmla="*/ 248696 w 248696"/>
                  <a:gd name="connsiteY7" fmla="*/ 0 h 136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8696" h="136810">
                    <a:moveTo>
                      <a:pt x="248696" y="0"/>
                    </a:moveTo>
                    <a:cubicBezTo>
                      <a:pt x="242050" y="4985"/>
                      <a:pt x="233741" y="9416"/>
                      <a:pt x="225987" y="14955"/>
                    </a:cubicBezTo>
                    <a:cubicBezTo>
                      <a:pt x="222110" y="17724"/>
                      <a:pt x="218232" y="20494"/>
                      <a:pt x="214355" y="22709"/>
                    </a:cubicBezTo>
                    <a:cubicBezTo>
                      <a:pt x="210478" y="24925"/>
                      <a:pt x="206601" y="28248"/>
                      <a:pt x="202170" y="28802"/>
                    </a:cubicBezTo>
                    <a:cubicBezTo>
                      <a:pt x="196077" y="36003"/>
                      <a:pt x="187215" y="39880"/>
                      <a:pt x="178906" y="44865"/>
                    </a:cubicBezTo>
                    <a:cubicBezTo>
                      <a:pt x="155089" y="59266"/>
                      <a:pt x="129056" y="72006"/>
                      <a:pt x="103577" y="85299"/>
                    </a:cubicBezTo>
                    <a:cubicBezTo>
                      <a:pt x="69790" y="103023"/>
                      <a:pt x="34895" y="120194"/>
                      <a:pt x="0" y="136811"/>
                    </a:cubicBezTo>
                    <a:cubicBezTo>
                      <a:pt x="81422" y="90838"/>
                      <a:pt x="166167" y="45419"/>
                      <a:pt x="2486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7" name="Freeform: Shape 1836">
                <a:extLst>
                  <a:ext uri="{FF2B5EF4-FFF2-40B4-BE49-F238E27FC236}">
                    <a16:creationId xmlns:a16="http://schemas.microsoft.com/office/drawing/2014/main" id="{C76A4024-A7CE-4A2A-88D9-400589B6031B}"/>
                  </a:ext>
                </a:extLst>
              </p:cNvPr>
              <p:cNvSpPr/>
              <p:nvPr/>
            </p:nvSpPr>
            <p:spPr>
              <a:xfrm>
                <a:off x="6112616" y="2877461"/>
                <a:ext cx="43203" cy="29909"/>
              </a:xfrm>
              <a:custGeom>
                <a:avLst/>
                <a:gdLst>
                  <a:gd name="connsiteX0" fmla="*/ 0 w 43203"/>
                  <a:gd name="connsiteY0" fmla="*/ 0 h 29909"/>
                  <a:gd name="connsiteX1" fmla="*/ 43203 w 43203"/>
                  <a:gd name="connsiteY1" fmla="*/ 29910 h 29909"/>
                  <a:gd name="connsiteX2" fmla="*/ 0 w 43203"/>
                  <a:gd name="connsiteY2" fmla="*/ 0 h 29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203" h="29909">
                    <a:moveTo>
                      <a:pt x="0" y="0"/>
                    </a:moveTo>
                    <a:cubicBezTo>
                      <a:pt x="13293" y="9416"/>
                      <a:pt x="29910" y="18832"/>
                      <a:pt x="43203" y="29910"/>
                    </a:cubicBezTo>
                    <a:cubicBezTo>
                      <a:pt x="28248" y="20494"/>
                      <a:pt x="14401" y="997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8" name="Freeform: Shape 1837">
                <a:extLst>
                  <a:ext uri="{FF2B5EF4-FFF2-40B4-BE49-F238E27FC236}">
                    <a16:creationId xmlns:a16="http://schemas.microsoft.com/office/drawing/2014/main" id="{0936C181-216B-4436-8FC0-2A2F4303E8D2}"/>
                  </a:ext>
                </a:extLst>
              </p:cNvPr>
              <p:cNvSpPr/>
              <p:nvPr/>
            </p:nvSpPr>
            <p:spPr>
              <a:xfrm>
                <a:off x="6451596" y="2883000"/>
                <a:ext cx="11077" cy="10523"/>
              </a:xfrm>
              <a:custGeom>
                <a:avLst/>
                <a:gdLst>
                  <a:gd name="connsiteX0" fmla="*/ 11078 w 11077"/>
                  <a:gd name="connsiteY0" fmla="*/ 0 h 10523"/>
                  <a:gd name="connsiteX1" fmla="*/ 11078 w 11077"/>
                  <a:gd name="connsiteY1" fmla="*/ 3323 h 10523"/>
                  <a:gd name="connsiteX2" fmla="*/ 0 w 11077"/>
                  <a:gd name="connsiteY2" fmla="*/ 10524 h 10523"/>
                  <a:gd name="connsiteX3" fmla="*/ 8308 w 11077"/>
                  <a:gd name="connsiteY3" fmla="*/ 3877 h 10523"/>
                  <a:gd name="connsiteX4" fmla="*/ 11078 w 11077"/>
                  <a:gd name="connsiteY4" fmla="*/ 0 h 1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7" h="10523">
                    <a:moveTo>
                      <a:pt x="11078" y="0"/>
                    </a:moveTo>
                    <a:cubicBezTo>
                      <a:pt x="11078" y="1108"/>
                      <a:pt x="11078" y="2216"/>
                      <a:pt x="11078" y="3323"/>
                    </a:cubicBezTo>
                    <a:cubicBezTo>
                      <a:pt x="7754" y="6093"/>
                      <a:pt x="4431" y="8862"/>
                      <a:pt x="0" y="10524"/>
                    </a:cubicBezTo>
                    <a:cubicBezTo>
                      <a:pt x="1108" y="9970"/>
                      <a:pt x="5539" y="5539"/>
                      <a:pt x="8308" y="3877"/>
                    </a:cubicBezTo>
                    <a:cubicBezTo>
                      <a:pt x="8862" y="1662"/>
                      <a:pt x="9416" y="0"/>
                      <a:pt x="110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9" name="Freeform: Shape 1838">
                <a:extLst>
                  <a:ext uri="{FF2B5EF4-FFF2-40B4-BE49-F238E27FC236}">
                    <a16:creationId xmlns:a16="http://schemas.microsoft.com/office/drawing/2014/main" id="{E5799BB0-B0BF-4230-B5A5-402BB019B7AA}"/>
                  </a:ext>
                </a:extLst>
              </p:cNvPr>
              <p:cNvSpPr/>
              <p:nvPr/>
            </p:nvSpPr>
            <p:spPr>
              <a:xfrm>
                <a:off x="6441626" y="2887431"/>
                <a:ext cx="4431" cy="3323"/>
              </a:xfrm>
              <a:custGeom>
                <a:avLst/>
                <a:gdLst>
                  <a:gd name="connsiteX0" fmla="*/ 4431 w 4431"/>
                  <a:gd name="connsiteY0" fmla="*/ 0 h 3323"/>
                  <a:gd name="connsiteX1" fmla="*/ 0 w 4431"/>
                  <a:gd name="connsiteY1" fmla="*/ 3323 h 3323"/>
                  <a:gd name="connsiteX2" fmla="*/ 4431 w 4431"/>
                  <a:gd name="connsiteY2" fmla="*/ 0 h 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31" h="3323">
                    <a:moveTo>
                      <a:pt x="4431" y="0"/>
                    </a:moveTo>
                    <a:cubicBezTo>
                      <a:pt x="4431" y="1108"/>
                      <a:pt x="1662" y="2769"/>
                      <a:pt x="0" y="3323"/>
                    </a:cubicBezTo>
                    <a:cubicBezTo>
                      <a:pt x="1108" y="1662"/>
                      <a:pt x="3323" y="1108"/>
                      <a:pt x="44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0" name="Freeform: Shape 1839">
                <a:extLst>
                  <a:ext uri="{FF2B5EF4-FFF2-40B4-BE49-F238E27FC236}">
                    <a16:creationId xmlns:a16="http://schemas.microsoft.com/office/drawing/2014/main" id="{0077C62F-7F7E-4690-80C3-31F45188F262}"/>
                  </a:ext>
                </a:extLst>
              </p:cNvPr>
              <p:cNvSpPr/>
              <p:nvPr/>
            </p:nvSpPr>
            <p:spPr>
              <a:xfrm>
                <a:off x="6247211" y="2901278"/>
                <a:ext cx="14401" cy="10523"/>
              </a:xfrm>
              <a:custGeom>
                <a:avLst/>
                <a:gdLst>
                  <a:gd name="connsiteX0" fmla="*/ 14401 w 14401"/>
                  <a:gd name="connsiteY0" fmla="*/ 0 h 10523"/>
                  <a:gd name="connsiteX1" fmla="*/ 0 w 14401"/>
                  <a:gd name="connsiteY1" fmla="*/ 10524 h 10523"/>
                  <a:gd name="connsiteX2" fmla="*/ 9416 w 14401"/>
                  <a:gd name="connsiteY2" fmla="*/ 3877 h 10523"/>
                  <a:gd name="connsiteX3" fmla="*/ 14401 w 14401"/>
                  <a:gd name="connsiteY3" fmla="*/ 0 h 1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01" h="10523">
                    <a:moveTo>
                      <a:pt x="14401" y="0"/>
                    </a:moveTo>
                    <a:cubicBezTo>
                      <a:pt x="13293" y="4985"/>
                      <a:pt x="2769" y="8862"/>
                      <a:pt x="0" y="10524"/>
                    </a:cubicBezTo>
                    <a:cubicBezTo>
                      <a:pt x="3323" y="8308"/>
                      <a:pt x="7201" y="6647"/>
                      <a:pt x="9416" y="3877"/>
                    </a:cubicBezTo>
                    <a:cubicBezTo>
                      <a:pt x="-1108" y="8308"/>
                      <a:pt x="12186" y="2216"/>
                      <a:pt x="144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1" name="Freeform: Shape 1840">
                <a:extLst>
                  <a:ext uri="{FF2B5EF4-FFF2-40B4-BE49-F238E27FC236}">
                    <a16:creationId xmlns:a16="http://schemas.microsoft.com/office/drawing/2014/main" id="{F5B9C9D2-E89E-45EB-B105-1D253D71EB62}"/>
                  </a:ext>
                </a:extLst>
              </p:cNvPr>
              <p:cNvSpPr/>
              <p:nvPr/>
            </p:nvSpPr>
            <p:spPr>
              <a:xfrm>
                <a:off x="6258843" y="2903494"/>
                <a:ext cx="10523" cy="5538"/>
              </a:xfrm>
              <a:custGeom>
                <a:avLst/>
                <a:gdLst>
                  <a:gd name="connsiteX0" fmla="*/ 10524 w 10523"/>
                  <a:gd name="connsiteY0" fmla="*/ 0 h 5538"/>
                  <a:gd name="connsiteX1" fmla="*/ 0 w 10523"/>
                  <a:gd name="connsiteY1" fmla="*/ 5539 h 5538"/>
                  <a:gd name="connsiteX2" fmla="*/ 10524 w 10523"/>
                  <a:gd name="connsiteY2" fmla="*/ 0 h 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23" h="5538">
                    <a:moveTo>
                      <a:pt x="10524" y="0"/>
                    </a:moveTo>
                    <a:cubicBezTo>
                      <a:pt x="9416" y="554"/>
                      <a:pt x="3323" y="4431"/>
                      <a:pt x="0" y="5539"/>
                    </a:cubicBezTo>
                    <a:cubicBezTo>
                      <a:pt x="1108" y="4985"/>
                      <a:pt x="7201" y="1662"/>
                      <a:pt x="10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2" name="Freeform: Shape 1841">
                <a:extLst>
                  <a:ext uri="{FF2B5EF4-FFF2-40B4-BE49-F238E27FC236}">
                    <a16:creationId xmlns:a16="http://schemas.microsoft.com/office/drawing/2014/main" id="{0640749C-C619-4D46-B42C-1DFE60BBA730}"/>
                  </a:ext>
                </a:extLst>
              </p:cNvPr>
              <p:cNvSpPr/>
              <p:nvPr/>
            </p:nvSpPr>
            <p:spPr>
              <a:xfrm>
                <a:off x="6212870" y="2904601"/>
                <a:ext cx="60373" cy="35448"/>
              </a:xfrm>
              <a:custGeom>
                <a:avLst/>
                <a:gdLst>
                  <a:gd name="connsiteX0" fmla="*/ 60374 w 60373"/>
                  <a:gd name="connsiteY0" fmla="*/ 0 h 35448"/>
                  <a:gd name="connsiteX1" fmla="*/ 27694 w 60373"/>
                  <a:gd name="connsiteY1" fmla="*/ 20494 h 35448"/>
                  <a:gd name="connsiteX2" fmla="*/ 0 w 60373"/>
                  <a:gd name="connsiteY2" fmla="*/ 35449 h 35448"/>
                  <a:gd name="connsiteX3" fmla="*/ 17724 w 60373"/>
                  <a:gd name="connsiteY3" fmla="*/ 22709 h 35448"/>
                  <a:gd name="connsiteX4" fmla="*/ 60374 w 60373"/>
                  <a:gd name="connsiteY4" fmla="*/ 0 h 35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73" h="35448">
                    <a:moveTo>
                      <a:pt x="60374" y="0"/>
                    </a:moveTo>
                    <a:cubicBezTo>
                      <a:pt x="55389" y="8862"/>
                      <a:pt x="38772" y="14955"/>
                      <a:pt x="27694" y="20494"/>
                    </a:cubicBezTo>
                    <a:cubicBezTo>
                      <a:pt x="17724" y="25479"/>
                      <a:pt x="8308" y="31018"/>
                      <a:pt x="0" y="35449"/>
                    </a:cubicBezTo>
                    <a:cubicBezTo>
                      <a:pt x="2216" y="29356"/>
                      <a:pt x="9970" y="27141"/>
                      <a:pt x="17724" y="22709"/>
                    </a:cubicBezTo>
                    <a:cubicBezTo>
                      <a:pt x="31018" y="14955"/>
                      <a:pt x="47081" y="7754"/>
                      <a:pt x="603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3" name="Freeform: Shape 1842">
                <a:extLst>
                  <a:ext uri="{FF2B5EF4-FFF2-40B4-BE49-F238E27FC236}">
                    <a16:creationId xmlns:a16="http://schemas.microsoft.com/office/drawing/2014/main" id="{E218B580-BDD5-4C42-A031-CA5107313553}"/>
                  </a:ext>
                </a:extLst>
              </p:cNvPr>
              <p:cNvSpPr/>
              <p:nvPr/>
            </p:nvSpPr>
            <p:spPr>
              <a:xfrm>
                <a:off x="6223948" y="2915125"/>
                <a:ext cx="17724" cy="9416"/>
              </a:xfrm>
              <a:custGeom>
                <a:avLst/>
                <a:gdLst>
                  <a:gd name="connsiteX0" fmla="*/ 17724 w 17724"/>
                  <a:gd name="connsiteY0" fmla="*/ 0 h 9416"/>
                  <a:gd name="connsiteX1" fmla="*/ 0 w 17724"/>
                  <a:gd name="connsiteY1" fmla="*/ 9416 h 9416"/>
                  <a:gd name="connsiteX2" fmla="*/ 17724 w 17724"/>
                  <a:gd name="connsiteY2" fmla="*/ 0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24" h="9416">
                    <a:moveTo>
                      <a:pt x="17724" y="0"/>
                    </a:moveTo>
                    <a:cubicBezTo>
                      <a:pt x="14401" y="2216"/>
                      <a:pt x="6093" y="6647"/>
                      <a:pt x="0" y="9416"/>
                    </a:cubicBezTo>
                    <a:cubicBezTo>
                      <a:pt x="6093" y="5539"/>
                      <a:pt x="11632" y="2769"/>
                      <a:pt x="177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4" name="Freeform: Shape 1843">
                <a:extLst>
                  <a:ext uri="{FF2B5EF4-FFF2-40B4-BE49-F238E27FC236}">
                    <a16:creationId xmlns:a16="http://schemas.microsoft.com/office/drawing/2014/main" id="{68F59C86-F524-46DD-9458-01C7E8E3EE31}"/>
                  </a:ext>
                </a:extLst>
              </p:cNvPr>
              <p:cNvSpPr/>
              <p:nvPr/>
            </p:nvSpPr>
            <p:spPr>
              <a:xfrm>
                <a:off x="6221178" y="2915679"/>
                <a:ext cx="45061" cy="24925"/>
              </a:xfrm>
              <a:custGeom>
                <a:avLst/>
                <a:gdLst>
                  <a:gd name="connsiteX0" fmla="*/ 44865 w 45061"/>
                  <a:gd name="connsiteY0" fmla="*/ 0 h 24925"/>
                  <a:gd name="connsiteX1" fmla="*/ 40988 w 45061"/>
                  <a:gd name="connsiteY1" fmla="*/ 3877 h 24925"/>
                  <a:gd name="connsiteX2" fmla="*/ 554 w 45061"/>
                  <a:gd name="connsiteY2" fmla="*/ 24371 h 24925"/>
                  <a:gd name="connsiteX3" fmla="*/ 0 w 45061"/>
                  <a:gd name="connsiteY3" fmla="*/ 24925 h 24925"/>
                  <a:gd name="connsiteX4" fmla="*/ 22709 w 45061"/>
                  <a:gd name="connsiteY4" fmla="*/ 10524 h 24925"/>
                  <a:gd name="connsiteX5" fmla="*/ 44865 w 45061"/>
                  <a:gd name="connsiteY5" fmla="*/ 0 h 24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061" h="24925">
                    <a:moveTo>
                      <a:pt x="44865" y="0"/>
                    </a:moveTo>
                    <a:cubicBezTo>
                      <a:pt x="45973" y="3323"/>
                      <a:pt x="42096" y="3323"/>
                      <a:pt x="40988" y="3877"/>
                    </a:cubicBezTo>
                    <a:cubicBezTo>
                      <a:pt x="28802" y="10524"/>
                      <a:pt x="13847" y="18278"/>
                      <a:pt x="554" y="24371"/>
                    </a:cubicBezTo>
                    <a:cubicBezTo>
                      <a:pt x="0" y="24371"/>
                      <a:pt x="0" y="24371"/>
                      <a:pt x="0" y="24925"/>
                    </a:cubicBezTo>
                    <a:cubicBezTo>
                      <a:pt x="2769" y="20494"/>
                      <a:pt x="16063" y="14401"/>
                      <a:pt x="22709" y="10524"/>
                    </a:cubicBezTo>
                    <a:cubicBezTo>
                      <a:pt x="30464" y="6093"/>
                      <a:pt x="38218" y="2769"/>
                      <a:pt x="44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5" name="Freeform: Shape 1844">
                <a:extLst>
                  <a:ext uri="{FF2B5EF4-FFF2-40B4-BE49-F238E27FC236}">
                    <a16:creationId xmlns:a16="http://schemas.microsoft.com/office/drawing/2014/main" id="{253CB007-E20A-4C68-8093-1760BE085E06}"/>
                  </a:ext>
                </a:extLst>
              </p:cNvPr>
              <p:cNvSpPr/>
              <p:nvPr/>
            </p:nvSpPr>
            <p:spPr>
              <a:xfrm>
                <a:off x="6221178" y="2924541"/>
                <a:ext cx="8308" cy="5538"/>
              </a:xfrm>
              <a:custGeom>
                <a:avLst/>
                <a:gdLst>
                  <a:gd name="connsiteX0" fmla="*/ 8308 w 8308"/>
                  <a:gd name="connsiteY0" fmla="*/ 0 h 5538"/>
                  <a:gd name="connsiteX1" fmla="*/ 0 w 8308"/>
                  <a:gd name="connsiteY1" fmla="*/ 5539 h 5538"/>
                  <a:gd name="connsiteX2" fmla="*/ 8308 w 8308"/>
                  <a:gd name="connsiteY2" fmla="*/ 0 h 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08" h="5538">
                    <a:moveTo>
                      <a:pt x="8308" y="0"/>
                    </a:moveTo>
                    <a:cubicBezTo>
                      <a:pt x="7754" y="2216"/>
                      <a:pt x="2216" y="3323"/>
                      <a:pt x="0" y="5539"/>
                    </a:cubicBezTo>
                    <a:cubicBezTo>
                      <a:pt x="0" y="2769"/>
                      <a:pt x="6093" y="2216"/>
                      <a:pt x="83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6" name="Freeform: Shape 1845">
                <a:extLst>
                  <a:ext uri="{FF2B5EF4-FFF2-40B4-BE49-F238E27FC236}">
                    <a16:creationId xmlns:a16="http://schemas.microsoft.com/office/drawing/2014/main" id="{7F7F3242-1FEF-49AC-9012-CCA478D30AA9}"/>
                  </a:ext>
                </a:extLst>
              </p:cNvPr>
              <p:cNvSpPr/>
              <p:nvPr/>
            </p:nvSpPr>
            <p:spPr>
              <a:xfrm>
                <a:off x="6216085" y="2925606"/>
                <a:ext cx="5756" cy="2829"/>
              </a:xfrm>
              <a:custGeom>
                <a:avLst/>
                <a:gdLst>
                  <a:gd name="connsiteX0" fmla="*/ 5648 w 5756"/>
                  <a:gd name="connsiteY0" fmla="*/ 43 h 2829"/>
                  <a:gd name="connsiteX1" fmla="*/ 109 w 5756"/>
                  <a:gd name="connsiteY1" fmla="*/ 2259 h 2829"/>
                  <a:gd name="connsiteX2" fmla="*/ 5648 w 5756"/>
                  <a:gd name="connsiteY2" fmla="*/ 43 h 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6" h="2829">
                    <a:moveTo>
                      <a:pt x="5648" y="43"/>
                    </a:moveTo>
                    <a:cubicBezTo>
                      <a:pt x="6755" y="-511"/>
                      <a:pt x="-999" y="4474"/>
                      <a:pt x="109" y="2259"/>
                    </a:cubicBezTo>
                    <a:cubicBezTo>
                      <a:pt x="2324" y="1705"/>
                      <a:pt x="3432" y="597"/>
                      <a:pt x="5648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7" name="Freeform: Shape 1846">
                <a:extLst>
                  <a:ext uri="{FF2B5EF4-FFF2-40B4-BE49-F238E27FC236}">
                    <a16:creationId xmlns:a16="http://schemas.microsoft.com/office/drawing/2014/main" id="{E8CD7FE2-0860-4035-9387-DB3F1AFBDC1F}"/>
                  </a:ext>
                </a:extLst>
              </p:cNvPr>
              <p:cNvSpPr/>
              <p:nvPr/>
            </p:nvSpPr>
            <p:spPr>
              <a:xfrm>
                <a:off x="6335834" y="2926562"/>
                <a:ext cx="44864" cy="23458"/>
              </a:xfrm>
              <a:custGeom>
                <a:avLst/>
                <a:gdLst>
                  <a:gd name="connsiteX0" fmla="*/ 44865 w 44864"/>
                  <a:gd name="connsiteY0" fmla="*/ 195 h 23458"/>
                  <a:gd name="connsiteX1" fmla="*/ 0 w 44864"/>
                  <a:gd name="connsiteY1" fmla="*/ 23458 h 23458"/>
                  <a:gd name="connsiteX2" fmla="*/ 33787 w 44864"/>
                  <a:gd name="connsiteY2" fmla="*/ 5180 h 23458"/>
                  <a:gd name="connsiteX3" fmla="*/ 44865 w 44864"/>
                  <a:gd name="connsiteY3" fmla="*/ 195 h 23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864" h="23458">
                    <a:moveTo>
                      <a:pt x="44865" y="195"/>
                    </a:moveTo>
                    <a:cubicBezTo>
                      <a:pt x="32126" y="10165"/>
                      <a:pt x="14401" y="15150"/>
                      <a:pt x="0" y="23458"/>
                    </a:cubicBezTo>
                    <a:cubicBezTo>
                      <a:pt x="9970" y="17366"/>
                      <a:pt x="22709" y="11273"/>
                      <a:pt x="33787" y="5180"/>
                    </a:cubicBezTo>
                    <a:cubicBezTo>
                      <a:pt x="37111" y="2964"/>
                      <a:pt x="40988" y="-913"/>
                      <a:pt x="44865" y="195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8" name="Freeform: Shape 1847">
                <a:extLst>
                  <a:ext uri="{FF2B5EF4-FFF2-40B4-BE49-F238E27FC236}">
                    <a16:creationId xmlns:a16="http://schemas.microsoft.com/office/drawing/2014/main" id="{5B4A4FD2-2DB8-4028-9E8C-323139815241}"/>
                  </a:ext>
                </a:extLst>
              </p:cNvPr>
              <p:cNvSpPr/>
              <p:nvPr/>
            </p:nvSpPr>
            <p:spPr>
              <a:xfrm>
                <a:off x="6199577" y="2937281"/>
                <a:ext cx="4484" cy="4431"/>
              </a:xfrm>
              <a:custGeom>
                <a:avLst/>
                <a:gdLst>
                  <a:gd name="connsiteX0" fmla="*/ 4431 w 4484"/>
                  <a:gd name="connsiteY0" fmla="*/ 0 h 4431"/>
                  <a:gd name="connsiteX1" fmla="*/ 0 w 4484"/>
                  <a:gd name="connsiteY1" fmla="*/ 4431 h 4431"/>
                  <a:gd name="connsiteX2" fmla="*/ 4431 w 4484"/>
                  <a:gd name="connsiteY2" fmla="*/ 0 h 4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84" h="4431">
                    <a:moveTo>
                      <a:pt x="4431" y="0"/>
                    </a:moveTo>
                    <a:cubicBezTo>
                      <a:pt x="4985" y="2216"/>
                      <a:pt x="1108" y="3323"/>
                      <a:pt x="0" y="4431"/>
                    </a:cubicBezTo>
                    <a:cubicBezTo>
                      <a:pt x="0" y="2769"/>
                      <a:pt x="2769" y="554"/>
                      <a:pt x="44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9" name="Freeform: Shape 1848">
                <a:extLst>
                  <a:ext uri="{FF2B5EF4-FFF2-40B4-BE49-F238E27FC236}">
                    <a16:creationId xmlns:a16="http://schemas.microsoft.com/office/drawing/2014/main" id="{5C259E4B-E159-4AE3-B784-51DA35023C79}"/>
                  </a:ext>
                </a:extLst>
              </p:cNvPr>
              <p:cNvSpPr/>
              <p:nvPr/>
            </p:nvSpPr>
            <p:spPr>
              <a:xfrm>
                <a:off x="6200685" y="2938389"/>
                <a:ext cx="9416" cy="8862"/>
              </a:xfrm>
              <a:custGeom>
                <a:avLst/>
                <a:gdLst>
                  <a:gd name="connsiteX0" fmla="*/ 9416 w 9416"/>
                  <a:gd name="connsiteY0" fmla="*/ 0 h 8862"/>
                  <a:gd name="connsiteX1" fmla="*/ 0 w 9416"/>
                  <a:gd name="connsiteY1" fmla="*/ 8862 h 8862"/>
                  <a:gd name="connsiteX2" fmla="*/ 9416 w 9416"/>
                  <a:gd name="connsiteY2" fmla="*/ 0 h 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16" h="8862">
                    <a:moveTo>
                      <a:pt x="9416" y="0"/>
                    </a:moveTo>
                    <a:cubicBezTo>
                      <a:pt x="8862" y="3877"/>
                      <a:pt x="3323" y="6093"/>
                      <a:pt x="0" y="8862"/>
                    </a:cubicBezTo>
                    <a:cubicBezTo>
                      <a:pt x="554" y="4985"/>
                      <a:pt x="5539" y="2216"/>
                      <a:pt x="94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0" name="Freeform: Shape 1849">
                <a:extLst>
                  <a:ext uri="{FF2B5EF4-FFF2-40B4-BE49-F238E27FC236}">
                    <a16:creationId xmlns:a16="http://schemas.microsoft.com/office/drawing/2014/main" id="{CB073A00-AE56-4B40-8EAF-77BB579A7A83}"/>
                  </a:ext>
                </a:extLst>
              </p:cNvPr>
              <p:cNvSpPr/>
              <p:nvPr/>
            </p:nvSpPr>
            <p:spPr>
              <a:xfrm>
                <a:off x="6206777" y="2940050"/>
                <a:ext cx="11631" cy="7200"/>
              </a:xfrm>
              <a:custGeom>
                <a:avLst/>
                <a:gdLst>
                  <a:gd name="connsiteX0" fmla="*/ 11632 w 11631"/>
                  <a:gd name="connsiteY0" fmla="*/ 0 h 7200"/>
                  <a:gd name="connsiteX1" fmla="*/ 0 w 11631"/>
                  <a:gd name="connsiteY1" fmla="*/ 7201 h 7200"/>
                  <a:gd name="connsiteX2" fmla="*/ 11632 w 11631"/>
                  <a:gd name="connsiteY2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31" h="7200">
                    <a:moveTo>
                      <a:pt x="11632" y="0"/>
                    </a:moveTo>
                    <a:cubicBezTo>
                      <a:pt x="10524" y="3323"/>
                      <a:pt x="4431" y="5539"/>
                      <a:pt x="0" y="7201"/>
                    </a:cubicBezTo>
                    <a:cubicBezTo>
                      <a:pt x="2769" y="3877"/>
                      <a:pt x="8308" y="2769"/>
                      <a:pt x="116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1" name="Freeform: Shape 1850">
                <a:extLst>
                  <a:ext uri="{FF2B5EF4-FFF2-40B4-BE49-F238E27FC236}">
                    <a16:creationId xmlns:a16="http://schemas.microsoft.com/office/drawing/2014/main" id="{A8366D0C-4454-4C90-9F83-198003DF29E9}"/>
                  </a:ext>
                </a:extLst>
              </p:cNvPr>
              <p:cNvSpPr/>
              <p:nvPr/>
            </p:nvSpPr>
            <p:spPr>
              <a:xfrm>
                <a:off x="6191181" y="2942266"/>
                <a:ext cx="3081" cy="3877"/>
              </a:xfrm>
              <a:custGeom>
                <a:avLst/>
                <a:gdLst>
                  <a:gd name="connsiteX0" fmla="*/ 2857 w 3081"/>
                  <a:gd name="connsiteY0" fmla="*/ 0 h 3877"/>
                  <a:gd name="connsiteX1" fmla="*/ 87 w 3081"/>
                  <a:gd name="connsiteY1" fmla="*/ 3877 h 3877"/>
                  <a:gd name="connsiteX2" fmla="*/ 2857 w 3081"/>
                  <a:gd name="connsiteY2" fmla="*/ 0 h 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81" h="3877">
                    <a:moveTo>
                      <a:pt x="2857" y="0"/>
                    </a:moveTo>
                    <a:cubicBezTo>
                      <a:pt x="3965" y="1108"/>
                      <a:pt x="641" y="2769"/>
                      <a:pt x="87" y="3877"/>
                    </a:cubicBezTo>
                    <a:cubicBezTo>
                      <a:pt x="-466" y="2769"/>
                      <a:pt x="1749" y="554"/>
                      <a:pt x="28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2" name="Freeform: Shape 1851">
                <a:extLst>
                  <a:ext uri="{FF2B5EF4-FFF2-40B4-BE49-F238E27FC236}">
                    <a16:creationId xmlns:a16="http://schemas.microsoft.com/office/drawing/2014/main" id="{57FDD387-103D-4A7E-AAF6-B03ED6585207}"/>
                  </a:ext>
                </a:extLst>
              </p:cNvPr>
              <p:cNvSpPr/>
              <p:nvPr/>
            </p:nvSpPr>
            <p:spPr>
              <a:xfrm>
                <a:off x="6196479" y="2948912"/>
                <a:ext cx="5867" cy="3114"/>
              </a:xfrm>
              <a:custGeom>
                <a:avLst/>
                <a:gdLst>
                  <a:gd name="connsiteX0" fmla="*/ 5867 w 5867"/>
                  <a:gd name="connsiteY0" fmla="*/ 0 h 3114"/>
                  <a:gd name="connsiteX1" fmla="*/ 3098 w 5867"/>
                  <a:gd name="connsiteY1" fmla="*/ 1108 h 3114"/>
                  <a:gd name="connsiteX2" fmla="*/ 5867 w 5867"/>
                  <a:gd name="connsiteY2" fmla="*/ 0 h 3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867" h="3114">
                    <a:moveTo>
                      <a:pt x="5867" y="0"/>
                    </a:moveTo>
                    <a:cubicBezTo>
                      <a:pt x="1990" y="3323"/>
                      <a:pt x="-3549" y="4431"/>
                      <a:pt x="3098" y="1108"/>
                    </a:cubicBezTo>
                    <a:cubicBezTo>
                      <a:pt x="4206" y="1108"/>
                      <a:pt x="4206" y="554"/>
                      <a:pt x="58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3" name="Freeform: Shape 1852">
                <a:extLst>
                  <a:ext uri="{FF2B5EF4-FFF2-40B4-BE49-F238E27FC236}">
                    <a16:creationId xmlns:a16="http://schemas.microsoft.com/office/drawing/2014/main" id="{A9D6983A-4581-4193-A5C9-76AC42E5BED2}"/>
                  </a:ext>
                </a:extLst>
              </p:cNvPr>
              <p:cNvSpPr/>
              <p:nvPr/>
            </p:nvSpPr>
            <p:spPr>
              <a:xfrm>
                <a:off x="6181852" y="2949466"/>
                <a:ext cx="6646" cy="7200"/>
              </a:xfrm>
              <a:custGeom>
                <a:avLst/>
                <a:gdLst>
                  <a:gd name="connsiteX0" fmla="*/ 6647 w 6646"/>
                  <a:gd name="connsiteY0" fmla="*/ 0 h 7200"/>
                  <a:gd name="connsiteX1" fmla="*/ 0 w 6646"/>
                  <a:gd name="connsiteY1" fmla="*/ 7201 h 7200"/>
                  <a:gd name="connsiteX2" fmla="*/ 6647 w 6646"/>
                  <a:gd name="connsiteY2" fmla="*/ 0 h 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46" h="7200">
                    <a:moveTo>
                      <a:pt x="6647" y="0"/>
                    </a:moveTo>
                    <a:cubicBezTo>
                      <a:pt x="6093" y="2216"/>
                      <a:pt x="3323" y="6647"/>
                      <a:pt x="0" y="7201"/>
                    </a:cubicBezTo>
                    <a:cubicBezTo>
                      <a:pt x="1662" y="4431"/>
                      <a:pt x="3877" y="1662"/>
                      <a:pt x="6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4" name="Freeform: Shape 1853">
                <a:extLst>
                  <a:ext uri="{FF2B5EF4-FFF2-40B4-BE49-F238E27FC236}">
                    <a16:creationId xmlns:a16="http://schemas.microsoft.com/office/drawing/2014/main" id="{267A7949-58DC-4A26-96E3-3B2CCCF66E38}"/>
                  </a:ext>
                </a:extLst>
              </p:cNvPr>
              <p:cNvSpPr/>
              <p:nvPr/>
            </p:nvSpPr>
            <p:spPr>
              <a:xfrm>
                <a:off x="6212870" y="2950020"/>
                <a:ext cx="12739" cy="9416"/>
              </a:xfrm>
              <a:custGeom>
                <a:avLst/>
                <a:gdLst>
                  <a:gd name="connsiteX0" fmla="*/ 12739 w 12739"/>
                  <a:gd name="connsiteY0" fmla="*/ 0 h 9416"/>
                  <a:gd name="connsiteX1" fmla="*/ 0 w 12739"/>
                  <a:gd name="connsiteY1" fmla="*/ 9416 h 9416"/>
                  <a:gd name="connsiteX2" fmla="*/ 12739 w 12739"/>
                  <a:gd name="connsiteY2" fmla="*/ 0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739" h="9416">
                    <a:moveTo>
                      <a:pt x="12739" y="0"/>
                    </a:moveTo>
                    <a:cubicBezTo>
                      <a:pt x="10524" y="4985"/>
                      <a:pt x="4431" y="6093"/>
                      <a:pt x="0" y="9416"/>
                    </a:cubicBezTo>
                    <a:cubicBezTo>
                      <a:pt x="1108" y="4431"/>
                      <a:pt x="8308" y="2216"/>
                      <a:pt x="127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5" name="Freeform: Shape 1854">
                <a:extLst>
                  <a:ext uri="{FF2B5EF4-FFF2-40B4-BE49-F238E27FC236}">
                    <a16:creationId xmlns:a16="http://schemas.microsoft.com/office/drawing/2014/main" id="{AD98AE3B-000C-4FA2-8FB8-1F03372FB99B}"/>
                  </a:ext>
                </a:extLst>
              </p:cNvPr>
              <p:cNvSpPr/>
              <p:nvPr/>
            </p:nvSpPr>
            <p:spPr>
              <a:xfrm>
                <a:off x="6216193" y="2951682"/>
                <a:ext cx="129610" cy="75106"/>
              </a:xfrm>
              <a:custGeom>
                <a:avLst/>
                <a:gdLst>
                  <a:gd name="connsiteX0" fmla="*/ 129610 w 129610"/>
                  <a:gd name="connsiteY0" fmla="*/ 0 h 75106"/>
                  <a:gd name="connsiteX1" fmla="*/ 65913 w 129610"/>
                  <a:gd name="connsiteY1" fmla="*/ 39326 h 75106"/>
                  <a:gd name="connsiteX2" fmla="*/ 7754 w 129610"/>
                  <a:gd name="connsiteY2" fmla="*/ 72559 h 75106"/>
                  <a:gd name="connsiteX3" fmla="*/ 0 w 129610"/>
                  <a:gd name="connsiteY3" fmla="*/ 73667 h 75106"/>
                  <a:gd name="connsiteX4" fmla="*/ 6647 w 129610"/>
                  <a:gd name="connsiteY4" fmla="*/ 68682 h 75106"/>
                  <a:gd name="connsiteX5" fmla="*/ 30464 w 129610"/>
                  <a:gd name="connsiteY5" fmla="*/ 55389 h 75106"/>
                  <a:gd name="connsiteX6" fmla="*/ 60374 w 129610"/>
                  <a:gd name="connsiteY6" fmla="*/ 35449 h 75106"/>
                  <a:gd name="connsiteX7" fmla="*/ 95269 w 129610"/>
                  <a:gd name="connsiteY7" fmla="*/ 17724 h 75106"/>
                  <a:gd name="connsiteX8" fmla="*/ 129610 w 129610"/>
                  <a:gd name="connsiteY8" fmla="*/ 0 h 75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610" h="75106">
                    <a:moveTo>
                      <a:pt x="129610" y="0"/>
                    </a:moveTo>
                    <a:cubicBezTo>
                      <a:pt x="111332" y="14401"/>
                      <a:pt x="87515" y="25479"/>
                      <a:pt x="65913" y="39326"/>
                    </a:cubicBezTo>
                    <a:cubicBezTo>
                      <a:pt x="47081" y="50958"/>
                      <a:pt x="28802" y="62036"/>
                      <a:pt x="7754" y="72559"/>
                    </a:cubicBezTo>
                    <a:cubicBezTo>
                      <a:pt x="5539" y="73667"/>
                      <a:pt x="2216" y="76991"/>
                      <a:pt x="0" y="73667"/>
                    </a:cubicBezTo>
                    <a:cubicBezTo>
                      <a:pt x="1108" y="70898"/>
                      <a:pt x="4431" y="69790"/>
                      <a:pt x="6647" y="68682"/>
                    </a:cubicBezTo>
                    <a:cubicBezTo>
                      <a:pt x="14401" y="64251"/>
                      <a:pt x="22709" y="60374"/>
                      <a:pt x="30464" y="55389"/>
                    </a:cubicBezTo>
                    <a:cubicBezTo>
                      <a:pt x="40434" y="49296"/>
                      <a:pt x="49850" y="41542"/>
                      <a:pt x="60374" y="35449"/>
                    </a:cubicBezTo>
                    <a:cubicBezTo>
                      <a:pt x="71452" y="28802"/>
                      <a:pt x="83637" y="23817"/>
                      <a:pt x="95269" y="17724"/>
                    </a:cubicBezTo>
                    <a:cubicBezTo>
                      <a:pt x="107455" y="12186"/>
                      <a:pt x="118532" y="6093"/>
                      <a:pt x="1296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6" name="Freeform: Shape 1855">
                <a:extLst>
                  <a:ext uri="{FF2B5EF4-FFF2-40B4-BE49-F238E27FC236}">
                    <a16:creationId xmlns:a16="http://schemas.microsoft.com/office/drawing/2014/main" id="{27E30C1A-51DD-43C8-97B7-5A960DD2E3E8}"/>
                  </a:ext>
                </a:extLst>
              </p:cNvPr>
              <p:cNvSpPr/>
              <p:nvPr/>
            </p:nvSpPr>
            <p:spPr>
              <a:xfrm>
                <a:off x="6201792" y="2957221"/>
                <a:ext cx="8308" cy="6646"/>
              </a:xfrm>
              <a:custGeom>
                <a:avLst/>
                <a:gdLst>
                  <a:gd name="connsiteX0" fmla="*/ 8308 w 8308"/>
                  <a:gd name="connsiteY0" fmla="*/ 0 h 6646"/>
                  <a:gd name="connsiteX1" fmla="*/ 0 w 8308"/>
                  <a:gd name="connsiteY1" fmla="*/ 6647 h 6646"/>
                  <a:gd name="connsiteX2" fmla="*/ 8308 w 8308"/>
                  <a:gd name="connsiteY2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08" h="6646">
                    <a:moveTo>
                      <a:pt x="8308" y="0"/>
                    </a:moveTo>
                    <a:cubicBezTo>
                      <a:pt x="8308" y="3323"/>
                      <a:pt x="3877" y="6093"/>
                      <a:pt x="0" y="6647"/>
                    </a:cubicBezTo>
                    <a:cubicBezTo>
                      <a:pt x="1662" y="3323"/>
                      <a:pt x="4985" y="1662"/>
                      <a:pt x="83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7" name="Freeform: Shape 1856">
                <a:extLst>
                  <a:ext uri="{FF2B5EF4-FFF2-40B4-BE49-F238E27FC236}">
                    <a16:creationId xmlns:a16="http://schemas.microsoft.com/office/drawing/2014/main" id="{5BD21C5F-1CC5-4C9A-8B1A-F82A342C626F}"/>
                  </a:ext>
                </a:extLst>
              </p:cNvPr>
              <p:cNvSpPr/>
              <p:nvPr/>
            </p:nvSpPr>
            <p:spPr>
              <a:xfrm>
                <a:off x="6156285" y="2957876"/>
                <a:ext cx="4027" cy="6545"/>
              </a:xfrm>
              <a:custGeom>
                <a:avLst/>
                <a:gdLst>
                  <a:gd name="connsiteX0" fmla="*/ 2304 w 4027"/>
                  <a:gd name="connsiteY0" fmla="*/ 1007 h 6545"/>
                  <a:gd name="connsiteX1" fmla="*/ 88 w 4027"/>
                  <a:gd name="connsiteY1" fmla="*/ 1007 h 6545"/>
                  <a:gd name="connsiteX2" fmla="*/ 3965 w 4027"/>
                  <a:gd name="connsiteY2" fmla="*/ 453 h 6545"/>
                  <a:gd name="connsiteX3" fmla="*/ 88 w 4027"/>
                  <a:gd name="connsiteY3" fmla="*/ 6546 h 6545"/>
                  <a:gd name="connsiteX4" fmla="*/ 2304 w 4027"/>
                  <a:gd name="connsiteY4" fmla="*/ 1007 h 6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7" h="6545">
                    <a:moveTo>
                      <a:pt x="2304" y="1007"/>
                    </a:moveTo>
                    <a:cubicBezTo>
                      <a:pt x="1750" y="-655"/>
                      <a:pt x="88" y="2114"/>
                      <a:pt x="88" y="1007"/>
                    </a:cubicBezTo>
                    <a:cubicBezTo>
                      <a:pt x="88" y="-1209"/>
                      <a:pt x="2858" y="1007"/>
                      <a:pt x="3965" y="453"/>
                    </a:cubicBezTo>
                    <a:cubicBezTo>
                      <a:pt x="4519" y="4330"/>
                      <a:pt x="1196" y="4330"/>
                      <a:pt x="88" y="6546"/>
                    </a:cubicBezTo>
                    <a:cubicBezTo>
                      <a:pt x="-466" y="5438"/>
                      <a:pt x="1750" y="3222"/>
                      <a:pt x="2304" y="10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8" name="Freeform: Shape 1857">
                <a:extLst>
                  <a:ext uri="{FF2B5EF4-FFF2-40B4-BE49-F238E27FC236}">
                    <a16:creationId xmlns:a16="http://schemas.microsoft.com/office/drawing/2014/main" id="{5D0F5270-3EC1-4C45-AD47-591D0F081C58}"/>
                  </a:ext>
                </a:extLst>
              </p:cNvPr>
              <p:cNvSpPr/>
              <p:nvPr/>
            </p:nvSpPr>
            <p:spPr>
              <a:xfrm>
                <a:off x="6048365" y="2961652"/>
                <a:ext cx="12185" cy="9416"/>
              </a:xfrm>
              <a:custGeom>
                <a:avLst/>
                <a:gdLst>
                  <a:gd name="connsiteX0" fmla="*/ 0 w 12185"/>
                  <a:gd name="connsiteY0" fmla="*/ 0 h 9416"/>
                  <a:gd name="connsiteX1" fmla="*/ 12186 w 12185"/>
                  <a:gd name="connsiteY1" fmla="*/ 9416 h 9416"/>
                  <a:gd name="connsiteX2" fmla="*/ 0 w 12185"/>
                  <a:gd name="connsiteY2" fmla="*/ 0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85" h="9416">
                    <a:moveTo>
                      <a:pt x="0" y="0"/>
                    </a:moveTo>
                    <a:cubicBezTo>
                      <a:pt x="4431" y="2769"/>
                      <a:pt x="8308" y="6093"/>
                      <a:pt x="12186" y="9416"/>
                    </a:cubicBezTo>
                    <a:cubicBezTo>
                      <a:pt x="9970" y="8308"/>
                      <a:pt x="1662" y="498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9" name="Freeform: Shape 1858">
                <a:extLst>
                  <a:ext uri="{FF2B5EF4-FFF2-40B4-BE49-F238E27FC236}">
                    <a16:creationId xmlns:a16="http://schemas.microsoft.com/office/drawing/2014/main" id="{3C761BE5-8173-4503-98BF-CEB5D90C0C74}"/>
                  </a:ext>
                </a:extLst>
              </p:cNvPr>
              <p:cNvSpPr/>
              <p:nvPr/>
            </p:nvSpPr>
            <p:spPr>
              <a:xfrm>
                <a:off x="6182927" y="2964975"/>
                <a:ext cx="85885" cy="47634"/>
              </a:xfrm>
              <a:custGeom>
                <a:avLst/>
                <a:gdLst>
                  <a:gd name="connsiteX0" fmla="*/ 85885 w 85885"/>
                  <a:gd name="connsiteY0" fmla="*/ 0 h 47634"/>
                  <a:gd name="connsiteX1" fmla="*/ 33 w 85885"/>
                  <a:gd name="connsiteY1" fmla="*/ 47634 h 47634"/>
                  <a:gd name="connsiteX2" fmla="*/ 9449 w 85885"/>
                  <a:gd name="connsiteY2" fmla="*/ 40988 h 47634"/>
                  <a:gd name="connsiteX3" fmla="*/ 85885 w 85885"/>
                  <a:gd name="connsiteY3" fmla="*/ 0 h 47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885" h="47634">
                    <a:moveTo>
                      <a:pt x="85885" y="0"/>
                    </a:moveTo>
                    <a:cubicBezTo>
                      <a:pt x="59853" y="16063"/>
                      <a:pt x="28281" y="33233"/>
                      <a:pt x="33" y="47634"/>
                    </a:cubicBezTo>
                    <a:cubicBezTo>
                      <a:pt x="-521" y="43757"/>
                      <a:pt x="6125" y="42096"/>
                      <a:pt x="9449" y="40988"/>
                    </a:cubicBezTo>
                    <a:cubicBezTo>
                      <a:pt x="34928" y="28248"/>
                      <a:pt x="61514" y="13847"/>
                      <a:pt x="858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0" name="Freeform: Shape 1859">
                <a:extLst>
                  <a:ext uri="{FF2B5EF4-FFF2-40B4-BE49-F238E27FC236}">
                    <a16:creationId xmlns:a16="http://schemas.microsoft.com/office/drawing/2014/main" id="{32F8AF91-FAD0-4A97-95DB-B3FD9C69E913}"/>
                  </a:ext>
                </a:extLst>
              </p:cNvPr>
              <p:cNvSpPr/>
              <p:nvPr/>
            </p:nvSpPr>
            <p:spPr>
              <a:xfrm>
                <a:off x="6123140" y="2969960"/>
                <a:ext cx="4431" cy="3877"/>
              </a:xfrm>
              <a:custGeom>
                <a:avLst/>
                <a:gdLst>
                  <a:gd name="connsiteX0" fmla="*/ 0 w 4431"/>
                  <a:gd name="connsiteY0" fmla="*/ 0 h 3877"/>
                  <a:gd name="connsiteX1" fmla="*/ 4431 w 4431"/>
                  <a:gd name="connsiteY1" fmla="*/ 3877 h 3877"/>
                  <a:gd name="connsiteX2" fmla="*/ 0 w 4431"/>
                  <a:gd name="connsiteY2" fmla="*/ 0 h 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31" h="3877">
                    <a:moveTo>
                      <a:pt x="0" y="0"/>
                    </a:moveTo>
                    <a:cubicBezTo>
                      <a:pt x="1662" y="1108"/>
                      <a:pt x="2769" y="2769"/>
                      <a:pt x="4431" y="3877"/>
                    </a:cubicBezTo>
                    <a:cubicBezTo>
                      <a:pt x="3323" y="3877"/>
                      <a:pt x="554" y="166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1" name="Freeform: Shape 1860">
                <a:extLst>
                  <a:ext uri="{FF2B5EF4-FFF2-40B4-BE49-F238E27FC236}">
                    <a16:creationId xmlns:a16="http://schemas.microsoft.com/office/drawing/2014/main" id="{EDF9F8A4-7E69-468A-B4FC-C9057EFD7E88}"/>
                  </a:ext>
                </a:extLst>
              </p:cNvPr>
              <p:cNvSpPr/>
              <p:nvPr/>
            </p:nvSpPr>
            <p:spPr>
              <a:xfrm>
                <a:off x="6146700" y="2983254"/>
                <a:ext cx="12996" cy="58712"/>
              </a:xfrm>
              <a:custGeom>
                <a:avLst/>
                <a:gdLst>
                  <a:gd name="connsiteX0" fmla="*/ 257 w 12996"/>
                  <a:gd name="connsiteY0" fmla="*/ 0 h 58712"/>
                  <a:gd name="connsiteX1" fmla="*/ 12996 w 12996"/>
                  <a:gd name="connsiteY1" fmla="*/ 58712 h 58712"/>
                  <a:gd name="connsiteX2" fmla="*/ 257 w 12996"/>
                  <a:gd name="connsiteY2" fmla="*/ 0 h 58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996" h="58712">
                    <a:moveTo>
                      <a:pt x="257" y="0"/>
                    </a:moveTo>
                    <a:cubicBezTo>
                      <a:pt x="811" y="23263"/>
                      <a:pt x="6350" y="41542"/>
                      <a:pt x="12996" y="58712"/>
                    </a:cubicBezTo>
                    <a:cubicBezTo>
                      <a:pt x="5242" y="45419"/>
                      <a:pt x="-1405" y="21602"/>
                      <a:pt x="2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2" name="Freeform: Shape 1861">
                <a:extLst>
                  <a:ext uri="{FF2B5EF4-FFF2-40B4-BE49-F238E27FC236}">
                    <a16:creationId xmlns:a16="http://schemas.microsoft.com/office/drawing/2014/main" id="{A64C1D35-AE21-42D2-816F-8E645FEEFBB7}"/>
                  </a:ext>
                </a:extLst>
              </p:cNvPr>
              <p:cNvSpPr/>
              <p:nvPr/>
            </p:nvSpPr>
            <p:spPr>
              <a:xfrm>
                <a:off x="6179637" y="2991562"/>
                <a:ext cx="17170" cy="8308"/>
              </a:xfrm>
              <a:custGeom>
                <a:avLst/>
                <a:gdLst>
                  <a:gd name="connsiteX0" fmla="*/ 0 w 17170"/>
                  <a:gd name="connsiteY0" fmla="*/ 8308 h 8308"/>
                  <a:gd name="connsiteX1" fmla="*/ 17171 w 17170"/>
                  <a:gd name="connsiteY1" fmla="*/ 0 h 8308"/>
                  <a:gd name="connsiteX2" fmla="*/ 0 w 17170"/>
                  <a:gd name="connsiteY2" fmla="*/ 8308 h 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70" h="8308">
                    <a:moveTo>
                      <a:pt x="0" y="8308"/>
                    </a:moveTo>
                    <a:cubicBezTo>
                      <a:pt x="4431" y="4985"/>
                      <a:pt x="12186" y="1662"/>
                      <a:pt x="17171" y="0"/>
                    </a:cubicBezTo>
                    <a:cubicBezTo>
                      <a:pt x="11078" y="2216"/>
                      <a:pt x="6093" y="7201"/>
                      <a:pt x="0" y="830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3" name="Freeform: Shape 1862">
                <a:extLst>
                  <a:ext uri="{FF2B5EF4-FFF2-40B4-BE49-F238E27FC236}">
                    <a16:creationId xmlns:a16="http://schemas.microsoft.com/office/drawing/2014/main" id="{5E1D7B79-3579-4B81-9EDE-542DBFA94CB9}"/>
                  </a:ext>
                </a:extLst>
              </p:cNvPr>
              <p:cNvSpPr/>
              <p:nvPr/>
            </p:nvSpPr>
            <p:spPr>
              <a:xfrm>
                <a:off x="6213227" y="3000978"/>
                <a:ext cx="4074" cy="2215"/>
              </a:xfrm>
              <a:custGeom>
                <a:avLst/>
                <a:gdLst>
                  <a:gd name="connsiteX0" fmla="*/ 4074 w 4074"/>
                  <a:gd name="connsiteY0" fmla="*/ 0 h 2215"/>
                  <a:gd name="connsiteX1" fmla="*/ 197 w 4074"/>
                  <a:gd name="connsiteY1" fmla="*/ 2216 h 2215"/>
                  <a:gd name="connsiteX2" fmla="*/ 4074 w 4074"/>
                  <a:gd name="connsiteY2" fmla="*/ 0 h 2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74" h="2215">
                    <a:moveTo>
                      <a:pt x="4074" y="0"/>
                    </a:moveTo>
                    <a:cubicBezTo>
                      <a:pt x="2966" y="1108"/>
                      <a:pt x="1305" y="1108"/>
                      <a:pt x="197" y="2216"/>
                    </a:cubicBezTo>
                    <a:cubicBezTo>
                      <a:pt x="-911" y="1662"/>
                      <a:pt x="2966" y="554"/>
                      <a:pt x="40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4" name="Freeform: Shape 1863">
                <a:extLst>
                  <a:ext uri="{FF2B5EF4-FFF2-40B4-BE49-F238E27FC236}">
                    <a16:creationId xmlns:a16="http://schemas.microsoft.com/office/drawing/2014/main" id="{3EE2BBA9-B43E-446A-9797-4295637A472D}"/>
                  </a:ext>
                </a:extLst>
              </p:cNvPr>
              <p:cNvSpPr/>
              <p:nvPr/>
            </p:nvSpPr>
            <p:spPr>
              <a:xfrm>
                <a:off x="6091014" y="3003748"/>
                <a:ext cx="8308" cy="6646"/>
              </a:xfrm>
              <a:custGeom>
                <a:avLst/>
                <a:gdLst>
                  <a:gd name="connsiteX0" fmla="*/ 0 w 8308"/>
                  <a:gd name="connsiteY0" fmla="*/ 0 h 6646"/>
                  <a:gd name="connsiteX1" fmla="*/ 8308 w 8308"/>
                  <a:gd name="connsiteY1" fmla="*/ 6647 h 6646"/>
                  <a:gd name="connsiteX2" fmla="*/ 0 w 8308"/>
                  <a:gd name="connsiteY2" fmla="*/ 0 h 6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08" h="6646">
                    <a:moveTo>
                      <a:pt x="0" y="0"/>
                    </a:moveTo>
                    <a:cubicBezTo>
                      <a:pt x="2216" y="1108"/>
                      <a:pt x="7201" y="2769"/>
                      <a:pt x="8308" y="6647"/>
                    </a:cubicBezTo>
                    <a:cubicBezTo>
                      <a:pt x="5539" y="4985"/>
                      <a:pt x="1662" y="332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5" name="Freeform: Shape 1864">
                <a:extLst>
                  <a:ext uri="{FF2B5EF4-FFF2-40B4-BE49-F238E27FC236}">
                    <a16:creationId xmlns:a16="http://schemas.microsoft.com/office/drawing/2014/main" id="{6B5D0B67-61CA-4740-BB61-CE1B6CBAAC58}"/>
                  </a:ext>
                </a:extLst>
              </p:cNvPr>
              <p:cNvSpPr/>
              <p:nvPr/>
            </p:nvSpPr>
            <p:spPr>
              <a:xfrm>
                <a:off x="6184068" y="3009840"/>
                <a:ext cx="15508" cy="6682"/>
              </a:xfrm>
              <a:custGeom>
                <a:avLst/>
                <a:gdLst>
                  <a:gd name="connsiteX0" fmla="*/ 15509 w 15508"/>
                  <a:gd name="connsiteY0" fmla="*/ 0 h 6682"/>
                  <a:gd name="connsiteX1" fmla="*/ 0 w 15508"/>
                  <a:gd name="connsiteY1" fmla="*/ 6647 h 6682"/>
                  <a:gd name="connsiteX2" fmla="*/ 15509 w 15508"/>
                  <a:gd name="connsiteY2" fmla="*/ 0 h 6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508" h="6682">
                    <a:moveTo>
                      <a:pt x="15509" y="0"/>
                    </a:moveTo>
                    <a:cubicBezTo>
                      <a:pt x="12739" y="1108"/>
                      <a:pt x="4985" y="7201"/>
                      <a:pt x="0" y="6647"/>
                    </a:cubicBezTo>
                    <a:cubicBezTo>
                      <a:pt x="4431" y="3877"/>
                      <a:pt x="9970" y="2216"/>
                      <a:pt x="15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6" name="Freeform: Shape 1865">
                <a:extLst>
                  <a:ext uri="{FF2B5EF4-FFF2-40B4-BE49-F238E27FC236}">
                    <a16:creationId xmlns:a16="http://schemas.microsoft.com/office/drawing/2014/main" id="{2AFC1C06-4FB6-412F-8135-172F68550408}"/>
                  </a:ext>
                </a:extLst>
              </p:cNvPr>
              <p:cNvSpPr/>
              <p:nvPr/>
            </p:nvSpPr>
            <p:spPr>
              <a:xfrm>
                <a:off x="6207885" y="3015933"/>
                <a:ext cx="6646" cy="2325"/>
              </a:xfrm>
              <a:custGeom>
                <a:avLst/>
                <a:gdLst>
                  <a:gd name="connsiteX0" fmla="*/ 0 w 6646"/>
                  <a:gd name="connsiteY0" fmla="*/ 0 h 2325"/>
                  <a:gd name="connsiteX1" fmla="*/ 6647 w 6646"/>
                  <a:gd name="connsiteY1" fmla="*/ 2216 h 2325"/>
                  <a:gd name="connsiteX2" fmla="*/ 0 w 6646"/>
                  <a:gd name="connsiteY2" fmla="*/ 0 h 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46" h="2325">
                    <a:moveTo>
                      <a:pt x="0" y="0"/>
                    </a:moveTo>
                    <a:cubicBezTo>
                      <a:pt x="2769" y="0"/>
                      <a:pt x="4431" y="1662"/>
                      <a:pt x="6647" y="2216"/>
                    </a:cubicBezTo>
                    <a:cubicBezTo>
                      <a:pt x="6647" y="2769"/>
                      <a:pt x="1108" y="110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7" name="Freeform: Shape 1866">
                <a:extLst>
                  <a:ext uri="{FF2B5EF4-FFF2-40B4-BE49-F238E27FC236}">
                    <a16:creationId xmlns:a16="http://schemas.microsoft.com/office/drawing/2014/main" id="{A8F664F2-950A-471C-B838-0330EE4DDA70}"/>
                  </a:ext>
                </a:extLst>
              </p:cNvPr>
              <p:cNvSpPr/>
              <p:nvPr/>
            </p:nvSpPr>
            <p:spPr>
              <a:xfrm>
                <a:off x="6127017" y="3017041"/>
                <a:ext cx="8862" cy="6092"/>
              </a:xfrm>
              <a:custGeom>
                <a:avLst/>
                <a:gdLst>
                  <a:gd name="connsiteX0" fmla="*/ 0 w 8862"/>
                  <a:gd name="connsiteY0" fmla="*/ 0 h 6092"/>
                  <a:gd name="connsiteX1" fmla="*/ 8862 w 8862"/>
                  <a:gd name="connsiteY1" fmla="*/ 6093 h 6092"/>
                  <a:gd name="connsiteX2" fmla="*/ 0 w 8862"/>
                  <a:gd name="connsiteY2" fmla="*/ 0 h 6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62" h="6092">
                    <a:moveTo>
                      <a:pt x="0" y="0"/>
                    </a:moveTo>
                    <a:cubicBezTo>
                      <a:pt x="3323" y="1662"/>
                      <a:pt x="6093" y="3877"/>
                      <a:pt x="8862" y="6093"/>
                    </a:cubicBezTo>
                    <a:cubicBezTo>
                      <a:pt x="6647" y="4985"/>
                      <a:pt x="554" y="387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8" name="Freeform: Shape 1867">
                <a:extLst>
                  <a:ext uri="{FF2B5EF4-FFF2-40B4-BE49-F238E27FC236}">
                    <a16:creationId xmlns:a16="http://schemas.microsoft.com/office/drawing/2014/main" id="{96CF7210-526E-4C69-B8C7-F7911F4ED964}"/>
                  </a:ext>
                </a:extLst>
              </p:cNvPr>
              <p:cNvSpPr/>
              <p:nvPr/>
            </p:nvSpPr>
            <p:spPr>
              <a:xfrm>
                <a:off x="6194038" y="3023977"/>
                <a:ext cx="5538" cy="1744"/>
              </a:xfrm>
              <a:custGeom>
                <a:avLst/>
                <a:gdLst>
                  <a:gd name="connsiteX0" fmla="*/ 0 w 5538"/>
                  <a:gd name="connsiteY0" fmla="*/ 264 h 1744"/>
                  <a:gd name="connsiteX1" fmla="*/ 5539 w 5538"/>
                  <a:gd name="connsiteY1" fmla="*/ 1372 h 1744"/>
                  <a:gd name="connsiteX2" fmla="*/ 0 w 5538"/>
                  <a:gd name="connsiteY2" fmla="*/ 264 h 1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38" h="1744">
                    <a:moveTo>
                      <a:pt x="0" y="264"/>
                    </a:moveTo>
                    <a:cubicBezTo>
                      <a:pt x="1662" y="-844"/>
                      <a:pt x="3323" y="1926"/>
                      <a:pt x="5539" y="1372"/>
                    </a:cubicBezTo>
                    <a:cubicBezTo>
                      <a:pt x="4431" y="2480"/>
                      <a:pt x="1108" y="818"/>
                      <a:pt x="0" y="2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9" name="Freeform: Shape 1868">
                <a:extLst>
                  <a:ext uri="{FF2B5EF4-FFF2-40B4-BE49-F238E27FC236}">
                    <a16:creationId xmlns:a16="http://schemas.microsoft.com/office/drawing/2014/main" id="{97313464-72AF-4BB9-8B51-81E573D9495C}"/>
                  </a:ext>
                </a:extLst>
              </p:cNvPr>
              <p:cNvSpPr/>
              <p:nvPr/>
            </p:nvSpPr>
            <p:spPr>
              <a:xfrm>
                <a:off x="6129233" y="3029226"/>
                <a:ext cx="9416" cy="6092"/>
              </a:xfrm>
              <a:custGeom>
                <a:avLst/>
                <a:gdLst>
                  <a:gd name="connsiteX0" fmla="*/ 0 w 9416"/>
                  <a:gd name="connsiteY0" fmla="*/ 0 h 6092"/>
                  <a:gd name="connsiteX1" fmla="*/ 9416 w 9416"/>
                  <a:gd name="connsiteY1" fmla="*/ 6093 h 6092"/>
                  <a:gd name="connsiteX2" fmla="*/ 0 w 9416"/>
                  <a:gd name="connsiteY2" fmla="*/ 0 h 6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16" h="6092">
                    <a:moveTo>
                      <a:pt x="0" y="0"/>
                    </a:moveTo>
                    <a:cubicBezTo>
                      <a:pt x="3323" y="2216"/>
                      <a:pt x="6093" y="4431"/>
                      <a:pt x="9416" y="6093"/>
                    </a:cubicBezTo>
                    <a:cubicBezTo>
                      <a:pt x="6647" y="5539"/>
                      <a:pt x="1662" y="332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0" name="Freeform: Shape 1869">
                <a:extLst>
                  <a:ext uri="{FF2B5EF4-FFF2-40B4-BE49-F238E27FC236}">
                    <a16:creationId xmlns:a16="http://schemas.microsoft.com/office/drawing/2014/main" id="{5C39A864-4763-4CDD-87BC-706E099D63E3}"/>
                  </a:ext>
                </a:extLst>
              </p:cNvPr>
              <p:cNvSpPr/>
              <p:nvPr/>
            </p:nvSpPr>
            <p:spPr>
              <a:xfrm>
                <a:off x="6178529" y="3030888"/>
                <a:ext cx="28802" cy="16062"/>
              </a:xfrm>
              <a:custGeom>
                <a:avLst/>
                <a:gdLst>
                  <a:gd name="connsiteX0" fmla="*/ 25479 w 28802"/>
                  <a:gd name="connsiteY0" fmla="*/ 0 h 16062"/>
                  <a:gd name="connsiteX1" fmla="*/ 28802 w 28802"/>
                  <a:gd name="connsiteY1" fmla="*/ 2216 h 16062"/>
                  <a:gd name="connsiteX2" fmla="*/ 0 w 28802"/>
                  <a:gd name="connsiteY2" fmla="*/ 16063 h 16062"/>
                  <a:gd name="connsiteX3" fmla="*/ 12186 w 28802"/>
                  <a:gd name="connsiteY3" fmla="*/ 7201 h 16062"/>
                  <a:gd name="connsiteX4" fmla="*/ 25479 w 28802"/>
                  <a:gd name="connsiteY4" fmla="*/ 0 h 16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02" h="16062">
                    <a:moveTo>
                      <a:pt x="25479" y="0"/>
                    </a:moveTo>
                    <a:cubicBezTo>
                      <a:pt x="26587" y="1108"/>
                      <a:pt x="27694" y="1662"/>
                      <a:pt x="28802" y="2216"/>
                    </a:cubicBezTo>
                    <a:cubicBezTo>
                      <a:pt x="20494" y="7754"/>
                      <a:pt x="8862" y="10524"/>
                      <a:pt x="0" y="16063"/>
                    </a:cubicBezTo>
                    <a:cubicBezTo>
                      <a:pt x="1662" y="12186"/>
                      <a:pt x="7201" y="9970"/>
                      <a:pt x="12186" y="7201"/>
                    </a:cubicBezTo>
                    <a:cubicBezTo>
                      <a:pt x="16063" y="4985"/>
                      <a:pt x="21048" y="2769"/>
                      <a:pt x="254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71" name="Graphic 6">
              <a:extLst>
                <a:ext uri="{FF2B5EF4-FFF2-40B4-BE49-F238E27FC236}">
                  <a16:creationId xmlns:a16="http://schemas.microsoft.com/office/drawing/2014/main" id="{D572F17D-6936-4983-8B44-1ADF0CAB3A5B}"/>
                </a:ext>
              </a:extLst>
            </p:cNvPr>
            <p:cNvGrpSpPr/>
            <p:nvPr/>
          </p:nvGrpSpPr>
          <p:grpSpPr>
            <a:xfrm>
              <a:off x="5702738" y="3075199"/>
              <a:ext cx="193861" cy="40433"/>
              <a:chOff x="5702738" y="3075199"/>
              <a:chExt cx="193861" cy="40433"/>
            </a:xfrm>
            <a:solidFill>
              <a:srgbClr val="FFFFFF"/>
            </a:solidFill>
          </p:grpSpPr>
          <p:sp>
            <p:nvSpPr>
              <p:cNvPr id="1872" name="Freeform: Shape 1871">
                <a:extLst>
                  <a:ext uri="{FF2B5EF4-FFF2-40B4-BE49-F238E27FC236}">
                    <a16:creationId xmlns:a16="http://schemas.microsoft.com/office/drawing/2014/main" id="{DAF7FA2B-0C34-408D-B868-DD59E253CC91}"/>
                  </a:ext>
                </a:extLst>
              </p:cNvPr>
              <p:cNvSpPr/>
              <p:nvPr/>
            </p:nvSpPr>
            <p:spPr>
              <a:xfrm>
                <a:off x="5702738" y="3075753"/>
                <a:ext cx="19386" cy="39880"/>
              </a:xfrm>
              <a:custGeom>
                <a:avLst/>
                <a:gdLst>
                  <a:gd name="connsiteX0" fmla="*/ 10524 w 19386"/>
                  <a:gd name="connsiteY0" fmla="*/ 0 h 39880"/>
                  <a:gd name="connsiteX1" fmla="*/ 19386 w 19386"/>
                  <a:gd name="connsiteY1" fmla="*/ 9970 h 39880"/>
                  <a:gd name="connsiteX2" fmla="*/ 19386 w 19386"/>
                  <a:gd name="connsiteY2" fmla="*/ 11078 h 39880"/>
                  <a:gd name="connsiteX3" fmla="*/ 13293 w 19386"/>
                  <a:gd name="connsiteY3" fmla="*/ 11078 h 39880"/>
                  <a:gd name="connsiteX4" fmla="*/ 13293 w 19386"/>
                  <a:gd name="connsiteY4" fmla="*/ 9416 h 39880"/>
                  <a:gd name="connsiteX5" fmla="*/ 9970 w 19386"/>
                  <a:gd name="connsiteY5" fmla="*/ 5539 h 39880"/>
                  <a:gd name="connsiteX6" fmla="*/ 6647 w 19386"/>
                  <a:gd name="connsiteY6" fmla="*/ 9416 h 39880"/>
                  <a:gd name="connsiteX7" fmla="*/ 12186 w 19386"/>
                  <a:gd name="connsiteY7" fmla="*/ 17724 h 39880"/>
                  <a:gd name="connsiteX8" fmla="*/ 18832 w 19386"/>
                  <a:gd name="connsiteY8" fmla="*/ 29910 h 39880"/>
                  <a:gd name="connsiteX9" fmla="*/ 9416 w 19386"/>
                  <a:gd name="connsiteY9" fmla="*/ 39880 h 39880"/>
                  <a:gd name="connsiteX10" fmla="*/ 0 w 19386"/>
                  <a:gd name="connsiteY10" fmla="*/ 29910 h 39880"/>
                  <a:gd name="connsiteX11" fmla="*/ 0 w 19386"/>
                  <a:gd name="connsiteY11" fmla="*/ 27694 h 39880"/>
                  <a:gd name="connsiteX12" fmla="*/ 6093 w 19386"/>
                  <a:gd name="connsiteY12" fmla="*/ 27694 h 39880"/>
                  <a:gd name="connsiteX13" fmla="*/ 6093 w 19386"/>
                  <a:gd name="connsiteY13" fmla="*/ 30464 h 39880"/>
                  <a:gd name="connsiteX14" fmla="*/ 9416 w 19386"/>
                  <a:gd name="connsiteY14" fmla="*/ 34341 h 39880"/>
                  <a:gd name="connsiteX15" fmla="*/ 12739 w 19386"/>
                  <a:gd name="connsiteY15" fmla="*/ 30464 h 39880"/>
                  <a:gd name="connsiteX16" fmla="*/ 7201 w 19386"/>
                  <a:gd name="connsiteY16" fmla="*/ 22156 h 39880"/>
                  <a:gd name="connsiteX17" fmla="*/ 554 w 19386"/>
                  <a:gd name="connsiteY17" fmla="*/ 9970 h 39880"/>
                  <a:gd name="connsiteX18" fmla="*/ 10524 w 19386"/>
                  <a:gd name="connsiteY18" fmla="*/ 0 h 39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386" h="39880">
                    <a:moveTo>
                      <a:pt x="10524" y="0"/>
                    </a:moveTo>
                    <a:cubicBezTo>
                      <a:pt x="16617" y="0"/>
                      <a:pt x="19386" y="3323"/>
                      <a:pt x="19386" y="9970"/>
                    </a:cubicBezTo>
                    <a:lnTo>
                      <a:pt x="19386" y="11078"/>
                    </a:lnTo>
                    <a:lnTo>
                      <a:pt x="13293" y="11078"/>
                    </a:lnTo>
                    <a:lnTo>
                      <a:pt x="13293" y="9416"/>
                    </a:lnTo>
                    <a:cubicBezTo>
                      <a:pt x="13293" y="6647"/>
                      <a:pt x="12186" y="5539"/>
                      <a:pt x="9970" y="5539"/>
                    </a:cubicBezTo>
                    <a:cubicBezTo>
                      <a:pt x="7754" y="5539"/>
                      <a:pt x="6647" y="6647"/>
                      <a:pt x="6647" y="9416"/>
                    </a:cubicBezTo>
                    <a:cubicBezTo>
                      <a:pt x="6647" y="12186"/>
                      <a:pt x="7754" y="14401"/>
                      <a:pt x="12186" y="17724"/>
                    </a:cubicBezTo>
                    <a:cubicBezTo>
                      <a:pt x="17171" y="22156"/>
                      <a:pt x="18832" y="25479"/>
                      <a:pt x="18832" y="29910"/>
                    </a:cubicBezTo>
                    <a:cubicBezTo>
                      <a:pt x="18832" y="36003"/>
                      <a:pt x="15509" y="39880"/>
                      <a:pt x="9416" y="39880"/>
                    </a:cubicBezTo>
                    <a:cubicBezTo>
                      <a:pt x="3323" y="39880"/>
                      <a:pt x="0" y="36557"/>
                      <a:pt x="0" y="29910"/>
                    </a:cubicBezTo>
                    <a:lnTo>
                      <a:pt x="0" y="27694"/>
                    </a:lnTo>
                    <a:lnTo>
                      <a:pt x="6093" y="27694"/>
                    </a:lnTo>
                    <a:lnTo>
                      <a:pt x="6093" y="30464"/>
                    </a:lnTo>
                    <a:cubicBezTo>
                      <a:pt x="6093" y="33233"/>
                      <a:pt x="7201" y="34341"/>
                      <a:pt x="9416" y="34341"/>
                    </a:cubicBezTo>
                    <a:cubicBezTo>
                      <a:pt x="11632" y="34341"/>
                      <a:pt x="12739" y="33233"/>
                      <a:pt x="12739" y="30464"/>
                    </a:cubicBezTo>
                    <a:cubicBezTo>
                      <a:pt x="12739" y="27694"/>
                      <a:pt x="11632" y="25479"/>
                      <a:pt x="7201" y="22156"/>
                    </a:cubicBezTo>
                    <a:cubicBezTo>
                      <a:pt x="2216" y="17724"/>
                      <a:pt x="554" y="14401"/>
                      <a:pt x="554" y="9970"/>
                    </a:cubicBezTo>
                    <a:cubicBezTo>
                      <a:pt x="1662" y="3323"/>
                      <a:pt x="4431" y="0"/>
                      <a:pt x="10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3" name="Freeform: Shape 1872">
                <a:extLst>
                  <a:ext uri="{FF2B5EF4-FFF2-40B4-BE49-F238E27FC236}">
                    <a16:creationId xmlns:a16="http://schemas.microsoft.com/office/drawing/2014/main" id="{49E3580D-59D1-49AF-B721-D8164FE6191F}"/>
                  </a:ext>
                </a:extLst>
              </p:cNvPr>
              <p:cNvSpPr/>
              <p:nvPr/>
            </p:nvSpPr>
            <p:spPr>
              <a:xfrm>
                <a:off x="5726002" y="3076307"/>
                <a:ext cx="6092" cy="39326"/>
              </a:xfrm>
              <a:custGeom>
                <a:avLst/>
                <a:gdLst>
                  <a:gd name="connsiteX0" fmla="*/ 0 w 6092"/>
                  <a:gd name="connsiteY0" fmla="*/ 0 h 39326"/>
                  <a:gd name="connsiteX1" fmla="*/ 6093 w 6092"/>
                  <a:gd name="connsiteY1" fmla="*/ 0 h 39326"/>
                  <a:gd name="connsiteX2" fmla="*/ 6093 w 6092"/>
                  <a:gd name="connsiteY2" fmla="*/ 39326 h 39326"/>
                  <a:gd name="connsiteX3" fmla="*/ 0 w 6092"/>
                  <a:gd name="connsiteY3" fmla="*/ 39326 h 39326"/>
                  <a:gd name="connsiteX4" fmla="*/ 0 w 6092"/>
                  <a:gd name="connsiteY4" fmla="*/ 0 h 39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2" h="39326">
                    <a:moveTo>
                      <a:pt x="0" y="0"/>
                    </a:moveTo>
                    <a:lnTo>
                      <a:pt x="6093" y="0"/>
                    </a:lnTo>
                    <a:lnTo>
                      <a:pt x="6093" y="39326"/>
                    </a:lnTo>
                    <a:lnTo>
                      <a:pt x="0" y="393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4" name="Freeform: Shape 1873">
                <a:extLst>
                  <a:ext uri="{FF2B5EF4-FFF2-40B4-BE49-F238E27FC236}">
                    <a16:creationId xmlns:a16="http://schemas.microsoft.com/office/drawing/2014/main" id="{261DC3FC-0992-462D-9CC2-F087A4E1B82C}"/>
                  </a:ext>
                </a:extLst>
              </p:cNvPr>
              <p:cNvSpPr/>
              <p:nvPr/>
            </p:nvSpPr>
            <p:spPr>
              <a:xfrm>
                <a:off x="5736525" y="3075753"/>
                <a:ext cx="19386" cy="39326"/>
              </a:xfrm>
              <a:custGeom>
                <a:avLst/>
                <a:gdLst>
                  <a:gd name="connsiteX0" fmla="*/ 5539 w 19386"/>
                  <a:gd name="connsiteY0" fmla="*/ 11078 h 39326"/>
                  <a:gd name="connsiteX1" fmla="*/ 5539 w 19386"/>
                  <a:gd name="connsiteY1" fmla="*/ 11078 h 39326"/>
                  <a:gd name="connsiteX2" fmla="*/ 5539 w 19386"/>
                  <a:gd name="connsiteY2" fmla="*/ 39326 h 39326"/>
                  <a:gd name="connsiteX3" fmla="*/ 0 w 19386"/>
                  <a:gd name="connsiteY3" fmla="*/ 39326 h 39326"/>
                  <a:gd name="connsiteX4" fmla="*/ 0 w 19386"/>
                  <a:gd name="connsiteY4" fmla="*/ 0 h 39326"/>
                  <a:gd name="connsiteX5" fmla="*/ 7754 w 19386"/>
                  <a:gd name="connsiteY5" fmla="*/ 0 h 39326"/>
                  <a:gd name="connsiteX6" fmla="*/ 13847 w 19386"/>
                  <a:gd name="connsiteY6" fmla="*/ 23263 h 39326"/>
                  <a:gd name="connsiteX7" fmla="*/ 13847 w 19386"/>
                  <a:gd name="connsiteY7" fmla="*/ 23263 h 39326"/>
                  <a:gd name="connsiteX8" fmla="*/ 13847 w 19386"/>
                  <a:gd name="connsiteY8" fmla="*/ 0 h 39326"/>
                  <a:gd name="connsiteX9" fmla="*/ 19386 w 19386"/>
                  <a:gd name="connsiteY9" fmla="*/ 0 h 39326"/>
                  <a:gd name="connsiteX10" fmla="*/ 19386 w 19386"/>
                  <a:gd name="connsiteY10" fmla="*/ 39326 h 39326"/>
                  <a:gd name="connsiteX11" fmla="*/ 13293 w 19386"/>
                  <a:gd name="connsiteY11" fmla="*/ 39326 h 39326"/>
                  <a:gd name="connsiteX12" fmla="*/ 5539 w 19386"/>
                  <a:gd name="connsiteY12" fmla="*/ 11078 h 39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386" h="39326">
                    <a:moveTo>
                      <a:pt x="5539" y="11078"/>
                    </a:moveTo>
                    <a:lnTo>
                      <a:pt x="5539" y="11078"/>
                    </a:lnTo>
                    <a:lnTo>
                      <a:pt x="5539" y="39326"/>
                    </a:lnTo>
                    <a:lnTo>
                      <a:pt x="0" y="39326"/>
                    </a:lnTo>
                    <a:lnTo>
                      <a:pt x="0" y="0"/>
                    </a:lnTo>
                    <a:lnTo>
                      <a:pt x="7754" y="0"/>
                    </a:lnTo>
                    <a:lnTo>
                      <a:pt x="13847" y="23263"/>
                    </a:lnTo>
                    <a:lnTo>
                      <a:pt x="13847" y="23263"/>
                    </a:lnTo>
                    <a:lnTo>
                      <a:pt x="13847" y="0"/>
                    </a:lnTo>
                    <a:lnTo>
                      <a:pt x="19386" y="0"/>
                    </a:lnTo>
                    <a:lnTo>
                      <a:pt x="19386" y="39326"/>
                    </a:lnTo>
                    <a:lnTo>
                      <a:pt x="13293" y="39326"/>
                    </a:lnTo>
                    <a:lnTo>
                      <a:pt x="5539" y="11078"/>
                    </a:ln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5" name="Freeform: Shape 1874">
                <a:extLst>
                  <a:ext uri="{FF2B5EF4-FFF2-40B4-BE49-F238E27FC236}">
                    <a16:creationId xmlns:a16="http://schemas.microsoft.com/office/drawing/2014/main" id="{2A07C3C8-0BA8-4FC9-9ABD-BBE8B5A5EC35}"/>
                  </a:ext>
                </a:extLst>
              </p:cNvPr>
              <p:cNvSpPr/>
              <p:nvPr/>
            </p:nvSpPr>
            <p:spPr>
              <a:xfrm>
                <a:off x="5759789" y="3075199"/>
                <a:ext cx="18832" cy="40433"/>
              </a:xfrm>
              <a:custGeom>
                <a:avLst/>
                <a:gdLst>
                  <a:gd name="connsiteX0" fmla="*/ 18832 w 18832"/>
                  <a:gd name="connsiteY0" fmla="*/ 25479 h 40433"/>
                  <a:gd name="connsiteX1" fmla="*/ 18832 w 18832"/>
                  <a:gd name="connsiteY1" fmla="*/ 30464 h 40433"/>
                  <a:gd name="connsiteX2" fmla="*/ 9416 w 18832"/>
                  <a:gd name="connsiteY2" fmla="*/ 40434 h 40433"/>
                  <a:gd name="connsiteX3" fmla="*/ 0 w 18832"/>
                  <a:gd name="connsiteY3" fmla="*/ 30464 h 40433"/>
                  <a:gd name="connsiteX4" fmla="*/ 0 w 18832"/>
                  <a:gd name="connsiteY4" fmla="*/ 9970 h 40433"/>
                  <a:gd name="connsiteX5" fmla="*/ 9416 w 18832"/>
                  <a:gd name="connsiteY5" fmla="*/ 0 h 40433"/>
                  <a:gd name="connsiteX6" fmla="*/ 18832 w 18832"/>
                  <a:gd name="connsiteY6" fmla="*/ 9970 h 40433"/>
                  <a:gd name="connsiteX7" fmla="*/ 18832 w 18832"/>
                  <a:gd name="connsiteY7" fmla="*/ 13847 h 40433"/>
                  <a:gd name="connsiteX8" fmla="*/ 12739 w 18832"/>
                  <a:gd name="connsiteY8" fmla="*/ 13847 h 40433"/>
                  <a:gd name="connsiteX9" fmla="*/ 12739 w 18832"/>
                  <a:gd name="connsiteY9" fmla="*/ 9416 h 40433"/>
                  <a:gd name="connsiteX10" fmla="*/ 9416 w 18832"/>
                  <a:gd name="connsiteY10" fmla="*/ 5539 h 40433"/>
                  <a:gd name="connsiteX11" fmla="*/ 6093 w 18832"/>
                  <a:gd name="connsiteY11" fmla="*/ 9416 h 40433"/>
                  <a:gd name="connsiteX12" fmla="*/ 6093 w 18832"/>
                  <a:gd name="connsiteY12" fmla="*/ 30464 h 40433"/>
                  <a:gd name="connsiteX13" fmla="*/ 9416 w 18832"/>
                  <a:gd name="connsiteY13" fmla="*/ 34341 h 40433"/>
                  <a:gd name="connsiteX14" fmla="*/ 12739 w 18832"/>
                  <a:gd name="connsiteY14" fmla="*/ 30464 h 40433"/>
                  <a:gd name="connsiteX15" fmla="*/ 12739 w 18832"/>
                  <a:gd name="connsiteY15" fmla="*/ 24925 h 40433"/>
                  <a:gd name="connsiteX16" fmla="*/ 18832 w 18832"/>
                  <a:gd name="connsiteY16" fmla="*/ 24925 h 4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832" h="40433">
                    <a:moveTo>
                      <a:pt x="18832" y="25479"/>
                    </a:moveTo>
                    <a:lnTo>
                      <a:pt x="18832" y="30464"/>
                    </a:lnTo>
                    <a:cubicBezTo>
                      <a:pt x="18832" y="36557"/>
                      <a:pt x="15509" y="40434"/>
                      <a:pt x="9416" y="40434"/>
                    </a:cubicBezTo>
                    <a:cubicBezTo>
                      <a:pt x="3323" y="40434"/>
                      <a:pt x="0" y="37111"/>
                      <a:pt x="0" y="30464"/>
                    </a:cubicBezTo>
                    <a:lnTo>
                      <a:pt x="0" y="9970"/>
                    </a:lnTo>
                    <a:cubicBezTo>
                      <a:pt x="0" y="3877"/>
                      <a:pt x="3323" y="0"/>
                      <a:pt x="9416" y="0"/>
                    </a:cubicBezTo>
                    <a:cubicBezTo>
                      <a:pt x="15509" y="0"/>
                      <a:pt x="18832" y="3323"/>
                      <a:pt x="18832" y="9970"/>
                    </a:cubicBezTo>
                    <a:lnTo>
                      <a:pt x="18832" y="13847"/>
                    </a:lnTo>
                    <a:lnTo>
                      <a:pt x="12739" y="13847"/>
                    </a:lnTo>
                    <a:lnTo>
                      <a:pt x="12739" y="9416"/>
                    </a:lnTo>
                    <a:cubicBezTo>
                      <a:pt x="12739" y="6647"/>
                      <a:pt x="11632" y="5539"/>
                      <a:pt x="9416" y="5539"/>
                    </a:cubicBezTo>
                    <a:cubicBezTo>
                      <a:pt x="7201" y="5539"/>
                      <a:pt x="6093" y="6647"/>
                      <a:pt x="6093" y="9416"/>
                    </a:cubicBezTo>
                    <a:lnTo>
                      <a:pt x="6093" y="30464"/>
                    </a:lnTo>
                    <a:cubicBezTo>
                      <a:pt x="6093" y="33233"/>
                      <a:pt x="7201" y="34341"/>
                      <a:pt x="9416" y="34341"/>
                    </a:cubicBezTo>
                    <a:cubicBezTo>
                      <a:pt x="11632" y="34341"/>
                      <a:pt x="12739" y="33233"/>
                      <a:pt x="12739" y="30464"/>
                    </a:cubicBezTo>
                    <a:lnTo>
                      <a:pt x="12739" y="24925"/>
                    </a:lnTo>
                    <a:lnTo>
                      <a:pt x="18832" y="24925"/>
                    </a:ln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6" name="Freeform: Shape 1875">
                <a:extLst>
                  <a:ext uri="{FF2B5EF4-FFF2-40B4-BE49-F238E27FC236}">
                    <a16:creationId xmlns:a16="http://schemas.microsoft.com/office/drawing/2014/main" id="{F4774831-A7AF-4E8F-B4B9-ED7BBF3CDBB1}"/>
                  </a:ext>
                </a:extLst>
              </p:cNvPr>
              <p:cNvSpPr/>
              <p:nvPr/>
            </p:nvSpPr>
            <p:spPr>
              <a:xfrm>
                <a:off x="5782498" y="3075753"/>
                <a:ext cx="16616" cy="39326"/>
              </a:xfrm>
              <a:custGeom>
                <a:avLst/>
                <a:gdLst>
                  <a:gd name="connsiteX0" fmla="*/ 5539 w 16616"/>
                  <a:gd name="connsiteY0" fmla="*/ 16617 h 39326"/>
                  <a:gd name="connsiteX1" fmla="*/ 14401 w 16616"/>
                  <a:gd name="connsiteY1" fmla="*/ 16617 h 39326"/>
                  <a:gd name="connsiteX2" fmla="*/ 14401 w 16616"/>
                  <a:gd name="connsiteY2" fmla="*/ 22156 h 39326"/>
                  <a:gd name="connsiteX3" fmla="*/ 6093 w 16616"/>
                  <a:gd name="connsiteY3" fmla="*/ 22156 h 39326"/>
                  <a:gd name="connsiteX4" fmla="*/ 6093 w 16616"/>
                  <a:gd name="connsiteY4" fmla="*/ 33787 h 39326"/>
                  <a:gd name="connsiteX5" fmla="*/ 16617 w 16616"/>
                  <a:gd name="connsiteY5" fmla="*/ 33787 h 39326"/>
                  <a:gd name="connsiteX6" fmla="*/ 16617 w 16616"/>
                  <a:gd name="connsiteY6" fmla="*/ 39326 h 39326"/>
                  <a:gd name="connsiteX7" fmla="*/ 0 w 16616"/>
                  <a:gd name="connsiteY7" fmla="*/ 39326 h 39326"/>
                  <a:gd name="connsiteX8" fmla="*/ 0 w 16616"/>
                  <a:gd name="connsiteY8" fmla="*/ 0 h 39326"/>
                  <a:gd name="connsiteX9" fmla="*/ 16617 w 16616"/>
                  <a:gd name="connsiteY9" fmla="*/ 0 h 39326"/>
                  <a:gd name="connsiteX10" fmla="*/ 16617 w 16616"/>
                  <a:gd name="connsiteY10" fmla="*/ 5539 h 39326"/>
                  <a:gd name="connsiteX11" fmla="*/ 6093 w 16616"/>
                  <a:gd name="connsiteY11" fmla="*/ 5539 h 39326"/>
                  <a:gd name="connsiteX12" fmla="*/ 6093 w 16616"/>
                  <a:gd name="connsiteY12" fmla="*/ 16617 h 39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616" h="39326">
                    <a:moveTo>
                      <a:pt x="5539" y="16617"/>
                    </a:moveTo>
                    <a:lnTo>
                      <a:pt x="14401" y="16617"/>
                    </a:lnTo>
                    <a:lnTo>
                      <a:pt x="14401" y="22156"/>
                    </a:lnTo>
                    <a:lnTo>
                      <a:pt x="6093" y="22156"/>
                    </a:lnTo>
                    <a:lnTo>
                      <a:pt x="6093" y="33787"/>
                    </a:lnTo>
                    <a:lnTo>
                      <a:pt x="16617" y="33787"/>
                    </a:lnTo>
                    <a:lnTo>
                      <a:pt x="16617" y="39326"/>
                    </a:lnTo>
                    <a:lnTo>
                      <a:pt x="0" y="39326"/>
                    </a:lnTo>
                    <a:lnTo>
                      <a:pt x="0" y="0"/>
                    </a:lnTo>
                    <a:lnTo>
                      <a:pt x="16617" y="0"/>
                    </a:lnTo>
                    <a:lnTo>
                      <a:pt x="16617" y="5539"/>
                    </a:lnTo>
                    <a:lnTo>
                      <a:pt x="6093" y="5539"/>
                    </a:lnTo>
                    <a:lnTo>
                      <a:pt x="6093" y="16617"/>
                    </a:ln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7" name="Freeform: Shape 1876">
                <a:extLst>
                  <a:ext uri="{FF2B5EF4-FFF2-40B4-BE49-F238E27FC236}">
                    <a16:creationId xmlns:a16="http://schemas.microsoft.com/office/drawing/2014/main" id="{1E95E3B2-556E-4537-957A-CC58BEFCD536}"/>
                  </a:ext>
                </a:extLst>
              </p:cNvPr>
              <p:cNvSpPr/>
              <p:nvPr/>
            </p:nvSpPr>
            <p:spPr>
              <a:xfrm>
                <a:off x="5814624" y="3075753"/>
                <a:ext cx="11077" cy="39326"/>
              </a:xfrm>
              <a:custGeom>
                <a:avLst/>
                <a:gdLst>
                  <a:gd name="connsiteX0" fmla="*/ 554 w 11077"/>
                  <a:gd name="connsiteY0" fmla="*/ 4985 h 39326"/>
                  <a:gd name="connsiteX1" fmla="*/ 7201 w 11077"/>
                  <a:gd name="connsiteY1" fmla="*/ 0 h 39326"/>
                  <a:gd name="connsiteX2" fmla="*/ 11078 w 11077"/>
                  <a:gd name="connsiteY2" fmla="*/ 0 h 39326"/>
                  <a:gd name="connsiteX3" fmla="*/ 11078 w 11077"/>
                  <a:gd name="connsiteY3" fmla="*/ 39326 h 39326"/>
                  <a:gd name="connsiteX4" fmla="*/ 4985 w 11077"/>
                  <a:gd name="connsiteY4" fmla="*/ 39326 h 39326"/>
                  <a:gd name="connsiteX5" fmla="*/ 4985 w 11077"/>
                  <a:gd name="connsiteY5" fmla="*/ 9416 h 39326"/>
                  <a:gd name="connsiteX6" fmla="*/ 0 w 11077"/>
                  <a:gd name="connsiteY6" fmla="*/ 9416 h 39326"/>
                  <a:gd name="connsiteX7" fmla="*/ 0 w 11077"/>
                  <a:gd name="connsiteY7" fmla="*/ 4985 h 39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77" h="39326">
                    <a:moveTo>
                      <a:pt x="554" y="4985"/>
                    </a:moveTo>
                    <a:cubicBezTo>
                      <a:pt x="5539" y="4985"/>
                      <a:pt x="6647" y="2769"/>
                      <a:pt x="7201" y="0"/>
                    </a:cubicBezTo>
                    <a:lnTo>
                      <a:pt x="11078" y="0"/>
                    </a:lnTo>
                    <a:lnTo>
                      <a:pt x="11078" y="39326"/>
                    </a:lnTo>
                    <a:lnTo>
                      <a:pt x="4985" y="39326"/>
                    </a:lnTo>
                    <a:lnTo>
                      <a:pt x="4985" y="9416"/>
                    </a:lnTo>
                    <a:lnTo>
                      <a:pt x="0" y="9416"/>
                    </a:lnTo>
                    <a:lnTo>
                      <a:pt x="0" y="4985"/>
                    </a:ln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8" name="Freeform: Shape 1877">
                <a:extLst>
                  <a:ext uri="{FF2B5EF4-FFF2-40B4-BE49-F238E27FC236}">
                    <a16:creationId xmlns:a16="http://schemas.microsoft.com/office/drawing/2014/main" id="{1C09CDAD-264F-428F-895A-B99B938C378A}"/>
                  </a:ext>
                </a:extLst>
              </p:cNvPr>
              <p:cNvSpPr/>
              <p:nvPr/>
            </p:nvSpPr>
            <p:spPr>
              <a:xfrm>
                <a:off x="5832902" y="3075199"/>
                <a:ext cx="19386" cy="40433"/>
              </a:xfrm>
              <a:custGeom>
                <a:avLst/>
                <a:gdLst>
                  <a:gd name="connsiteX0" fmla="*/ 18832 w 19386"/>
                  <a:gd name="connsiteY0" fmla="*/ 30464 h 40433"/>
                  <a:gd name="connsiteX1" fmla="*/ 9416 w 19386"/>
                  <a:gd name="connsiteY1" fmla="*/ 40434 h 40433"/>
                  <a:gd name="connsiteX2" fmla="*/ 0 w 19386"/>
                  <a:gd name="connsiteY2" fmla="*/ 30464 h 40433"/>
                  <a:gd name="connsiteX3" fmla="*/ 0 w 19386"/>
                  <a:gd name="connsiteY3" fmla="*/ 29356 h 40433"/>
                  <a:gd name="connsiteX4" fmla="*/ 6093 w 19386"/>
                  <a:gd name="connsiteY4" fmla="*/ 29356 h 40433"/>
                  <a:gd name="connsiteX5" fmla="*/ 6093 w 19386"/>
                  <a:gd name="connsiteY5" fmla="*/ 31018 h 40433"/>
                  <a:gd name="connsiteX6" fmla="*/ 9416 w 19386"/>
                  <a:gd name="connsiteY6" fmla="*/ 34895 h 40433"/>
                  <a:gd name="connsiteX7" fmla="*/ 12739 w 19386"/>
                  <a:gd name="connsiteY7" fmla="*/ 29910 h 40433"/>
                  <a:gd name="connsiteX8" fmla="*/ 12739 w 19386"/>
                  <a:gd name="connsiteY8" fmla="*/ 22709 h 40433"/>
                  <a:gd name="connsiteX9" fmla="*/ 12739 w 19386"/>
                  <a:gd name="connsiteY9" fmla="*/ 22709 h 40433"/>
                  <a:gd name="connsiteX10" fmla="*/ 7201 w 19386"/>
                  <a:gd name="connsiteY10" fmla="*/ 26033 h 40433"/>
                  <a:gd name="connsiteX11" fmla="*/ 554 w 19386"/>
                  <a:gd name="connsiteY11" fmla="*/ 17171 h 40433"/>
                  <a:gd name="connsiteX12" fmla="*/ 554 w 19386"/>
                  <a:gd name="connsiteY12" fmla="*/ 9970 h 40433"/>
                  <a:gd name="connsiteX13" fmla="*/ 9970 w 19386"/>
                  <a:gd name="connsiteY13" fmla="*/ 0 h 40433"/>
                  <a:gd name="connsiteX14" fmla="*/ 19386 w 19386"/>
                  <a:gd name="connsiteY14" fmla="*/ 9970 h 40433"/>
                  <a:gd name="connsiteX15" fmla="*/ 19386 w 19386"/>
                  <a:gd name="connsiteY15" fmla="*/ 30464 h 40433"/>
                  <a:gd name="connsiteX16" fmla="*/ 12739 w 19386"/>
                  <a:gd name="connsiteY16" fmla="*/ 17171 h 40433"/>
                  <a:gd name="connsiteX17" fmla="*/ 12739 w 19386"/>
                  <a:gd name="connsiteY17" fmla="*/ 9970 h 40433"/>
                  <a:gd name="connsiteX18" fmla="*/ 9416 w 19386"/>
                  <a:gd name="connsiteY18" fmla="*/ 6093 h 40433"/>
                  <a:gd name="connsiteX19" fmla="*/ 6093 w 19386"/>
                  <a:gd name="connsiteY19" fmla="*/ 9970 h 40433"/>
                  <a:gd name="connsiteX20" fmla="*/ 6093 w 19386"/>
                  <a:gd name="connsiteY20" fmla="*/ 17171 h 40433"/>
                  <a:gd name="connsiteX21" fmla="*/ 9416 w 19386"/>
                  <a:gd name="connsiteY21" fmla="*/ 21048 h 40433"/>
                  <a:gd name="connsiteX22" fmla="*/ 12739 w 19386"/>
                  <a:gd name="connsiteY22" fmla="*/ 17171 h 4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386" h="40433">
                    <a:moveTo>
                      <a:pt x="18832" y="30464"/>
                    </a:moveTo>
                    <a:cubicBezTo>
                      <a:pt x="18832" y="37111"/>
                      <a:pt x="16063" y="40434"/>
                      <a:pt x="9416" y="40434"/>
                    </a:cubicBezTo>
                    <a:cubicBezTo>
                      <a:pt x="3323" y="40434"/>
                      <a:pt x="0" y="37111"/>
                      <a:pt x="0" y="30464"/>
                    </a:cubicBezTo>
                    <a:lnTo>
                      <a:pt x="0" y="29356"/>
                    </a:lnTo>
                    <a:lnTo>
                      <a:pt x="6093" y="29356"/>
                    </a:lnTo>
                    <a:lnTo>
                      <a:pt x="6093" y="31018"/>
                    </a:lnTo>
                    <a:cubicBezTo>
                      <a:pt x="6093" y="33787"/>
                      <a:pt x="7201" y="34895"/>
                      <a:pt x="9416" y="34895"/>
                    </a:cubicBezTo>
                    <a:cubicBezTo>
                      <a:pt x="11632" y="34895"/>
                      <a:pt x="12739" y="33787"/>
                      <a:pt x="12739" y="29910"/>
                    </a:cubicBezTo>
                    <a:lnTo>
                      <a:pt x="12739" y="22709"/>
                    </a:lnTo>
                    <a:lnTo>
                      <a:pt x="12739" y="22709"/>
                    </a:lnTo>
                    <a:cubicBezTo>
                      <a:pt x="11632" y="24925"/>
                      <a:pt x="9970" y="26033"/>
                      <a:pt x="7201" y="26033"/>
                    </a:cubicBezTo>
                    <a:cubicBezTo>
                      <a:pt x="2769" y="26033"/>
                      <a:pt x="554" y="22709"/>
                      <a:pt x="554" y="17171"/>
                    </a:cubicBezTo>
                    <a:lnTo>
                      <a:pt x="554" y="9970"/>
                    </a:lnTo>
                    <a:cubicBezTo>
                      <a:pt x="554" y="3877"/>
                      <a:pt x="3877" y="0"/>
                      <a:pt x="9970" y="0"/>
                    </a:cubicBezTo>
                    <a:cubicBezTo>
                      <a:pt x="16063" y="0"/>
                      <a:pt x="19386" y="3323"/>
                      <a:pt x="19386" y="9970"/>
                    </a:cubicBezTo>
                    <a:lnTo>
                      <a:pt x="19386" y="30464"/>
                    </a:lnTo>
                    <a:close/>
                    <a:moveTo>
                      <a:pt x="12739" y="17171"/>
                    </a:moveTo>
                    <a:lnTo>
                      <a:pt x="12739" y="9970"/>
                    </a:lnTo>
                    <a:cubicBezTo>
                      <a:pt x="12739" y="7201"/>
                      <a:pt x="11632" y="6093"/>
                      <a:pt x="9416" y="6093"/>
                    </a:cubicBezTo>
                    <a:cubicBezTo>
                      <a:pt x="7201" y="6093"/>
                      <a:pt x="6093" y="7201"/>
                      <a:pt x="6093" y="9970"/>
                    </a:cubicBezTo>
                    <a:lnTo>
                      <a:pt x="6093" y="17171"/>
                    </a:lnTo>
                    <a:cubicBezTo>
                      <a:pt x="6093" y="19940"/>
                      <a:pt x="7201" y="21048"/>
                      <a:pt x="9416" y="21048"/>
                    </a:cubicBezTo>
                    <a:cubicBezTo>
                      <a:pt x="11632" y="21048"/>
                      <a:pt x="12739" y="19940"/>
                      <a:pt x="12739" y="171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9" name="Freeform: Shape 1878">
                <a:extLst>
                  <a:ext uri="{FF2B5EF4-FFF2-40B4-BE49-F238E27FC236}">
                    <a16:creationId xmlns:a16="http://schemas.microsoft.com/office/drawing/2014/main" id="{BE4F4F51-D809-4564-9D70-4C8C5086D168}"/>
                  </a:ext>
                </a:extLst>
              </p:cNvPr>
              <p:cNvSpPr/>
              <p:nvPr/>
            </p:nvSpPr>
            <p:spPr>
              <a:xfrm>
                <a:off x="5855058" y="3075753"/>
                <a:ext cx="18884" cy="39880"/>
              </a:xfrm>
              <a:custGeom>
                <a:avLst/>
                <a:gdLst>
                  <a:gd name="connsiteX0" fmla="*/ 9416 w 18884"/>
                  <a:gd name="connsiteY0" fmla="*/ 39880 h 39880"/>
                  <a:gd name="connsiteX1" fmla="*/ 0 w 18884"/>
                  <a:gd name="connsiteY1" fmla="*/ 29910 h 39880"/>
                  <a:gd name="connsiteX2" fmla="*/ 0 w 18884"/>
                  <a:gd name="connsiteY2" fmla="*/ 27141 h 39880"/>
                  <a:gd name="connsiteX3" fmla="*/ 3877 w 18884"/>
                  <a:gd name="connsiteY3" fmla="*/ 18832 h 39880"/>
                  <a:gd name="connsiteX4" fmla="*/ 3877 w 18884"/>
                  <a:gd name="connsiteY4" fmla="*/ 18832 h 39880"/>
                  <a:gd name="connsiteX5" fmla="*/ 0 w 18884"/>
                  <a:gd name="connsiteY5" fmla="*/ 11078 h 39880"/>
                  <a:gd name="connsiteX6" fmla="*/ 0 w 18884"/>
                  <a:gd name="connsiteY6" fmla="*/ 9970 h 39880"/>
                  <a:gd name="connsiteX7" fmla="*/ 9416 w 18884"/>
                  <a:gd name="connsiteY7" fmla="*/ 0 h 39880"/>
                  <a:gd name="connsiteX8" fmla="*/ 18832 w 18884"/>
                  <a:gd name="connsiteY8" fmla="*/ 9970 h 39880"/>
                  <a:gd name="connsiteX9" fmla="*/ 18832 w 18884"/>
                  <a:gd name="connsiteY9" fmla="*/ 11078 h 39880"/>
                  <a:gd name="connsiteX10" fmla="*/ 14955 w 18884"/>
                  <a:gd name="connsiteY10" fmla="*/ 18832 h 39880"/>
                  <a:gd name="connsiteX11" fmla="*/ 14955 w 18884"/>
                  <a:gd name="connsiteY11" fmla="*/ 18832 h 39880"/>
                  <a:gd name="connsiteX12" fmla="*/ 18832 w 18884"/>
                  <a:gd name="connsiteY12" fmla="*/ 27141 h 39880"/>
                  <a:gd name="connsiteX13" fmla="*/ 18832 w 18884"/>
                  <a:gd name="connsiteY13" fmla="*/ 30464 h 39880"/>
                  <a:gd name="connsiteX14" fmla="*/ 9416 w 18884"/>
                  <a:gd name="connsiteY14" fmla="*/ 39880 h 39880"/>
                  <a:gd name="connsiteX15" fmla="*/ 6093 w 18884"/>
                  <a:gd name="connsiteY15" fmla="*/ 12186 h 39880"/>
                  <a:gd name="connsiteX16" fmla="*/ 9416 w 18884"/>
                  <a:gd name="connsiteY16" fmla="*/ 16063 h 39880"/>
                  <a:gd name="connsiteX17" fmla="*/ 12739 w 18884"/>
                  <a:gd name="connsiteY17" fmla="*/ 12186 h 39880"/>
                  <a:gd name="connsiteX18" fmla="*/ 12739 w 18884"/>
                  <a:gd name="connsiteY18" fmla="*/ 9970 h 39880"/>
                  <a:gd name="connsiteX19" fmla="*/ 9416 w 18884"/>
                  <a:gd name="connsiteY19" fmla="*/ 5539 h 39880"/>
                  <a:gd name="connsiteX20" fmla="*/ 6093 w 18884"/>
                  <a:gd name="connsiteY20" fmla="*/ 9970 h 39880"/>
                  <a:gd name="connsiteX21" fmla="*/ 6093 w 18884"/>
                  <a:gd name="connsiteY21" fmla="*/ 12186 h 39880"/>
                  <a:gd name="connsiteX22" fmla="*/ 9416 w 18884"/>
                  <a:gd name="connsiteY22" fmla="*/ 34341 h 39880"/>
                  <a:gd name="connsiteX23" fmla="*/ 12739 w 18884"/>
                  <a:gd name="connsiteY23" fmla="*/ 29910 h 39880"/>
                  <a:gd name="connsiteX24" fmla="*/ 12739 w 18884"/>
                  <a:gd name="connsiteY24" fmla="*/ 26033 h 39880"/>
                  <a:gd name="connsiteX25" fmla="*/ 9416 w 18884"/>
                  <a:gd name="connsiteY25" fmla="*/ 21602 h 39880"/>
                  <a:gd name="connsiteX26" fmla="*/ 6093 w 18884"/>
                  <a:gd name="connsiteY26" fmla="*/ 26033 h 39880"/>
                  <a:gd name="connsiteX27" fmla="*/ 6093 w 18884"/>
                  <a:gd name="connsiteY27" fmla="*/ 29910 h 39880"/>
                  <a:gd name="connsiteX28" fmla="*/ 9416 w 18884"/>
                  <a:gd name="connsiteY28" fmla="*/ 34341 h 39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884" h="39880">
                    <a:moveTo>
                      <a:pt x="9416" y="39880"/>
                    </a:moveTo>
                    <a:cubicBezTo>
                      <a:pt x="3323" y="39880"/>
                      <a:pt x="0" y="36557"/>
                      <a:pt x="0" y="29910"/>
                    </a:cubicBezTo>
                    <a:lnTo>
                      <a:pt x="0" y="27141"/>
                    </a:lnTo>
                    <a:cubicBezTo>
                      <a:pt x="0" y="23263"/>
                      <a:pt x="1108" y="20494"/>
                      <a:pt x="3877" y="18832"/>
                    </a:cubicBezTo>
                    <a:lnTo>
                      <a:pt x="3877" y="18832"/>
                    </a:lnTo>
                    <a:cubicBezTo>
                      <a:pt x="1108" y="17171"/>
                      <a:pt x="0" y="14955"/>
                      <a:pt x="0" y="11078"/>
                    </a:cubicBezTo>
                    <a:lnTo>
                      <a:pt x="0" y="9970"/>
                    </a:lnTo>
                    <a:cubicBezTo>
                      <a:pt x="0" y="3877"/>
                      <a:pt x="3323" y="0"/>
                      <a:pt x="9416" y="0"/>
                    </a:cubicBezTo>
                    <a:cubicBezTo>
                      <a:pt x="15509" y="0"/>
                      <a:pt x="18832" y="3323"/>
                      <a:pt x="18832" y="9970"/>
                    </a:cubicBezTo>
                    <a:lnTo>
                      <a:pt x="18832" y="11078"/>
                    </a:lnTo>
                    <a:cubicBezTo>
                      <a:pt x="18832" y="14955"/>
                      <a:pt x="17724" y="17724"/>
                      <a:pt x="14955" y="18832"/>
                    </a:cubicBezTo>
                    <a:lnTo>
                      <a:pt x="14955" y="18832"/>
                    </a:lnTo>
                    <a:cubicBezTo>
                      <a:pt x="17724" y="20494"/>
                      <a:pt x="18832" y="23263"/>
                      <a:pt x="18832" y="27141"/>
                    </a:cubicBezTo>
                    <a:lnTo>
                      <a:pt x="18832" y="30464"/>
                    </a:lnTo>
                    <a:cubicBezTo>
                      <a:pt x="19386" y="36557"/>
                      <a:pt x="15509" y="39880"/>
                      <a:pt x="9416" y="39880"/>
                    </a:cubicBezTo>
                    <a:close/>
                    <a:moveTo>
                      <a:pt x="6093" y="12186"/>
                    </a:moveTo>
                    <a:cubicBezTo>
                      <a:pt x="6093" y="15509"/>
                      <a:pt x="7754" y="16063"/>
                      <a:pt x="9416" y="16063"/>
                    </a:cubicBezTo>
                    <a:cubicBezTo>
                      <a:pt x="11632" y="16063"/>
                      <a:pt x="12739" y="14955"/>
                      <a:pt x="12739" y="12186"/>
                    </a:cubicBezTo>
                    <a:lnTo>
                      <a:pt x="12739" y="9970"/>
                    </a:lnTo>
                    <a:cubicBezTo>
                      <a:pt x="12739" y="6647"/>
                      <a:pt x="11078" y="5539"/>
                      <a:pt x="9416" y="5539"/>
                    </a:cubicBezTo>
                    <a:cubicBezTo>
                      <a:pt x="7201" y="5539"/>
                      <a:pt x="6093" y="6647"/>
                      <a:pt x="6093" y="9970"/>
                    </a:cubicBezTo>
                    <a:lnTo>
                      <a:pt x="6093" y="12186"/>
                    </a:lnTo>
                    <a:close/>
                    <a:moveTo>
                      <a:pt x="9416" y="34341"/>
                    </a:moveTo>
                    <a:cubicBezTo>
                      <a:pt x="11632" y="34341"/>
                      <a:pt x="12739" y="33233"/>
                      <a:pt x="12739" y="29910"/>
                    </a:cubicBezTo>
                    <a:lnTo>
                      <a:pt x="12739" y="26033"/>
                    </a:lnTo>
                    <a:cubicBezTo>
                      <a:pt x="12739" y="22709"/>
                      <a:pt x="11632" y="21602"/>
                      <a:pt x="9416" y="21602"/>
                    </a:cubicBezTo>
                    <a:cubicBezTo>
                      <a:pt x="7201" y="21602"/>
                      <a:pt x="6093" y="22709"/>
                      <a:pt x="6093" y="26033"/>
                    </a:cubicBezTo>
                    <a:lnTo>
                      <a:pt x="6093" y="29910"/>
                    </a:lnTo>
                    <a:cubicBezTo>
                      <a:pt x="6093" y="33233"/>
                      <a:pt x="7754" y="34341"/>
                      <a:pt x="9416" y="343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0" name="Freeform: Shape 1879">
                <a:extLst>
                  <a:ext uri="{FF2B5EF4-FFF2-40B4-BE49-F238E27FC236}">
                    <a16:creationId xmlns:a16="http://schemas.microsoft.com/office/drawing/2014/main" id="{E441DBBD-5239-4321-BA92-FB7985231868}"/>
                  </a:ext>
                </a:extLst>
              </p:cNvPr>
              <p:cNvSpPr/>
              <p:nvPr/>
            </p:nvSpPr>
            <p:spPr>
              <a:xfrm>
                <a:off x="5877213" y="3075199"/>
                <a:ext cx="19386" cy="40433"/>
              </a:xfrm>
              <a:custGeom>
                <a:avLst/>
                <a:gdLst>
                  <a:gd name="connsiteX0" fmla="*/ 18832 w 19386"/>
                  <a:gd name="connsiteY0" fmla="*/ 30464 h 40433"/>
                  <a:gd name="connsiteX1" fmla="*/ 9416 w 19386"/>
                  <a:gd name="connsiteY1" fmla="*/ 40434 h 40433"/>
                  <a:gd name="connsiteX2" fmla="*/ 0 w 19386"/>
                  <a:gd name="connsiteY2" fmla="*/ 30464 h 40433"/>
                  <a:gd name="connsiteX3" fmla="*/ 0 w 19386"/>
                  <a:gd name="connsiteY3" fmla="*/ 29356 h 40433"/>
                  <a:gd name="connsiteX4" fmla="*/ 6093 w 19386"/>
                  <a:gd name="connsiteY4" fmla="*/ 29356 h 40433"/>
                  <a:gd name="connsiteX5" fmla="*/ 6093 w 19386"/>
                  <a:gd name="connsiteY5" fmla="*/ 31018 h 40433"/>
                  <a:gd name="connsiteX6" fmla="*/ 9416 w 19386"/>
                  <a:gd name="connsiteY6" fmla="*/ 34895 h 40433"/>
                  <a:gd name="connsiteX7" fmla="*/ 12739 w 19386"/>
                  <a:gd name="connsiteY7" fmla="*/ 29910 h 40433"/>
                  <a:gd name="connsiteX8" fmla="*/ 12739 w 19386"/>
                  <a:gd name="connsiteY8" fmla="*/ 22709 h 40433"/>
                  <a:gd name="connsiteX9" fmla="*/ 12739 w 19386"/>
                  <a:gd name="connsiteY9" fmla="*/ 22709 h 40433"/>
                  <a:gd name="connsiteX10" fmla="*/ 7201 w 19386"/>
                  <a:gd name="connsiteY10" fmla="*/ 26033 h 40433"/>
                  <a:gd name="connsiteX11" fmla="*/ 554 w 19386"/>
                  <a:gd name="connsiteY11" fmla="*/ 17171 h 40433"/>
                  <a:gd name="connsiteX12" fmla="*/ 554 w 19386"/>
                  <a:gd name="connsiteY12" fmla="*/ 9970 h 40433"/>
                  <a:gd name="connsiteX13" fmla="*/ 9970 w 19386"/>
                  <a:gd name="connsiteY13" fmla="*/ 0 h 40433"/>
                  <a:gd name="connsiteX14" fmla="*/ 19386 w 19386"/>
                  <a:gd name="connsiteY14" fmla="*/ 9970 h 40433"/>
                  <a:gd name="connsiteX15" fmla="*/ 19386 w 19386"/>
                  <a:gd name="connsiteY15" fmla="*/ 30464 h 40433"/>
                  <a:gd name="connsiteX16" fmla="*/ 12739 w 19386"/>
                  <a:gd name="connsiteY16" fmla="*/ 17171 h 40433"/>
                  <a:gd name="connsiteX17" fmla="*/ 12739 w 19386"/>
                  <a:gd name="connsiteY17" fmla="*/ 9970 h 40433"/>
                  <a:gd name="connsiteX18" fmla="*/ 9416 w 19386"/>
                  <a:gd name="connsiteY18" fmla="*/ 6093 h 40433"/>
                  <a:gd name="connsiteX19" fmla="*/ 6093 w 19386"/>
                  <a:gd name="connsiteY19" fmla="*/ 9970 h 40433"/>
                  <a:gd name="connsiteX20" fmla="*/ 6093 w 19386"/>
                  <a:gd name="connsiteY20" fmla="*/ 17171 h 40433"/>
                  <a:gd name="connsiteX21" fmla="*/ 9416 w 19386"/>
                  <a:gd name="connsiteY21" fmla="*/ 21048 h 40433"/>
                  <a:gd name="connsiteX22" fmla="*/ 12739 w 19386"/>
                  <a:gd name="connsiteY22" fmla="*/ 17171 h 40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386" h="40433">
                    <a:moveTo>
                      <a:pt x="18832" y="30464"/>
                    </a:moveTo>
                    <a:cubicBezTo>
                      <a:pt x="18832" y="37111"/>
                      <a:pt x="16063" y="40434"/>
                      <a:pt x="9416" y="40434"/>
                    </a:cubicBezTo>
                    <a:cubicBezTo>
                      <a:pt x="3323" y="40434"/>
                      <a:pt x="0" y="37111"/>
                      <a:pt x="0" y="30464"/>
                    </a:cubicBezTo>
                    <a:lnTo>
                      <a:pt x="0" y="29356"/>
                    </a:lnTo>
                    <a:lnTo>
                      <a:pt x="6093" y="29356"/>
                    </a:lnTo>
                    <a:lnTo>
                      <a:pt x="6093" y="31018"/>
                    </a:lnTo>
                    <a:cubicBezTo>
                      <a:pt x="6093" y="33787"/>
                      <a:pt x="7201" y="34895"/>
                      <a:pt x="9416" y="34895"/>
                    </a:cubicBezTo>
                    <a:cubicBezTo>
                      <a:pt x="11632" y="34895"/>
                      <a:pt x="12739" y="33787"/>
                      <a:pt x="12739" y="29910"/>
                    </a:cubicBezTo>
                    <a:lnTo>
                      <a:pt x="12739" y="22709"/>
                    </a:lnTo>
                    <a:lnTo>
                      <a:pt x="12739" y="22709"/>
                    </a:lnTo>
                    <a:cubicBezTo>
                      <a:pt x="11632" y="24925"/>
                      <a:pt x="9970" y="26033"/>
                      <a:pt x="7201" y="26033"/>
                    </a:cubicBezTo>
                    <a:cubicBezTo>
                      <a:pt x="2769" y="26033"/>
                      <a:pt x="554" y="22709"/>
                      <a:pt x="554" y="17171"/>
                    </a:cubicBezTo>
                    <a:lnTo>
                      <a:pt x="554" y="9970"/>
                    </a:lnTo>
                    <a:cubicBezTo>
                      <a:pt x="554" y="3877"/>
                      <a:pt x="3877" y="0"/>
                      <a:pt x="9970" y="0"/>
                    </a:cubicBezTo>
                    <a:cubicBezTo>
                      <a:pt x="16063" y="0"/>
                      <a:pt x="19386" y="3323"/>
                      <a:pt x="19386" y="9970"/>
                    </a:cubicBezTo>
                    <a:lnTo>
                      <a:pt x="19386" y="30464"/>
                    </a:lnTo>
                    <a:close/>
                    <a:moveTo>
                      <a:pt x="12739" y="17171"/>
                    </a:moveTo>
                    <a:lnTo>
                      <a:pt x="12739" y="9970"/>
                    </a:lnTo>
                    <a:cubicBezTo>
                      <a:pt x="12739" y="7201"/>
                      <a:pt x="11632" y="6093"/>
                      <a:pt x="9416" y="6093"/>
                    </a:cubicBezTo>
                    <a:cubicBezTo>
                      <a:pt x="7201" y="6093"/>
                      <a:pt x="6093" y="7201"/>
                      <a:pt x="6093" y="9970"/>
                    </a:cubicBezTo>
                    <a:lnTo>
                      <a:pt x="6093" y="17171"/>
                    </a:lnTo>
                    <a:cubicBezTo>
                      <a:pt x="6093" y="19940"/>
                      <a:pt x="7201" y="21048"/>
                      <a:pt x="9416" y="21048"/>
                    </a:cubicBezTo>
                    <a:cubicBezTo>
                      <a:pt x="11632" y="21048"/>
                      <a:pt x="12739" y="19940"/>
                      <a:pt x="12739" y="171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881" name="Graphic 6">
            <a:extLst>
              <a:ext uri="{FF2B5EF4-FFF2-40B4-BE49-F238E27FC236}">
                <a16:creationId xmlns:a16="http://schemas.microsoft.com/office/drawing/2014/main" id="{01678216-5C93-4643-B4C4-C034FAE5B91D}"/>
              </a:ext>
            </a:extLst>
          </p:cNvPr>
          <p:cNvGrpSpPr/>
          <p:nvPr/>
        </p:nvGrpSpPr>
        <p:grpSpPr>
          <a:xfrm>
            <a:off x="5952542" y="3308387"/>
            <a:ext cx="294669" cy="56496"/>
            <a:chOff x="5952542" y="3308387"/>
            <a:chExt cx="294669" cy="56496"/>
          </a:xfrm>
          <a:solidFill>
            <a:srgbClr val="D17700"/>
          </a:solidFill>
        </p:grpSpPr>
        <p:sp>
          <p:nvSpPr>
            <p:cNvPr id="1882" name="Freeform: Shape 1881">
              <a:extLst>
                <a:ext uri="{FF2B5EF4-FFF2-40B4-BE49-F238E27FC236}">
                  <a16:creationId xmlns:a16="http://schemas.microsoft.com/office/drawing/2014/main" id="{A3BBB06B-77E0-4F12-BE5F-07CACDACADB6}"/>
                </a:ext>
              </a:extLst>
            </p:cNvPr>
            <p:cNvSpPr/>
            <p:nvPr/>
          </p:nvSpPr>
          <p:spPr>
            <a:xfrm>
              <a:off x="5952542" y="3313925"/>
              <a:ext cx="36556" cy="49850"/>
            </a:xfrm>
            <a:custGeom>
              <a:avLst/>
              <a:gdLst>
                <a:gd name="connsiteX0" fmla="*/ 0 w 36556"/>
                <a:gd name="connsiteY0" fmla="*/ 49850 h 49850"/>
                <a:gd name="connsiteX1" fmla="*/ 554 w 36556"/>
                <a:gd name="connsiteY1" fmla="*/ 44865 h 49850"/>
                <a:gd name="connsiteX2" fmla="*/ 5539 w 36556"/>
                <a:gd name="connsiteY2" fmla="*/ 38218 h 49850"/>
                <a:gd name="connsiteX3" fmla="*/ 5539 w 36556"/>
                <a:gd name="connsiteY3" fmla="*/ 9416 h 49850"/>
                <a:gd name="connsiteX4" fmla="*/ 2769 w 36556"/>
                <a:gd name="connsiteY4" fmla="*/ 5539 h 49850"/>
                <a:gd name="connsiteX5" fmla="*/ 554 w 36556"/>
                <a:gd name="connsiteY5" fmla="*/ 5539 h 49850"/>
                <a:gd name="connsiteX6" fmla="*/ 0 w 36556"/>
                <a:gd name="connsiteY6" fmla="*/ 4985 h 49850"/>
                <a:gd name="connsiteX7" fmla="*/ 554 w 36556"/>
                <a:gd name="connsiteY7" fmla="*/ 554 h 49850"/>
                <a:gd name="connsiteX8" fmla="*/ 10524 w 36556"/>
                <a:gd name="connsiteY8" fmla="*/ 554 h 49850"/>
                <a:gd name="connsiteX9" fmla="*/ 22156 w 36556"/>
                <a:gd name="connsiteY9" fmla="*/ 0 h 49850"/>
                <a:gd name="connsiteX10" fmla="*/ 21602 w 36556"/>
                <a:gd name="connsiteY10" fmla="*/ 5539 h 49850"/>
                <a:gd name="connsiteX11" fmla="*/ 16063 w 36556"/>
                <a:gd name="connsiteY11" fmla="*/ 11078 h 49850"/>
                <a:gd name="connsiteX12" fmla="*/ 15509 w 36556"/>
                <a:gd name="connsiteY12" fmla="*/ 38772 h 49850"/>
                <a:gd name="connsiteX13" fmla="*/ 19940 w 36556"/>
                <a:gd name="connsiteY13" fmla="*/ 43203 h 49850"/>
                <a:gd name="connsiteX14" fmla="*/ 29356 w 36556"/>
                <a:gd name="connsiteY14" fmla="*/ 31572 h 49850"/>
                <a:gd name="connsiteX15" fmla="*/ 36003 w 36556"/>
                <a:gd name="connsiteY15" fmla="*/ 31018 h 49850"/>
                <a:gd name="connsiteX16" fmla="*/ 36557 w 36556"/>
                <a:gd name="connsiteY16" fmla="*/ 31572 h 49850"/>
                <a:gd name="connsiteX17" fmla="*/ 34341 w 36556"/>
                <a:gd name="connsiteY17" fmla="*/ 48742 h 49850"/>
                <a:gd name="connsiteX18" fmla="*/ 33787 w 36556"/>
                <a:gd name="connsiteY18" fmla="*/ 49296 h 49850"/>
                <a:gd name="connsiteX19" fmla="*/ 12739 w 36556"/>
                <a:gd name="connsiteY19" fmla="*/ 48742 h 49850"/>
                <a:gd name="connsiteX20" fmla="*/ 0 w 36556"/>
                <a:gd name="connsiteY20" fmla="*/ 49850 h 4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556" h="49850">
                  <a:moveTo>
                    <a:pt x="0" y="49850"/>
                  </a:moveTo>
                  <a:lnTo>
                    <a:pt x="554" y="44865"/>
                  </a:lnTo>
                  <a:cubicBezTo>
                    <a:pt x="4431" y="44311"/>
                    <a:pt x="5539" y="42649"/>
                    <a:pt x="5539" y="38218"/>
                  </a:cubicBezTo>
                  <a:lnTo>
                    <a:pt x="5539" y="9416"/>
                  </a:lnTo>
                  <a:cubicBezTo>
                    <a:pt x="5539" y="6093"/>
                    <a:pt x="4985" y="5539"/>
                    <a:pt x="2769" y="5539"/>
                  </a:cubicBezTo>
                  <a:cubicBezTo>
                    <a:pt x="2216" y="5539"/>
                    <a:pt x="554" y="5539"/>
                    <a:pt x="554" y="5539"/>
                  </a:cubicBezTo>
                  <a:lnTo>
                    <a:pt x="0" y="4985"/>
                  </a:lnTo>
                  <a:lnTo>
                    <a:pt x="554" y="554"/>
                  </a:lnTo>
                  <a:cubicBezTo>
                    <a:pt x="2769" y="554"/>
                    <a:pt x="7201" y="554"/>
                    <a:pt x="10524" y="554"/>
                  </a:cubicBezTo>
                  <a:cubicBezTo>
                    <a:pt x="13847" y="554"/>
                    <a:pt x="22156" y="0"/>
                    <a:pt x="22156" y="0"/>
                  </a:cubicBezTo>
                  <a:lnTo>
                    <a:pt x="21602" y="5539"/>
                  </a:lnTo>
                  <a:cubicBezTo>
                    <a:pt x="16617" y="6093"/>
                    <a:pt x="16063" y="7200"/>
                    <a:pt x="16063" y="11078"/>
                  </a:cubicBezTo>
                  <a:cubicBezTo>
                    <a:pt x="15509" y="19386"/>
                    <a:pt x="15509" y="29356"/>
                    <a:pt x="15509" y="38772"/>
                  </a:cubicBezTo>
                  <a:cubicBezTo>
                    <a:pt x="15509" y="42649"/>
                    <a:pt x="16063" y="43203"/>
                    <a:pt x="19940" y="43203"/>
                  </a:cubicBezTo>
                  <a:cubicBezTo>
                    <a:pt x="27141" y="43203"/>
                    <a:pt x="28248" y="41542"/>
                    <a:pt x="29356" y="31572"/>
                  </a:cubicBezTo>
                  <a:lnTo>
                    <a:pt x="36003" y="31018"/>
                  </a:lnTo>
                  <a:lnTo>
                    <a:pt x="36557" y="31572"/>
                  </a:lnTo>
                  <a:cubicBezTo>
                    <a:pt x="36557" y="31572"/>
                    <a:pt x="35449" y="39880"/>
                    <a:pt x="34341" y="48742"/>
                  </a:cubicBezTo>
                  <a:lnTo>
                    <a:pt x="33787" y="49296"/>
                  </a:lnTo>
                  <a:cubicBezTo>
                    <a:pt x="33787" y="49296"/>
                    <a:pt x="21602" y="48742"/>
                    <a:pt x="12739" y="48742"/>
                  </a:cubicBezTo>
                  <a:cubicBezTo>
                    <a:pt x="6093" y="49296"/>
                    <a:pt x="0" y="49850"/>
                    <a:pt x="0" y="49850"/>
                  </a:cubicBezTo>
                  <a:close/>
                </a:path>
              </a:pathLst>
            </a:custGeom>
            <a:solidFill>
              <a:srgbClr val="D17700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3" name="Freeform: Shape 1882">
              <a:extLst>
                <a:ext uri="{FF2B5EF4-FFF2-40B4-BE49-F238E27FC236}">
                  <a16:creationId xmlns:a16="http://schemas.microsoft.com/office/drawing/2014/main" id="{4082C35D-D2BD-4DD1-B5AC-7F10FB48012C}"/>
                </a:ext>
              </a:extLst>
            </p:cNvPr>
            <p:cNvSpPr/>
            <p:nvPr/>
          </p:nvSpPr>
          <p:spPr>
            <a:xfrm>
              <a:off x="5990761" y="3327773"/>
              <a:ext cx="34341" cy="37110"/>
            </a:xfrm>
            <a:custGeom>
              <a:avLst/>
              <a:gdLst>
                <a:gd name="connsiteX0" fmla="*/ 19386 w 34341"/>
                <a:gd name="connsiteY0" fmla="*/ 13847 h 37110"/>
                <a:gd name="connsiteX1" fmla="*/ 12739 w 34341"/>
                <a:gd name="connsiteY1" fmla="*/ 7200 h 37110"/>
                <a:gd name="connsiteX2" fmla="*/ 3877 w 34341"/>
                <a:gd name="connsiteY2" fmla="*/ 10524 h 37110"/>
                <a:gd name="connsiteX3" fmla="*/ 3323 w 34341"/>
                <a:gd name="connsiteY3" fmla="*/ 9970 h 37110"/>
                <a:gd name="connsiteX4" fmla="*/ 2216 w 34341"/>
                <a:gd name="connsiteY4" fmla="*/ 5539 h 37110"/>
                <a:gd name="connsiteX5" fmla="*/ 16063 w 34341"/>
                <a:gd name="connsiteY5" fmla="*/ 0 h 37110"/>
                <a:gd name="connsiteX6" fmla="*/ 28802 w 34341"/>
                <a:gd name="connsiteY6" fmla="*/ 10524 h 37110"/>
                <a:gd name="connsiteX7" fmla="*/ 27141 w 34341"/>
                <a:gd name="connsiteY7" fmla="*/ 26033 h 37110"/>
                <a:gd name="connsiteX8" fmla="*/ 29910 w 34341"/>
                <a:gd name="connsiteY8" fmla="*/ 28802 h 37110"/>
                <a:gd name="connsiteX9" fmla="*/ 33233 w 34341"/>
                <a:gd name="connsiteY9" fmla="*/ 27694 h 37110"/>
                <a:gd name="connsiteX10" fmla="*/ 34341 w 34341"/>
                <a:gd name="connsiteY10" fmla="*/ 29356 h 37110"/>
                <a:gd name="connsiteX11" fmla="*/ 27141 w 34341"/>
                <a:gd name="connsiteY11" fmla="*/ 37111 h 37110"/>
                <a:gd name="connsiteX12" fmla="*/ 19386 w 34341"/>
                <a:gd name="connsiteY12" fmla="*/ 31572 h 37110"/>
                <a:gd name="connsiteX13" fmla="*/ 18832 w 34341"/>
                <a:gd name="connsiteY13" fmla="*/ 31572 h 37110"/>
                <a:gd name="connsiteX14" fmla="*/ 10524 w 34341"/>
                <a:gd name="connsiteY14" fmla="*/ 37111 h 37110"/>
                <a:gd name="connsiteX15" fmla="*/ 0 w 34341"/>
                <a:gd name="connsiteY15" fmla="*/ 26033 h 37110"/>
                <a:gd name="connsiteX16" fmla="*/ 4431 w 34341"/>
                <a:gd name="connsiteY16" fmla="*/ 19940 h 37110"/>
                <a:gd name="connsiteX17" fmla="*/ 18832 w 34341"/>
                <a:gd name="connsiteY17" fmla="*/ 16617 h 37110"/>
                <a:gd name="connsiteX18" fmla="*/ 19386 w 34341"/>
                <a:gd name="connsiteY18" fmla="*/ 13847 h 37110"/>
                <a:gd name="connsiteX19" fmla="*/ 19386 w 34341"/>
                <a:gd name="connsiteY19" fmla="*/ 19386 h 37110"/>
                <a:gd name="connsiteX20" fmla="*/ 11632 w 34341"/>
                <a:gd name="connsiteY20" fmla="*/ 21602 h 37110"/>
                <a:gd name="connsiteX21" fmla="*/ 9970 w 34341"/>
                <a:gd name="connsiteY21" fmla="*/ 23817 h 37110"/>
                <a:gd name="connsiteX22" fmla="*/ 13847 w 34341"/>
                <a:gd name="connsiteY22" fmla="*/ 28248 h 37110"/>
                <a:gd name="connsiteX23" fmla="*/ 19386 w 34341"/>
                <a:gd name="connsiteY23" fmla="*/ 26033 h 37110"/>
                <a:gd name="connsiteX24" fmla="*/ 19386 w 34341"/>
                <a:gd name="connsiteY24" fmla="*/ 19386 h 3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4341" h="37110">
                  <a:moveTo>
                    <a:pt x="19386" y="13847"/>
                  </a:moveTo>
                  <a:cubicBezTo>
                    <a:pt x="19386" y="9416"/>
                    <a:pt x="17171" y="7200"/>
                    <a:pt x="12739" y="7200"/>
                  </a:cubicBezTo>
                  <a:cubicBezTo>
                    <a:pt x="8308" y="7200"/>
                    <a:pt x="3877" y="10524"/>
                    <a:pt x="3877" y="10524"/>
                  </a:cubicBezTo>
                  <a:lnTo>
                    <a:pt x="3323" y="9970"/>
                  </a:lnTo>
                  <a:lnTo>
                    <a:pt x="2216" y="5539"/>
                  </a:lnTo>
                  <a:cubicBezTo>
                    <a:pt x="2216" y="5539"/>
                    <a:pt x="12739" y="0"/>
                    <a:pt x="16063" y="0"/>
                  </a:cubicBezTo>
                  <a:cubicBezTo>
                    <a:pt x="24925" y="0"/>
                    <a:pt x="28802" y="4431"/>
                    <a:pt x="28802" y="10524"/>
                  </a:cubicBezTo>
                  <a:cubicBezTo>
                    <a:pt x="28802" y="13293"/>
                    <a:pt x="27141" y="22709"/>
                    <a:pt x="27141" y="26033"/>
                  </a:cubicBezTo>
                  <a:cubicBezTo>
                    <a:pt x="27141" y="27694"/>
                    <a:pt x="28248" y="28802"/>
                    <a:pt x="29910" y="28802"/>
                  </a:cubicBezTo>
                  <a:cubicBezTo>
                    <a:pt x="31572" y="28802"/>
                    <a:pt x="33233" y="27694"/>
                    <a:pt x="33233" y="27694"/>
                  </a:cubicBezTo>
                  <a:lnTo>
                    <a:pt x="34341" y="29356"/>
                  </a:lnTo>
                  <a:cubicBezTo>
                    <a:pt x="34341" y="29356"/>
                    <a:pt x="30464" y="36003"/>
                    <a:pt x="27141" y="37111"/>
                  </a:cubicBezTo>
                  <a:cubicBezTo>
                    <a:pt x="22709" y="37111"/>
                    <a:pt x="19940" y="34895"/>
                    <a:pt x="19386" y="31572"/>
                  </a:cubicBezTo>
                  <a:lnTo>
                    <a:pt x="18832" y="31572"/>
                  </a:lnTo>
                  <a:cubicBezTo>
                    <a:pt x="16063" y="34341"/>
                    <a:pt x="12186" y="37111"/>
                    <a:pt x="10524" y="37111"/>
                  </a:cubicBezTo>
                  <a:cubicBezTo>
                    <a:pt x="4431" y="37111"/>
                    <a:pt x="0" y="32125"/>
                    <a:pt x="0" y="26033"/>
                  </a:cubicBezTo>
                  <a:cubicBezTo>
                    <a:pt x="0" y="22709"/>
                    <a:pt x="1662" y="20494"/>
                    <a:pt x="4431" y="19940"/>
                  </a:cubicBezTo>
                  <a:lnTo>
                    <a:pt x="18832" y="16617"/>
                  </a:lnTo>
                  <a:lnTo>
                    <a:pt x="19386" y="13847"/>
                  </a:lnTo>
                  <a:close/>
                  <a:moveTo>
                    <a:pt x="19386" y="19386"/>
                  </a:moveTo>
                  <a:lnTo>
                    <a:pt x="11632" y="21602"/>
                  </a:lnTo>
                  <a:cubicBezTo>
                    <a:pt x="10524" y="22156"/>
                    <a:pt x="9970" y="22709"/>
                    <a:pt x="9970" y="23817"/>
                  </a:cubicBezTo>
                  <a:cubicBezTo>
                    <a:pt x="9970" y="26587"/>
                    <a:pt x="11632" y="28248"/>
                    <a:pt x="13847" y="28248"/>
                  </a:cubicBezTo>
                  <a:cubicBezTo>
                    <a:pt x="15509" y="28248"/>
                    <a:pt x="17724" y="27141"/>
                    <a:pt x="19386" y="26033"/>
                  </a:cubicBezTo>
                  <a:lnTo>
                    <a:pt x="19386" y="19386"/>
                  </a:lnTo>
                  <a:close/>
                </a:path>
              </a:pathLst>
            </a:custGeom>
            <a:solidFill>
              <a:srgbClr val="D17700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4" name="Freeform: Shape 1883">
              <a:extLst>
                <a:ext uri="{FF2B5EF4-FFF2-40B4-BE49-F238E27FC236}">
                  <a16:creationId xmlns:a16="http://schemas.microsoft.com/office/drawing/2014/main" id="{41FEBF59-E799-4793-918C-D703AC484A3C}"/>
                </a:ext>
              </a:extLst>
            </p:cNvPr>
            <p:cNvSpPr/>
            <p:nvPr/>
          </p:nvSpPr>
          <p:spPr>
            <a:xfrm>
              <a:off x="6025102" y="3326111"/>
              <a:ext cx="55388" cy="37110"/>
            </a:xfrm>
            <a:custGeom>
              <a:avLst/>
              <a:gdLst>
                <a:gd name="connsiteX0" fmla="*/ 43203 w 55388"/>
                <a:gd name="connsiteY0" fmla="*/ 6647 h 37110"/>
                <a:gd name="connsiteX1" fmla="*/ 40988 w 55388"/>
                <a:gd name="connsiteY1" fmla="*/ 6647 h 37110"/>
                <a:gd name="connsiteX2" fmla="*/ 40434 w 55388"/>
                <a:gd name="connsiteY2" fmla="*/ 6093 h 37110"/>
                <a:gd name="connsiteX3" fmla="*/ 40988 w 55388"/>
                <a:gd name="connsiteY3" fmla="*/ 1662 h 37110"/>
                <a:gd name="connsiteX4" fmla="*/ 48742 w 55388"/>
                <a:gd name="connsiteY4" fmla="*/ 1662 h 37110"/>
                <a:gd name="connsiteX5" fmla="*/ 55389 w 55388"/>
                <a:gd name="connsiteY5" fmla="*/ 1662 h 37110"/>
                <a:gd name="connsiteX6" fmla="*/ 54835 w 55388"/>
                <a:gd name="connsiteY6" fmla="*/ 6093 h 37110"/>
                <a:gd name="connsiteX7" fmla="*/ 50958 w 55388"/>
                <a:gd name="connsiteY7" fmla="*/ 10524 h 37110"/>
                <a:gd name="connsiteX8" fmla="*/ 41542 w 55388"/>
                <a:gd name="connsiteY8" fmla="*/ 36003 h 37110"/>
                <a:gd name="connsiteX9" fmla="*/ 32126 w 55388"/>
                <a:gd name="connsiteY9" fmla="*/ 37111 h 37110"/>
                <a:gd name="connsiteX10" fmla="*/ 27694 w 55388"/>
                <a:gd name="connsiteY10" fmla="*/ 18278 h 37110"/>
                <a:gd name="connsiteX11" fmla="*/ 27141 w 55388"/>
                <a:gd name="connsiteY11" fmla="*/ 18278 h 37110"/>
                <a:gd name="connsiteX12" fmla="*/ 21602 w 55388"/>
                <a:gd name="connsiteY12" fmla="*/ 36003 h 37110"/>
                <a:gd name="connsiteX13" fmla="*/ 12186 w 55388"/>
                <a:gd name="connsiteY13" fmla="*/ 37111 h 37110"/>
                <a:gd name="connsiteX14" fmla="*/ 4431 w 55388"/>
                <a:gd name="connsiteY14" fmla="*/ 9416 h 37110"/>
                <a:gd name="connsiteX15" fmla="*/ 0 w 55388"/>
                <a:gd name="connsiteY15" fmla="*/ 5539 h 37110"/>
                <a:gd name="connsiteX16" fmla="*/ 0 w 55388"/>
                <a:gd name="connsiteY16" fmla="*/ 4985 h 37110"/>
                <a:gd name="connsiteX17" fmla="*/ 554 w 55388"/>
                <a:gd name="connsiteY17" fmla="*/ 554 h 37110"/>
                <a:gd name="connsiteX18" fmla="*/ 7754 w 55388"/>
                <a:gd name="connsiteY18" fmla="*/ 554 h 37110"/>
                <a:gd name="connsiteX19" fmla="*/ 17724 w 55388"/>
                <a:gd name="connsiteY19" fmla="*/ 0 h 37110"/>
                <a:gd name="connsiteX20" fmla="*/ 17724 w 55388"/>
                <a:gd name="connsiteY20" fmla="*/ 554 h 37110"/>
                <a:gd name="connsiteX21" fmla="*/ 17171 w 55388"/>
                <a:gd name="connsiteY21" fmla="*/ 4985 h 37110"/>
                <a:gd name="connsiteX22" fmla="*/ 13847 w 55388"/>
                <a:gd name="connsiteY22" fmla="*/ 7201 h 37110"/>
                <a:gd name="connsiteX23" fmla="*/ 18278 w 55388"/>
                <a:gd name="connsiteY23" fmla="*/ 27141 h 37110"/>
                <a:gd name="connsiteX24" fmla="*/ 18832 w 55388"/>
                <a:gd name="connsiteY24" fmla="*/ 27141 h 37110"/>
                <a:gd name="connsiteX25" fmla="*/ 24925 w 55388"/>
                <a:gd name="connsiteY25" fmla="*/ 8862 h 37110"/>
                <a:gd name="connsiteX26" fmla="*/ 21048 w 55388"/>
                <a:gd name="connsiteY26" fmla="*/ 5539 h 37110"/>
                <a:gd name="connsiteX27" fmla="*/ 21048 w 55388"/>
                <a:gd name="connsiteY27" fmla="*/ 4985 h 37110"/>
                <a:gd name="connsiteX28" fmla="*/ 21602 w 55388"/>
                <a:gd name="connsiteY28" fmla="*/ 554 h 37110"/>
                <a:gd name="connsiteX29" fmla="*/ 28248 w 55388"/>
                <a:gd name="connsiteY29" fmla="*/ 554 h 37110"/>
                <a:gd name="connsiteX30" fmla="*/ 38218 w 55388"/>
                <a:gd name="connsiteY30" fmla="*/ 0 h 37110"/>
                <a:gd name="connsiteX31" fmla="*/ 38218 w 55388"/>
                <a:gd name="connsiteY31" fmla="*/ 554 h 37110"/>
                <a:gd name="connsiteX32" fmla="*/ 37664 w 55388"/>
                <a:gd name="connsiteY32" fmla="*/ 4985 h 37110"/>
                <a:gd name="connsiteX33" fmla="*/ 34341 w 55388"/>
                <a:gd name="connsiteY33" fmla="*/ 6647 h 37110"/>
                <a:gd name="connsiteX34" fmla="*/ 38772 w 55388"/>
                <a:gd name="connsiteY34" fmla="*/ 26587 h 37110"/>
                <a:gd name="connsiteX35" fmla="*/ 39326 w 55388"/>
                <a:gd name="connsiteY35" fmla="*/ 26587 h 37110"/>
                <a:gd name="connsiteX36" fmla="*/ 45973 w 55388"/>
                <a:gd name="connsiteY36" fmla="*/ 6647 h 37110"/>
                <a:gd name="connsiteX37" fmla="*/ 43203 w 55388"/>
                <a:gd name="connsiteY37" fmla="*/ 6647 h 3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5388" h="37110">
                  <a:moveTo>
                    <a:pt x="43203" y="6647"/>
                  </a:moveTo>
                  <a:lnTo>
                    <a:pt x="40988" y="6647"/>
                  </a:lnTo>
                  <a:lnTo>
                    <a:pt x="40434" y="6093"/>
                  </a:lnTo>
                  <a:lnTo>
                    <a:pt x="40988" y="1662"/>
                  </a:lnTo>
                  <a:cubicBezTo>
                    <a:pt x="40988" y="1662"/>
                    <a:pt x="45419" y="1662"/>
                    <a:pt x="48742" y="1662"/>
                  </a:cubicBezTo>
                  <a:cubicBezTo>
                    <a:pt x="51512" y="1662"/>
                    <a:pt x="55389" y="1662"/>
                    <a:pt x="55389" y="1662"/>
                  </a:cubicBezTo>
                  <a:lnTo>
                    <a:pt x="54835" y="6093"/>
                  </a:lnTo>
                  <a:cubicBezTo>
                    <a:pt x="52619" y="6647"/>
                    <a:pt x="52066" y="7201"/>
                    <a:pt x="50958" y="10524"/>
                  </a:cubicBezTo>
                  <a:lnTo>
                    <a:pt x="41542" y="36003"/>
                  </a:lnTo>
                  <a:lnTo>
                    <a:pt x="32126" y="37111"/>
                  </a:lnTo>
                  <a:cubicBezTo>
                    <a:pt x="31572" y="34895"/>
                    <a:pt x="29356" y="25479"/>
                    <a:pt x="27694" y="18278"/>
                  </a:cubicBezTo>
                  <a:lnTo>
                    <a:pt x="27141" y="18278"/>
                  </a:lnTo>
                  <a:lnTo>
                    <a:pt x="21602" y="36003"/>
                  </a:lnTo>
                  <a:lnTo>
                    <a:pt x="12186" y="37111"/>
                  </a:lnTo>
                  <a:cubicBezTo>
                    <a:pt x="12186" y="37111"/>
                    <a:pt x="6093" y="15509"/>
                    <a:pt x="4431" y="9416"/>
                  </a:cubicBezTo>
                  <a:cubicBezTo>
                    <a:pt x="3877" y="7201"/>
                    <a:pt x="2216" y="5539"/>
                    <a:pt x="0" y="5539"/>
                  </a:cubicBezTo>
                  <a:lnTo>
                    <a:pt x="0" y="4985"/>
                  </a:lnTo>
                  <a:lnTo>
                    <a:pt x="554" y="554"/>
                  </a:lnTo>
                  <a:cubicBezTo>
                    <a:pt x="554" y="554"/>
                    <a:pt x="4985" y="554"/>
                    <a:pt x="7754" y="554"/>
                  </a:cubicBezTo>
                  <a:cubicBezTo>
                    <a:pt x="12739" y="554"/>
                    <a:pt x="17724" y="0"/>
                    <a:pt x="17724" y="0"/>
                  </a:cubicBezTo>
                  <a:lnTo>
                    <a:pt x="17724" y="554"/>
                  </a:lnTo>
                  <a:lnTo>
                    <a:pt x="17171" y="4985"/>
                  </a:lnTo>
                  <a:cubicBezTo>
                    <a:pt x="14401" y="5539"/>
                    <a:pt x="13847" y="5539"/>
                    <a:pt x="13847" y="7201"/>
                  </a:cubicBezTo>
                  <a:cubicBezTo>
                    <a:pt x="13847" y="9416"/>
                    <a:pt x="18278" y="27141"/>
                    <a:pt x="18278" y="27141"/>
                  </a:cubicBezTo>
                  <a:lnTo>
                    <a:pt x="18832" y="27141"/>
                  </a:lnTo>
                  <a:cubicBezTo>
                    <a:pt x="21048" y="22156"/>
                    <a:pt x="24371" y="11078"/>
                    <a:pt x="24925" y="8862"/>
                  </a:cubicBezTo>
                  <a:cubicBezTo>
                    <a:pt x="24371" y="6647"/>
                    <a:pt x="23817" y="5539"/>
                    <a:pt x="21048" y="5539"/>
                  </a:cubicBezTo>
                  <a:lnTo>
                    <a:pt x="21048" y="4985"/>
                  </a:lnTo>
                  <a:lnTo>
                    <a:pt x="21602" y="554"/>
                  </a:lnTo>
                  <a:cubicBezTo>
                    <a:pt x="21602" y="554"/>
                    <a:pt x="26033" y="554"/>
                    <a:pt x="28248" y="554"/>
                  </a:cubicBezTo>
                  <a:cubicBezTo>
                    <a:pt x="33233" y="554"/>
                    <a:pt x="38218" y="0"/>
                    <a:pt x="38218" y="0"/>
                  </a:cubicBezTo>
                  <a:lnTo>
                    <a:pt x="38218" y="554"/>
                  </a:lnTo>
                  <a:lnTo>
                    <a:pt x="37664" y="4985"/>
                  </a:lnTo>
                  <a:cubicBezTo>
                    <a:pt x="34341" y="5539"/>
                    <a:pt x="34341" y="5539"/>
                    <a:pt x="34341" y="6647"/>
                  </a:cubicBezTo>
                  <a:cubicBezTo>
                    <a:pt x="34341" y="8862"/>
                    <a:pt x="38772" y="26587"/>
                    <a:pt x="38772" y="26587"/>
                  </a:cubicBezTo>
                  <a:lnTo>
                    <a:pt x="39326" y="26587"/>
                  </a:lnTo>
                  <a:cubicBezTo>
                    <a:pt x="43203" y="15509"/>
                    <a:pt x="45973" y="7754"/>
                    <a:pt x="45973" y="6647"/>
                  </a:cubicBezTo>
                  <a:cubicBezTo>
                    <a:pt x="45419" y="7201"/>
                    <a:pt x="44865" y="6647"/>
                    <a:pt x="43203" y="6647"/>
                  </a:cubicBezTo>
                  <a:close/>
                </a:path>
              </a:pathLst>
            </a:custGeom>
            <a:solidFill>
              <a:srgbClr val="D17700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5" name="Freeform: Shape 1884">
              <a:extLst>
                <a:ext uri="{FF2B5EF4-FFF2-40B4-BE49-F238E27FC236}">
                  <a16:creationId xmlns:a16="http://schemas.microsoft.com/office/drawing/2014/main" id="{3602939B-D746-4A01-AE42-6990A7B1DE44}"/>
                </a:ext>
              </a:extLst>
            </p:cNvPr>
            <p:cNvSpPr/>
            <p:nvPr/>
          </p:nvSpPr>
          <p:spPr>
            <a:xfrm>
              <a:off x="6097107" y="3312818"/>
              <a:ext cx="37110" cy="49850"/>
            </a:xfrm>
            <a:custGeom>
              <a:avLst/>
              <a:gdLst>
                <a:gd name="connsiteX0" fmla="*/ 18832 w 37110"/>
                <a:gd name="connsiteY0" fmla="*/ 44311 h 49850"/>
                <a:gd name="connsiteX1" fmla="*/ 23817 w 37110"/>
                <a:gd name="connsiteY1" fmla="*/ 43757 h 49850"/>
                <a:gd name="connsiteX2" fmla="*/ 24371 w 37110"/>
                <a:gd name="connsiteY2" fmla="*/ 44311 h 49850"/>
                <a:gd name="connsiteX3" fmla="*/ 23817 w 37110"/>
                <a:gd name="connsiteY3" fmla="*/ 49850 h 49850"/>
                <a:gd name="connsiteX4" fmla="*/ 12186 w 37110"/>
                <a:gd name="connsiteY4" fmla="*/ 49296 h 49850"/>
                <a:gd name="connsiteX5" fmla="*/ 0 w 37110"/>
                <a:gd name="connsiteY5" fmla="*/ 49850 h 49850"/>
                <a:gd name="connsiteX6" fmla="*/ 554 w 37110"/>
                <a:gd name="connsiteY6" fmla="*/ 44865 h 49850"/>
                <a:gd name="connsiteX7" fmla="*/ 6093 w 37110"/>
                <a:gd name="connsiteY7" fmla="*/ 38218 h 49850"/>
                <a:gd name="connsiteX8" fmla="*/ 6093 w 37110"/>
                <a:gd name="connsiteY8" fmla="*/ 9970 h 49850"/>
                <a:gd name="connsiteX9" fmla="*/ 3877 w 37110"/>
                <a:gd name="connsiteY9" fmla="*/ 6093 h 49850"/>
                <a:gd name="connsiteX10" fmla="*/ 1662 w 37110"/>
                <a:gd name="connsiteY10" fmla="*/ 6093 h 49850"/>
                <a:gd name="connsiteX11" fmla="*/ 1108 w 37110"/>
                <a:gd name="connsiteY11" fmla="*/ 5539 h 49850"/>
                <a:gd name="connsiteX12" fmla="*/ 1662 w 37110"/>
                <a:gd name="connsiteY12" fmla="*/ 1108 h 49850"/>
                <a:gd name="connsiteX13" fmla="*/ 15509 w 37110"/>
                <a:gd name="connsiteY13" fmla="*/ 1108 h 49850"/>
                <a:gd name="connsiteX14" fmla="*/ 36557 w 37110"/>
                <a:gd name="connsiteY14" fmla="*/ 0 h 49850"/>
                <a:gd name="connsiteX15" fmla="*/ 37111 w 37110"/>
                <a:gd name="connsiteY15" fmla="*/ 554 h 49850"/>
                <a:gd name="connsiteX16" fmla="*/ 35449 w 37110"/>
                <a:gd name="connsiteY16" fmla="*/ 14401 h 49850"/>
                <a:gd name="connsiteX17" fmla="*/ 28802 w 37110"/>
                <a:gd name="connsiteY17" fmla="*/ 14955 h 49850"/>
                <a:gd name="connsiteX18" fmla="*/ 28802 w 37110"/>
                <a:gd name="connsiteY18" fmla="*/ 11632 h 49850"/>
                <a:gd name="connsiteX19" fmla="*/ 21048 w 37110"/>
                <a:gd name="connsiteY19" fmla="*/ 6647 h 49850"/>
                <a:gd name="connsiteX20" fmla="*/ 17171 w 37110"/>
                <a:gd name="connsiteY20" fmla="*/ 8862 h 49850"/>
                <a:gd name="connsiteX21" fmla="*/ 16617 w 37110"/>
                <a:gd name="connsiteY21" fmla="*/ 21602 h 49850"/>
                <a:gd name="connsiteX22" fmla="*/ 23817 w 37110"/>
                <a:gd name="connsiteY22" fmla="*/ 21602 h 49850"/>
                <a:gd name="connsiteX23" fmla="*/ 31572 w 37110"/>
                <a:gd name="connsiteY23" fmla="*/ 21048 h 49850"/>
                <a:gd name="connsiteX24" fmla="*/ 32126 w 37110"/>
                <a:gd name="connsiteY24" fmla="*/ 21602 h 49850"/>
                <a:gd name="connsiteX25" fmla="*/ 31018 w 37110"/>
                <a:gd name="connsiteY25" fmla="*/ 28248 h 49850"/>
                <a:gd name="connsiteX26" fmla="*/ 22156 w 37110"/>
                <a:gd name="connsiteY26" fmla="*/ 28248 h 49850"/>
                <a:gd name="connsiteX27" fmla="*/ 16617 w 37110"/>
                <a:gd name="connsiteY27" fmla="*/ 28802 h 49850"/>
                <a:gd name="connsiteX28" fmla="*/ 16617 w 37110"/>
                <a:gd name="connsiteY28" fmla="*/ 37664 h 49850"/>
                <a:gd name="connsiteX29" fmla="*/ 18832 w 37110"/>
                <a:gd name="connsiteY29" fmla="*/ 44311 h 4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7110" h="49850">
                  <a:moveTo>
                    <a:pt x="18832" y="44311"/>
                  </a:moveTo>
                  <a:cubicBezTo>
                    <a:pt x="20494" y="44311"/>
                    <a:pt x="23817" y="43757"/>
                    <a:pt x="23817" y="43757"/>
                  </a:cubicBezTo>
                  <a:lnTo>
                    <a:pt x="24371" y="44311"/>
                  </a:lnTo>
                  <a:lnTo>
                    <a:pt x="23817" y="49850"/>
                  </a:lnTo>
                  <a:cubicBezTo>
                    <a:pt x="23817" y="49850"/>
                    <a:pt x="16063" y="49296"/>
                    <a:pt x="12186" y="49296"/>
                  </a:cubicBezTo>
                  <a:cubicBezTo>
                    <a:pt x="6647" y="49296"/>
                    <a:pt x="0" y="49850"/>
                    <a:pt x="0" y="49850"/>
                  </a:cubicBezTo>
                  <a:lnTo>
                    <a:pt x="554" y="44865"/>
                  </a:lnTo>
                  <a:cubicBezTo>
                    <a:pt x="4985" y="44311"/>
                    <a:pt x="6093" y="42650"/>
                    <a:pt x="6093" y="38218"/>
                  </a:cubicBezTo>
                  <a:lnTo>
                    <a:pt x="6093" y="9970"/>
                  </a:lnTo>
                  <a:cubicBezTo>
                    <a:pt x="6093" y="6647"/>
                    <a:pt x="5539" y="6093"/>
                    <a:pt x="3877" y="6093"/>
                  </a:cubicBezTo>
                  <a:cubicBezTo>
                    <a:pt x="3323" y="6093"/>
                    <a:pt x="1662" y="6093"/>
                    <a:pt x="1662" y="6093"/>
                  </a:cubicBezTo>
                  <a:lnTo>
                    <a:pt x="1108" y="5539"/>
                  </a:lnTo>
                  <a:lnTo>
                    <a:pt x="1662" y="1108"/>
                  </a:lnTo>
                  <a:cubicBezTo>
                    <a:pt x="1662" y="1108"/>
                    <a:pt x="9970" y="1108"/>
                    <a:pt x="15509" y="1108"/>
                  </a:cubicBezTo>
                  <a:cubicBezTo>
                    <a:pt x="24925" y="1108"/>
                    <a:pt x="32126" y="554"/>
                    <a:pt x="36557" y="0"/>
                  </a:cubicBezTo>
                  <a:lnTo>
                    <a:pt x="37111" y="554"/>
                  </a:lnTo>
                  <a:cubicBezTo>
                    <a:pt x="37111" y="554"/>
                    <a:pt x="36003" y="7201"/>
                    <a:pt x="35449" y="14401"/>
                  </a:cubicBezTo>
                  <a:lnTo>
                    <a:pt x="28802" y="14955"/>
                  </a:lnTo>
                  <a:cubicBezTo>
                    <a:pt x="28802" y="14955"/>
                    <a:pt x="28802" y="12739"/>
                    <a:pt x="28802" y="11632"/>
                  </a:cubicBezTo>
                  <a:cubicBezTo>
                    <a:pt x="28802" y="7754"/>
                    <a:pt x="27694" y="6647"/>
                    <a:pt x="21048" y="6647"/>
                  </a:cubicBezTo>
                  <a:cubicBezTo>
                    <a:pt x="17724" y="6647"/>
                    <a:pt x="17171" y="6647"/>
                    <a:pt x="17171" y="8862"/>
                  </a:cubicBezTo>
                  <a:lnTo>
                    <a:pt x="16617" y="21602"/>
                  </a:lnTo>
                  <a:lnTo>
                    <a:pt x="23817" y="21602"/>
                  </a:lnTo>
                  <a:cubicBezTo>
                    <a:pt x="26033" y="21602"/>
                    <a:pt x="31572" y="21048"/>
                    <a:pt x="31572" y="21048"/>
                  </a:cubicBezTo>
                  <a:lnTo>
                    <a:pt x="32126" y="21602"/>
                  </a:lnTo>
                  <a:lnTo>
                    <a:pt x="31018" y="28248"/>
                  </a:lnTo>
                  <a:cubicBezTo>
                    <a:pt x="31018" y="28248"/>
                    <a:pt x="25479" y="28248"/>
                    <a:pt x="22156" y="28248"/>
                  </a:cubicBezTo>
                  <a:cubicBezTo>
                    <a:pt x="19940" y="28248"/>
                    <a:pt x="17724" y="28802"/>
                    <a:pt x="16617" y="28802"/>
                  </a:cubicBezTo>
                  <a:lnTo>
                    <a:pt x="16617" y="37664"/>
                  </a:lnTo>
                  <a:cubicBezTo>
                    <a:pt x="15509" y="43203"/>
                    <a:pt x="16063" y="44311"/>
                    <a:pt x="18832" y="44311"/>
                  </a:cubicBezTo>
                  <a:close/>
                </a:path>
              </a:pathLst>
            </a:custGeom>
            <a:solidFill>
              <a:srgbClr val="D17700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6" name="Freeform: Shape 1885">
              <a:extLst>
                <a:ext uri="{FF2B5EF4-FFF2-40B4-BE49-F238E27FC236}">
                  <a16:creationId xmlns:a16="http://schemas.microsoft.com/office/drawing/2014/main" id="{28504D52-B40C-4C7F-8E3D-689136238882}"/>
                </a:ext>
              </a:extLst>
            </p:cNvPr>
            <p:cNvSpPr/>
            <p:nvPr/>
          </p:nvSpPr>
          <p:spPr>
            <a:xfrm>
              <a:off x="6135879" y="3308387"/>
              <a:ext cx="18278" cy="56496"/>
            </a:xfrm>
            <a:custGeom>
              <a:avLst/>
              <a:gdLst>
                <a:gd name="connsiteX0" fmla="*/ 554 w 18278"/>
                <a:gd name="connsiteY0" fmla="*/ 50958 h 56496"/>
                <a:gd name="connsiteX1" fmla="*/ 4985 w 18278"/>
                <a:gd name="connsiteY1" fmla="*/ 46527 h 56496"/>
                <a:gd name="connsiteX2" fmla="*/ 4985 w 18278"/>
                <a:gd name="connsiteY2" fmla="*/ 30464 h 56496"/>
                <a:gd name="connsiteX3" fmla="*/ 1662 w 18278"/>
                <a:gd name="connsiteY3" fmla="*/ 26033 h 56496"/>
                <a:gd name="connsiteX4" fmla="*/ 0 w 18278"/>
                <a:gd name="connsiteY4" fmla="*/ 26033 h 56496"/>
                <a:gd name="connsiteX5" fmla="*/ 554 w 18278"/>
                <a:gd name="connsiteY5" fmla="*/ 21602 h 56496"/>
                <a:gd name="connsiteX6" fmla="*/ 14955 w 18278"/>
                <a:gd name="connsiteY6" fmla="*/ 19386 h 56496"/>
                <a:gd name="connsiteX7" fmla="*/ 15509 w 18278"/>
                <a:gd name="connsiteY7" fmla="*/ 20494 h 56496"/>
                <a:gd name="connsiteX8" fmla="*/ 13847 w 18278"/>
                <a:gd name="connsiteY8" fmla="*/ 47081 h 56496"/>
                <a:gd name="connsiteX9" fmla="*/ 16063 w 18278"/>
                <a:gd name="connsiteY9" fmla="*/ 50404 h 56496"/>
                <a:gd name="connsiteX10" fmla="*/ 18278 w 18278"/>
                <a:gd name="connsiteY10" fmla="*/ 50404 h 56496"/>
                <a:gd name="connsiteX11" fmla="*/ 18278 w 18278"/>
                <a:gd name="connsiteY11" fmla="*/ 50958 h 56496"/>
                <a:gd name="connsiteX12" fmla="*/ 17724 w 18278"/>
                <a:gd name="connsiteY12" fmla="*/ 55943 h 56496"/>
                <a:gd name="connsiteX13" fmla="*/ 9416 w 18278"/>
                <a:gd name="connsiteY13" fmla="*/ 55943 h 56496"/>
                <a:gd name="connsiteX14" fmla="*/ 0 w 18278"/>
                <a:gd name="connsiteY14" fmla="*/ 56497 h 56496"/>
                <a:gd name="connsiteX15" fmla="*/ 554 w 18278"/>
                <a:gd name="connsiteY15" fmla="*/ 50958 h 56496"/>
                <a:gd name="connsiteX16" fmla="*/ 3877 w 18278"/>
                <a:gd name="connsiteY16" fmla="*/ 6093 h 56496"/>
                <a:gd name="connsiteX17" fmla="*/ 9970 w 18278"/>
                <a:gd name="connsiteY17" fmla="*/ 0 h 56496"/>
                <a:gd name="connsiteX18" fmla="*/ 15509 w 18278"/>
                <a:gd name="connsiteY18" fmla="*/ 5539 h 56496"/>
                <a:gd name="connsiteX19" fmla="*/ 9416 w 18278"/>
                <a:gd name="connsiteY19" fmla="*/ 11632 h 56496"/>
                <a:gd name="connsiteX20" fmla="*/ 3877 w 18278"/>
                <a:gd name="connsiteY20" fmla="*/ 6093 h 56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278" h="56496">
                  <a:moveTo>
                    <a:pt x="554" y="50958"/>
                  </a:moveTo>
                  <a:cubicBezTo>
                    <a:pt x="3323" y="50404"/>
                    <a:pt x="4985" y="48742"/>
                    <a:pt x="4985" y="46527"/>
                  </a:cubicBezTo>
                  <a:lnTo>
                    <a:pt x="4985" y="30464"/>
                  </a:lnTo>
                  <a:cubicBezTo>
                    <a:pt x="4985" y="27141"/>
                    <a:pt x="4431" y="26033"/>
                    <a:pt x="1662" y="26033"/>
                  </a:cubicBezTo>
                  <a:cubicBezTo>
                    <a:pt x="1108" y="26033"/>
                    <a:pt x="0" y="26033"/>
                    <a:pt x="0" y="26033"/>
                  </a:cubicBezTo>
                  <a:lnTo>
                    <a:pt x="554" y="21602"/>
                  </a:lnTo>
                  <a:cubicBezTo>
                    <a:pt x="7201" y="20494"/>
                    <a:pt x="14955" y="19386"/>
                    <a:pt x="14955" y="19386"/>
                  </a:cubicBezTo>
                  <a:lnTo>
                    <a:pt x="15509" y="20494"/>
                  </a:lnTo>
                  <a:cubicBezTo>
                    <a:pt x="14401" y="22709"/>
                    <a:pt x="13847" y="33233"/>
                    <a:pt x="13847" y="47081"/>
                  </a:cubicBezTo>
                  <a:cubicBezTo>
                    <a:pt x="13847" y="49296"/>
                    <a:pt x="14401" y="50404"/>
                    <a:pt x="16063" y="50404"/>
                  </a:cubicBezTo>
                  <a:cubicBezTo>
                    <a:pt x="16617" y="50404"/>
                    <a:pt x="18278" y="50404"/>
                    <a:pt x="18278" y="50404"/>
                  </a:cubicBezTo>
                  <a:lnTo>
                    <a:pt x="18278" y="50958"/>
                  </a:lnTo>
                  <a:lnTo>
                    <a:pt x="17724" y="55943"/>
                  </a:lnTo>
                  <a:cubicBezTo>
                    <a:pt x="17724" y="55943"/>
                    <a:pt x="12739" y="55943"/>
                    <a:pt x="9416" y="55943"/>
                  </a:cubicBezTo>
                  <a:cubicBezTo>
                    <a:pt x="5539" y="55943"/>
                    <a:pt x="0" y="56497"/>
                    <a:pt x="0" y="56497"/>
                  </a:cubicBezTo>
                  <a:lnTo>
                    <a:pt x="554" y="50958"/>
                  </a:lnTo>
                  <a:close/>
                  <a:moveTo>
                    <a:pt x="3877" y="6093"/>
                  </a:moveTo>
                  <a:cubicBezTo>
                    <a:pt x="3877" y="2216"/>
                    <a:pt x="6093" y="0"/>
                    <a:pt x="9970" y="0"/>
                  </a:cubicBezTo>
                  <a:cubicBezTo>
                    <a:pt x="13293" y="0"/>
                    <a:pt x="15509" y="2216"/>
                    <a:pt x="15509" y="5539"/>
                  </a:cubicBezTo>
                  <a:cubicBezTo>
                    <a:pt x="15509" y="9416"/>
                    <a:pt x="13293" y="11632"/>
                    <a:pt x="9416" y="11632"/>
                  </a:cubicBezTo>
                  <a:cubicBezTo>
                    <a:pt x="6093" y="11632"/>
                    <a:pt x="3877" y="9416"/>
                    <a:pt x="3877" y="6093"/>
                  </a:cubicBezTo>
                  <a:close/>
                </a:path>
              </a:pathLst>
            </a:custGeom>
            <a:solidFill>
              <a:srgbClr val="D17700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7" name="Freeform: Shape 1886">
              <a:extLst>
                <a:ext uri="{FF2B5EF4-FFF2-40B4-BE49-F238E27FC236}">
                  <a16:creationId xmlns:a16="http://schemas.microsoft.com/office/drawing/2014/main" id="{8B9919EB-80FF-423E-91D1-89734C666CA8}"/>
                </a:ext>
              </a:extLst>
            </p:cNvPr>
            <p:cNvSpPr/>
            <p:nvPr/>
          </p:nvSpPr>
          <p:spPr>
            <a:xfrm>
              <a:off x="6157481" y="3327773"/>
              <a:ext cx="28802" cy="36556"/>
            </a:xfrm>
            <a:custGeom>
              <a:avLst/>
              <a:gdLst>
                <a:gd name="connsiteX0" fmla="*/ 5539 w 28802"/>
                <a:gd name="connsiteY0" fmla="*/ 26033 h 36556"/>
                <a:gd name="connsiteX1" fmla="*/ 5539 w 28802"/>
                <a:gd name="connsiteY1" fmla="*/ 11078 h 36556"/>
                <a:gd name="connsiteX2" fmla="*/ 2216 w 28802"/>
                <a:gd name="connsiteY2" fmla="*/ 6647 h 36556"/>
                <a:gd name="connsiteX3" fmla="*/ 554 w 28802"/>
                <a:gd name="connsiteY3" fmla="*/ 6647 h 36556"/>
                <a:gd name="connsiteX4" fmla="*/ 0 w 28802"/>
                <a:gd name="connsiteY4" fmla="*/ 6093 h 36556"/>
                <a:gd name="connsiteX5" fmla="*/ 554 w 28802"/>
                <a:gd name="connsiteY5" fmla="*/ 2216 h 36556"/>
                <a:gd name="connsiteX6" fmla="*/ 14401 w 28802"/>
                <a:gd name="connsiteY6" fmla="*/ 0 h 36556"/>
                <a:gd name="connsiteX7" fmla="*/ 14955 w 28802"/>
                <a:gd name="connsiteY7" fmla="*/ 554 h 36556"/>
                <a:gd name="connsiteX8" fmla="*/ 14401 w 28802"/>
                <a:gd name="connsiteY8" fmla="*/ 7754 h 36556"/>
                <a:gd name="connsiteX9" fmla="*/ 14955 w 28802"/>
                <a:gd name="connsiteY9" fmla="*/ 8308 h 36556"/>
                <a:gd name="connsiteX10" fmla="*/ 25479 w 28802"/>
                <a:gd name="connsiteY10" fmla="*/ 1108 h 36556"/>
                <a:gd name="connsiteX11" fmla="*/ 28248 w 28802"/>
                <a:gd name="connsiteY11" fmla="*/ 1662 h 36556"/>
                <a:gd name="connsiteX12" fmla="*/ 28802 w 28802"/>
                <a:gd name="connsiteY12" fmla="*/ 2216 h 36556"/>
                <a:gd name="connsiteX13" fmla="*/ 27141 w 28802"/>
                <a:gd name="connsiteY13" fmla="*/ 16063 h 36556"/>
                <a:gd name="connsiteX14" fmla="*/ 22156 w 28802"/>
                <a:gd name="connsiteY14" fmla="*/ 16617 h 36556"/>
                <a:gd name="connsiteX15" fmla="*/ 19940 w 28802"/>
                <a:gd name="connsiteY15" fmla="*/ 10524 h 36556"/>
                <a:gd name="connsiteX16" fmla="*/ 14955 w 28802"/>
                <a:gd name="connsiteY16" fmla="*/ 13847 h 36556"/>
                <a:gd name="connsiteX17" fmla="*/ 14401 w 28802"/>
                <a:gd name="connsiteY17" fmla="*/ 28248 h 36556"/>
                <a:gd name="connsiteX18" fmla="*/ 17171 w 28802"/>
                <a:gd name="connsiteY18" fmla="*/ 31572 h 36556"/>
                <a:gd name="connsiteX19" fmla="*/ 21048 w 28802"/>
                <a:gd name="connsiteY19" fmla="*/ 31018 h 36556"/>
                <a:gd name="connsiteX20" fmla="*/ 21048 w 28802"/>
                <a:gd name="connsiteY20" fmla="*/ 31572 h 36556"/>
                <a:gd name="connsiteX21" fmla="*/ 20494 w 28802"/>
                <a:gd name="connsiteY21" fmla="*/ 36557 h 36556"/>
                <a:gd name="connsiteX22" fmla="*/ 10524 w 28802"/>
                <a:gd name="connsiteY22" fmla="*/ 36003 h 36556"/>
                <a:gd name="connsiteX23" fmla="*/ 1108 w 28802"/>
                <a:gd name="connsiteY23" fmla="*/ 36557 h 36556"/>
                <a:gd name="connsiteX24" fmla="*/ 1662 w 28802"/>
                <a:gd name="connsiteY24" fmla="*/ 32125 h 36556"/>
                <a:gd name="connsiteX25" fmla="*/ 5539 w 28802"/>
                <a:gd name="connsiteY25" fmla="*/ 26033 h 36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802" h="36556">
                  <a:moveTo>
                    <a:pt x="5539" y="26033"/>
                  </a:moveTo>
                  <a:lnTo>
                    <a:pt x="5539" y="11078"/>
                  </a:lnTo>
                  <a:cubicBezTo>
                    <a:pt x="5539" y="7754"/>
                    <a:pt x="4985" y="6647"/>
                    <a:pt x="2216" y="6647"/>
                  </a:cubicBezTo>
                  <a:cubicBezTo>
                    <a:pt x="1662" y="6647"/>
                    <a:pt x="554" y="6647"/>
                    <a:pt x="554" y="6647"/>
                  </a:cubicBezTo>
                  <a:lnTo>
                    <a:pt x="0" y="6093"/>
                  </a:lnTo>
                  <a:lnTo>
                    <a:pt x="554" y="2216"/>
                  </a:lnTo>
                  <a:cubicBezTo>
                    <a:pt x="7201" y="1108"/>
                    <a:pt x="14401" y="0"/>
                    <a:pt x="14401" y="0"/>
                  </a:cubicBezTo>
                  <a:lnTo>
                    <a:pt x="14955" y="554"/>
                  </a:lnTo>
                  <a:cubicBezTo>
                    <a:pt x="14955" y="554"/>
                    <a:pt x="14401" y="4431"/>
                    <a:pt x="14401" y="7754"/>
                  </a:cubicBezTo>
                  <a:lnTo>
                    <a:pt x="14955" y="8308"/>
                  </a:lnTo>
                  <a:cubicBezTo>
                    <a:pt x="18278" y="3877"/>
                    <a:pt x="22156" y="1108"/>
                    <a:pt x="25479" y="1108"/>
                  </a:cubicBezTo>
                  <a:cubicBezTo>
                    <a:pt x="27141" y="1108"/>
                    <a:pt x="28248" y="1662"/>
                    <a:pt x="28248" y="1662"/>
                  </a:cubicBezTo>
                  <a:lnTo>
                    <a:pt x="28802" y="2216"/>
                  </a:lnTo>
                  <a:cubicBezTo>
                    <a:pt x="28802" y="2216"/>
                    <a:pt x="27694" y="9970"/>
                    <a:pt x="27141" y="16063"/>
                  </a:cubicBezTo>
                  <a:lnTo>
                    <a:pt x="22156" y="16617"/>
                  </a:lnTo>
                  <a:cubicBezTo>
                    <a:pt x="22156" y="11632"/>
                    <a:pt x="21602" y="10524"/>
                    <a:pt x="19940" y="10524"/>
                  </a:cubicBezTo>
                  <a:cubicBezTo>
                    <a:pt x="18278" y="10524"/>
                    <a:pt x="16617" y="11632"/>
                    <a:pt x="14955" y="13847"/>
                  </a:cubicBezTo>
                  <a:cubicBezTo>
                    <a:pt x="14955" y="13847"/>
                    <a:pt x="14401" y="27141"/>
                    <a:pt x="14401" y="28248"/>
                  </a:cubicBezTo>
                  <a:cubicBezTo>
                    <a:pt x="14401" y="31018"/>
                    <a:pt x="14955" y="31572"/>
                    <a:pt x="17171" y="31572"/>
                  </a:cubicBezTo>
                  <a:cubicBezTo>
                    <a:pt x="18832" y="31572"/>
                    <a:pt x="21048" y="31018"/>
                    <a:pt x="21048" y="31018"/>
                  </a:cubicBezTo>
                  <a:lnTo>
                    <a:pt x="21048" y="31572"/>
                  </a:lnTo>
                  <a:lnTo>
                    <a:pt x="20494" y="36557"/>
                  </a:lnTo>
                  <a:cubicBezTo>
                    <a:pt x="20494" y="36557"/>
                    <a:pt x="14401" y="36003"/>
                    <a:pt x="10524" y="36003"/>
                  </a:cubicBezTo>
                  <a:cubicBezTo>
                    <a:pt x="6093" y="36003"/>
                    <a:pt x="1108" y="36557"/>
                    <a:pt x="1108" y="36557"/>
                  </a:cubicBezTo>
                  <a:lnTo>
                    <a:pt x="1662" y="32125"/>
                  </a:lnTo>
                  <a:cubicBezTo>
                    <a:pt x="4431" y="30464"/>
                    <a:pt x="5539" y="29910"/>
                    <a:pt x="5539" y="26033"/>
                  </a:cubicBezTo>
                  <a:close/>
                </a:path>
              </a:pathLst>
            </a:custGeom>
            <a:solidFill>
              <a:srgbClr val="D17700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8" name="Freeform: Shape 1887">
              <a:extLst>
                <a:ext uri="{FF2B5EF4-FFF2-40B4-BE49-F238E27FC236}">
                  <a16:creationId xmlns:a16="http://schemas.microsoft.com/office/drawing/2014/main" id="{ABFF1A6F-96D5-4154-8D47-739C28F9C852}"/>
                </a:ext>
              </a:extLst>
            </p:cNvPr>
            <p:cNvSpPr/>
            <p:nvPr/>
          </p:nvSpPr>
          <p:spPr>
            <a:xfrm>
              <a:off x="6187945" y="3327219"/>
              <a:ext cx="59266" cy="36556"/>
            </a:xfrm>
            <a:custGeom>
              <a:avLst/>
              <a:gdLst>
                <a:gd name="connsiteX0" fmla="*/ 22709 w 59266"/>
                <a:gd name="connsiteY0" fmla="*/ 31572 h 36556"/>
                <a:gd name="connsiteX1" fmla="*/ 26033 w 59266"/>
                <a:gd name="connsiteY1" fmla="*/ 27141 h 36556"/>
                <a:gd name="connsiteX2" fmla="*/ 26033 w 59266"/>
                <a:gd name="connsiteY2" fmla="*/ 14401 h 36556"/>
                <a:gd name="connsiteX3" fmla="*/ 21048 w 59266"/>
                <a:gd name="connsiteY3" fmla="*/ 7754 h 36556"/>
                <a:gd name="connsiteX4" fmla="*/ 14401 w 59266"/>
                <a:gd name="connsiteY4" fmla="*/ 10524 h 36556"/>
                <a:gd name="connsiteX5" fmla="*/ 13847 w 59266"/>
                <a:gd name="connsiteY5" fmla="*/ 27141 h 36556"/>
                <a:gd name="connsiteX6" fmla="*/ 16063 w 59266"/>
                <a:gd name="connsiteY6" fmla="*/ 30464 h 36556"/>
                <a:gd name="connsiteX7" fmla="*/ 18278 w 59266"/>
                <a:gd name="connsiteY7" fmla="*/ 30464 h 36556"/>
                <a:gd name="connsiteX8" fmla="*/ 18278 w 59266"/>
                <a:gd name="connsiteY8" fmla="*/ 31018 h 36556"/>
                <a:gd name="connsiteX9" fmla="*/ 17724 w 59266"/>
                <a:gd name="connsiteY9" fmla="*/ 36003 h 36556"/>
                <a:gd name="connsiteX10" fmla="*/ 9970 w 59266"/>
                <a:gd name="connsiteY10" fmla="*/ 36003 h 36556"/>
                <a:gd name="connsiteX11" fmla="*/ 1108 w 59266"/>
                <a:gd name="connsiteY11" fmla="*/ 36003 h 36556"/>
                <a:gd name="connsiteX12" fmla="*/ 1662 w 59266"/>
                <a:gd name="connsiteY12" fmla="*/ 31018 h 36556"/>
                <a:gd name="connsiteX13" fmla="*/ 5539 w 59266"/>
                <a:gd name="connsiteY13" fmla="*/ 27141 h 36556"/>
                <a:gd name="connsiteX14" fmla="*/ 5539 w 59266"/>
                <a:gd name="connsiteY14" fmla="*/ 11632 h 36556"/>
                <a:gd name="connsiteX15" fmla="*/ 1662 w 59266"/>
                <a:gd name="connsiteY15" fmla="*/ 7201 h 36556"/>
                <a:gd name="connsiteX16" fmla="*/ 554 w 59266"/>
                <a:gd name="connsiteY16" fmla="*/ 7201 h 36556"/>
                <a:gd name="connsiteX17" fmla="*/ 0 w 59266"/>
                <a:gd name="connsiteY17" fmla="*/ 6647 h 36556"/>
                <a:gd name="connsiteX18" fmla="*/ 554 w 59266"/>
                <a:gd name="connsiteY18" fmla="*/ 2769 h 36556"/>
                <a:gd name="connsiteX19" fmla="*/ 14401 w 59266"/>
                <a:gd name="connsiteY19" fmla="*/ 554 h 36556"/>
                <a:gd name="connsiteX20" fmla="*/ 14955 w 59266"/>
                <a:gd name="connsiteY20" fmla="*/ 1108 h 36556"/>
                <a:gd name="connsiteX21" fmla="*/ 14401 w 59266"/>
                <a:gd name="connsiteY21" fmla="*/ 6093 h 36556"/>
                <a:gd name="connsiteX22" fmla="*/ 14401 w 59266"/>
                <a:gd name="connsiteY22" fmla="*/ 6093 h 36556"/>
                <a:gd name="connsiteX23" fmla="*/ 24371 w 59266"/>
                <a:gd name="connsiteY23" fmla="*/ 0 h 36556"/>
                <a:gd name="connsiteX24" fmla="*/ 34895 w 59266"/>
                <a:gd name="connsiteY24" fmla="*/ 6093 h 36556"/>
                <a:gd name="connsiteX25" fmla="*/ 44865 w 59266"/>
                <a:gd name="connsiteY25" fmla="*/ 0 h 36556"/>
                <a:gd name="connsiteX26" fmla="*/ 55943 w 59266"/>
                <a:gd name="connsiteY26" fmla="*/ 9970 h 36556"/>
                <a:gd name="connsiteX27" fmla="*/ 54835 w 59266"/>
                <a:gd name="connsiteY27" fmla="*/ 27694 h 36556"/>
                <a:gd name="connsiteX28" fmla="*/ 57051 w 59266"/>
                <a:gd name="connsiteY28" fmla="*/ 31018 h 36556"/>
                <a:gd name="connsiteX29" fmla="*/ 59266 w 59266"/>
                <a:gd name="connsiteY29" fmla="*/ 31018 h 36556"/>
                <a:gd name="connsiteX30" fmla="*/ 59266 w 59266"/>
                <a:gd name="connsiteY30" fmla="*/ 31572 h 36556"/>
                <a:gd name="connsiteX31" fmla="*/ 58712 w 59266"/>
                <a:gd name="connsiteY31" fmla="*/ 36003 h 36556"/>
                <a:gd name="connsiteX32" fmla="*/ 50404 w 59266"/>
                <a:gd name="connsiteY32" fmla="*/ 36003 h 36556"/>
                <a:gd name="connsiteX33" fmla="*/ 42096 w 59266"/>
                <a:gd name="connsiteY33" fmla="*/ 36557 h 36556"/>
                <a:gd name="connsiteX34" fmla="*/ 42649 w 59266"/>
                <a:gd name="connsiteY34" fmla="*/ 31572 h 36556"/>
                <a:gd name="connsiteX35" fmla="*/ 45973 w 59266"/>
                <a:gd name="connsiteY35" fmla="*/ 27694 h 36556"/>
                <a:gd name="connsiteX36" fmla="*/ 45973 w 59266"/>
                <a:gd name="connsiteY36" fmla="*/ 14955 h 36556"/>
                <a:gd name="connsiteX37" fmla="*/ 40988 w 59266"/>
                <a:gd name="connsiteY37" fmla="*/ 8308 h 36556"/>
                <a:gd name="connsiteX38" fmla="*/ 34895 w 59266"/>
                <a:gd name="connsiteY38" fmla="*/ 11078 h 36556"/>
                <a:gd name="connsiteX39" fmla="*/ 33787 w 59266"/>
                <a:gd name="connsiteY39" fmla="*/ 27694 h 36556"/>
                <a:gd name="connsiteX40" fmla="*/ 36003 w 59266"/>
                <a:gd name="connsiteY40" fmla="*/ 31018 h 36556"/>
                <a:gd name="connsiteX41" fmla="*/ 38218 w 59266"/>
                <a:gd name="connsiteY41" fmla="*/ 31018 h 36556"/>
                <a:gd name="connsiteX42" fmla="*/ 38218 w 59266"/>
                <a:gd name="connsiteY42" fmla="*/ 31572 h 36556"/>
                <a:gd name="connsiteX43" fmla="*/ 37664 w 59266"/>
                <a:gd name="connsiteY43" fmla="*/ 36003 h 36556"/>
                <a:gd name="connsiteX44" fmla="*/ 29910 w 59266"/>
                <a:gd name="connsiteY44" fmla="*/ 36003 h 36556"/>
                <a:gd name="connsiteX45" fmla="*/ 21602 w 59266"/>
                <a:gd name="connsiteY45" fmla="*/ 36557 h 36556"/>
                <a:gd name="connsiteX46" fmla="*/ 22709 w 59266"/>
                <a:gd name="connsiteY46" fmla="*/ 31572 h 36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9266" h="36556">
                  <a:moveTo>
                    <a:pt x="22709" y="31572"/>
                  </a:moveTo>
                  <a:cubicBezTo>
                    <a:pt x="24925" y="31018"/>
                    <a:pt x="26033" y="29910"/>
                    <a:pt x="26033" y="27141"/>
                  </a:cubicBezTo>
                  <a:lnTo>
                    <a:pt x="26033" y="14401"/>
                  </a:lnTo>
                  <a:cubicBezTo>
                    <a:pt x="26033" y="9970"/>
                    <a:pt x="24371" y="7754"/>
                    <a:pt x="21048" y="7754"/>
                  </a:cubicBezTo>
                  <a:cubicBezTo>
                    <a:pt x="18832" y="7754"/>
                    <a:pt x="16063" y="9416"/>
                    <a:pt x="14401" y="10524"/>
                  </a:cubicBezTo>
                  <a:cubicBezTo>
                    <a:pt x="13847" y="16063"/>
                    <a:pt x="13847" y="24925"/>
                    <a:pt x="13847" y="27141"/>
                  </a:cubicBezTo>
                  <a:cubicBezTo>
                    <a:pt x="13847" y="29910"/>
                    <a:pt x="14401" y="30464"/>
                    <a:pt x="16063" y="30464"/>
                  </a:cubicBezTo>
                  <a:cubicBezTo>
                    <a:pt x="16617" y="30464"/>
                    <a:pt x="18278" y="30464"/>
                    <a:pt x="18278" y="30464"/>
                  </a:cubicBezTo>
                  <a:lnTo>
                    <a:pt x="18278" y="31018"/>
                  </a:lnTo>
                  <a:lnTo>
                    <a:pt x="17724" y="36003"/>
                  </a:lnTo>
                  <a:cubicBezTo>
                    <a:pt x="17724" y="36003"/>
                    <a:pt x="12739" y="36003"/>
                    <a:pt x="9970" y="36003"/>
                  </a:cubicBezTo>
                  <a:cubicBezTo>
                    <a:pt x="6093" y="36003"/>
                    <a:pt x="1108" y="36003"/>
                    <a:pt x="1108" y="36003"/>
                  </a:cubicBezTo>
                  <a:lnTo>
                    <a:pt x="1662" y="31018"/>
                  </a:lnTo>
                  <a:cubicBezTo>
                    <a:pt x="4431" y="31018"/>
                    <a:pt x="5539" y="29910"/>
                    <a:pt x="5539" y="27141"/>
                  </a:cubicBezTo>
                  <a:lnTo>
                    <a:pt x="5539" y="11632"/>
                  </a:lnTo>
                  <a:cubicBezTo>
                    <a:pt x="5539" y="8308"/>
                    <a:pt x="4985" y="7201"/>
                    <a:pt x="1662" y="7201"/>
                  </a:cubicBezTo>
                  <a:lnTo>
                    <a:pt x="554" y="7201"/>
                  </a:lnTo>
                  <a:lnTo>
                    <a:pt x="0" y="6647"/>
                  </a:lnTo>
                  <a:lnTo>
                    <a:pt x="554" y="2769"/>
                  </a:lnTo>
                  <a:cubicBezTo>
                    <a:pt x="7201" y="1662"/>
                    <a:pt x="14401" y="554"/>
                    <a:pt x="14401" y="554"/>
                  </a:cubicBezTo>
                  <a:lnTo>
                    <a:pt x="14955" y="1108"/>
                  </a:lnTo>
                  <a:cubicBezTo>
                    <a:pt x="14955" y="1108"/>
                    <a:pt x="14401" y="3877"/>
                    <a:pt x="14401" y="6093"/>
                  </a:cubicBezTo>
                  <a:lnTo>
                    <a:pt x="14401" y="6093"/>
                  </a:lnTo>
                  <a:cubicBezTo>
                    <a:pt x="17171" y="3877"/>
                    <a:pt x="22156" y="0"/>
                    <a:pt x="24371" y="0"/>
                  </a:cubicBezTo>
                  <a:cubicBezTo>
                    <a:pt x="29910" y="0"/>
                    <a:pt x="33787" y="2216"/>
                    <a:pt x="34895" y="6093"/>
                  </a:cubicBezTo>
                  <a:cubicBezTo>
                    <a:pt x="37111" y="3877"/>
                    <a:pt x="42649" y="0"/>
                    <a:pt x="44865" y="0"/>
                  </a:cubicBezTo>
                  <a:cubicBezTo>
                    <a:pt x="52066" y="0"/>
                    <a:pt x="55943" y="3877"/>
                    <a:pt x="55943" y="9970"/>
                  </a:cubicBezTo>
                  <a:cubicBezTo>
                    <a:pt x="55943" y="12739"/>
                    <a:pt x="54835" y="23817"/>
                    <a:pt x="54835" y="27694"/>
                  </a:cubicBezTo>
                  <a:cubicBezTo>
                    <a:pt x="54835" y="30464"/>
                    <a:pt x="55389" y="31018"/>
                    <a:pt x="57051" y="31018"/>
                  </a:cubicBezTo>
                  <a:cubicBezTo>
                    <a:pt x="57604" y="31018"/>
                    <a:pt x="59266" y="31018"/>
                    <a:pt x="59266" y="31018"/>
                  </a:cubicBezTo>
                  <a:lnTo>
                    <a:pt x="59266" y="31572"/>
                  </a:lnTo>
                  <a:lnTo>
                    <a:pt x="58712" y="36003"/>
                  </a:lnTo>
                  <a:cubicBezTo>
                    <a:pt x="58712" y="36003"/>
                    <a:pt x="53173" y="36003"/>
                    <a:pt x="50404" y="36003"/>
                  </a:cubicBezTo>
                  <a:cubicBezTo>
                    <a:pt x="47634" y="36003"/>
                    <a:pt x="42096" y="36557"/>
                    <a:pt x="42096" y="36557"/>
                  </a:cubicBezTo>
                  <a:lnTo>
                    <a:pt x="42649" y="31572"/>
                  </a:lnTo>
                  <a:cubicBezTo>
                    <a:pt x="44865" y="31018"/>
                    <a:pt x="45973" y="30464"/>
                    <a:pt x="45973" y="27694"/>
                  </a:cubicBezTo>
                  <a:lnTo>
                    <a:pt x="45973" y="14955"/>
                  </a:lnTo>
                  <a:cubicBezTo>
                    <a:pt x="45973" y="10524"/>
                    <a:pt x="44311" y="8308"/>
                    <a:pt x="40988" y="8308"/>
                  </a:cubicBezTo>
                  <a:cubicBezTo>
                    <a:pt x="38772" y="8308"/>
                    <a:pt x="36003" y="9970"/>
                    <a:pt x="34895" y="11078"/>
                  </a:cubicBezTo>
                  <a:lnTo>
                    <a:pt x="33787" y="27694"/>
                  </a:lnTo>
                  <a:cubicBezTo>
                    <a:pt x="33787" y="30464"/>
                    <a:pt x="34341" y="31018"/>
                    <a:pt x="36003" y="31018"/>
                  </a:cubicBezTo>
                  <a:cubicBezTo>
                    <a:pt x="36557" y="31018"/>
                    <a:pt x="38218" y="31018"/>
                    <a:pt x="38218" y="31018"/>
                  </a:cubicBezTo>
                  <a:lnTo>
                    <a:pt x="38218" y="31572"/>
                  </a:lnTo>
                  <a:lnTo>
                    <a:pt x="37664" y="36003"/>
                  </a:lnTo>
                  <a:cubicBezTo>
                    <a:pt x="37664" y="36003"/>
                    <a:pt x="32679" y="36003"/>
                    <a:pt x="29910" y="36003"/>
                  </a:cubicBezTo>
                  <a:cubicBezTo>
                    <a:pt x="27141" y="36003"/>
                    <a:pt x="21602" y="36557"/>
                    <a:pt x="21602" y="36557"/>
                  </a:cubicBezTo>
                  <a:lnTo>
                    <a:pt x="22709" y="31572"/>
                  </a:lnTo>
                  <a:close/>
                </a:path>
              </a:pathLst>
            </a:custGeom>
            <a:solidFill>
              <a:srgbClr val="D17700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889" name="Graphic 6">
            <a:extLst>
              <a:ext uri="{FF2B5EF4-FFF2-40B4-BE49-F238E27FC236}">
                <a16:creationId xmlns:a16="http://schemas.microsoft.com/office/drawing/2014/main" id="{CD6F64D5-2B8C-46A5-88E9-69C1AD4DE5B5}"/>
              </a:ext>
            </a:extLst>
          </p:cNvPr>
          <p:cNvGrpSpPr/>
          <p:nvPr/>
        </p:nvGrpSpPr>
        <p:grpSpPr>
          <a:xfrm>
            <a:off x="5547095" y="3341620"/>
            <a:ext cx="1105562" cy="5538"/>
            <a:chOff x="5547095" y="3341620"/>
            <a:chExt cx="1105562" cy="5538"/>
          </a:xfrm>
          <a:solidFill>
            <a:srgbClr val="D17700"/>
          </a:solidFill>
        </p:grpSpPr>
        <p:sp>
          <p:nvSpPr>
            <p:cNvPr id="1890" name="Freeform: Shape 1889">
              <a:extLst>
                <a:ext uri="{FF2B5EF4-FFF2-40B4-BE49-F238E27FC236}">
                  <a16:creationId xmlns:a16="http://schemas.microsoft.com/office/drawing/2014/main" id="{9E49BF16-FDFB-45B6-9C25-14E094079287}"/>
                </a:ext>
              </a:extLst>
            </p:cNvPr>
            <p:cNvSpPr/>
            <p:nvPr/>
          </p:nvSpPr>
          <p:spPr>
            <a:xfrm>
              <a:off x="5547095" y="3341620"/>
              <a:ext cx="389384" cy="5538"/>
            </a:xfrm>
            <a:custGeom>
              <a:avLst/>
              <a:gdLst>
                <a:gd name="connsiteX0" fmla="*/ 0 w 389384"/>
                <a:gd name="connsiteY0" fmla="*/ 0 h 5538"/>
                <a:gd name="connsiteX1" fmla="*/ 389384 w 389384"/>
                <a:gd name="connsiteY1" fmla="*/ 0 h 5538"/>
                <a:gd name="connsiteX2" fmla="*/ 389384 w 389384"/>
                <a:gd name="connsiteY2" fmla="*/ 5539 h 5538"/>
                <a:gd name="connsiteX3" fmla="*/ 0 w 389384"/>
                <a:gd name="connsiteY3" fmla="*/ 5539 h 5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9384" h="5538">
                  <a:moveTo>
                    <a:pt x="0" y="0"/>
                  </a:moveTo>
                  <a:lnTo>
                    <a:pt x="389384" y="0"/>
                  </a:lnTo>
                  <a:lnTo>
                    <a:pt x="389384" y="5539"/>
                  </a:lnTo>
                  <a:lnTo>
                    <a:pt x="0" y="5539"/>
                  </a:lnTo>
                  <a:close/>
                </a:path>
              </a:pathLst>
            </a:custGeom>
            <a:solidFill>
              <a:srgbClr val="D17700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1" name="Freeform: Shape 1890">
              <a:extLst>
                <a:ext uri="{FF2B5EF4-FFF2-40B4-BE49-F238E27FC236}">
                  <a16:creationId xmlns:a16="http://schemas.microsoft.com/office/drawing/2014/main" id="{7EF2FA1A-B0CF-40C9-8B5C-3C9BB70B23D1}"/>
                </a:ext>
              </a:extLst>
            </p:cNvPr>
            <p:cNvSpPr/>
            <p:nvPr/>
          </p:nvSpPr>
          <p:spPr>
            <a:xfrm>
              <a:off x="6263274" y="3341620"/>
              <a:ext cx="389384" cy="5538"/>
            </a:xfrm>
            <a:custGeom>
              <a:avLst/>
              <a:gdLst>
                <a:gd name="connsiteX0" fmla="*/ 0 w 389384"/>
                <a:gd name="connsiteY0" fmla="*/ 0 h 5538"/>
                <a:gd name="connsiteX1" fmla="*/ 389384 w 389384"/>
                <a:gd name="connsiteY1" fmla="*/ 0 h 5538"/>
                <a:gd name="connsiteX2" fmla="*/ 389384 w 389384"/>
                <a:gd name="connsiteY2" fmla="*/ 5539 h 5538"/>
                <a:gd name="connsiteX3" fmla="*/ 0 w 389384"/>
                <a:gd name="connsiteY3" fmla="*/ 5539 h 5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9384" h="5538">
                  <a:moveTo>
                    <a:pt x="0" y="0"/>
                  </a:moveTo>
                  <a:lnTo>
                    <a:pt x="389384" y="0"/>
                  </a:lnTo>
                  <a:lnTo>
                    <a:pt x="389384" y="5539"/>
                  </a:lnTo>
                  <a:lnTo>
                    <a:pt x="0" y="5539"/>
                  </a:lnTo>
                  <a:close/>
                </a:path>
              </a:pathLst>
            </a:custGeom>
            <a:solidFill>
              <a:srgbClr val="D17700"/>
            </a:solidFill>
            <a:ln w="5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0871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49F5B17-271C-4856-8146-678F5337B133}"/>
              </a:ext>
            </a:extLst>
          </p:cNvPr>
          <p:cNvSpPr/>
          <p:nvPr/>
        </p:nvSpPr>
        <p:spPr>
          <a:xfrm>
            <a:off x="6462944" y="0"/>
            <a:ext cx="5729056" cy="4311650"/>
          </a:xfrm>
          <a:prstGeom prst="rect">
            <a:avLst/>
          </a:prstGeom>
          <a:solidFill>
            <a:srgbClr val="B59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A0CB1FB-9504-42CF-9D24-8A0A44D02D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34" b="34334"/>
          <a:stretch>
            <a:fillRect/>
          </a:stretch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955A701-0017-4006-8791-842B0EF7140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8" r="16968"/>
          <a:stretch>
            <a:fillRect/>
          </a:stretch>
        </p:blipFill>
        <p:spPr/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68A104F-5484-413A-8084-AC02D34A9F38}"/>
              </a:ext>
            </a:extLst>
          </p:cNvPr>
          <p:cNvSpPr txBox="1"/>
          <p:nvPr/>
        </p:nvSpPr>
        <p:spPr>
          <a:xfrm>
            <a:off x="636517" y="2352664"/>
            <a:ext cx="4867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Roboto Medium" panose="02000000000000000000" pitchFamily="2" charset="0"/>
                <a:ea typeface="Roboto Medium" panose="02000000000000000000" pitchFamily="2" charset="0"/>
              </a:rPr>
              <a:t>We Care About You</a:t>
            </a:r>
            <a:endParaRPr lang="en-ID" sz="240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59985E-484C-43E2-A24A-58F9D5D984FD}"/>
              </a:ext>
            </a:extLst>
          </p:cNvPr>
          <p:cNvSpPr txBox="1"/>
          <p:nvPr/>
        </p:nvSpPr>
        <p:spPr>
          <a:xfrm>
            <a:off x="636517" y="2937170"/>
            <a:ext cx="4930066" cy="1160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risus</a:t>
            </a:r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Donec</a:t>
            </a:r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lacinia </a:t>
            </a:r>
            <a:r>
              <a:rPr lang="en-US" sz="9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nli</a:t>
            </a:r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Pe Lorem ipsum dolor sit </a:t>
            </a:r>
            <a:r>
              <a:rPr lang="en-US" sz="9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endParaRPr lang="en-ID" sz="900" dirty="0"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3C5703E-B533-4BBC-AD5E-45F2FEFC4C58}"/>
              </a:ext>
            </a:extLst>
          </p:cNvPr>
          <p:cNvGrpSpPr/>
          <p:nvPr/>
        </p:nvGrpSpPr>
        <p:grpSpPr>
          <a:xfrm>
            <a:off x="636517" y="1007883"/>
            <a:ext cx="900756" cy="900756"/>
            <a:chOff x="955829" y="775655"/>
            <a:chExt cx="900756" cy="90075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8AFBEFE-6164-4D9F-B7C5-AC13D0064E5F}"/>
                </a:ext>
              </a:extLst>
            </p:cNvPr>
            <p:cNvSpPr/>
            <p:nvPr/>
          </p:nvSpPr>
          <p:spPr>
            <a:xfrm>
              <a:off x="955829" y="775655"/>
              <a:ext cx="900756" cy="900756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62C9A88-4DE9-4851-86F8-95380DDB7BC1}"/>
                </a:ext>
              </a:extLst>
            </p:cNvPr>
            <p:cNvGrpSpPr/>
            <p:nvPr/>
          </p:nvGrpSpPr>
          <p:grpSpPr>
            <a:xfrm>
              <a:off x="1177159" y="999808"/>
              <a:ext cx="394395" cy="450736"/>
              <a:chOff x="2638520" y="2768131"/>
              <a:chExt cx="533400" cy="609600"/>
            </a:xfrm>
            <a:solidFill>
              <a:schemeClr val="bg1"/>
            </a:solidFill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56A9ACA-7F6D-407A-8712-F63437137502}"/>
                  </a:ext>
                </a:extLst>
              </p:cNvPr>
              <p:cNvSpPr/>
              <p:nvPr/>
            </p:nvSpPr>
            <p:spPr>
              <a:xfrm>
                <a:off x="2638520" y="2768131"/>
                <a:ext cx="533400" cy="609600"/>
              </a:xfrm>
              <a:custGeom>
                <a:avLst/>
                <a:gdLst>
                  <a:gd name="connsiteX0" fmla="*/ 71914 w 533400"/>
                  <a:gd name="connsiteY0" fmla="*/ 144018 h 609600"/>
                  <a:gd name="connsiteX1" fmla="*/ 71914 w 533400"/>
                  <a:gd name="connsiteY1" fmla="*/ 560356 h 609600"/>
                  <a:gd name="connsiteX2" fmla="*/ 89916 w 533400"/>
                  <a:gd name="connsiteY2" fmla="*/ 578358 h 609600"/>
                  <a:gd name="connsiteX3" fmla="*/ 305943 w 533400"/>
                  <a:gd name="connsiteY3" fmla="*/ 578358 h 609600"/>
                  <a:gd name="connsiteX4" fmla="*/ 305943 w 533400"/>
                  <a:gd name="connsiteY4" fmla="*/ 596360 h 609600"/>
                  <a:gd name="connsiteX5" fmla="*/ 315468 w 533400"/>
                  <a:gd name="connsiteY5" fmla="*/ 612267 h 609600"/>
                  <a:gd name="connsiteX6" fmla="*/ 333947 w 533400"/>
                  <a:gd name="connsiteY6" fmla="*/ 611410 h 609600"/>
                  <a:gd name="connsiteX7" fmla="*/ 377952 w 533400"/>
                  <a:gd name="connsiteY7" fmla="*/ 582073 h 609600"/>
                  <a:gd name="connsiteX8" fmla="*/ 421958 w 533400"/>
                  <a:gd name="connsiteY8" fmla="*/ 611410 h 609600"/>
                  <a:gd name="connsiteX9" fmla="*/ 440436 w 533400"/>
                  <a:gd name="connsiteY9" fmla="*/ 612267 h 609600"/>
                  <a:gd name="connsiteX10" fmla="*/ 449961 w 533400"/>
                  <a:gd name="connsiteY10" fmla="*/ 596360 h 609600"/>
                  <a:gd name="connsiteX11" fmla="*/ 449961 w 533400"/>
                  <a:gd name="connsiteY11" fmla="*/ 578358 h 609600"/>
                  <a:gd name="connsiteX12" fmla="*/ 521970 w 533400"/>
                  <a:gd name="connsiteY12" fmla="*/ 578358 h 609600"/>
                  <a:gd name="connsiteX13" fmla="*/ 539972 w 533400"/>
                  <a:gd name="connsiteY13" fmla="*/ 560356 h 609600"/>
                  <a:gd name="connsiteX14" fmla="*/ 539972 w 533400"/>
                  <a:gd name="connsiteY14" fmla="*/ 72009 h 609600"/>
                  <a:gd name="connsiteX15" fmla="*/ 467963 w 533400"/>
                  <a:gd name="connsiteY15" fmla="*/ 0 h 609600"/>
                  <a:gd name="connsiteX16" fmla="*/ 72009 w 533400"/>
                  <a:gd name="connsiteY16" fmla="*/ 0 h 609600"/>
                  <a:gd name="connsiteX17" fmla="*/ 0 w 533400"/>
                  <a:gd name="connsiteY17" fmla="*/ 72009 h 609600"/>
                  <a:gd name="connsiteX18" fmla="*/ 71914 w 533400"/>
                  <a:gd name="connsiteY18" fmla="*/ 144018 h 609600"/>
                  <a:gd name="connsiteX19" fmla="*/ 71914 w 533400"/>
                  <a:gd name="connsiteY19" fmla="*/ 144018 h 609600"/>
                  <a:gd name="connsiteX20" fmla="*/ 377857 w 533400"/>
                  <a:gd name="connsiteY20" fmla="*/ 467963 h 609600"/>
                  <a:gd name="connsiteX21" fmla="*/ 323850 w 533400"/>
                  <a:gd name="connsiteY21" fmla="*/ 413957 h 609600"/>
                  <a:gd name="connsiteX22" fmla="*/ 377857 w 533400"/>
                  <a:gd name="connsiteY22" fmla="*/ 359950 h 609600"/>
                  <a:gd name="connsiteX23" fmla="*/ 431864 w 533400"/>
                  <a:gd name="connsiteY23" fmla="*/ 413957 h 609600"/>
                  <a:gd name="connsiteX24" fmla="*/ 377857 w 533400"/>
                  <a:gd name="connsiteY24" fmla="*/ 467963 h 609600"/>
                  <a:gd name="connsiteX25" fmla="*/ 377857 w 533400"/>
                  <a:gd name="connsiteY25" fmla="*/ 467963 h 609600"/>
                  <a:gd name="connsiteX26" fmla="*/ 413861 w 533400"/>
                  <a:gd name="connsiteY26" fmla="*/ 562737 h 609600"/>
                  <a:gd name="connsiteX27" fmla="*/ 387858 w 533400"/>
                  <a:gd name="connsiteY27" fmla="*/ 545401 h 609600"/>
                  <a:gd name="connsiteX28" fmla="*/ 367856 w 533400"/>
                  <a:gd name="connsiteY28" fmla="*/ 545401 h 609600"/>
                  <a:gd name="connsiteX29" fmla="*/ 341852 w 533400"/>
                  <a:gd name="connsiteY29" fmla="*/ 562737 h 609600"/>
                  <a:gd name="connsiteX30" fmla="*/ 341852 w 533400"/>
                  <a:gd name="connsiteY30" fmla="*/ 496443 h 609600"/>
                  <a:gd name="connsiteX31" fmla="*/ 377857 w 533400"/>
                  <a:gd name="connsiteY31" fmla="*/ 503968 h 609600"/>
                  <a:gd name="connsiteX32" fmla="*/ 413861 w 533400"/>
                  <a:gd name="connsiteY32" fmla="*/ 496443 h 609600"/>
                  <a:gd name="connsiteX33" fmla="*/ 413861 w 533400"/>
                  <a:gd name="connsiteY33" fmla="*/ 562737 h 609600"/>
                  <a:gd name="connsiteX34" fmla="*/ 467868 w 533400"/>
                  <a:gd name="connsiteY34" fmla="*/ 36004 h 609600"/>
                  <a:gd name="connsiteX35" fmla="*/ 503873 w 533400"/>
                  <a:gd name="connsiteY35" fmla="*/ 72009 h 609600"/>
                  <a:gd name="connsiteX36" fmla="*/ 503873 w 533400"/>
                  <a:gd name="connsiteY36" fmla="*/ 542354 h 609600"/>
                  <a:gd name="connsiteX37" fmla="*/ 449866 w 533400"/>
                  <a:gd name="connsiteY37" fmla="*/ 542354 h 609600"/>
                  <a:gd name="connsiteX38" fmla="*/ 449866 w 533400"/>
                  <a:gd name="connsiteY38" fmla="*/ 467868 h 609600"/>
                  <a:gd name="connsiteX39" fmla="*/ 467868 w 533400"/>
                  <a:gd name="connsiteY39" fmla="*/ 413957 h 609600"/>
                  <a:gd name="connsiteX40" fmla="*/ 377857 w 533400"/>
                  <a:gd name="connsiteY40" fmla="*/ 323945 h 609600"/>
                  <a:gd name="connsiteX41" fmla="*/ 287846 w 533400"/>
                  <a:gd name="connsiteY41" fmla="*/ 413957 h 609600"/>
                  <a:gd name="connsiteX42" fmla="*/ 305848 w 533400"/>
                  <a:gd name="connsiteY42" fmla="*/ 467868 h 609600"/>
                  <a:gd name="connsiteX43" fmla="*/ 305848 w 533400"/>
                  <a:gd name="connsiteY43" fmla="*/ 542354 h 609600"/>
                  <a:gd name="connsiteX44" fmla="*/ 107823 w 533400"/>
                  <a:gd name="connsiteY44" fmla="*/ 542354 h 609600"/>
                  <a:gd name="connsiteX45" fmla="*/ 107823 w 533400"/>
                  <a:gd name="connsiteY45" fmla="*/ 144018 h 609600"/>
                  <a:gd name="connsiteX46" fmla="*/ 472726 w 533400"/>
                  <a:gd name="connsiteY46" fmla="*/ 144018 h 609600"/>
                  <a:gd name="connsiteX47" fmla="*/ 490728 w 533400"/>
                  <a:gd name="connsiteY47" fmla="*/ 126016 h 609600"/>
                  <a:gd name="connsiteX48" fmla="*/ 472726 w 533400"/>
                  <a:gd name="connsiteY48" fmla="*/ 108013 h 609600"/>
                  <a:gd name="connsiteX49" fmla="*/ 467773 w 533400"/>
                  <a:gd name="connsiteY49" fmla="*/ 108013 h 609600"/>
                  <a:gd name="connsiteX50" fmla="*/ 431768 w 533400"/>
                  <a:gd name="connsiteY50" fmla="*/ 72009 h 609600"/>
                  <a:gd name="connsiteX51" fmla="*/ 467868 w 533400"/>
                  <a:gd name="connsiteY51" fmla="*/ 36004 h 609600"/>
                  <a:gd name="connsiteX52" fmla="*/ 467868 w 533400"/>
                  <a:gd name="connsiteY52" fmla="*/ 36004 h 609600"/>
                  <a:gd name="connsiteX53" fmla="*/ 71914 w 533400"/>
                  <a:gd name="connsiteY53" fmla="*/ 36004 h 609600"/>
                  <a:gd name="connsiteX54" fmla="*/ 405575 w 533400"/>
                  <a:gd name="connsiteY54" fmla="*/ 36004 h 609600"/>
                  <a:gd name="connsiteX55" fmla="*/ 395954 w 533400"/>
                  <a:gd name="connsiteY55" fmla="*/ 72009 h 609600"/>
                  <a:gd name="connsiteX56" fmla="*/ 405575 w 533400"/>
                  <a:gd name="connsiteY56" fmla="*/ 108013 h 609600"/>
                  <a:gd name="connsiteX57" fmla="*/ 71914 w 533400"/>
                  <a:gd name="connsiteY57" fmla="*/ 108013 h 609600"/>
                  <a:gd name="connsiteX58" fmla="*/ 35909 w 533400"/>
                  <a:gd name="connsiteY58" fmla="*/ 72009 h 609600"/>
                  <a:gd name="connsiteX59" fmla="*/ 71914 w 533400"/>
                  <a:gd name="connsiteY59" fmla="*/ 36004 h 609600"/>
                  <a:gd name="connsiteX60" fmla="*/ 71914 w 533400"/>
                  <a:gd name="connsiteY60" fmla="*/ 360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533400" h="609600">
                    <a:moveTo>
                      <a:pt x="71914" y="144018"/>
                    </a:moveTo>
                    <a:lnTo>
                      <a:pt x="71914" y="560356"/>
                    </a:lnTo>
                    <a:cubicBezTo>
                      <a:pt x="71914" y="570262"/>
                      <a:pt x="80010" y="578358"/>
                      <a:pt x="89916" y="578358"/>
                    </a:cubicBezTo>
                    <a:lnTo>
                      <a:pt x="305943" y="578358"/>
                    </a:lnTo>
                    <a:lnTo>
                      <a:pt x="305943" y="596360"/>
                    </a:lnTo>
                    <a:cubicBezTo>
                      <a:pt x="305943" y="603028"/>
                      <a:pt x="309563" y="609124"/>
                      <a:pt x="315468" y="612267"/>
                    </a:cubicBezTo>
                    <a:cubicBezTo>
                      <a:pt x="321278" y="615410"/>
                      <a:pt x="328422" y="615029"/>
                      <a:pt x="333947" y="611410"/>
                    </a:cubicBezTo>
                    <a:lnTo>
                      <a:pt x="377952" y="582073"/>
                    </a:lnTo>
                    <a:lnTo>
                      <a:pt x="421958" y="611410"/>
                    </a:lnTo>
                    <a:cubicBezTo>
                      <a:pt x="427482" y="615125"/>
                      <a:pt x="434626" y="615410"/>
                      <a:pt x="440436" y="612267"/>
                    </a:cubicBezTo>
                    <a:cubicBezTo>
                      <a:pt x="446246" y="609124"/>
                      <a:pt x="449961" y="603028"/>
                      <a:pt x="449961" y="596360"/>
                    </a:cubicBezTo>
                    <a:lnTo>
                      <a:pt x="449961" y="578358"/>
                    </a:lnTo>
                    <a:lnTo>
                      <a:pt x="521970" y="578358"/>
                    </a:lnTo>
                    <a:cubicBezTo>
                      <a:pt x="531876" y="578358"/>
                      <a:pt x="539972" y="570262"/>
                      <a:pt x="539972" y="560356"/>
                    </a:cubicBezTo>
                    <a:lnTo>
                      <a:pt x="539972" y="72009"/>
                    </a:lnTo>
                    <a:cubicBezTo>
                      <a:pt x="539972" y="32290"/>
                      <a:pt x="507683" y="0"/>
                      <a:pt x="467963" y="0"/>
                    </a:cubicBezTo>
                    <a:lnTo>
                      <a:pt x="72009" y="0"/>
                    </a:lnTo>
                    <a:cubicBezTo>
                      <a:pt x="32290" y="0"/>
                      <a:pt x="0" y="32290"/>
                      <a:pt x="0" y="72009"/>
                    </a:cubicBezTo>
                    <a:cubicBezTo>
                      <a:pt x="0" y="111728"/>
                      <a:pt x="32195" y="144018"/>
                      <a:pt x="71914" y="144018"/>
                    </a:cubicBezTo>
                    <a:lnTo>
                      <a:pt x="71914" y="144018"/>
                    </a:lnTo>
                    <a:close/>
                    <a:moveTo>
                      <a:pt x="377857" y="467963"/>
                    </a:moveTo>
                    <a:cubicBezTo>
                      <a:pt x="348044" y="467963"/>
                      <a:pt x="323850" y="443770"/>
                      <a:pt x="323850" y="413957"/>
                    </a:cubicBezTo>
                    <a:cubicBezTo>
                      <a:pt x="323850" y="384143"/>
                      <a:pt x="348044" y="359950"/>
                      <a:pt x="377857" y="359950"/>
                    </a:cubicBezTo>
                    <a:cubicBezTo>
                      <a:pt x="407670" y="359950"/>
                      <a:pt x="431864" y="384143"/>
                      <a:pt x="431864" y="413957"/>
                    </a:cubicBezTo>
                    <a:cubicBezTo>
                      <a:pt x="431864" y="443770"/>
                      <a:pt x="407670" y="467963"/>
                      <a:pt x="377857" y="467963"/>
                    </a:cubicBezTo>
                    <a:lnTo>
                      <a:pt x="377857" y="467963"/>
                    </a:lnTo>
                    <a:close/>
                    <a:moveTo>
                      <a:pt x="413861" y="562737"/>
                    </a:moveTo>
                    <a:lnTo>
                      <a:pt x="387858" y="545401"/>
                    </a:lnTo>
                    <a:cubicBezTo>
                      <a:pt x="381857" y="541401"/>
                      <a:pt x="373952" y="541401"/>
                      <a:pt x="367856" y="545401"/>
                    </a:cubicBezTo>
                    <a:lnTo>
                      <a:pt x="341852" y="562737"/>
                    </a:lnTo>
                    <a:lnTo>
                      <a:pt x="341852" y="496443"/>
                    </a:lnTo>
                    <a:cubicBezTo>
                      <a:pt x="352901" y="501301"/>
                      <a:pt x="365093" y="503968"/>
                      <a:pt x="377857" y="503968"/>
                    </a:cubicBezTo>
                    <a:cubicBezTo>
                      <a:pt x="390620" y="503968"/>
                      <a:pt x="402812" y="501301"/>
                      <a:pt x="413861" y="496443"/>
                    </a:cubicBezTo>
                    <a:lnTo>
                      <a:pt x="413861" y="562737"/>
                    </a:lnTo>
                    <a:close/>
                    <a:moveTo>
                      <a:pt x="467868" y="36004"/>
                    </a:moveTo>
                    <a:cubicBezTo>
                      <a:pt x="487680" y="36004"/>
                      <a:pt x="503873" y="52197"/>
                      <a:pt x="503873" y="72009"/>
                    </a:cubicBezTo>
                    <a:lnTo>
                      <a:pt x="503873" y="542354"/>
                    </a:lnTo>
                    <a:lnTo>
                      <a:pt x="449866" y="542354"/>
                    </a:lnTo>
                    <a:lnTo>
                      <a:pt x="449866" y="467868"/>
                    </a:lnTo>
                    <a:cubicBezTo>
                      <a:pt x="461200" y="452818"/>
                      <a:pt x="467868" y="434150"/>
                      <a:pt x="467868" y="413957"/>
                    </a:cubicBezTo>
                    <a:cubicBezTo>
                      <a:pt x="467868" y="364331"/>
                      <a:pt x="427482" y="323945"/>
                      <a:pt x="377857" y="323945"/>
                    </a:cubicBezTo>
                    <a:cubicBezTo>
                      <a:pt x="328232" y="323945"/>
                      <a:pt x="287846" y="364331"/>
                      <a:pt x="287846" y="413957"/>
                    </a:cubicBezTo>
                    <a:cubicBezTo>
                      <a:pt x="287846" y="434150"/>
                      <a:pt x="294513" y="452818"/>
                      <a:pt x="305848" y="467868"/>
                    </a:cubicBezTo>
                    <a:lnTo>
                      <a:pt x="305848" y="542354"/>
                    </a:lnTo>
                    <a:lnTo>
                      <a:pt x="107823" y="542354"/>
                    </a:lnTo>
                    <a:lnTo>
                      <a:pt x="107823" y="144018"/>
                    </a:lnTo>
                    <a:lnTo>
                      <a:pt x="472726" y="144018"/>
                    </a:lnTo>
                    <a:cubicBezTo>
                      <a:pt x="482632" y="144018"/>
                      <a:pt x="490728" y="135922"/>
                      <a:pt x="490728" y="126016"/>
                    </a:cubicBezTo>
                    <a:cubicBezTo>
                      <a:pt x="490728" y="116110"/>
                      <a:pt x="482632" y="108013"/>
                      <a:pt x="472726" y="108013"/>
                    </a:cubicBezTo>
                    <a:lnTo>
                      <a:pt x="467773" y="108013"/>
                    </a:lnTo>
                    <a:cubicBezTo>
                      <a:pt x="447961" y="108013"/>
                      <a:pt x="431768" y="91821"/>
                      <a:pt x="431768" y="72009"/>
                    </a:cubicBezTo>
                    <a:cubicBezTo>
                      <a:pt x="431864" y="52102"/>
                      <a:pt x="448056" y="36004"/>
                      <a:pt x="467868" y="36004"/>
                    </a:cubicBezTo>
                    <a:lnTo>
                      <a:pt x="467868" y="36004"/>
                    </a:lnTo>
                    <a:close/>
                    <a:moveTo>
                      <a:pt x="71914" y="36004"/>
                    </a:moveTo>
                    <a:lnTo>
                      <a:pt x="405575" y="36004"/>
                    </a:lnTo>
                    <a:cubicBezTo>
                      <a:pt x="399479" y="46577"/>
                      <a:pt x="395954" y="58865"/>
                      <a:pt x="395954" y="72009"/>
                    </a:cubicBezTo>
                    <a:cubicBezTo>
                      <a:pt x="395954" y="85154"/>
                      <a:pt x="399479" y="97441"/>
                      <a:pt x="405575" y="108013"/>
                    </a:cubicBezTo>
                    <a:lnTo>
                      <a:pt x="71914" y="108013"/>
                    </a:lnTo>
                    <a:cubicBezTo>
                      <a:pt x="52102" y="108013"/>
                      <a:pt x="35909" y="91821"/>
                      <a:pt x="35909" y="72009"/>
                    </a:cubicBezTo>
                    <a:cubicBezTo>
                      <a:pt x="35909" y="52102"/>
                      <a:pt x="52007" y="36004"/>
                      <a:pt x="71914" y="36004"/>
                    </a:cubicBezTo>
                    <a:lnTo>
                      <a:pt x="71914" y="3600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2858D4DE-EC9C-423A-B2D5-C319385C44A3}"/>
                  </a:ext>
                </a:extLst>
              </p:cNvPr>
              <p:cNvGrpSpPr/>
              <p:nvPr/>
            </p:nvGrpSpPr>
            <p:grpSpPr>
              <a:xfrm>
                <a:off x="2782442" y="2950678"/>
                <a:ext cx="323850" cy="244506"/>
                <a:chOff x="2782442" y="2894648"/>
                <a:chExt cx="323850" cy="244506"/>
              </a:xfrm>
              <a:grpFill/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B812820E-7B93-4E25-8020-09992C7B525C}"/>
                    </a:ext>
                  </a:extLst>
                </p:cNvPr>
                <p:cNvSpPr/>
                <p:nvPr/>
              </p:nvSpPr>
              <p:spPr>
                <a:xfrm>
                  <a:off x="2782442" y="2894648"/>
                  <a:ext cx="323850" cy="28575"/>
                </a:xfrm>
                <a:custGeom>
                  <a:avLst/>
                  <a:gdLst>
                    <a:gd name="connsiteX0" fmla="*/ 305943 w 323850"/>
                    <a:gd name="connsiteY0" fmla="*/ 0 h 28575"/>
                    <a:gd name="connsiteX1" fmla="*/ 18002 w 323850"/>
                    <a:gd name="connsiteY1" fmla="*/ 0 h 28575"/>
                    <a:gd name="connsiteX2" fmla="*/ 0 w 323850"/>
                    <a:gd name="connsiteY2" fmla="*/ 18002 h 28575"/>
                    <a:gd name="connsiteX3" fmla="*/ 18002 w 323850"/>
                    <a:gd name="connsiteY3" fmla="*/ 36004 h 28575"/>
                    <a:gd name="connsiteX4" fmla="*/ 305943 w 323850"/>
                    <a:gd name="connsiteY4" fmla="*/ 36004 h 28575"/>
                    <a:gd name="connsiteX5" fmla="*/ 323945 w 323850"/>
                    <a:gd name="connsiteY5" fmla="*/ 18002 h 28575"/>
                    <a:gd name="connsiteX6" fmla="*/ 305943 w 323850"/>
                    <a:gd name="connsiteY6" fmla="*/ 0 h 28575"/>
                    <a:gd name="connsiteX7" fmla="*/ 305943 w 323850"/>
                    <a:gd name="connsiteY7" fmla="*/ 0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3850" h="28575">
                      <a:moveTo>
                        <a:pt x="305943" y="0"/>
                      </a:moveTo>
                      <a:lnTo>
                        <a:pt x="18002" y="0"/>
                      </a:lnTo>
                      <a:cubicBezTo>
                        <a:pt x="8096" y="0"/>
                        <a:pt x="0" y="8096"/>
                        <a:pt x="0" y="18002"/>
                      </a:cubicBezTo>
                      <a:cubicBezTo>
                        <a:pt x="0" y="27908"/>
                        <a:pt x="8096" y="36004"/>
                        <a:pt x="18002" y="36004"/>
                      </a:cubicBezTo>
                      <a:lnTo>
                        <a:pt x="305943" y="36004"/>
                      </a:lnTo>
                      <a:cubicBezTo>
                        <a:pt x="315849" y="36004"/>
                        <a:pt x="323945" y="27908"/>
                        <a:pt x="323945" y="18002"/>
                      </a:cubicBezTo>
                      <a:cubicBezTo>
                        <a:pt x="323945" y="8096"/>
                        <a:pt x="315849" y="0"/>
                        <a:pt x="305943" y="0"/>
                      </a:cubicBezTo>
                      <a:lnTo>
                        <a:pt x="305943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5F077615-0309-4280-A1DA-BD9980FE4DBF}"/>
                    </a:ext>
                  </a:extLst>
                </p:cNvPr>
                <p:cNvSpPr/>
                <p:nvPr/>
              </p:nvSpPr>
              <p:spPr>
                <a:xfrm>
                  <a:off x="2782442" y="2966656"/>
                  <a:ext cx="323850" cy="28575"/>
                </a:xfrm>
                <a:custGeom>
                  <a:avLst/>
                  <a:gdLst>
                    <a:gd name="connsiteX0" fmla="*/ 305943 w 323850"/>
                    <a:gd name="connsiteY0" fmla="*/ 0 h 28575"/>
                    <a:gd name="connsiteX1" fmla="*/ 18002 w 323850"/>
                    <a:gd name="connsiteY1" fmla="*/ 0 h 28575"/>
                    <a:gd name="connsiteX2" fmla="*/ 0 w 323850"/>
                    <a:gd name="connsiteY2" fmla="*/ 18002 h 28575"/>
                    <a:gd name="connsiteX3" fmla="*/ 18002 w 323850"/>
                    <a:gd name="connsiteY3" fmla="*/ 36004 h 28575"/>
                    <a:gd name="connsiteX4" fmla="*/ 305943 w 323850"/>
                    <a:gd name="connsiteY4" fmla="*/ 36004 h 28575"/>
                    <a:gd name="connsiteX5" fmla="*/ 323945 w 323850"/>
                    <a:gd name="connsiteY5" fmla="*/ 18002 h 28575"/>
                    <a:gd name="connsiteX6" fmla="*/ 305943 w 323850"/>
                    <a:gd name="connsiteY6" fmla="*/ 0 h 28575"/>
                    <a:gd name="connsiteX7" fmla="*/ 305943 w 323850"/>
                    <a:gd name="connsiteY7" fmla="*/ 0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3850" h="28575">
                      <a:moveTo>
                        <a:pt x="305943" y="0"/>
                      </a:moveTo>
                      <a:lnTo>
                        <a:pt x="18002" y="0"/>
                      </a:lnTo>
                      <a:cubicBezTo>
                        <a:pt x="8096" y="0"/>
                        <a:pt x="0" y="8096"/>
                        <a:pt x="0" y="18002"/>
                      </a:cubicBezTo>
                      <a:cubicBezTo>
                        <a:pt x="0" y="27908"/>
                        <a:pt x="8096" y="36004"/>
                        <a:pt x="18002" y="36004"/>
                      </a:cubicBezTo>
                      <a:lnTo>
                        <a:pt x="305943" y="36004"/>
                      </a:lnTo>
                      <a:cubicBezTo>
                        <a:pt x="315849" y="36004"/>
                        <a:pt x="323945" y="27908"/>
                        <a:pt x="323945" y="18002"/>
                      </a:cubicBezTo>
                      <a:cubicBezTo>
                        <a:pt x="323945" y="8001"/>
                        <a:pt x="315849" y="0"/>
                        <a:pt x="305943" y="0"/>
                      </a:cubicBezTo>
                      <a:lnTo>
                        <a:pt x="305943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867B1947-C9BA-4DA1-8064-E328471947EB}"/>
                    </a:ext>
                  </a:extLst>
                </p:cNvPr>
                <p:cNvSpPr/>
                <p:nvPr/>
              </p:nvSpPr>
              <p:spPr>
                <a:xfrm>
                  <a:off x="2782442" y="3038570"/>
                  <a:ext cx="104775" cy="28575"/>
                </a:xfrm>
                <a:custGeom>
                  <a:avLst/>
                  <a:gdLst>
                    <a:gd name="connsiteX0" fmla="*/ 90011 w 104775"/>
                    <a:gd name="connsiteY0" fmla="*/ 0 h 28575"/>
                    <a:gd name="connsiteX1" fmla="*/ 18002 w 104775"/>
                    <a:gd name="connsiteY1" fmla="*/ 0 h 28575"/>
                    <a:gd name="connsiteX2" fmla="*/ 0 w 104775"/>
                    <a:gd name="connsiteY2" fmla="*/ 18002 h 28575"/>
                    <a:gd name="connsiteX3" fmla="*/ 18002 w 104775"/>
                    <a:gd name="connsiteY3" fmla="*/ 36004 h 28575"/>
                    <a:gd name="connsiteX4" fmla="*/ 90011 w 104775"/>
                    <a:gd name="connsiteY4" fmla="*/ 36004 h 28575"/>
                    <a:gd name="connsiteX5" fmla="*/ 108014 w 104775"/>
                    <a:gd name="connsiteY5" fmla="*/ 18002 h 28575"/>
                    <a:gd name="connsiteX6" fmla="*/ 90011 w 104775"/>
                    <a:gd name="connsiteY6" fmla="*/ 0 h 28575"/>
                    <a:gd name="connsiteX7" fmla="*/ 90011 w 104775"/>
                    <a:gd name="connsiteY7" fmla="*/ 0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4775" h="28575">
                      <a:moveTo>
                        <a:pt x="90011" y="0"/>
                      </a:moveTo>
                      <a:lnTo>
                        <a:pt x="18002" y="0"/>
                      </a:lnTo>
                      <a:cubicBezTo>
                        <a:pt x="8096" y="0"/>
                        <a:pt x="0" y="8096"/>
                        <a:pt x="0" y="18002"/>
                      </a:cubicBezTo>
                      <a:cubicBezTo>
                        <a:pt x="0" y="27908"/>
                        <a:pt x="8096" y="36004"/>
                        <a:pt x="18002" y="36004"/>
                      </a:cubicBezTo>
                      <a:lnTo>
                        <a:pt x="90011" y="36004"/>
                      </a:lnTo>
                      <a:cubicBezTo>
                        <a:pt x="99917" y="36004"/>
                        <a:pt x="108014" y="27908"/>
                        <a:pt x="108014" y="18002"/>
                      </a:cubicBezTo>
                      <a:cubicBezTo>
                        <a:pt x="108014" y="8096"/>
                        <a:pt x="99917" y="0"/>
                        <a:pt x="90011" y="0"/>
                      </a:cubicBezTo>
                      <a:lnTo>
                        <a:pt x="90011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3668281D-21E8-4B09-9B74-8D2A373E99F3}"/>
                    </a:ext>
                  </a:extLst>
                </p:cNvPr>
                <p:cNvSpPr/>
                <p:nvPr/>
              </p:nvSpPr>
              <p:spPr>
                <a:xfrm>
                  <a:off x="2782442" y="3110579"/>
                  <a:ext cx="104775" cy="28575"/>
                </a:xfrm>
                <a:custGeom>
                  <a:avLst/>
                  <a:gdLst>
                    <a:gd name="connsiteX0" fmla="*/ 90011 w 104775"/>
                    <a:gd name="connsiteY0" fmla="*/ 0 h 28575"/>
                    <a:gd name="connsiteX1" fmla="*/ 18002 w 104775"/>
                    <a:gd name="connsiteY1" fmla="*/ 0 h 28575"/>
                    <a:gd name="connsiteX2" fmla="*/ 0 w 104775"/>
                    <a:gd name="connsiteY2" fmla="*/ 18002 h 28575"/>
                    <a:gd name="connsiteX3" fmla="*/ 18002 w 104775"/>
                    <a:gd name="connsiteY3" fmla="*/ 36004 h 28575"/>
                    <a:gd name="connsiteX4" fmla="*/ 90011 w 104775"/>
                    <a:gd name="connsiteY4" fmla="*/ 36004 h 28575"/>
                    <a:gd name="connsiteX5" fmla="*/ 108014 w 104775"/>
                    <a:gd name="connsiteY5" fmla="*/ 18002 h 28575"/>
                    <a:gd name="connsiteX6" fmla="*/ 90011 w 104775"/>
                    <a:gd name="connsiteY6" fmla="*/ 0 h 28575"/>
                    <a:gd name="connsiteX7" fmla="*/ 90011 w 104775"/>
                    <a:gd name="connsiteY7" fmla="*/ 0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4775" h="28575">
                      <a:moveTo>
                        <a:pt x="90011" y="0"/>
                      </a:moveTo>
                      <a:lnTo>
                        <a:pt x="18002" y="0"/>
                      </a:lnTo>
                      <a:cubicBezTo>
                        <a:pt x="8096" y="0"/>
                        <a:pt x="0" y="8096"/>
                        <a:pt x="0" y="18002"/>
                      </a:cubicBezTo>
                      <a:cubicBezTo>
                        <a:pt x="0" y="27908"/>
                        <a:pt x="8096" y="36004"/>
                        <a:pt x="18002" y="36004"/>
                      </a:cubicBezTo>
                      <a:lnTo>
                        <a:pt x="90011" y="36004"/>
                      </a:lnTo>
                      <a:cubicBezTo>
                        <a:pt x="99917" y="36004"/>
                        <a:pt x="108014" y="27908"/>
                        <a:pt x="108014" y="18002"/>
                      </a:cubicBezTo>
                      <a:cubicBezTo>
                        <a:pt x="108014" y="8096"/>
                        <a:pt x="99917" y="0"/>
                        <a:pt x="90011" y="0"/>
                      </a:cubicBezTo>
                      <a:lnTo>
                        <a:pt x="90011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/>
                </a:p>
              </p:txBody>
            </p:sp>
          </p:grp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5A74D1B-C38E-4248-A851-99719B16AAFB}"/>
              </a:ext>
            </a:extLst>
          </p:cNvPr>
          <p:cNvSpPr txBox="1"/>
          <p:nvPr/>
        </p:nvSpPr>
        <p:spPr>
          <a:xfrm>
            <a:off x="8442004" y="946238"/>
            <a:ext cx="2646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Solutions. Not Surprises</a:t>
            </a:r>
            <a:endParaRPr lang="en-ID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ADAA9A-798D-4DFA-B57F-BF46B8033D73}"/>
              </a:ext>
            </a:extLst>
          </p:cNvPr>
          <p:cNvSpPr txBox="1"/>
          <p:nvPr/>
        </p:nvSpPr>
        <p:spPr>
          <a:xfrm>
            <a:off x="8442004" y="2090505"/>
            <a:ext cx="2937196" cy="1436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Pellentesquecelerisque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pellentel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endParaRPr lang="en-ID" sz="9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11B2C371-DABE-49F4-9DB7-FBD7579641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72372" y="461475"/>
            <a:ext cx="661793" cy="56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04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59BFC54-E12E-40DB-A619-C7161C3277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7" b="7137"/>
          <a:stretch>
            <a:fillRect/>
          </a:stretch>
        </p:blipFill>
        <p:spPr/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6607CB0-25F2-44C0-8438-02C1AF4B0F71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BDE505-ECF3-4C02-80B4-5E9344BE4D74}"/>
              </a:ext>
            </a:extLst>
          </p:cNvPr>
          <p:cNvSpPr txBox="1"/>
          <p:nvPr/>
        </p:nvSpPr>
        <p:spPr>
          <a:xfrm>
            <a:off x="1589314" y="3426416"/>
            <a:ext cx="90133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600" dirty="0">
                <a:solidFill>
                  <a:srgbClr val="B5925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Noto Serif" panose="02020600060500020200" pitchFamily="18" charset="0"/>
              </a:rPr>
              <a:t>When You Were Hurt We Were There, Because We’re The Lawyers That Care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C4FD5BD1-D735-4984-B60E-BE029C903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36572" y="2404994"/>
            <a:ext cx="1118856" cy="95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37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1EEDCB5-53F5-4A60-9DED-B1DC39A3DCC7}"/>
              </a:ext>
            </a:extLst>
          </p:cNvPr>
          <p:cNvSpPr/>
          <p:nvPr/>
        </p:nvSpPr>
        <p:spPr>
          <a:xfrm>
            <a:off x="0" y="5791159"/>
            <a:ext cx="12192000" cy="10668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1AA585-A29F-4528-AED4-FA6026B46B85}"/>
              </a:ext>
            </a:extLst>
          </p:cNvPr>
          <p:cNvSpPr/>
          <p:nvPr/>
        </p:nvSpPr>
        <p:spPr>
          <a:xfrm>
            <a:off x="0" y="0"/>
            <a:ext cx="7350711" cy="5791159"/>
          </a:xfrm>
          <a:prstGeom prst="rect">
            <a:avLst/>
          </a:prstGeom>
          <a:solidFill>
            <a:srgbClr val="B59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C64B2-0856-4B7C-BDD0-0BE4EE5ABC44}"/>
              </a:ext>
            </a:extLst>
          </p:cNvPr>
          <p:cNvSpPr txBox="1"/>
          <p:nvPr/>
        </p:nvSpPr>
        <p:spPr>
          <a:xfrm>
            <a:off x="576794" y="1923270"/>
            <a:ext cx="46590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We know bad things happen to good people*</a:t>
            </a:r>
            <a:endParaRPr lang="en-ID" sz="44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0084C4-20F7-457A-B9B0-A9E05F03DF8A}"/>
              </a:ext>
            </a:extLst>
          </p:cNvPr>
          <p:cNvSpPr txBox="1"/>
          <p:nvPr/>
        </p:nvSpPr>
        <p:spPr>
          <a:xfrm>
            <a:off x="634262" y="1013039"/>
            <a:ext cx="4456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3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OUR SERVICE</a:t>
            </a:r>
            <a:endParaRPr lang="en-ID" sz="1000" spc="30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AAEFE8-F297-44B4-B99A-F8CCE3642328}"/>
              </a:ext>
            </a:extLst>
          </p:cNvPr>
          <p:cNvSpPr txBox="1"/>
          <p:nvPr/>
        </p:nvSpPr>
        <p:spPr>
          <a:xfrm>
            <a:off x="576795" y="4754126"/>
            <a:ext cx="4514057" cy="329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ctetur</a:t>
            </a:r>
            <a:endParaRPr lang="en-ID" sz="9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95AD172-FA8D-4848-827E-CECD21CD384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1" r="22131"/>
          <a:stretch>
            <a:fillRect/>
          </a:stretch>
        </p:blipFill>
        <p:spPr/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1C7E671-6FC5-4BC0-B03E-253E77895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72372" y="461475"/>
            <a:ext cx="661793" cy="56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35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D7AE442-1539-4194-BB9F-A438316993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9" b="9629"/>
          <a:stretch/>
        </p:blipFill>
        <p:spPr>
          <a:xfrm>
            <a:off x="6095999" y="0"/>
            <a:ext cx="6096000" cy="3281353"/>
          </a:xfr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8A6B919-997D-49BA-9C71-C928F8B130C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6" b="5996"/>
          <a:stretch/>
        </p:blipFill>
        <p:spPr>
          <a:xfrm>
            <a:off x="-9527" y="3281352"/>
            <a:ext cx="6096000" cy="3576648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62FF4E-462C-43EA-9DBE-98A6A0C0B715}"/>
              </a:ext>
            </a:extLst>
          </p:cNvPr>
          <p:cNvSpPr/>
          <p:nvPr/>
        </p:nvSpPr>
        <p:spPr>
          <a:xfrm>
            <a:off x="-8878" y="0"/>
            <a:ext cx="6113758" cy="32829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7A6767-81A9-4C7F-A2E3-7E54895CCD2D}"/>
              </a:ext>
            </a:extLst>
          </p:cNvPr>
          <p:cNvSpPr txBox="1"/>
          <p:nvPr/>
        </p:nvSpPr>
        <p:spPr>
          <a:xfrm>
            <a:off x="884804" y="978187"/>
            <a:ext cx="3376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B5925F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Millions Recovered For Injury Victims</a:t>
            </a:r>
            <a:endParaRPr lang="en-ID" sz="3200">
              <a:solidFill>
                <a:srgbClr val="B5925F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D53455-98B0-4FA7-80C5-82C2F1580590}"/>
              </a:ext>
            </a:extLst>
          </p:cNvPr>
          <p:cNvSpPr txBox="1"/>
          <p:nvPr/>
        </p:nvSpPr>
        <p:spPr>
          <a:xfrm>
            <a:off x="6974889" y="4376448"/>
            <a:ext cx="4456590" cy="143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risus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Donec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lacinia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nli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Pe Lorem ipsum dolor sit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endParaRPr lang="en-ID" sz="900" dirty="0">
              <a:solidFill>
                <a:srgbClr val="181818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2275B7-A99D-4431-8629-8134F44C8175}"/>
              </a:ext>
            </a:extLst>
          </p:cNvPr>
          <p:cNvSpPr txBox="1"/>
          <p:nvPr/>
        </p:nvSpPr>
        <p:spPr>
          <a:xfrm>
            <a:off x="6974889" y="3951035"/>
            <a:ext cx="4456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300" dirty="0">
                <a:solidFill>
                  <a:srgbClr val="B5925F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OUR PRIORITY</a:t>
            </a:r>
            <a:endParaRPr lang="en-ID" sz="1000" spc="300" dirty="0">
              <a:solidFill>
                <a:srgbClr val="B5925F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6E2DF71-3CD9-45F2-99D6-E43455F5D2C4}"/>
              </a:ext>
            </a:extLst>
          </p:cNvPr>
          <p:cNvSpPr/>
          <p:nvPr/>
        </p:nvSpPr>
        <p:spPr>
          <a:xfrm>
            <a:off x="6974889" y="2230644"/>
            <a:ext cx="1211861" cy="1211861"/>
          </a:xfrm>
          <a:prstGeom prst="ellipse">
            <a:avLst/>
          </a:prstGeom>
          <a:solidFill>
            <a:srgbClr val="B59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3F7DC28-84C5-499C-A531-CD54B24A1E8D}"/>
              </a:ext>
            </a:extLst>
          </p:cNvPr>
          <p:cNvGrpSpPr/>
          <p:nvPr/>
        </p:nvGrpSpPr>
        <p:grpSpPr>
          <a:xfrm>
            <a:off x="7286501" y="2542761"/>
            <a:ext cx="588635" cy="587626"/>
            <a:chOff x="1828800" y="4371975"/>
            <a:chExt cx="610933" cy="609886"/>
          </a:xfrm>
          <a:solidFill>
            <a:schemeClr val="bg1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0F155A9-297E-4F1A-991D-E50AED1E6403}"/>
                </a:ext>
              </a:extLst>
            </p:cNvPr>
            <p:cNvSpPr/>
            <p:nvPr/>
          </p:nvSpPr>
          <p:spPr>
            <a:xfrm>
              <a:off x="1828800" y="4553140"/>
              <a:ext cx="285750" cy="428625"/>
            </a:xfrm>
            <a:custGeom>
              <a:avLst/>
              <a:gdLst>
                <a:gd name="connsiteX0" fmla="*/ 67342 w 285750"/>
                <a:gd name="connsiteY0" fmla="*/ 354330 h 428625"/>
                <a:gd name="connsiteX1" fmla="*/ 114014 w 285750"/>
                <a:gd name="connsiteY1" fmla="*/ 392621 h 428625"/>
                <a:gd name="connsiteX2" fmla="*/ 150686 w 285750"/>
                <a:gd name="connsiteY2" fmla="*/ 428149 h 428625"/>
                <a:gd name="connsiteX3" fmla="*/ 163163 w 285750"/>
                <a:gd name="connsiteY3" fmla="*/ 433197 h 428625"/>
                <a:gd name="connsiteX4" fmla="*/ 271177 w 285750"/>
                <a:gd name="connsiteY4" fmla="*/ 433197 h 428625"/>
                <a:gd name="connsiteX5" fmla="*/ 289179 w 285750"/>
                <a:gd name="connsiteY5" fmla="*/ 415195 h 428625"/>
                <a:gd name="connsiteX6" fmla="*/ 289179 w 285750"/>
                <a:gd name="connsiteY6" fmla="*/ 335852 h 428625"/>
                <a:gd name="connsiteX7" fmla="*/ 262700 w 285750"/>
                <a:gd name="connsiteY7" fmla="*/ 272129 h 428625"/>
                <a:gd name="connsiteX8" fmla="*/ 164116 w 285750"/>
                <a:gd name="connsiteY8" fmla="*/ 174688 h 428625"/>
                <a:gd name="connsiteX9" fmla="*/ 108013 w 285750"/>
                <a:gd name="connsiteY9" fmla="*/ 162020 h 428625"/>
                <a:gd name="connsiteX10" fmla="*/ 108013 w 285750"/>
                <a:gd name="connsiteY10" fmla="*/ 54007 h 428625"/>
                <a:gd name="connsiteX11" fmla="*/ 54007 w 285750"/>
                <a:gd name="connsiteY11" fmla="*/ 0 h 428625"/>
                <a:gd name="connsiteX12" fmla="*/ 0 w 285750"/>
                <a:gd name="connsiteY12" fmla="*/ 54007 h 428625"/>
                <a:gd name="connsiteX13" fmla="*/ 0 w 285750"/>
                <a:gd name="connsiteY13" fmla="*/ 215456 h 428625"/>
                <a:gd name="connsiteX14" fmla="*/ 8763 w 285750"/>
                <a:gd name="connsiteY14" fmla="*/ 261557 h 428625"/>
                <a:gd name="connsiteX15" fmla="*/ 67342 w 285750"/>
                <a:gd name="connsiteY15" fmla="*/ 354330 h 428625"/>
                <a:gd name="connsiteX16" fmla="*/ 67342 w 285750"/>
                <a:gd name="connsiteY16" fmla="*/ 354330 h 428625"/>
                <a:gd name="connsiteX17" fmla="*/ 36004 w 285750"/>
                <a:gd name="connsiteY17" fmla="*/ 54007 h 428625"/>
                <a:gd name="connsiteX18" fmla="*/ 54007 w 285750"/>
                <a:gd name="connsiteY18" fmla="*/ 36004 h 428625"/>
                <a:gd name="connsiteX19" fmla="*/ 72009 w 285750"/>
                <a:gd name="connsiteY19" fmla="*/ 54007 h 428625"/>
                <a:gd name="connsiteX20" fmla="*/ 72009 w 285750"/>
                <a:gd name="connsiteY20" fmla="*/ 212979 h 428625"/>
                <a:gd name="connsiteX21" fmla="*/ 72009 w 285750"/>
                <a:gd name="connsiteY21" fmla="*/ 214217 h 428625"/>
                <a:gd name="connsiteX22" fmla="*/ 87725 w 285750"/>
                <a:gd name="connsiteY22" fmla="*/ 251175 h 428625"/>
                <a:gd name="connsiteX23" fmla="*/ 87821 w 285750"/>
                <a:gd name="connsiteY23" fmla="*/ 251270 h 428625"/>
                <a:gd name="connsiteX24" fmla="*/ 156686 w 285750"/>
                <a:gd name="connsiteY24" fmla="*/ 318897 h 428625"/>
                <a:gd name="connsiteX25" fmla="*/ 182118 w 285750"/>
                <a:gd name="connsiteY25" fmla="*/ 318707 h 428625"/>
                <a:gd name="connsiteX26" fmla="*/ 181927 w 285750"/>
                <a:gd name="connsiteY26" fmla="*/ 293275 h 428625"/>
                <a:gd name="connsiteX27" fmla="*/ 113157 w 285750"/>
                <a:gd name="connsiteY27" fmla="*/ 225743 h 428625"/>
                <a:gd name="connsiteX28" fmla="*/ 113348 w 285750"/>
                <a:gd name="connsiteY28" fmla="*/ 200216 h 428625"/>
                <a:gd name="connsiteX29" fmla="*/ 113824 w 285750"/>
                <a:gd name="connsiteY29" fmla="*/ 199739 h 428625"/>
                <a:gd name="connsiteX30" fmla="*/ 113824 w 285750"/>
                <a:gd name="connsiteY30" fmla="*/ 199739 h 428625"/>
                <a:gd name="connsiteX31" fmla="*/ 113824 w 285750"/>
                <a:gd name="connsiteY31" fmla="*/ 199739 h 428625"/>
                <a:gd name="connsiteX32" fmla="*/ 113824 w 285750"/>
                <a:gd name="connsiteY32" fmla="*/ 199739 h 428625"/>
                <a:gd name="connsiteX33" fmla="*/ 113824 w 285750"/>
                <a:gd name="connsiteY33" fmla="*/ 199739 h 428625"/>
                <a:gd name="connsiteX34" fmla="*/ 113824 w 285750"/>
                <a:gd name="connsiteY34" fmla="*/ 199739 h 428625"/>
                <a:gd name="connsiteX35" fmla="*/ 113824 w 285750"/>
                <a:gd name="connsiteY35" fmla="*/ 199739 h 428625"/>
                <a:gd name="connsiteX36" fmla="*/ 113824 w 285750"/>
                <a:gd name="connsiteY36" fmla="*/ 199739 h 428625"/>
                <a:gd name="connsiteX37" fmla="*/ 113824 w 285750"/>
                <a:gd name="connsiteY37" fmla="*/ 199739 h 428625"/>
                <a:gd name="connsiteX38" fmla="*/ 113824 w 285750"/>
                <a:gd name="connsiteY38" fmla="*/ 199739 h 428625"/>
                <a:gd name="connsiteX39" fmla="*/ 113824 w 285750"/>
                <a:gd name="connsiteY39" fmla="*/ 199739 h 428625"/>
                <a:gd name="connsiteX40" fmla="*/ 113824 w 285750"/>
                <a:gd name="connsiteY40" fmla="*/ 199739 h 428625"/>
                <a:gd name="connsiteX41" fmla="*/ 113824 w 285750"/>
                <a:gd name="connsiteY41" fmla="*/ 199739 h 428625"/>
                <a:gd name="connsiteX42" fmla="*/ 113824 w 285750"/>
                <a:gd name="connsiteY42" fmla="*/ 199739 h 428625"/>
                <a:gd name="connsiteX43" fmla="*/ 113824 w 285750"/>
                <a:gd name="connsiteY43" fmla="*/ 199739 h 428625"/>
                <a:gd name="connsiteX44" fmla="*/ 113824 w 285750"/>
                <a:gd name="connsiteY44" fmla="*/ 199739 h 428625"/>
                <a:gd name="connsiteX45" fmla="*/ 113824 w 285750"/>
                <a:gd name="connsiteY45" fmla="*/ 199739 h 428625"/>
                <a:gd name="connsiteX46" fmla="*/ 113824 w 285750"/>
                <a:gd name="connsiteY46" fmla="*/ 199739 h 428625"/>
                <a:gd name="connsiteX47" fmla="*/ 113824 w 285750"/>
                <a:gd name="connsiteY47" fmla="*/ 199739 h 428625"/>
                <a:gd name="connsiteX48" fmla="*/ 113824 w 285750"/>
                <a:gd name="connsiteY48" fmla="*/ 199739 h 428625"/>
                <a:gd name="connsiteX49" fmla="*/ 113824 w 285750"/>
                <a:gd name="connsiteY49" fmla="*/ 199739 h 428625"/>
                <a:gd name="connsiteX50" fmla="*/ 113824 w 285750"/>
                <a:gd name="connsiteY50" fmla="*/ 199739 h 428625"/>
                <a:gd name="connsiteX51" fmla="*/ 113824 w 285750"/>
                <a:gd name="connsiteY51" fmla="*/ 199739 h 428625"/>
                <a:gd name="connsiteX52" fmla="*/ 113824 w 285750"/>
                <a:gd name="connsiteY52" fmla="*/ 199739 h 428625"/>
                <a:gd name="connsiteX53" fmla="*/ 113824 w 285750"/>
                <a:gd name="connsiteY53" fmla="*/ 199739 h 428625"/>
                <a:gd name="connsiteX54" fmla="*/ 113824 w 285750"/>
                <a:gd name="connsiteY54" fmla="*/ 199739 h 428625"/>
                <a:gd name="connsiteX55" fmla="*/ 113824 w 285750"/>
                <a:gd name="connsiteY55" fmla="*/ 199739 h 428625"/>
                <a:gd name="connsiteX56" fmla="*/ 113824 w 285750"/>
                <a:gd name="connsiteY56" fmla="*/ 199739 h 428625"/>
                <a:gd name="connsiteX57" fmla="*/ 113824 w 285750"/>
                <a:gd name="connsiteY57" fmla="*/ 199739 h 428625"/>
                <a:gd name="connsiteX58" fmla="*/ 113824 w 285750"/>
                <a:gd name="connsiteY58" fmla="*/ 199739 h 428625"/>
                <a:gd name="connsiteX59" fmla="*/ 113824 w 285750"/>
                <a:gd name="connsiteY59" fmla="*/ 199739 h 428625"/>
                <a:gd name="connsiteX60" fmla="*/ 113824 w 285750"/>
                <a:gd name="connsiteY60" fmla="*/ 199739 h 428625"/>
                <a:gd name="connsiteX61" fmla="*/ 113824 w 285750"/>
                <a:gd name="connsiteY61" fmla="*/ 199739 h 428625"/>
                <a:gd name="connsiteX62" fmla="*/ 113824 w 285750"/>
                <a:gd name="connsiteY62" fmla="*/ 199739 h 428625"/>
                <a:gd name="connsiteX63" fmla="*/ 113824 w 285750"/>
                <a:gd name="connsiteY63" fmla="*/ 199739 h 428625"/>
                <a:gd name="connsiteX64" fmla="*/ 113824 w 285750"/>
                <a:gd name="connsiteY64" fmla="*/ 199739 h 428625"/>
                <a:gd name="connsiteX65" fmla="*/ 138303 w 285750"/>
                <a:gd name="connsiteY65" fmla="*/ 200692 h 428625"/>
                <a:gd name="connsiteX66" fmla="*/ 138303 w 285750"/>
                <a:gd name="connsiteY66" fmla="*/ 200692 h 428625"/>
                <a:gd name="connsiteX67" fmla="*/ 138398 w 285750"/>
                <a:gd name="connsiteY67" fmla="*/ 200787 h 428625"/>
                <a:gd name="connsiteX68" fmla="*/ 236982 w 285750"/>
                <a:gd name="connsiteY68" fmla="*/ 298133 h 428625"/>
                <a:gd name="connsiteX69" fmla="*/ 252794 w 285750"/>
                <a:gd name="connsiteY69" fmla="*/ 336328 h 428625"/>
                <a:gd name="connsiteX70" fmla="*/ 252794 w 285750"/>
                <a:gd name="connsiteY70" fmla="*/ 397669 h 428625"/>
                <a:gd name="connsiteX71" fmla="*/ 170117 w 285750"/>
                <a:gd name="connsiteY71" fmla="*/ 397669 h 428625"/>
                <a:gd name="connsiteX72" fmla="*/ 138113 w 285750"/>
                <a:gd name="connsiteY72" fmla="*/ 366713 h 428625"/>
                <a:gd name="connsiteX73" fmla="*/ 136969 w 285750"/>
                <a:gd name="connsiteY73" fmla="*/ 365760 h 428625"/>
                <a:gd name="connsiteX74" fmla="*/ 89725 w 285750"/>
                <a:gd name="connsiteY74" fmla="*/ 326993 h 428625"/>
                <a:gd name="connsiteX75" fmla="*/ 43244 w 285750"/>
                <a:gd name="connsiteY75" fmla="*/ 253460 h 428625"/>
                <a:gd name="connsiteX76" fmla="*/ 35528 w 285750"/>
                <a:gd name="connsiteY76" fmla="*/ 215170 h 428625"/>
                <a:gd name="connsiteX77" fmla="*/ 35528 w 285750"/>
                <a:gd name="connsiteY77" fmla="*/ 54007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85750" h="428625">
                  <a:moveTo>
                    <a:pt x="67342" y="354330"/>
                  </a:moveTo>
                  <a:lnTo>
                    <a:pt x="114014" y="392621"/>
                  </a:lnTo>
                  <a:lnTo>
                    <a:pt x="150686" y="428149"/>
                  </a:lnTo>
                  <a:cubicBezTo>
                    <a:pt x="154019" y="431387"/>
                    <a:pt x="158496" y="433197"/>
                    <a:pt x="163163" y="433197"/>
                  </a:cubicBezTo>
                  <a:lnTo>
                    <a:pt x="271177" y="433197"/>
                  </a:lnTo>
                  <a:cubicBezTo>
                    <a:pt x="281083" y="433197"/>
                    <a:pt x="289179" y="425101"/>
                    <a:pt x="289179" y="415195"/>
                  </a:cubicBezTo>
                  <a:lnTo>
                    <a:pt x="289179" y="335852"/>
                  </a:lnTo>
                  <a:cubicBezTo>
                    <a:pt x="289179" y="311849"/>
                    <a:pt x="279844" y="289179"/>
                    <a:pt x="262700" y="272129"/>
                  </a:cubicBezTo>
                  <a:cubicBezTo>
                    <a:pt x="244507" y="254222"/>
                    <a:pt x="167831" y="178403"/>
                    <a:pt x="164116" y="174688"/>
                  </a:cubicBezTo>
                  <a:cubicBezTo>
                    <a:pt x="148971" y="159544"/>
                    <a:pt x="126968" y="155353"/>
                    <a:pt x="108013" y="162020"/>
                  </a:cubicBezTo>
                  <a:lnTo>
                    <a:pt x="108013" y="54007"/>
                  </a:lnTo>
                  <a:cubicBezTo>
                    <a:pt x="108013" y="24194"/>
                    <a:pt x="83820" y="0"/>
                    <a:pt x="54007" y="0"/>
                  </a:cubicBezTo>
                  <a:cubicBezTo>
                    <a:pt x="24194" y="0"/>
                    <a:pt x="0" y="24194"/>
                    <a:pt x="0" y="54007"/>
                  </a:cubicBezTo>
                  <a:lnTo>
                    <a:pt x="0" y="215456"/>
                  </a:lnTo>
                  <a:cubicBezTo>
                    <a:pt x="0" y="219837"/>
                    <a:pt x="3619" y="241173"/>
                    <a:pt x="8763" y="261557"/>
                  </a:cubicBezTo>
                  <a:cubicBezTo>
                    <a:pt x="17812" y="298228"/>
                    <a:pt x="38100" y="330327"/>
                    <a:pt x="67342" y="354330"/>
                  </a:cubicBezTo>
                  <a:lnTo>
                    <a:pt x="67342" y="354330"/>
                  </a:lnTo>
                  <a:close/>
                  <a:moveTo>
                    <a:pt x="36004" y="54007"/>
                  </a:moveTo>
                  <a:cubicBezTo>
                    <a:pt x="36004" y="44101"/>
                    <a:pt x="44101" y="36004"/>
                    <a:pt x="54007" y="36004"/>
                  </a:cubicBezTo>
                  <a:cubicBezTo>
                    <a:pt x="63913" y="36004"/>
                    <a:pt x="72009" y="44101"/>
                    <a:pt x="72009" y="54007"/>
                  </a:cubicBezTo>
                  <a:lnTo>
                    <a:pt x="72009" y="212979"/>
                  </a:lnTo>
                  <a:cubicBezTo>
                    <a:pt x="72009" y="213360"/>
                    <a:pt x="72009" y="213836"/>
                    <a:pt x="72009" y="214217"/>
                  </a:cubicBezTo>
                  <a:cubicBezTo>
                    <a:pt x="72295" y="227648"/>
                    <a:pt x="77533" y="240983"/>
                    <a:pt x="87725" y="251175"/>
                  </a:cubicBezTo>
                  <a:lnTo>
                    <a:pt x="87821" y="251270"/>
                  </a:lnTo>
                  <a:lnTo>
                    <a:pt x="156686" y="318897"/>
                  </a:lnTo>
                  <a:cubicBezTo>
                    <a:pt x="163735" y="325850"/>
                    <a:pt x="175165" y="325755"/>
                    <a:pt x="182118" y="318707"/>
                  </a:cubicBezTo>
                  <a:cubicBezTo>
                    <a:pt x="189071" y="311658"/>
                    <a:pt x="188976" y="300228"/>
                    <a:pt x="181927" y="293275"/>
                  </a:cubicBezTo>
                  <a:lnTo>
                    <a:pt x="113157" y="225743"/>
                  </a:lnTo>
                  <a:cubicBezTo>
                    <a:pt x="106299" y="218885"/>
                    <a:pt x="106013" y="207550"/>
                    <a:pt x="113348" y="200216"/>
                  </a:cubicBezTo>
                  <a:cubicBezTo>
                    <a:pt x="113443" y="200120"/>
                    <a:pt x="113729" y="199835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lnTo>
                    <a:pt x="113824" y="199739"/>
                  </a:lnTo>
                  <a:cubicBezTo>
                    <a:pt x="113824" y="199739"/>
                    <a:pt x="113824" y="199739"/>
                    <a:pt x="113824" y="199739"/>
                  </a:cubicBezTo>
                  <a:lnTo>
                    <a:pt x="113824" y="199739"/>
                  </a:lnTo>
                  <a:cubicBezTo>
                    <a:pt x="113824" y="199739"/>
                    <a:pt x="113824" y="199739"/>
                    <a:pt x="113824" y="199739"/>
                  </a:cubicBezTo>
                  <a:lnTo>
                    <a:pt x="113824" y="199739"/>
                  </a:ln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lnTo>
                    <a:pt x="113824" y="199739"/>
                  </a:lnTo>
                  <a:cubicBezTo>
                    <a:pt x="113824" y="199739"/>
                    <a:pt x="113824" y="199739"/>
                    <a:pt x="113824" y="199739"/>
                  </a:cubicBezTo>
                  <a:lnTo>
                    <a:pt x="113824" y="199739"/>
                  </a:ln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lnTo>
                    <a:pt x="113824" y="199739"/>
                  </a:lnTo>
                  <a:cubicBezTo>
                    <a:pt x="113824" y="199739"/>
                    <a:pt x="113824" y="199739"/>
                    <a:pt x="113824" y="199739"/>
                  </a:cubicBezTo>
                  <a:lnTo>
                    <a:pt x="113824" y="199739"/>
                  </a:lnTo>
                  <a:cubicBezTo>
                    <a:pt x="113824" y="199739"/>
                    <a:pt x="113824" y="199739"/>
                    <a:pt x="113824" y="199739"/>
                  </a:cubicBezTo>
                  <a:lnTo>
                    <a:pt x="113824" y="199739"/>
                  </a:ln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13824" y="199739"/>
                    <a:pt x="113824" y="199739"/>
                    <a:pt x="113824" y="199739"/>
                  </a:cubicBezTo>
                  <a:cubicBezTo>
                    <a:pt x="120872" y="193738"/>
                    <a:pt x="131540" y="194025"/>
                    <a:pt x="138303" y="200692"/>
                  </a:cubicBezTo>
                  <a:cubicBezTo>
                    <a:pt x="138303" y="200692"/>
                    <a:pt x="138303" y="200692"/>
                    <a:pt x="138303" y="200692"/>
                  </a:cubicBezTo>
                  <a:cubicBezTo>
                    <a:pt x="138303" y="200692"/>
                    <a:pt x="138398" y="200787"/>
                    <a:pt x="138398" y="200787"/>
                  </a:cubicBezTo>
                  <a:lnTo>
                    <a:pt x="236982" y="298133"/>
                  </a:lnTo>
                  <a:cubicBezTo>
                    <a:pt x="247174" y="308325"/>
                    <a:pt x="252794" y="321850"/>
                    <a:pt x="252794" y="336328"/>
                  </a:cubicBezTo>
                  <a:lnTo>
                    <a:pt x="252794" y="397669"/>
                  </a:lnTo>
                  <a:lnTo>
                    <a:pt x="170117" y="397669"/>
                  </a:lnTo>
                  <a:lnTo>
                    <a:pt x="138113" y="366713"/>
                  </a:lnTo>
                  <a:cubicBezTo>
                    <a:pt x="137731" y="366332"/>
                    <a:pt x="137350" y="366046"/>
                    <a:pt x="136969" y="365760"/>
                  </a:cubicBezTo>
                  <a:lnTo>
                    <a:pt x="89725" y="326993"/>
                  </a:lnTo>
                  <a:cubicBezTo>
                    <a:pt x="66485" y="307943"/>
                    <a:pt x="50387" y="282512"/>
                    <a:pt x="43244" y="253460"/>
                  </a:cubicBezTo>
                  <a:cubicBezTo>
                    <a:pt x="38671" y="235077"/>
                    <a:pt x="36100" y="219075"/>
                    <a:pt x="35528" y="215170"/>
                  </a:cubicBezTo>
                  <a:lnTo>
                    <a:pt x="35528" y="5400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12C1D7F-2448-496F-B699-830AB85E400C}"/>
                </a:ext>
              </a:extLst>
            </p:cNvPr>
            <p:cNvSpPr/>
            <p:nvPr/>
          </p:nvSpPr>
          <p:spPr>
            <a:xfrm>
              <a:off x="2153983" y="4553236"/>
              <a:ext cx="285750" cy="428625"/>
            </a:xfrm>
            <a:custGeom>
              <a:avLst/>
              <a:gdLst>
                <a:gd name="connsiteX0" fmla="*/ 26384 w 285750"/>
                <a:gd name="connsiteY0" fmla="*/ 272129 h 428625"/>
                <a:gd name="connsiteX1" fmla="*/ 0 w 285750"/>
                <a:gd name="connsiteY1" fmla="*/ 335756 h 428625"/>
                <a:gd name="connsiteX2" fmla="*/ 0 w 285750"/>
                <a:gd name="connsiteY2" fmla="*/ 415099 h 428625"/>
                <a:gd name="connsiteX3" fmla="*/ 18002 w 285750"/>
                <a:gd name="connsiteY3" fmla="*/ 433102 h 428625"/>
                <a:gd name="connsiteX4" fmla="*/ 126016 w 285750"/>
                <a:gd name="connsiteY4" fmla="*/ 433102 h 428625"/>
                <a:gd name="connsiteX5" fmla="*/ 138493 w 285750"/>
                <a:gd name="connsiteY5" fmla="*/ 428054 h 428625"/>
                <a:gd name="connsiteX6" fmla="*/ 175165 w 285750"/>
                <a:gd name="connsiteY6" fmla="*/ 392525 h 428625"/>
                <a:gd name="connsiteX7" fmla="*/ 221837 w 285750"/>
                <a:gd name="connsiteY7" fmla="*/ 354235 h 428625"/>
                <a:gd name="connsiteX8" fmla="*/ 280416 w 285750"/>
                <a:gd name="connsiteY8" fmla="*/ 261556 h 428625"/>
                <a:gd name="connsiteX9" fmla="*/ 289179 w 285750"/>
                <a:gd name="connsiteY9" fmla="*/ 215455 h 428625"/>
                <a:gd name="connsiteX10" fmla="*/ 289179 w 285750"/>
                <a:gd name="connsiteY10" fmla="*/ 54007 h 428625"/>
                <a:gd name="connsiteX11" fmla="*/ 235172 w 285750"/>
                <a:gd name="connsiteY11" fmla="*/ 0 h 428625"/>
                <a:gd name="connsiteX12" fmla="*/ 181166 w 285750"/>
                <a:gd name="connsiteY12" fmla="*/ 54007 h 428625"/>
                <a:gd name="connsiteX13" fmla="*/ 181166 w 285750"/>
                <a:gd name="connsiteY13" fmla="*/ 162020 h 428625"/>
                <a:gd name="connsiteX14" fmla="*/ 123730 w 285750"/>
                <a:gd name="connsiteY14" fmla="*/ 174688 h 428625"/>
                <a:gd name="connsiteX15" fmla="*/ 26384 w 285750"/>
                <a:gd name="connsiteY15" fmla="*/ 272129 h 428625"/>
                <a:gd name="connsiteX16" fmla="*/ 175927 w 285750"/>
                <a:gd name="connsiteY16" fmla="*/ 200120 h 428625"/>
                <a:gd name="connsiteX17" fmla="*/ 175927 w 285750"/>
                <a:gd name="connsiteY17" fmla="*/ 225552 h 428625"/>
                <a:gd name="connsiteX18" fmla="*/ 107156 w 285750"/>
                <a:gd name="connsiteY18" fmla="*/ 293084 h 428625"/>
                <a:gd name="connsiteX19" fmla="*/ 106966 w 285750"/>
                <a:gd name="connsiteY19" fmla="*/ 318516 h 428625"/>
                <a:gd name="connsiteX20" fmla="*/ 132397 w 285750"/>
                <a:gd name="connsiteY20" fmla="*/ 318706 h 428625"/>
                <a:gd name="connsiteX21" fmla="*/ 201263 w 285750"/>
                <a:gd name="connsiteY21" fmla="*/ 251079 h 428625"/>
                <a:gd name="connsiteX22" fmla="*/ 201359 w 285750"/>
                <a:gd name="connsiteY22" fmla="*/ 250984 h 428625"/>
                <a:gd name="connsiteX23" fmla="*/ 217170 w 285750"/>
                <a:gd name="connsiteY23" fmla="*/ 214027 h 428625"/>
                <a:gd name="connsiteX24" fmla="*/ 217170 w 285750"/>
                <a:gd name="connsiteY24" fmla="*/ 212884 h 428625"/>
                <a:gd name="connsiteX25" fmla="*/ 217170 w 285750"/>
                <a:gd name="connsiteY25" fmla="*/ 53912 h 428625"/>
                <a:gd name="connsiteX26" fmla="*/ 235172 w 285750"/>
                <a:gd name="connsiteY26" fmla="*/ 35909 h 428625"/>
                <a:gd name="connsiteX27" fmla="*/ 253175 w 285750"/>
                <a:gd name="connsiteY27" fmla="*/ 53912 h 428625"/>
                <a:gd name="connsiteX28" fmla="*/ 253175 w 285750"/>
                <a:gd name="connsiteY28" fmla="*/ 214503 h 428625"/>
                <a:gd name="connsiteX29" fmla="*/ 245459 w 285750"/>
                <a:gd name="connsiteY29" fmla="*/ 252794 h 428625"/>
                <a:gd name="connsiteX30" fmla="*/ 198977 w 285750"/>
                <a:gd name="connsiteY30" fmla="*/ 326327 h 428625"/>
                <a:gd name="connsiteX31" fmla="*/ 151733 w 285750"/>
                <a:gd name="connsiteY31" fmla="*/ 365093 h 428625"/>
                <a:gd name="connsiteX32" fmla="*/ 150590 w 285750"/>
                <a:gd name="connsiteY32" fmla="*/ 366046 h 428625"/>
                <a:gd name="connsiteX33" fmla="*/ 118586 w 285750"/>
                <a:gd name="connsiteY33" fmla="*/ 397002 h 428625"/>
                <a:gd name="connsiteX34" fmla="*/ 35909 w 285750"/>
                <a:gd name="connsiteY34" fmla="*/ 397002 h 428625"/>
                <a:gd name="connsiteX35" fmla="*/ 35909 w 285750"/>
                <a:gd name="connsiteY35" fmla="*/ 335661 h 428625"/>
                <a:gd name="connsiteX36" fmla="*/ 51721 w 285750"/>
                <a:gd name="connsiteY36" fmla="*/ 297466 h 428625"/>
                <a:gd name="connsiteX37" fmla="*/ 149162 w 285750"/>
                <a:gd name="connsiteY37" fmla="*/ 200025 h 428625"/>
                <a:gd name="connsiteX38" fmla="*/ 175927 w 285750"/>
                <a:gd name="connsiteY38" fmla="*/ 200120 h 428625"/>
                <a:gd name="connsiteX39" fmla="*/ 175927 w 285750"/>
                <a:gd name="connsiteY39" fmla="*/ 200120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85750" h="428625">
                  <a:moveTo>
                    <a:pt x="26384" y="272129"/>
                  </a:moveTo>
                  <a:cubicBezTo>
                    <a:pt x="9430" y="289084"/>
                    <a:pt x="0" y="311753"/>
                    <a:pt x="0" y="335756"/>
                  </a:cubicBezTo>
                  <a:lnTo>
                    <a:pt x="0" y="415099"/>
                  </a:lnTo>
                  <a:cubicBezTo>
                    <a:pt x="0" y="425005"/>
                    <a:pt x="8001" y="433102"/>
                    <a:pt x="18002" y="433102"/>
                  </a:cubicBezTo>
                  <a:lnTo>
                    <a:pt x="126016" y="433102"/>
                  </a:lnTo>
                  <a:cubicBezTo>
                    <a:pt x="130683" y="433102"/>
                    <a:pt x="135160" y="431292"/>
                    <a:pt x="138493" y="428054"/>
                  </a:cubicBezTo>
                  <a:lnTo>
                    <a:pt x="175165" y="392525"/>
                  </a:lnTo>
                  <a:lnTo>
                    <a:pt x="221837" y="354235"/>
                  </a:lnTo>
                  <a:cubicBezTo>
                    <a:pt x="251079" y="330232"/>
                    <a:pt x="271367" y="298132"/>
                    <a:pt x="280416" y="261556"/>
                  </a:cubicBezTo>
                  <a:cubicBezTo>
                    <a:pt x="285464" y="241173"/>
                    <a:pt x="289179" y="219837"/>
                    <a:pt x="289179" y="215455"/>
                  </a:cubicBezTo>
                  <a:lnTo>
                    <a:pt x="289179" y="54007"/>
                  </a:lnTo>
                  <a:cubicBezTo>
                    <a:pt x="289179" y="24194"/>
                    <a:pt x="264986" y="0"/>
                    <a:pt x="235172" y="0"/>
                  </a:cubicBezTo>
                  <a:cubicBezTo>
                    <a:pt x="205359" y="0"/>
                    <a:pt x="181166" y="24194"/>
                    <a:pt x="181166" y="54007"/>
                  </a:cubicBezTo>
                  <a:lnTo>
                    <a:pt x="181166" y="162020"/>
                  </a:lnTo>
                  <a:cubicBezTo>
                    <a:pt x="162211" y="155353"/>
                    <a:pt x="139351" y="159163"/>
                    <a:pt x="123730" y="174688"/>
                  </a:cubicBezTo>
                  <a:lnTo>
                    <a:pt x="26384" y="272129"/>
                  </a:lnTo>
                  <a:close/>
                  <a:moveTo>
                    <a:pt x="175927" y="200120"/>
                  </a:moveTo>
                  <a:cubicBezTo>
                    <a:pt x="182880" y="207073"/>
                    <a:pt x="182975" y="218504"/>
                    <a:pt x="175927" y="225552"/>
                  </a:cubicBezTo>
                  <a:lnTo>
                    <a:pt x="107156" y="293084"/>
                  </a:lnTo>
                  <a:cubicBezTo>
                    <a:pt x="100108" y="300038"/>
                    <a:pt x="100013" y="311468"/>
                    <a:pt x="106966" y="318516"/>
                  </a:cubicBezTo>
                  <a:cubicBezTo>
                    <a:pt x="113919" y="325564"/>
                    <a:pt x="125349" y="325660"/>
                    <a:pt x="132397" y="318706"/>
                  </a:cubicBezTo>
                  <a:lnTo>
                    <a:pt x="201263" y="251079"/>
                  </a:lnTo>
                  <a:lnTo>
                    <a:pt x="201359" y="250984"/>
                  </a:lnTo>
                  <a:cubicBezTo>
                    <a:pt x="211550" y="240792"/>
                    <a:pt x="216789" y="227457"/>
                    <a:pt x="217170" y="214027"/>
                  </a:cubicBezTo>
                  <a:cubicBezTo>
                    <a:pt x="217170" y="213646"/>
                    <a:pt x="217170" y="213265"/>
                    <a:pt x="217170" y="212884"/>
                  </a:cubicBezTo>
                  <a:lnTo>
                    <a:pt x="217170" y="53912"/>
                  </a:lnTo>
                  <a:cubicBezTo>
                    <a:pt x="217170" y="44005"/>
                    <a:pt x="225266" y="35909"/>
                    <a:pt x="235172" y="35909"/>
                  </a:cubicBezTo>
                  <a:cubicBezTo>
                    <a:pt x="245078" y="35909"/>
                    <a:pt x="253175" y="44005"/>
                    <a:pt x="253175" y="53912"/>
                  </a:cubicBezTo>
                  <a:lnTo>
                    <a:pt x="253175" y="214503"/>
                  </a:lnTo>
                  <a:cubicBezTo>
                    <a:pt x="252698" y="218408"/>
                    <a:pt x="250031" y="234505"/>
                    <a:pt x="245459" y="252794"/>
                  </a:cubicBezTo>
                  <a:cubicBezTo>
                    <a:pt x="238220" y="281845"/>
                    <a:pt x="222123" y="307277"/>
                    <a:pt x="198977" y="326327"/>
                  </a:cubicBezTo>
                  <a:lnTo>
                    <a:pt x="151733" y="365093"/>
                  </a:lnTo>
                  <a:cubicBezTo>
                    <a:pt x="151352" y="365379"/>
                    <a:pt x="150971" y="365760"/>
                    <a:pt x="150590" y="366046"/>
                  </a:cubicBezTo>
                  <a:lnTo>
                    <a:pt x="118586" y="397002"/>
                  </a:lnTo>
                  <a:lnTo>
                    <a:pt x="35909" y="397002"/>
                  </a:lnTo>
                  <a:lnTo>
                    <a:pt x="35909" y="335661"/>
                  </a:lnTo>
                  <a:cubicBezTo>
                    <a:pt x="35909" y="321278"/>
                    <a:pt x="41529" y="307657"/>
                    <a:pt x="51721" y="297466"/>
                  </a:cubicBezTo>
                  <a:cubicBezTo>
                    <a:pt x="64008" y="285274"/>
                    <a:pt x="128683" y="220504"/>
                    <a:pt x="149162" y="200025"/>
                  </a:cubicBezTo>
                  <a:cubicBezTo>
                    <a:pt x="156305" y="193072"/>
                    <a:pt x="168878" y="193072"/>
                    <a:pt x="175927" y="200120"/>
                  </a:cubicBezTo>
                  <a:lnTo>
                    <a:pt x="175927" y="2001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A9D02D0-53ED-4EF9-8C48-0526B6CBA4CE}"/>
                </a:ext>
              </a:extLst>
            </p:cNvPr>
            <p:cNvSpPr/>
            <p:nvPr/>
          </p:nvSpPr>
          <p:spPr>
            <a:xfrm>
              <a:off x="1973996" y="4371975"/>
              <a:ext cx="323850" cy="323850"/>
            </a:xfrm>
            <a:custGeom>
              <a:avLst/>
              <a:gdLst>
                <a:gd name="connsiteX0" fmla="*/ 30730 w 323850"/>
                <a:gd name="connsiteY0" fmla="*/ 175831 h 323850"/>
                <a:gd name="connsiteX1" fmla="*/ 35969 w 323850"/>
                <a:gd name="connsiteY1" fmla="*/ 170593 h 323850"/>
                <a:gd name="connsiteX2" fmla="*/ 35969 w 323850"/>
                <a:gd name="connsiteY2" fmla="*/ 307181 h 323850"/>
                <a:gd name="connsiteX3" fmla="*/ 53971 w 323850"/>
                <a:gd name="connsiteY3" fmla="*/ 325184 h 323850"/>
                <a:gd name="connsiteX4" fmla="*/ 269998 w 323850"/>
                <a:gd name="connsiteY4" fmla="*/ 325184 h 323850"/>
                <a:gd name="connsiteX5" fmla="*/ 288000 w 323850"/>
                <a:gd name="connsiteY5" fmla="*/ 307181 h 323850"/>
                <a:gd name="connsiteX6" fmla="*/ 288000 w 323850"/>
                <a:gd name="connsiteY6" fmla="*/ 170593 h 323850"/>
                <a:gd name="connsiteX7" fmla="*/ 293239 w 323850"/>
                <a:gd name="connsiteY7" fmla="*/ 175831 h 323850"/>
                <a:gd name="connsiteX8" fmla="*/ 318671 w 323850"/>
                <a:gd name="connsiteY8" fmla="*/ 175927 h 323850"/>
                <a:gd name="connsiteX9" fmla="*/ 318766 w 323850"/>
                <a:gd name="connsiteY9" fmla="*/ 150495 h 323850"/>
                <a:gd name="connsiteX10" fmla="*/ 174748 w 323850"/>
                <a:gd name="connsiteY10" fmla="*/ 5334 h 323850"/>
                <a:gd name="connsiteX11" fmla="*/ 161985 w 323850"/>
                <a:gd name="connsiteY11" fmla="*/ 0 h 323850"/>
                <a:gd name="connsiteX12" fmla="*/ 149221 w 323850"/>
                <a:gd name="connsiteY12" fmla="*/ 5334 h 323850"/>
                <a:gd name="connsiteX13" fmla="*/ 5203 w 323850"/>
                <a:gd name="connsiteY13" fmla="*/ 150495 h 323850"/>
                <a:gd name="connsiteX14" fmla="*/ 5298 w 323850"/>
                <a:gd name="connsiteY14" fmla="*/ 175927 h 323850"/>
                <a:gd name="connsiteX15" fmla="*/ 30730 w 323850"/>
                <a:gd name="connsiteY15" fmla="*/ 175831 h 323850"/>
                <a:gd name="connsiteX16" fmla="*/ 30730 w 323850"/>
                <a:gd name="connsiteY16" fmla="*/ 175831 h 323850"/>
                <a:gd name="connsiteX17" fmla="*/ 179987 w 323850"/>
                <a:gd name="connsiteY17" fmla="*/ 289179 h 323850"/>
                <a:gd name="connsiteX18" fmla="*/ 143982 w 323850"/>
                <a:gd name="connsiteY18" fmla="*/ 289179 h 323850"/>
                <a:gd name="connsiteX19" fmla="*/ 143982 w 323850"/>
                <a:gd name="connsiteY19" fmla="*/ 217170 h 323850"/>
                <a:gd name="connsiteX20" fmla="*/ 179987 w 323850"/>
                <a:gd name="connsiteY20" fmla="*/ 217170 h 323850"/>
                <a:gd name="connsiteX21" fmla="*/ 179987 w 323850"/>
                <a:gd name="connsiteY21" fmla="*/ 289179 h 323850"/>
                <a:gd name="connsiteX22" fmla="*/ 161985 w 323850"/>
                <a:gd name="connsiteY22" fmla="*/ 43529 h 323850"/>
                <a:gd name="connsiteX23" fmla="*/ 252091 w 323850"/>
                <a:gd name="connsiteY23" fmla="*/ 134398 h 323850"/>
                <a:gd name="connsiteX24" fmla="*/ 251996 w 323850"/>
                <a:gd name="connsiteY24" fmla="*/ 136207 h 323850"/>
                <a:gd name="connsiteX25" fmla="*/ 251996 w 323850"/>
                <a:gd name="connsiteY25" fmla="*/ 289179 h 323850"/>
                <a:gd name="connsiteX26" fmla="*/ 215991 w 323850"/>
                <a:gd name="connsiteY26" fmla="*/ 289179 h 323850"/>
                <a:gd name="connsiteX27" fmla="*/ 215991 w 323850"/>
                <a:gd name="connsiteY27" fmla="*/ 199168 h 323850"/>
                <a:gd name="connsiteX28" fmla="*/ 197989 w 323850"/>
                <a:gd name="connsiteY28" fmla="*/ 181165 h 323850"/>
                <a:gd name="connsiteX29" fmla="*/ 125980 w 323850"/>
                <a:gd name="connsiteY29" fmla="*/ 181165 h 323850"/>
                <a:gd name="connsiteX30" fmla="*/ 107978 w 323850"/>
                <a:gd name="connsiteY30" fmla="*/ 199168 h 323850"/>
                <a:gd name="connsiteX31" fmla="*/ 107978 w 323850"/>
                <a:gd name="connsiteY31" fmla="*/ 289179 h 323850"/>
                <a:gd name="connsiteX32" fmla="*/ 71973 w 323850"/>
                <a:gd name="connsiteY32" fmla="*/ 289179 h 323850"/>
                <a:gd name="connsiteX33" fmla="*/ 71973 w 323850"/>
                <a:gd name="connsiteY33" fmla="*/ 136207 h 323850"/>
                <a:gd name="connsiteX34" fmla="*/ 71878 w 323850"/>
                <a:gd name="connsiteY34" fmla="*/ 134398 h 323850"/>
                <a:gd name="connsiteX35" fmla="*/ 161985 w 323850"/>
                <a:gd name="connsiteY35" fmla="*/ 43529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23850" h="323850">
                  <a:moveTo>
                    <a:pt x="30730" y="175831"/>
                  </a:moveTo>
                  <a:lnTo>
                    <a:pt x="35969" y="170593"/>
                  </a:lnTo>
                  <a:lnTo>
                    <a:pt x="35969" y="307181"/>
                  </a:lnTo>
                  <a:cubicBezTo>
                    <a:pt x="35969" y="317087"/>
                    <a:pt x="44065" y="325184"/>
                    <a:pt x="53971" y="325184"/>
                  </a:cubicBezTo>
                  <a:lnTo>
                    <a:pt x="269998" y="325184"/>
                  </a:lnTo>
                  <a:cubicBezTo>
                    <a:pt x="279904" y="325184"/>
                    <a:pt x="288000" y="317087"/>
                    <a:pt x="288000" y="307181"/>
                  </a:cubicBezTo>
                  <a:lnTo>
                    <a:pt x="288000" y="170593"/>
                  </a:lnTo>
                  <a:lnTo>
                    <a:pt x="293239" y="175831"/>
                  </a:lnTo>
                  <a:cubicBezTo>
                    <a:pt x="300192" y="182880"/>
                    <a:pt x="311622" y="182975"/>
                    <a:pt x="318671" y="175927"/>
                  </a:cubicBezTo>
                  <a:cubicBezTo>
                    <a:pt x="325719" y="168878"/>
                    <a:pt x="325815" y="157544"/>
                    <a:pt x="318766" y="150495"/>
                  </a:cubicBezTo>
                  <a:lnTo>
                    <a:pt x="174748" y="5334"/>
                  </a:lnTo>
                  <a:cubicBezTo>
                    <a:pt x="171319" y="1905"/>
                    <a:pt x="166747" y="0"/>
                    <a:pt x="161985" y="0"/>
                  </a:cubicBezTo>
                  <a:cubicBezTo>
                    <a:pt x="157222" y="0"/>
                    <a:pt x="152555" y="1905"/>
                    <a:pt x="149221" y="5334"/>
                  </a:cubicBezTo>
                  <a:lnTo>
                    <a:pt x="5203" y="150495"/>
                  </a:lnTo>
                  <a:cubicBezTo>
                    <a:pt x="-1750" y="157544"/>
                    <a:pt x="-1750" y="168973"/>
                    <a:pt x="5298" y="175927"/>
                  </a:cubicBezTo>
                  <a:cubicBezTo>
                    <a:pt x="12347" y="182975"/>
                    <a:pt x="23777" y="182880"/>
                    <a:pt x="30730" y="175831"/>
                  </a:cubicBezTo>
                  <a:lnTo>
                    <a:pt x="30730" y="175831"/>
                  </a:lnTo>
                  <a:close/>
                  <a:moveTo>
                    <a:pt x="179987" y="289179"/>
                  </a:moveTo>
                  <a:lnTo>
                    <a:pt x="143982" y="289179"/>
                  </a:lnTo>
                  <a:lnTo>
                    <a:pt x="143982" y="217170"/>
                  </a:lnTo>
                  <a:lnTo>
                    <a:pt x="179987" y="217170"/>
                  </a:lnTo>
                  <a:lnTo>
                    <a:pt x="179987" y="289179"/>
                  </a:lnTo>
                  <a:close/>
                  <a:moveTo>
                    <a:pt x="161985" y="43529"/>
                  </a:moveTo>
                  <a:lnTo>
                    <a:pt x="252091" y="134398"/>
                  </a:lnTo>
                  <a:cubicBezTo>
                    <a:pt x="251996" y="134969"/>
                    <a:pt x="251996" y="135541"/>
                    <a:pt x="251996" y="136207"/>
                  </a:cubicBezTo>
                  <a:lnTo>
                    <a:pt x="251996" y="289179"/>
                  </a:lnTo>
                  <a:lnTo>
                    <a:pt x="215991" y="289179"/>
                  </a:lnTo>
                  <a:lnTo>
                    <a:pt x="215991" y="199168"/>
                  </a:lnTo>
                  <a:cubicBezTo>
                    <a:pt x="215991" y="189262"/>
                    <a:pt x="207895" y="181165"/>
                    <a:pt x="197989" y="181165"/>
                  </a:cubicBezTo>
                  <a:lnTo>
                    <a:pt x="125980" y="181165"/>
                  </a:lnTo>
                  <a:cubicBezTo>
                    <a:pt x="116074" y="181165"/>
                    <a:pt x="107978" y="189262"/>
                    <a:pt x="107978" y="199168"/>
                  </a:cubicBezTo>
                  <a:lnTo>
                    <a:pt x="107978" y="289179"/>
                  </a:lnTo>
                  <a:lnTo>
                    <a:pt x="71973" y="289179"/>
                  </a:lnTo>
                  <a:lnTo>
                    <a:pt x="71973" y="136207"/>
                  </a:lnTo>
                  <a:cubicBezTo>
                    <a:pt x="71973" y="135636"/>
                    <a:pt x="71973" y="134969"/>
                    <a:pt x="71878" y="134398"/>
                  </a:cubicBezTo>
                  <a:lnTo>
                    <a:pt x="161985" y="435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19F565F-ACC1-44B0-80F3-F222E7FC1103}"/>
                </a:ext>
              </a:extLst>
            </p:cNvPr>
            <p:cNvSpPr/>
            <p:nvPr/>
          </p:nvSpPr>
          <p:spPr>
            <a:xfrm>
              <a:off x="2117979" y="4481131"/>
              <a:ext cx="28575" cy="28575"/>
            </a:xfrm>
            <a:custGeom>
              <a:avLst/>
              <a:gdLst>
                <a:gd name="connsiteX0" fmla="*/ 36004 w 28575"/>
                <a:gd name="connsiteY0" fmla="*/ 18002 h 28575"/>
                <a:gd name="connsiteX1" fmla="*/ 18002 w 28575"/>
                <a:gd name="connsiteY1" fmla="*/ 36004 h 28575"/>
                <a:gd name="connsiteX2" fmla="*/ 0 w 28575"/>
                <a:gd name="connsiteY2" fmla="*/ 18002 h 28575"/>
                <a:gd name="connsiteX3" fmla="*/ 18002 w 28575"/>
                <a:gd name="connsiteY3" fmla="*/ 0 h 28575"/>
                <a:gd name="connsiteX4" fmla="*/ 36004 w 28575"/>
                <a:gd name="connsiteY4" fmla="*/ 18002 h 28575"/>
                <a:gd name="connsiteX5" fmla="*/ 36004 w 28575"/>
                <a:gd name="connsiteY5" fmla="*/ 1800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28575">
                  <a:moveTo>
                    <a:pt x="36004" y="18002"/>
                  </a:moveTo>
                  <a:cubicBezTo>
                    <a:pt x="36004" y="27908"/>
                    <a:pt x="27908" y="36004"/>
                    <a:pt x="18002" y="36004"/>
                  </a:cubicBezTo>
                  <a:cubicBezTo>
                    <a:pt x="8096" y="36004"/>
                    <a:pt x="0" y="27908"/>
                    <a:pt x="0" y="18002"/>
                  </a:cubicBezTo>
                  <a:cubicBezTo>
                    <a:pt x="0" y="8096"/>
                    <a:pt x="8096" y="0"/>
                    <a:pt x="18002" y="0"/>
                  </a:cubicBezTo>
                  <a:cubicBezTo>
                    <a:pt x="27908" y="0"/>
                    <a:pt x="36004" y="8096"/>
                    <a:pt x="36004" y="18002"/>
                  </a:cubicBezTo>
                  <a:lnTo>
                    <a:pt x="36004" y="180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8EE97F6-5BE0-47F9-968E-638CDC6379ED}"/>
              </a:ext>
            </a:extLst>
          </p:cNvPr>
          <p:cNvGrpSpPr/>
          <p:nvPr/>
        </p:nvGrpSpPr>
        <p:grpSpPr>
          <a:xfrm>
            <a:off x="4937219" y="978187"/>
            <a:ext cx="482841" cy="391276"/>
            <a:chOff x="4200429" y="3581495"/>
            <a:chExt cx="611208" cy="495300"/>
          </a:xfrm>
          <a:solidFill>
            <a:schemeClr val="bg1"/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6CFD028-8436-43A9-A00D-B406E2772DB4}"/>
                </a:ext>
              </a:extLst>
            </p:cNvPr>
            <p:cNvSpPr/>
            <p:nvPr/>
          </p:nvSpPr>
          <p:spPr>
            <a:xfrm>
              <a:off x="4200429" y="3581495"/>
              <a:ext cx="428625" cy="495300"/>
            </a:xfrm>
            <a:custGeom>
              <a:avLst/>
              <a:gdLst>
                <a:gd name="connsiteX0" fmla="*/ 279940 w 428625"/>
                <a:gd name="connsiteY0" fmla="*/ 251936 h 495300"/>
                <a:gd name="connsiteX1" fmla="*/ 432626 w 428625"/>
                <a:gd name="connsiteY1" fmla="*/ 99250 h 495300"/>
                <a:gd name="connsiteX2" fmla="*/ 432626 w 428625"/>
                <a:gd name="connsiteY2" fmla="*/ 73819 h 495300"/>
                <a:gd name="connsiteX3" fmla="*/ 254413 w 428625"/>
                <a:gd name="connsiteY3" fmla="*/ 0 h 495300"/>
                <a:gd name="connsiteX4" fmla="*/ 0 w 428625"/>
                <a:gd name="connsiteY4" fmla="*/ 252032 h 495300"/>
                <a:gd name="connsiteX5" fmla="*/ 254413 w 428625"/>
                <a:gd name="connsiteY5" fmla="*/ 504063 h 495300"/>
                <a:gd name="connsiteX6" fmla="*/ 432626 w 428625"/>
                <a:gd name="connsiteY6" fmla="*/ 430244 h 495300"/>
                <a:gd name="connsiteX7" fmla="*/ 432626 w 428625"/>
                <a:gd name="connsiteY7" fmla="*/ 404813 h 495300"/>
                <a:gd name="connsiteX8" fmla="*/ 279940 w 428625"/>
                <a:gd name="connsiteY8" fmla="*/ 251936 h 495300"/>
                <a:gd name="connsiteX9" fmla="*/ 254508 w 428625"/>
                <a:gd name="connsiteY9" fmla="*/ 467868 h 495300"/>
                <a:gd name="connsiteX10" fmla="*/ 36100 w 428625"/>
                <a:gd name="connsiteY10" fmla="*/ 251841 h 495300"/>
                <a:gd name="connsiteX11" fmla="*/ 254508 w 428625"/>
                <a:gd name="connsiteY11" fmla="*/ 35814 h 495300"/>
                <a:gd name="connsiteX12" fmla="*/ 393954 w 428625"/>
                <a:gd name="connsiteY12" fmla="*/ 86868 h 495300"/>
                <a:gd name="connsiteX13" fmla="*/ 241745 w 428625"/>
                <a:gd name="connsiteY13" fmla="*/ 239078 h 495300"/>
                <a:gd name="connsiteX14" fmla="*/ 241745 w 428625"/>
                <a:gd name="connsiteY14" fmla="*/ 264509 h 495300"/>
                <a:gd name="connsiteX15" fmla="*/ 393954 w 428625"/>
                <a:gd name="connsiteY15" fmla="*/ 416719 h 495300"/>
                <a:gd name="connsiteX16" fmla="*/ 254508 w 428625"/>
                <a:gd name="connsiteY16" fmla="*/ 467868 h 495300"/>
                <a:gd name="connsiteX17" fmla="*/ 254508 w 428625"/>
                <a:gd name="connsiteY17" fmla="*/ 467868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625" h="495300">
                  <a:moveTo>
                    <a:pt x="279940" y="251936"/>
                  </a:moveTo>
                  <a:lnTo>
                    <a:pt x="432626" y="99250"/>
                  </a:lnTo>
                  <a:cubicBezTo>
                    <a:pt x="439674" y="92202"/>
                    <a:pt x="439674" y="80867"/>
                    <a:pt x="432626" y="73819"/>
                  </a:cubicBezTo>
                  <a:cubicBezTo>
                    <a:pt x="385001" y="26194"/>
                    <a:pt x="321755" y="0"/>
                    <a:pt x="254413" y="0"/>
                  </a:cubicBezTo>
                  <a:cubicBezTo>
                    <a:pt x="115062" y="0"/>
                    <a:pt x="0" y="112776"/>
                    <a:pt x="0" y="252032"/>
                  </a:cubicBezTo>
                  <a:cubicBezTo>
                    <a:pt x="0" y="391382"/>
                    <a:pt x="115157" y="504063"/>
                    <a:pt x="254413" y="504063"/>
                  </a:cubicBezTo>
                  <a:cubicBezTo>
                    <a:pt x="321755" y="504063"/>
                    <a:pt x="385001" y="477869"/>
                    <a:pt x="432626" y="430244"/>
                  </a:cubicBezTo>
                  <a:cubicBezTo>
                    <a:pt x="439674" y="423196"/>
                    <a:pt x="439674" y="411861"/>
                    <a:pt x="432626" y="404813"/>
                  </a:cubicBezTo>
                  <a:lnTo>
                    <a:pt x="279940" y="251936"/>
                  </a:lnTo>
                  <a:close/>
                  <a:moveTo>
                    <a:pt x="254508" y="467868"/>
                  </a:moveTo>
                  <a:cubicBezTo>
                    <a:pt x="134112" y="467868"/>
                    <a:pt x="36100" y="370999"/>
                    <a:pt x="36100" y="251841"/>
                  </a:cubicBezTo>
                  <a:cubicBezTo>
                    <a:pt x="36100" y="132683"/>
                    <a:pt x="134112" y="35814"/>
                    <a:pt x="254508" y="35814"/>
                  </a:cubicBezTo>
                  <a:cubicBezTo>
                    <a:pt x="306134" y="35814"/>
                    <a:pt x="354997" y="53816"/>
                    <a:pt x="393954" y="86868"/>
                  </a:cubicBezTo>
                  <a:lnTo>
                    <a:pt x="241745" y="239078"/>
                  </a:lnTo>
                  <a:cubicBezTo>
                    <a:pt x="234696" y="246126"/>
                    <a:pt x="234696" y="257461"/>
                    <a:pt x="241745" y="264509"/>
                  </a:cubicBezTo>
                  <a:lnTo>
                    <a:pt x="393954" y="416719"/>
                  </a:lnTo>
                  <a:cubicBezTo>
                    <a:pt x="354997" y="449866"/>
                    <a:pt x="306134" y="467868"/>
                    <a:pt x="254508" y="467868"/>
                  </a:cubicBezTo>
                  <a:lnTo>
                    <a:pt x="254508" y="46786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DC2CB0F-07B7-422F-A5B8-2625A77FE843}"/>
                </a:ext>
              </a:extLst>
            </p:cNvPr>
            <p:cNvSpPr/>
            <p:nvPr/>
          </p:nvSpPr>
          <p:spPr>
            <a:xfrm>
              <a:off x="4544937" y="3649920"/>
              <a:ext cx="266700" cy="361950"/>
            </a:xfrm>
            <a:custGeom>
              <a:avLst/>
              <a:gdLst>
                <a:gd name="connsiteX0" fmla="*/ 170700 w 266700"/>
                <a:gd name="connsiteY0" fmla="*/ 5298 h 361950"/>
                <a:gd name="connsiteX1" fmla="*/ 5251 w 266700"/>
                <a:gd name="connsiteY1" fmla="*/ 170748 h 361950"/>
                <a:gd name="connsiteX2" fmla="*/ 5251 w 266700"/>
                <a:gd name="connsiteY2" fmla="*/ 196179 h 361950"/>
                <a:gd name="connsiteX3" fmla="*/ 170700 w 266700"/>
                <a:gd name="connsiteY3" fmla="*/ 361629 h 361950"/>
                <a:gd name="connsiteX4" fmla="*/ 183464 w 266700"/>
                <a:gd name="connsiteY4" fmla="*/ 366867 h 361950"/>
                <a:gd name="connsiteX5" fmla="*/ 196227 w 266700"/>
                <a:gd name="connsiteY5" fmla="*/ 361629 h 361950"/>
                <a:gd name="connsiteX6" fmla="*/ 270046 w 266700"/>
                <a:gd name="connsiteY6" fmla="*/ 183416 h 361950"/>
                <a:gd name="connsiteX7" fmla="*/ 196227 w 266700"/>
                <a:gd name="connsiteY7" fmla="*/ 5203 h 361950"/>
                <a:gd name="connsiteX8" fmla="*/ 170700 w 266700"/>
                <a:gd name="connsiteY8" fmla="*/ 5298 h 361950"/>
                <a:gd name="connsiteX9" fmla="*/ 170700 w 266700"/>
                <a:gd name="connsiteY9" fmla="*/ 5298 h 361950"/>
                <a:gd name="connsiteX10" fmla="*/ 182892 w 266700"/>
                <a:gd name="connsiteY10" fmla="*/ 43970 h 361950"/>
                <a:gd name="connsiteX11" fmla="*/ 214420 w 266700"/>
                <a:gd name="connsiteY11" fmla="*/ 93500 h 361950"/>
                <a:gd name="connsiteX12" fmla="*/ 133457 w 266700"/>
                <a:gd name="connsiteY12" fmla="*/ 93500 h 361950"/>
                <a:gd name="connsiteX13" fmla="*/ 182892 w 266700"/>
                <a:gd name="connsiteY13" fmla="*/ 43970 h 361950"/>
                <a:gd name="connsiteX14" fmla="*/ 61448 w 266700"/>
                <a:gd name="connsiteY14" fmla="*/ 201418 h 361950"/>
                <a:gd name="connsiteX15" fmla="*/ 233279 w 266700"/>
                <a:gd name="connsiteY15" fmla="*/ 201418 h 361950"/>
                <a:gd name="connsiteX16" fmla="*/ 227278 w 266700"/>
                <a:gd name="connsiteY16" fmla="*/ 237423 h 361950"/>
                <a:gd name="connsiteX17" fmla="*/ 97548 w 266700"/>
                <a:gd name="connsiteY17" fmla="*/ 237423 h 361950"/>
                <a:gd name="connsiteX18" fmla="*/ 61448 w 266700"/>
                <a:gd name="connsiteY18" fmla="*/ 201418 h 361950"/>
                <a:gd name="connsiteX19" fmla="*/ 97453 w 266700"/>
                <a:gd name="connsiteY19" fmla="*/ 129504 h 361950"/>
                <a:gd name="connsiteX20" fmla="*/ 227183 w 266700"/>
                <a:gd name="connsiteY20" fmla="*/ 129504 h 361950"/>
                <a:gd name="connsiteX21" fmla="*/ 233184 w 266700"/>
                <a:gd name="connsiteY21" fmla="*/ 165509 h 361950"/>
                <a:gd name="connsiteX22" fmla="*/ 61353 w 266700"/>
                <a:gd name="connsiteY22" fmla="*/ 165509 h 361950"/>
                <a:gd name="connsiteX23" fmla="*/ 97453 w 266700"/>
                <a:gd name="connsiteY23" fmla="*/ 129504 h 361950"/>
                <a:gd name="connsiteX24" fmla="*/ 182892 w 266700"/>
                <a:gd name="connsiteY24" fmla="*/ 322957 h 361950"/>
                <a:gd name="connsiteX25" fmla="*/ 133362 w 266700"/>
                <a:gd name="connsiteY25" fmla="*/ 273427 h 361950"/>
                <a:gd name="connsiteX26" fmla="*/ 214324 w 266700"/>
                <a:gd name="connsiteY26" fmla="*/ 273427 h 361950"/>
                <a:gd name="connsiteX27" fmla="*/ 182892 w 266700"/>
                <a:gd name="connsiteY27" fmla="*/ 322957 h 361950"/>
                <a:gd name="connsiteX28" fmla="*/ 182892 w 266700"/>
                <a:gd name="connsiteY28" fmla="*/ 322957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66700" h="361950">
                  <a:moveTo>
                    <a:pt x="170700" y="5298"/>
                  </a:moveTo>
                  <a:cubicBezTo>
                    <a:pt x="163366" y="12633"/>
                    <a:pt x="8966" y="167033"/>
                    <a:pt x="5251" y="170748"/>
                  </a:cubicBezTo>
                  <a:cubicBezTo>
                    <a:pt x="-1798" y="177796"/>
                    <a:pt x="-1702" y="189226"/>
                    <a:pt x="5251" y="196179"/>
                  </a:cubicBezTo>
                  <a:cubicBezTo>
                    <a:pt x="8966" y="199894"/>
                    <a:pt x="163366" y="354294"/>
                    <a:pt x="170700" y="361629"/>
                  </a:cubicBezTo>
                  <a:cubicBezTo>
                    <a:pt x="174224" y="365153"/>
                    <a:pt x="178796" y="366867"/>
                    <a:pt x="183464" y="366867"/>
                  </a:cubicBezTo>
                  <a:cubicBezTo>
                    <a:pt x="188035" y="366867"/>
                    <a:pt x="192703" y="365153"/>
                    <a:pt x="196227" y="361629"/>
                  </a:cubicBezTo>
                  <a:cubicBezTo>
                    <a:pt x="243852" y="314004"/>
                    <a:pt x="270046" y="250758"/>
                    <a:pt x="270046" y="183416"/>
                  </a:cubicBezTo>
                  <a:cubicBezTo>
                    <a:pt x="270046" y="116074"/>
                    <a:pt x="243852" y="52828"/>
                    <a:pt x="196227" y="5203"/>
                  </a:cubicBezTo>
                  <a:cubicBezTo>
                    <a:pt x="189083" y="-1750"/>
                    <a:pt x="177749" y="-1750"/>
                    <a:pt x="170700" y="5298"/>
                  </a:cubicBezTo>
                  <a:lnTo>
                    <a:pt x="170700" y="5298"/>
                  </a:lnTo>
                  <a:close/>
                  <a:moveTo>
                    <a:pt x="182892" y="43970"/>
                  </a:moveTo>
                  <a:cubicBezTo>
                    <a:pt x="195751" y="59115"/>
                    <a:pt x="206324" y="75783"/>
                    <a:pt x="214420" y="93500"/>
                  </a:cubicBezTo>
                  <a:lnTo>
                    <a:pt x="133457" y="93500"/>
                  </a:lnTo>
                  <a:lnTo>
                    <a:pt x="182892" y="43970"/>
                  </a:lnTo>
                  <a:close/>
                  <a:moveTo>
                    <a:pt x="61448" y="201418"/>
                  </a:moveTo>
                  <a:lnTo>
                    <a:pt x="233279" y="201418"/>
                  </a:lnTo>
                  <a:cubicBezTo>
                    <a:pt x="232232" y="213705"/>
                    <a:pt x="230231" y="225707"/>
                    <a:pt x="227278" y="237423"/>
                  </a:cubicBezTo>
                  <a:lnTo>
                    <a:pt x="97548" y="237423"/>
                  </a:lnTo>
                  <a:lnTo>
                    <a:pt x="61448" y="201418"/>
                  </a:lnTo>
                  <a:close/>
                  <a:moveTo>
                    <a:pt x="97453" y="129504"/>
                  </a:moveTo>
                  <a:lnTo>
                    <a:pt x="227183" y="129504"/>
                  </a:lnTo>
                  <a:cubicBezTo>
                    <a:pt x="230231" y="141220"/>
                    <a:pt x="232232" y="153222"/>
                    <a:pt x="233184" y="165509"/>
                  </a:cubicBezTo>
                  <a:lnTo>
                    <a:pt x="61353" y="165509"/>
                  </a:lnTo>
                  <a:lnTo>
                    <a:pt x="97453" y="129504"/>
                  </a:lnTo>
                  <a:close/>
                  <a:moveTo>
                    <a:pt x="182892" y="322957"/>
                  </a:moveTo>
                  <a:lnTo>
                    <a:pt x="133362" y="273427"/>
                  </a:lnTo>
                  <a:lnTo>
                    <a:pt x="214324" y="273427"/>
                  </a:lnTo>
                  <a:cubicBezTo>
                    <a:pt x="206324" y="291144"/>
                    <a:pt x="195751" y="307812"/>
                    <a:pt x="182892" y="322957"/>
                  </a:cubicBezTo>
                  <a:lnTo>
                    <a:pt x="182892" y="3229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pic>
        <p:nvPicPr>
          <p:cNvPr id="34" name="Graphic 33">
            <a:extLst>
              <a:ext uri="{FF2B5EF4-FFF2-40B4-BE49-F238E27FC236}">
                <a16:creationId xmlns:a16="http://schemas.microsoft.com/office/drawing/2014/main" id="{126E5AB6-A8EA-47EB-BE45-1F5F31482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72372" y="461475"/>
            <a:ext cx="661793" cy="56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32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7731B508-6518-4A0B-B8D4-42039B2E25CE}"/>
              </a:ext>
            </a:extLst>
          </p:cNvPr>
          <p:cNvSpPr txBox="1"/>
          <p:nvPr/>
        </p:nvSpPr>
        <p:spPr>
          <a:xfrm>
            <a:off x="609600" y="1957916"/>
            <a:ext cx="3422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erriweather" panose="00000500000000000000" pitchFamily="2" charset="0"/>
              </a:rPr>
              <a:t>We Care About You And Your Family.</a:t>
            </a:r>
            <a:endParaRPr lang="en-ID" sz="2800" dirty="0">
              <a:latin typeface="Merriweather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E8B2B2-2D0B-465A-8987-D792A2084F5C}"/>
              </a:ext>
            </a:extLst>
          </p:cNvPr>
          <p:cNvSpPr txBox="1"/>
          <p:nvPr/>
        </p:nvSpPr>
        <p:spPr>
          <a:xfrm>
            <a:off x="609600" y="3801796"/>
            <a:ext cx="4447899" cy="143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Donec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lacinia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nli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Pe Lorem ipsum dolor sit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ID" sz="900" dirty="0">
              <a:solidFill>
                <a:srgbClr val="18181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53D1AE-5898-4B55-9C99-9295A0AA8968}"/>
              </a:ext>
            </a:extLst>
          </p:cNvPr>
          <p:cNvSpPr txBox="1"/>
          <p:nvPr/>
        </p:nvSpPr>
        <p:spPr>
          <a:xfrm>
            <a:off x="609600" y="990600"/>
            <a:ext cx="4456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300">
                <a:solidFill>
                  <a:srgbClr val="B5925F"/>
                </a:solidFill>
                <a:latin typeface="Merriweather Black" panose="00000A00000000000000" pitchFamily="2" charset="0"/>
              </a:rPr>
              <a:t>OUR SERVICE</a:t>
            </a:r>
            <a:endParaRPr lang="en-ID" sz="1000" spc="300">
              <a:solidFill>
                <a:srgbClr val="B5925F"/>
              </a:solidFill>
              <a:latin typeface="Merriweather Black" panose="00000A00000000000000" pitchFamily="2" charset="0"/>
            </a:endParaRPr>
          </a:p>
        </p:txBody>
      </p:sp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C686F1FA-D49E-4941-9F81-C29F0A16D4E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778" b="20778"/>
          <a:stretch>
            <a:fillRect/>
          </a:stretch>
        </p:blipFill>
        <p:spPr/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92872718-82FF-4332-871B-E05D56D2F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72372" y="461475"/>
            <a:ext cx="661793" cy="56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13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2">
            <a:extLst>
              <a:ext uri="{FF2B5EF4-FFF2-40B4-BE49-F238E27FC236}">
                <a16:creationId xmlns:a16="http://schemas.microsoft.com/office/drawing/2014/main" id="{7080B221-DB59-4FF4-AFA5-8B7EEE52D5AB}"/>
              </a:ext>
            </a:extLst>
          </p:cNvPr>
          <p:cNvSpPr/>
          <p:nvPr/>
        </p:nvSpPr>
        <p:spPr>
          <a:xfrm>
            <a:off x="3364637" y="0"/>
            <a:ext cx="8827363" cy="6256425"/>
          </a:xfrm>
          <a:custGeom>
            <a:avLst/>
            <a:gdLst>
              <a:gd name="connsiteX0" fmla="*/ 0 w 6909786"/>
              <a:gd name="connsiteY0" fmla="*/ 0 h 3768343"/>
              <a:gd name="connsiteX1" fmla="*/ 6909786 w 6909786"/>
              <a:gd name="connsiteY1" fmla="*/ 0 h 3768343"/>
              <a:gd name="connsiteX2" fmla="*/ 6909786 w 6909786"/>
              <a:gd name="connsiteY2" fmla="*/ 3768343 h 3768343"/>
              <a:gd name="connsiteX3" fmla="*/ 0 w 6909786"/>
              <a:gd name="connsiteY3" fmla="*/ 3768343 h 3768343"/>
              <a:gd name="connsiteX4" fmla="*/ 0 w 6909786"/>
              <a:gd name="connsiteY4" fmla="*/ 0 h 3768343"/>
              <a:gd name="connsiteX0" fmla="*/ 0 w 6909786"/>
              <a:gd name="connsiteY0" fmla="*/ 0 h 3768343"/>
              <a:gd name="connsiteX1" fmla="*/ 6909786 w 6909786"/>
              <a:gd name="connsiteY1" fmla="*/ 0 h 3768343"/>
              <a:gd name="connsiteX2" fmla="*/ 6909786 w 6909786"/>
              <a:gd name="connsiteY2" fmla="*/ 3768343 h 3768343"/>
              <a:gd name="connsiteX3" fmla="*/ 6909786 w 6909786"/>
              <a:gd name="connsiteY3" fmla="*/ 3768343 h 3768343"/>
              <a:gd name="connsiteX4" fmla="*/ 0 w 6909786"/>
              <a:gd name="connsiteY4" fmla="*/ 0 h 376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9786" h="3768343">
                <a:moveTo>
                  <a:pt x="0" y="0"/>
                </a:moveTo>
                <a:lnTo>
                  <a:pt x="6909786" y="0"/>
                </a:lnTo>
                <a:lnTo>
                  <a:pt x="6909786" y="3768343"/>
                </a:lnTo>
                <a:lnTo>
                  <a:pt x="6909786" y="3768343"/>
                </a:lnTo>
                <a:lnTo>
                  <a:pt x="0" y="0"/>
                </a:lnTo>
                <a:close/>
              </a:path>
            </a:pathLst>
          </a:custGeom>
          <a:solidFill>
            <a:srgbClr val="B59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Rectangle 2">
            <a:extLst>
              <a:ext uri="{FF2B5EF4-FFF2-40B4-BE49-F238E27FC236}">
                <a16:creationId xmlns:a16="http://schemas.microsoft.com/office/drawing/2014/main" id="{6F687D4D-5A10-4EE2-A6B1-37060DAAA115}"/>
              </a:ext>
            </a:extLst>
          </p:cNvPr>
          <p:cNvSpPr/>
          <p:nvPr/>
        </p:nvSpPr>
        <p:spPr>
          <a:xfrm flipV="1">
            <a:off x="6010182" y="690960"/>
            <a:ext cx="6181817" cy="6167039"/>
          </a:xfrm>
          <a:custGeom>
            <a:avLst/>
            <a:gdLst>
              <a:gd name="connsiteX0" fmla="*/ 0 w 6909786"/>
              <a:gd name="connsiteY0" fmla="*/ 0 h 3768343"/>
              <a:gd name="connsiteX1" fmla="*/ 6909786 w 6909786"/>
              <a:gd name="connsiteY1" fmla="*/ 0 h 3768343"/>
              <a:gd name="connsiteX2" fmla="*/ 6909786 w 6909786"/>
              <a:gd name="connsiteY2" fmla="*/ 3768343 h 3768343"/>
              <a:gd name="connsiteX3" fmla="*/ 0 w 6909786"/>
              <a:gd name="connsiteY3" fmla="*/ 3768343 h 3768343"/>
              <a:gd name="connsiteX4" fmla="*/ 0 w 6909786"/>
              <a:gd name="connsiteY4" fmla="*/ 0 h 3768343"/>
              <a:gd name="connsiteX0" fmla="*/ 0 w 6909786"/>
              <a:gd name="connsiteY0" fmla="*/ 0 h 3768343"/>
              <a:gd name="connsiteX1" fmla="*/ 6909786 w 6909786"/>
              <a:gd name="connsiteY1" fmla="*/ 0 h 3768343"/>
              <a:gd name="connsiteX2" fmla="*/ 6909786 w 6909786"/>
              <a:gd name="connsiteY2" fmla="*/ 3768343 h 3768343"/>
              <a:gd name="connsiteX3" fmla="*/ 6909786 w 6909786"/>
              <a:gd name="connsiteY3" fmla="*/ 3768343 h 3768343"/>
              <a:gd name="connsiteX4" fmla="*/ 0 w 6909786"/>
              <a:gd name="connsiteY4" fmla="*/ 0 h 376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9786" h="3768343">
                <a:moveTo>
                  <a:pt x="0" y="0"/>
                </a:moveTo>
                <a:lnTo>
                  <a:pt x="6909786" y="0"/>
                </a:lnTo>
                <a:lnTo>
                  <a:pt x="6909786" y="3768343"/>
                </a:lnTo>
                <a:lnTo>
                  <a:pt x="6909786" y="3768343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79D4C99-1FAB-41C9-9D30-9B52F0363E72}"/>
              </a:ext>
            </a:extLst>
          </p:cNvPr>
          <p:cNvSpPr txBox="1"/>
          <p:nvPr/>
        </p:nvSpPr>
        <p:spPr>
          <a:xfrm>
            <a:off x="609600" y="1957916"/>
            <a:ext cx="44565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erriweather" panose="00000500000000000000" pitchFamily="2" charset="0"/>
              </a:rPr>
              <a:t>Dedication To Finding A Solution For You And Your Family</a:t>
            </a:r>
            <a:endParaRPr lang="en-ID" sz="2800" dirty="0">
              <a:latin typeface="Merriweather" panose="000005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D06D53B-8105-4D44-8FD0-252776D5F3FD}"/>
              </a:ext>
            </a:extLst>
          </p:cNvPr>
          <p:cNvSpPr txBox="1"/>
          <p:nvPr/>
        </p:nvSpPr>
        <p:spPr>
          <a:xfrm>
            <a:off x="609600" y="3801796"/>
            <a:ext cx="4447899" cy="143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Donec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lacinia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nli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Pe Lorem ipsum dolor sit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>
                <a:solidFill>
                  <a:srgbClr val="1818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ID" sz="900" dirty="0">
              <a:solidFill>
                <a:srgbClr val="18181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15B326E-F361-40BD-8812-82045B37DCDA}"/>
              </a:ext>
            </a:extLst>
          </p:cNvPr>
          <p:cNvSpPr txBox="1"/>
          <p:nvPr/>
        </p:nvSpPr>
        <p:spPr>
          <a:xfrm>
            <a:off x="609600" y="990600"/>
            <a:ext cx="4456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300">
                <a:solidFill>
                  <a:srgbClr val="B5925F"/>
                </a:solidFill>
                <a:latin typeface="Merriweather Black" panose="00000A00000000000000" pitchFamily="2" charset="0"/>
              </a:rPr>
              <a:t>OUR SERVICE</a:t>
            </a:r>
            <a:endParaRPr lang="en-ID" sz="1000" spc="300">
              <a:solidFill>
                <a:srgbClr val="B5925F"/>
              </a:solidFill>
              <a:latin typeface="Merriweather Black" panose="00000A00000000000000" pitchFamily="2" charset="0"/>
            </a:endParaRPr>
          </a:p>
        </p:txBody>
      </p:sp>
      <p:pic>
        <p:nvPicPr>
          <p:cNvPr id="45" name="Picture Placeholder 44">
            <a:extLst>
              <a:ext uri="{FF2B5EF4-FFF2-40B4-BE49-F238E27FC236}">
                <a16:creationId xmlns:a16="http://schemas.microsoft.com/office/drawing/2014/main" id="{14DE87A0-E180-4C94-90EE-1BE9CCF9AA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0" r="11980"/>
          <a:stretch>
            <a:fillRect/>
          </a:stretch>
        </p:blipFill>
        <p:spPr/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E62887E-9DEE-4974-B14B-318417EE3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72372" y="461475"/>
            <a:ext cx="661793" cy="56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015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0E4EE80-8F8A-4DB3-8B3D-30CA6C2B9B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6607CB0-25F2-44C0-8438-02C1AF4B0F71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3F8BDD-3E90-4C7A-BB3A-A28C329243F8}"/>
              </a:ext>
            </a:extLst>
          </p:cNvPr>
          <p:cNvSpPr txBox="1"/>
          <p:nvPr/>
        </p:nvSpPr>
        <p:spPr>
          <a:xfrm>
            <a:off x="3006571" y="3426416"/>
            <a:ext cx="61788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spc="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Noto Serif" panose="02020600060500020200" pitchFamily="18" charset="0"/>
              </a:rPr>
              <a:t>THANK YOU</a:t>
            </a:r>
            <a:endParaRPr lang="en-ID" sz="6600" spc="6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Noto Serif" panose="02020600060500020200" pitchFamily="18" charset="0"/>
            </a:endParaRPr>
          </a:p>
        </p:txBody>
      </p:sp>
      <p:grpSp>
        <p:nvGrpSpPr>
          <p:cNvPr id="944" name="Group 943">
            <a:extLst>
              <a:ext uri="{FF2B5EF4-FFF2-40B4-BE49-F238E27FC236}">
                <a16:creationId xmlns:a16="http://schemas.microsoft.com/office/drawing/2014/main" id="{574C6CFF-68E0-4023-BD60-2AE3718C2CA6}"/>
              </a:ext>
            </a:extLst>
          </p:cNvPr>
          <p:cNvGrpSpPr/>
          <p:nvPr/>
        </p:nvGrpSpPr>
        <p:grpSpPr>
          <a:xfrm>
            <a:off x="5537958" y="2404994"/>
            <a:ext cx="1116085" cy="959889"/>
            <a:chOff x="5536572" y="2404994"/>
            <a:chExt cx="1116085" cy="959889"/>
          </a:xfrm>
        </p:grpSpPr>
        <p:grpSp>
          <p:nvGrpSpPr>
            <p:cNvPr id="3" name="Graphic 10">
              <a:extLst>
                <a:ext uri="{FF2B5EF4-FFF2-40B4-BE49-F238E27FC236}">
                  <a16:creationId xmlns:a16="http://schemas.microsoft.com/office/drawing/2014/main" id="{C9676A0B-D906-4A7D-8B6E-FAF035F1F703}"/>
                </a:ext>
              </a:extLst>
            </p:cNvPr>
            <p:cNvGrpSpPr/>
            <p:nvPr/>
          </p:nvGrpSpPr>
          <p:grpSpPr>
            <a:xfrm>
              <a:off x="5536572" y="3216441"/>
              <a:ext cx="1110547" cy="97484"/>
              <a:chOff x="5536572" y="3216441"/>
              <a:chExt cx="1110547" cy="97484"/>
            </a:xfrm>
            <a:solidFill>
              <a:schemeClr val="bg1"/>
            </a:solidFill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17456D96-C9AD-4BD0-9C84-BC6F1EDD5E79}"/>
                  </a:ext>
                </a:extLst>
              </p:cNvPr>
              <p:cNvSpPr/>
              <p:nvPr/>
            </p:nvSpPr>
            <p:spPr>
              <a:xfrm>
                <a:off x="5536572" y="3218656"/>
                <a:ext cx="44311" cy="95268"/>
              </a:xfrm>
              <a:custGeom>
                <a:avLst/>
                <a:gdLst>
                  <a:gd name="connsiteX0" fmla="*/ 0 w 44311"/>
                  <a:gd name="connsiteY0" fmla="*/ 80314 h 95268"/>
                  <a:gd name="connsiteX1" fmla="*/ 4985 w 44311"/>
                  <a:gd name="connsiteY1" fmla="*/ 81422 h 95268"/>
                  <a:gd name="connsiteX2" fmla="*/ 13847 w 44311"/>
                  <a:gd name="connsiteY2" fmla="*/ 65913 h 95268"/>
                  <a:gd name="connsiteX3" fmla="*/ 13847 w 44311"/>
                  <a:gd name="connsiteY3" fmla="*/ 13847 h 95268"/>
                  <a:gd name="connsiteX4" fmla="*/ 4431 w 44311"/>
                  <a:gd name="connsiteY4" fmla="*/ 13847 h 95268"/>
                  <a:gd name="connsiteX5" fmla="*/ 4431 w 44311"/>
                  <a:gd name="connsiteY5" fmla="*/ 0 h 95268"/>
                  <a:gd name="connsiteX6" fmla="*/ 44311 w 44311"/>
                  <a:gd name="connsiteY6" fmla="*/ 0 h 95268"/>
                  <a:gd name="connsiteX7" fmla="*/ 44311 w 44311"/>
                  <a:gd name="connsiteY7" fmla="*/ 13847 h 95268"/>
                  <a:gd name="connsiteX8" fmla="*/ 35449 w 44311"/>
                  <a:gd name="connsiteY8" fmla="*/ 13847 h 95268"/>
                  <a:gd name="connsiteX9" fmla="*/ 35449 w 44311"/>
                  <a:gd name="connsiteY9" fmla="*/ 65913 h 95268"/>
                  <a:gd name="connsiteX10" fmla="*/ 5539 w 44311"/>
                  <a:gd name="connsiteY10" fmla="*/ 95269 h 95268"/>
                  <a:gd name="connsiteX11" fmla="*/ 0 w 44311"/>
                  <a:gd name="connsiteY11" fmla="*/ 94161 h 95268"/>
                  <a:gd name="connsiteX12" fmla="*/ 0 w 44311"/>
                  <a:gd name="connsiteY12" fmla="*/ 80314 h 95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311" h="95268">
                    <a:moveTo>
                      <a:pt x="0" y="80314"/>
                    </a:moveTo>
                    <a:cubicBezTo>
                      <a:pt x="1108" y="80868"/>
                      <a:pt x="2769" y="81422"/>
                      <a:pt x="4985" y="81422"/>
                    </a:cubicBezTo>
                    <a:cubicBezTo>
                      <a:pt x="10524" y="81422"/>
                      <a:pt x="13847" y="77544"/>
                      <a:pt x="13847" y="65913"/>
                    </a:cubicBezTo>
                    <a:lnTo>
                      <a:pt x="13847" y="13847"/>
                    </a:lnTo>
                    <a:lnTo>
                      <a:pt x="4431" y="13847"/>
                    </a:lnTo>
                    <a:lnTo>
                      <a:pt x="4431" y="0"/>
                    </a:lnTo>
                    <a:lnTo>
                      <a:pt x="44311" y="0"/>
                    </a:lnTo>
                    <a:lnTo>
                      <a:pt x="44311" y="13847"/>
                    </a:lnTo>
                    <a:lnTo>
                      <a:pt x="35449" y="13847"/>
                    </a:lnTo>
                    <a:lnTo>
                      <a:pt x="35449" y="65913"/>
                    </a:lnTo>
                    <a:cubicBezTo>
                      <a:pt x="35449" y="84745"/>
                      <a:pt x="27141" y="95269"/>
                      <a:pt x="5539" y="95269"/>
                    </a:cubicBezTo>
                    <a:cubicBezTo>
                      <a:pt x="3323" y="95269"/>
                      <a:pt x="1662" y="94715"/>
                      <a:pt x="0" y="94161"/>
                    </a:cubicBezTo>
                    <a:lnTo>
                      <a:pt x="0" y="80314"/>
                    </a:lnTo>
                    <a:close/>
                  </a:path>
                </a:pathLst>
              </a:custGeom>
              <a:grpFill/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B8523413-29E8-4B7F-90C5-C15146A43F4D}"/>
                  </a:ext>
                </a:extLst>
              </p:cNvPr>
              <p:cNvSpPr/>
              <p:nvPr/>
            </p:nvSpPr>
            <p:spPr>
              <a:xfrm>
                <a:off x="5584760" y="3218656"/>
                <a:ext cx="75328" cy="76436"/>
              </a:xfrm>
              <a:custGeom>
                <a:avLst/>
                <a:gdLst>
                  <a:gd name="connsiteX0" fmla="*/ 33787 w 75328"/>
                  <a:gd name="connsiteY0" fmla="*/ 0 h 76436"/>
                  <a:gd name="connsiteX1" fmla="*/ 33787 w 75328"/>
                  <a:gd name="connsiteY1" fmla="*/ 13847 h 76436"/>
                  <a:gd name="connsiteX2" fmla="*/ 28248 w 75328"/>
                  <a:gd name="connsiteY2" fmla="*/ 13847 h 76436"/>
                  <a:gd name="connsiteX3" fmla="*/ 28248 w 75328"/>
                  <a:gd name="connsiteY3" fmla="*/ 36557 h 76436"/>
                  <a:gd name="connsiteX4" fmla="*/ 38772 w 75328"/>
                  <a:gd name="connsiteY4" fmla="*/ 57051 h 76436"/>
                  <a:gd name="connsiteX5" fmla="*/ 49296 w 75328"/>
                  <a:gd name="connsiteY5" fmla="*/ 36557 h 76436"/>
                  <a:gd name="connsiteX6" fmla="*/ 49296 w 75328"/>
                  <a:gd name="connsiteY6" fmla="*/ 14401 h 76436"/>
                  <a:gd name="connsiteX7" fmla="*/ 43757 w 75328"/>
                  <a:gd name="connsiteY7" fmla="*/ 14401 h 76436"/>
                  <a:gd name="connsiteX8" fmla="*/ 43757 w 75328"/>
                  <a:gd name="connsiteY8" fmla="*/ 554 h 76436"/>
                  <a:gd name="connsiteX9" fmla="*/ 75329 w 75328"/>
                  <a:gd name="connsiteY9" fmla="*/ 554 h 76436"/>
                  <a:gd name="connsiteX10" fmla="*/ 75329 w 75328"/>
                  <a:gd name="connsiteY10" fmla="*/ 14401 h 76436"/>
                  <a:gd name="connsiteX11" fmla="*/ 69790 w 75328"/>
                  <a:gd name="connsiteY11" fmla="*/ 14401 h 76436"/>
                  <a:gd name="connsiteX12" fmla="*/ 69790 w 75328"/>
                  <a:gd name="connsiteY12" fmla="*/ 39880 h 76436"/>
                  <a:gd name="connsiteX13" fmla="*/ 39326 w 75328"/>
                  <a:gd name="connsiteY13" fmla="*/ 76437 h 76436"/>
                  <a:gd name="connsiteX14" fmla="*/ 6647 w 75328"/>
                  <a:gd name="connsiteY14" fmla="*/ 40434 h 76436"/>
                  <a:gd name="connsiteX15" fmla="*/ 6647 w 75328"/>
                  <a:gd name="connsiteY15" fmla="*/ 14401 h 76436"/>
                  <a:gd name="connsiteX16" fmla="*/ 0 w 75328"/>
                  <a:gd name="connsiteY16" fmla="*/ 14401 h 76436"/>
                  <a:gd name="connsiteX17" fmla="*/ 0 w 75328"/>
                  <a:gd name="connsiteY17" fmla="*/ 554 h 76436"/>
                  <a:gd name="connsiteX18" fmla="*/ 33787 w 75328"/>
                  <a:gd name="connsiteY18" fmla="*/ 554 h 7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5328" h="76436">
                    <a:moveTo>
                      <a:pt x="33787" y="0"/>
                    </a:moveTo>
                    <a:lnTo>
                      <a:pt x="33787" y="13847"/>
                    </a:lnTo>
                    <a:lnTo>
                      <a:pt x="28248" y="13847"/>
                    </a:lnTo>
                    <a:lnTo>
                      <a:pt x="28248" y="36557"/>
                    </a:lnTo>
                    <a:cubicBezTo>
                      <a:pt x="28248" y="53727"/>
                      <a:pt x="32126" y="57051"/>
                      <a:pt x="38772" y="57051"/>
                    </a:cubicBezTo>
                    <a:cubicBezTo>
                      <a:pt x="45419" y="57051"/>
                      <a:pt x="49296" y="54281"/>
                      <a:pt x="49296" y="36557"/>
                    </a:cubicBezTo>
                    <a:lnTo>
                      <a:pt x="49296" y="14401"/>
                    </a:lnTo>
                    <a:lnTo>
                      <a:pt x="43757" y="14401"/>
                    </a:lnTo>
                    <a:lnTo>
                      <a:pt x="43757" y="554"/>
                    </a:lnTo>
                    <a:lnTo>
                      <a:pt x="75329" y="554"/>
                    </a:lnTo>
                    <a:lnTo>
                      <a:pt x="75329" y="14401"/>
                    </a:lnTo>
                    <a:lnTo>
                      <a:pt x="69790" y="14401"/>
                    </a:lnTo>
                    <a:lnTo>
                      <a:pt x="69790" y="39880"/>
                    </a:lnTo>
                    <a:cubicBezTo>
                      <a:pt x="69790" y="64805"/>
                      <a:pt x="59266" y="76437"/>
                      <a:pt x="39326" y="76437"/>
                    </a:cubicBezTo>
                    <a:cubicBezTo>
                      <a:pt x="17724" y="75883"/>
                      <a:pt x="6647" y="64805"/>
                      <a:pt x="6647" y="40434"/>
                    </a:cubicBezTo>
                    <a:lnTo>
                      <a:pt x="6647" y="14401"/>
                    </a:lnTo>
                    <a:lnTo>
                      <a:pt x="0" y="14401"/>
                    </a:lnTo>
                    <a:lnTo>
                      <a:pt x="0" y="554"/>
                    </a:lnTo>
                    <a:lnTo>
                      <a:pt x="33787" y="554"/>
                    </a:lnTo>
                    <a:close/>
                  </a:path>
                </a:pathLst>
              </a:custGeom>
              <a:grpFill/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3DFD4745-5300-4187-8CDE-1AE7090AC338}"/>
                  </a:ext>
                </a:extLst>
              </p:cNvPr>
              <p:cNvSpPr/>
              <p:nvPr/>
            </p:nvSpPr>
            <p:spPr>
              <a:xfrm>
                <a:off x="5663966" y="3218656"/>
                <a:ext cx="72559" cy="74221"/>
              </a:xfrm>
              <a:custGeom>
                <a:avLst/>
                <a:gdLst>
                  <a:gd name="connsiteX0" fmla="*/ 0 w 72559"/>
                  <a:gd name="connsiteY0" fmla="*/ 59820 h 74221"/>
                  <a:gd name="connsiteX1" fmla="*/ 6647 w 72559"/>
                  <a:gd name="connsiteY1" fmla="*/ 59820 h 74221"/>
                  <a:gd name="connsiteX2" fmla="*/ 6647 w 72559"/>
                  <a:gd name="connsiteY2" fmla="*/ 13847 h 74221"/>
                  <a:gd name="connsiteX3" fmla="*/ 0 w 72559"/>
                  <a:gd name="connsiteY3" fmla="*/ 13847 h 74221"/>
                  <a:gd name="connsiteX4" fmla="*/ 0 w 72559"/>
                  <a:gd name="connsiteY4" fmla="*/ 0 h 74221"/>
                  <a:gd name="connsiteX5" fmla="*/ 32126 w 72559"/>
                  <a:gd name="connsiteY5" fmla="*/ 0 h 74221"/>
                  <a:gd name="connsiteX6" fmla="*/ 72559 w 72559"/>
                  <a:gd name="connsiteY6" fmla="*/ 36003 h 74221"/>
                  <a:gd name="connsiteX7" fmla="*/ 32126 w 72559"/>
                  <a:gd name="connsiteY7" fmla="*/ 74221 h 74221"/>
                  <a:gd name="connsiteX8" fmla="*/ 0 w 72559"/>
                  <a:gd name="connsiteY8" fmla="*/ 74221 h 74221"/>
                  <a:gd name="connsiteX9" fmla="*/ 0 w 72559"/>
                  <a:gd name="connsiteY9" fmla="*/ 59820 h 74221"/>
                  <a:gd name="connsiteX10" fmla="*/ 32126 w 72559"/>
                  <a:gd name="connsiteY10" fmla="*/ 59820 h 74221"/>
                  <a:gd name="connsiteX11" fmla="*/ 48188 w 72559"/>
                  <a:gd name="connsiteY11" fmla="*/ 36003 h 74221"/>
                  <a:gd name="connsiteX12" fmla="*/ 32126 w 72559"/>
                  <a:gd name="connsiteY12" fmla="*/ 13847 h 74221"/>
                  <a:gd name="connsiteX13" fmla="*/ 28248 w 72559"/>
                  <a:gd name="connsiteY13" fmla="*/ 13847 h 74221"/>
                  <a:gd name="connsiteX14" fmla="*/ 28248 w 72559"/>
                  <a:gd name="connsiteY14" fmla="*/ 59820 h 74221"/>
                  <a:gd name="connsiteX15" fmla="*/ 32126 w 72559"/>
                  <a:gd name="connsiteY15" fmla="*/ 59820 h 7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2559" h="74221">
                    <a:moveTo>
                      <a:pt x="0" y="59820"/>
                    </a:moveTo>
                    <a:lnTo>
                      <a:pt x="6647" y="59820"/>
                    </a:lnTo>
                    <a:lnTo>
                      <a:pt x="6647" y="13847"/>
                    </a:lnTo>
                    <a:lnTo>
                      <a:pt x="0" y="13847"/>
                    </a:lnTo>
                    <a:lnTo>
                      <a:pt x="0" y="0"/>
                    </a:lnTo>
                    <a:lnTo>
                      <a:pt x="32126" y="0"/>
                    </a:lnTo>
                    <a:cubicBezTo>
                      <a:pt x="57604" y="0"/>
                      <a:pt x="72559" y="15509"/>
                      <a:pt x="72559" y="36003"/>
                    </a:cubicBezTo>
                    <a:cubicBezTo>
                      <a:pt x="72559" y="60374"/>
                      <a:pt x="58158" y="74221"/>
                      <a:pt x="32126" y="74221"/>
                    </a:cubicBezTo>
                    <a:lnTo>
                      <a:pt x="0" y="74221"/>
                    </a:lnTo>
                    <a:lnTo>
                      <a:pt x="0" y="59820"/>
                    </a:lnTo>
                    <a:close/>
                    <a:moveTo>
                      <a:pt x="32126" y="59820"/>
                    </a:moveTo>
                    <a:cubicBezTo>
                      <a:pt x="43203" y="59820"/>
                      <a:pt x="48188" y="49296"/>
                      <a:pt x="48188" y="36003"/>
                    </a:cubicBezTo>
                    <a:cubicBezTo>
                      <a:pt x="48188" y="24925"/>
                      <a:pt x="43757" y="13847"/>
                      <a:pt x="32126" y="13847"/>
                    </a:cubicBezTo>
                    <a:lnTo>
                      <a:pt x="28248" y="13847"/>
                    </a:lnTo>
                    <a:lnTo>
                      <a:pt x="28248" y="59820"/>
                    </a:lnTo>
                    <a:lnTo>
                      <a:pt x="32126" y="59820"/>
                    </a:lnTo>
                    <a:close/>
                  </a:path>
                </a:pathLst>
              </a:custGeom>
              <a:grpFill/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DDC6C867-2DEC-4D98-B970-067E02321861}"/>
                  </a:ext>
                </a:extLst>
              </p:cNvPr>
              <p:cNvSpPr/>
              <p:nvPr/>
            </p:nvSpPr>
            <p:spPr>
              <a:xfrm>
                <a:off x="5739295" y="3217549"/>
                <a:ext cx="78098" cy="75882"/>
              </a:xfrm>
              <a:custGeom>
                <a:avLst/>
                <a:gdLst>
                  <a:gd name="connsiteX0" fmla="*/ 50404 w 78098"/>
                  <a:gd name="connsiteY0" fmla="*/ 68128 h 75882"/>
                  <a:gd name="connsiteX1" fmla="*/ 33233 w 78098"/>
                  <a:gd name="connsiteY1" fmla="*/ 75883 h 75882"/>
                  <a:gd name="connsiteX2" fmla="*/ 0 w 78098"/>
                  <a:gd name="connsiteY2" fmla="*/ 38772 h 75882"/>
                  <a:gd name="connsiteX3" fmla="*/ 32679 w 78098"/>
                  <a:gd name="connsiteY3" fmla="*/ 0 h 75882"/>
                  <a:gd name="connsiteX4" fmla="*/ 53173 w 78098"/>
                  <a:gd name="connsiteY4" fmla="*/ 8862 h 75882"/>
                  <a:gd name="connsiteX5" fmla="*/ 55389 w 78098"/>
                  <a:gd name="connsiteY5" fmla="*/ 1108 h 75882"/>
                  <a:gd name="connsiteX6" fmla="*/ 70898 w 78098"/>
                  <a:gd name="connsiteY6" fmla="*/ 1108 h 75882"/>
                  <a:gd name="connsiteX7" fmla="*/ 70898 w 78098"/>
                  <a:gd name="connsiteY7" fmla="*/ 32126 h 75882"/>
                  <a:gd name="connsiteX8" fmla="*/ 52066 w 78098"/>
                  <a:gd name="connsiteY8" fmla="*/ 32126 h 75882"/>
                  <a:gd name="connsiteX9" fmla="*/ 39880 w 78098"/>
                  <a:gd name="connsiteY9" fmla="*/ 18832 h 75882"/>
                  <a:gd name="connsiteX10" fmla="*/ 25479 w 78098"/>
                  <a:gd name="connsiteY10" fmla="*/ 38772 h 75882"/>
                  <a:gd name="connsiteX11" fmla="*/ 39880 w 78098"/>
                  <a:gd name="connsiteY11" fmla="*/ 58158 h 75882"/>
                  <a:gd name="connsiteX12" fmla="*/ 49850 w 78098"/>
                  <a:gd name="connsiteY12" fmla="*/ 53173 h 75882"/>
                  <a:gd name="connsiteX13" fmla="*/ 49850 w 78098"/>
                  <a:gd name="connsiteY13" fmla="*/ 48742 h 75882"/>
                  <a:gd name="connsiteX14" fmla="*/ 43203 w 78098"/>
                  <a:gd name="connsiteY14" fmla="*/ 48742 h 75882"/>
                  <a:gd name="connsiteX15" fmla="*/ 43203 w 78098"/>
                  <a:gd name="connsiteY15" fmla="*/ 37664 h 75882"/>
                  <a:gd name="connsiteX16" fmla="*/ 78098 w 78098"/>
                  <a:gd name="connsiteY16" fmla="*/ 37664 h 75882"/>
                  <a:gd name="connsiteX17" fmla="*/ 78098 w 78098"/>
                  <a:gd name="connsiteY17" fmla="*/ 48742 h 75882"/>
                  <a:gd name="connsiteX18" fmla="*/ 73667 w 78098"/>
                  <a:gd name="connsiteY18" fmla="*/ 48742 h 75882"/>
                  <a:gd name="connsiteX19" fmla="*/ 73667 w 78098"/>
                  <a:gd name="connsiteY19" fmla="*/ 75329 h 75882"/>
                  <a:gd name="connsiteX20" fmla="*/ 52619 w 78098"/>
                  <a:gd name="connsiteY20" fmla="*/ 75329 h 75882"/>
                  <a:gd name="connsiteX21" fmla="*/ 50404 w 78098"/>
                  <a:gd name="connsiteY21" fmla="*/ 68128 h 7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8098" h="75882">
                    <a:moveTo>
                      <a:pt x="50404" y="68128"/>
                    </a:moveTo>
                    <a:cubicBezTo>
                      <a:pt x="48188" y="72006"/>
                      <a:pt x="41542" y="75883"/>
                      <a:pt x="33233" y="75883"/>
                    </a:cubicBezTo>
                    <a:cubicBezTo>
                      <a:pt x="14955" y="75883"/>
                      <a:pt x="0" y="61482"/>
                      <a:pt x="0" y="38772"/>
                    </a:cubicBezTo>
                    <a:cubicBezTo>
                      <a:pt x="0" y="15509"/>
                      <a:pt x="16063" y="0"/>
                      <a:pt x="32679" y="0"/>
                    </a:cubicBezTo>
                    <a:cubicBezTo>
                      <a:pt x="48188" y="0"/>
                      <a:pt x="51512" y="7201"/>
                      <a:pt x="53173" y="8862"/>
                    </a:cubicBezTo>
                    <a:lnTo>
                      <a:pt x="55389" y="1108"/>
                    </a:lnTo>
                    <a:lnTo>
                      <a:pt x="70898" y="1108"/>
                    </a:lnTo>
                    <a:lnTo>
                      <a:pt x="70898" y="32126"/>
                    </a:lnTo>
                    <a:lnTo>
                      <a:pt x="52066" y="32126"/>
                    </a:lnTo>
                    <a:cubicBezTo>
                      <a:pt x="51512" y="23817"/>
                      <a:pt x="45973" y="18832"/>
                      <a:pt x="39880" y="18832"/>
                    </a:cubicBezTo>
                    <a:cubicBezTo>
                      <a:pt x="31572" y="18832"/>
                      <a:pt x="25479" y="28248"/>
                      <a:pt x="25479" y="38772"/>
                    </a:cubicBezTo>
                    <a:cubicBezTo>
                      <a:pt x="25479" y="49296"/>
                      <a:pt x="31018" y="58158"/>
                      <a:pt x="39880" y="58158"/>
                    </a:cubicBezTo>
                    <a:cubicBezTo>
                      <a:pt x="45973" y="58158"/>
                      <a:pt x="48188" y="55943"/>
                      <a:pt x="49850" y="53173"/>
                    </a:cubicBezTo>
                    <a:lnTo>
                      <a:pt x="49850" y="48742"/>
                    </a:lnTo>
                    <a:lnTo>
                      <a:pt x="43203" y="48742"/>
                    </a:lnTo>
                    <a:lnTo>
                      <a:pt x="43203" y="37664"/>
                    </a:lnTo>
                    <a:lnTo>
                      <a:pt x="78098" y="37664"/>
                    </a:lnTo>
                    <a:lnTo>
                      <a:pt x="78098" y="48742"/>
                    </a:lnTo>
                    <a:lnTo>
                      <a:pt x="73667" y="48742"/>
                    </a:lnTo>
                    <a:lnTo>
                      <a:pt x="73667" y="75329"/>
                    </a:lnTo>
                    <a:lnTo>
                      <a:pt x="52619" y="75329"/>
                    </a:lnTo>
                    <a:lnTo>
                      <a:pt x="50404" y="68128"/>
                    </a:lnTo>
                    <a:close/>
                  </a:path>
                </a:pathLst>
              </a:custGeom>
              <a:grpFill/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CEBF57F2-A4E5-4D1F-BC5A-A3CBE7926C66}"/>
                  </a:ext>
                </a:extLst>
              </p:cNvPr>
              <p:cNvSpPr/>
              <p:nvPr/>
            </p:nvSpPr>
            <p:spPr>
              <a:xfrm>
                <a:off x="5822378" y="3218103"/>
                <a:ext cx="63697" cy="73667"/>
              </a:xfrm>
              <a:custGeom>
                <a:avLst/>
                <a:gdLst>
                  <a:gd name="connsiteX0" fmla="*/ 63697 w 63697"/>
                  <a:gd name="connsiteY0" fmla="*/ 554 h 73667"/>
                  <a:gd name="connsiteX1" fmla="*/ 63697 w 63697"/>
                  <a:gd name="connsiteY1" fmla="*/ 23817 h 73667"/>
                  <a:gd name="connsiteX2" fmla="*/ 45419 w 63697"/>
                  <a:gd name="connsiteY2" fmla="*/ 23817 h 73667"/>
                  <a:gd name="connsiteX3" fmla="*/ 45419 w 63697"/>
                  <a:gd name="connsiteY3" fmla="*/ 14401 h 73667"/>
                  <a:gd name="connsiteX4" fmla="*/ 28248 w 63697"/>
                  <a:gd name="connsiteY4" fmla="*/ 14401 h 73667"/>
                  <a:gd name="connsiteX5" fmla="*/ 28248 w 63697"/>
                  <a:gd name="connsiteY5" fmla="*/ 28802 h 73667"/>
                  <a:gd name="connsiteX6" fmla="*/ 48188 w 63697"/>
                  <a:gd name="connsiteY6" fmla="*/ 28802 h 73667"/>
                  <a:gd name="connsiteX7" fmla="*/ 48188 w 63697"/>
                  <a:gd name="connsiteY7" fmla="*/ 42649 h 73667"/>
                  <a:gd name="connsiteX8" fmla="*/ 28248 w 63697"/>
                  <a:gd name="connsiteY8" fmla="*/ 42649 h 73667"/>
                  <a:gd name="connsiteX9" fmla="*/ 28248 w 63697"/>
                  <a:gd name="connsiteY9" fmla="*/ 59820 h 73667"/>
                  <a:gd name="connsiteX10" fmla="*/ 45419 w 63697"/>
                  <a:gd name="connsiteY10" fmla="*/ 59820 h 73667"/>
                  <a:gd name="connsiteX11" fmla="*/ 45419 w 63697"/>
                  <a:gd name="connsiteY11" fmla="*/ 49850 h 73667"/>
                  <a:gd name="connsiteX12" fmla="*/ 63697 w 63697"/>
                  <a:gd name="connsiteY12" fmla="*/ 49850 h 73667"/>
                  <a:gd name="connsiteX13" fmla="*/ 63697 w 63697"/>
                  <a:gd name="connsiteY13" fmla="*/ 73667 h 73667"/>
                  <a:gd name="connsiteX14" fmla="*/ 0 w 63697"/>
                  <a:gd name="connsiteY14" fmla="*/ 73667 h 73667"/>
                  <a:gd name="connsiteX15" fmla="*/ 0 w 63697"/>
                  <a:gd name="connsiteY15" fmla="*/ 59820 h 73667"/>
                  <a:gd name="connsiteX16" fmla="*/ 6647 w 63697"/>
                  <a:gd name="connsiteY16" fmla="*/ 59820 h 73667"/>
                  <a:gd name="connsiteX17" fmla="*/ 6647 w 63697"/>
                  <a:gd name="connsiteY17" fmla="*/ 13847 h 73667"/>
                  <a:gd name="connsiteX18" fmla="*/ 0 w 63697"/>
                  <a:gd name="connsiteY18" fmla="*/ 13847 h 73667"/>
                  <a:gd name="connsiteX19" fmla="*/ 0 w 63697"/>
                  <a:gd name="connsiteY19" fmla="*/ 0 h 73667"/>
                  <a:gd name="connsiteX20" fmla="*/ 63697 w 63697"/>
                  <a:gd name="connsiteY20" fmla="*/ 0 h 73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697" h="73667">
                    <a:moveTo>
                      <a:pt x="63697" y="554"/>
                    </a:moveTo>
                    <a:lnTo>
                      <a:pt x="63697" y="23817"/>
                    </a:lnTo>
                    <a:lnTo>
                      <a:pt x="45419" y="23817"/>
                    </a:lnTo>
                    <a:lnTo>
                      <a:pt x="45419" y="14401"/>
                    </a:lnTo>
                    <a:lnTo>
                      <a:pt x="28248" y="14401"/>
                    </a:lnTo>
                    <a:lnTo>
                      <a:pt x="28248" y="28802"/>
                    </a:lnTo>
                    <a:lnTo>
                      <a:pt x="48188" y="28802"/>
                    </a:lnTo>
                    <a:lnTo>
                      <a:pt x="48188" y="42649"/>
                    </a:lnTo>
                    <a:lnTo>
                      <a:pt x="28248" y="42649"/>
                    </a:lnTo>
                    <a:lnTo>
                      <a:pt x="28248" y="59820"/>
                    </a:lnTo>
                    <a:lnTo>
                      <a:pt x="45419" y="59820"/>
                    </a:lnTo>
                    <a:lnTo>
                      <a:pt x="45419" y="49850"/>
                    </a:lnTo>
                    <a:lnTo>
                      <a:pt x="63697" y="49850"/>
                    </a:lnTo>
                    <a:lnTo>
                      <a:pt x="63697" y="73667"/>
                    </a:lnTo>
                    <a:lnTo>
                      <a:pt x="0" y="73667"/>
                    </a:lnTo>
                    <a:lnTo>
                      <a:pt x="0" y="59820"/>
                    </a:lnTo>
                    <a:lnTo>
                      <a:pt x="6647" y="59820"/>
                    </a:lnTo>
                    <a:lnTo>
                      <a:pt x="6647" y="13847"/>
                    </a:lnTo>
                    <a:lnTo>
                      <a:pt x="0" y="13847"/>
                    </a:lnTo>
                    <a:lnTo>
                      <a:pt x="0" y="0"/>
                    </a:lnTo>
                    <a:lnTo>
                      <a:pt x="63697" y="0"/>
                    </a:lnTo>
                    <a:close/>
                  </a:path>
                </a:pathLst>
              </a:custGeom>
              <a:grpFill/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F124D224-3512-4061-80B0-C43626D9C073}"/>
                  </a:ext>
                </a:extLst>
              </p:cNvPr>
              <p:cNvSpPr/>
              <p:nvPr/>
            </p:nvSpPr>
            <p:spPr>
              <a:xfrm>
                <a:off x="5917093" y="3218103"/>
                <a:ext cx="83637" cy="74221"/>
              </a:xfrm>
              <a:custGeom>
                <a:avLst/>
                <a:gdLst>
                  <a:gd name="connsiteX0" fmla="*/ 40988 w 83637"/>
                  <a:gd name="connsiteY0" fmla="*/ 74221 h 74221"/>
                  <a:gd name="connsiteX1" fmla="*/ 40988 w 83637"/>
                  <a:gd name="connsiteY1" fmla="*/ 60374 h 74221"/>
                  <a:gd name="connsiteX2" fmla="*/ 51512 w 83637"/>
                  <a:gd name="connsiteY2" fmla="*/ 60374 h 74221"/>
                  <a:gd name="connsiteX3" fmla="*/ 49296 w 83637"/>
                  <a:gd name="connsiteY3" fmla="*/ 53173 h 74221"/>
                  <a:gd name="connsiteX4" fmla="*/ 27694 w 83637"/>
                  <a:gd name="connsiteY4" fmla="*/ 53173 h 74221"/>
                  <a:gd name="connsiteX5" fmla="*/ 25479 w 83637"/>
                  <a:gd name="connsiteY5" fmla="*/ 60374 h 74221"/>
                  <a:gd name="connsiteX6" fmla="*/ 33787 w 83637"/>
                  <a:gd name="connsiteY6" fmla="*/ 60374 h 74221"/>
                  <a:gd name="connsiteX7" fmla="*/ 33787 w 83637"/>
                  <a:gd name="connsiteY7" fmla="*/ 74221 h 74221"/>
                  <a:gd name="connsiteX8" fmla="*/ 0 w 83637"/>
                  <a:gd name="connsiteY8" fmla="*/ 74221 h 74221"/>
                  <a:gd name="connsiteX9" fmla="*/ 0 w 83637"/>
                  <a:gd name="connsiteY9" fmla="*/ 60374 h 74221"/>
                  <a:gd name="connsiteX10" fmla="*/ 7201 w 83637"/>
                  <a:gd name="connsiteY10" fmla="*/ 60374 h 74221"/>
                  <a:gd name="connsiteX11" fmla="*/ 21602 w 83637"/>
                  <a:gd name="connsiteY11" fmla="*/ 13847 h 74221"/>
                  <a:gd name="connsiteX12" fmla="*/ 17171 w 83637"/>
                  <a:gd name="connsiteY12" fmla="*/ 13847 h 74221"/>
                  <a:gd name="connsiteX13" fmla="*/ 17171 w 83637"/>
                  <a:gd name="connsiteY13" fmla="*/ 0 h 74221"/>
                  <a:gd name="connsiteX14" fmla="*/ 57604 w 83637"/>
                  <a:gd name="connsiteY14" fmla="*/ 0 h 74221"/>
                  <a:gd name="connsiteX15" fmla="*/ 76437 w 83637"/>
                  <a:gd name="connsiteY15" fmla="*/ 60374 h 74221"/>
                  <a:gd name="connsiteX16" fmla="*/ 83637 w 83637"/>
                  <a:gd name="connsiteY16" fmla="*/ 60374 h 74221"/>
                  <a:gd name="connsiteX17" fmla="*/ 83637 w 83637"/>
                  <a:gd name="connsiteY17" fmla="*/ 74221 h 74221"/>
                  <a:gd name="connsiteX18" fmla="*/ 40988 w 83637"/>
                  <a:gd name="connsiteY18" fmla="*/ 74221 h 74221"/>
                  <a:gd name="connsiteX19" fmla="*/ 44865 w 83637"/>
                  <a:gd name="connsiteY19" fmla="*/ 40434 h 74221"/>
                  <a:gd name="connsiteX20" fmla="*/ 37664 w 83637"/>
                  <a:gd name="connsiteY20" fmla="*/ 17724 h 74221"/>
                  <a:gd name="connsiteX21" fmla="*/ 31018 w 83637"/>
                  <a:gd name="connsiteY21" fmla="*/ 40434 h 74221"/>
                  <a:gd name="connsiteX22" fmla="*/ 44865 w 83637"/>
                  <a:gd name="connsiteY22" fmla="*/ 40434 h 7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3637" h="74221">
                    <a:moveTo>
                      <a:pt x="40988" y="74221"/>
                    </a:moveTo>
                    <a:lnTo>
                      <a:pt x="40988" y="60374"/>
                    </a:lnTo>
                    <a:lnTo>
                      <a:pt x="51512" y="60374"/>
                    </a:lnTo>
                    <a:lnTo>
                      <a:pt x="49296" y="53173"/>
                    </a:lnTo>
                    <a:lnTo>
                      <a:pt x="27694" y="53173"/>
                    </a:lnTo>
                    <a:lnTo>
                      <a:pt x="25479" y="60374"/>
                    </a:lnTo>
                    <a:lnTo>
                      <a:pt x="33787" y="60374"/>
                    </a:lnTo>
                    <a:lnTo>
                      <a:pt x="33787" y="74221"/>
                    </a:lnTo>
                    <a:lnTo>
                      <a:pt x="0" y="74221"/>
                    </a:lnTo>
                    <a:lnTo>
                      <a:pt x="0" y="60374"/>
                    </a:lnTo>
                    <a:lnTo>
                      <a:pt x="7201" y="60374"/>
                    </a:lnTo>
                    <a:lnTo>
                      <a:pt x="21602" y="13847"/>
                    </a:lnTo>
                    <a:lnTo>
                      <a:pt x="17171" y="13847"/>
                    </a:lnTo>
                    <a:lnTo>
                      <a:pt x="17171" y="0"/>
                    </a:lnTo>
                    <a:lnTo>
                      <a:pt x="57604" y="0"/>
                    </a:lnTo>
                    <a:lnTo>
                      <a:pt x="76437" y="60374"/>
                    </a:lnTo>
                    <a:lnTo>
                      <a:pt x="83637" y="60374"/>
                    </a:lnTo>
                    <a:lnTo>
                      <a:pt x="83637" y="74221"/>
                    </a:lnTo>
                    <a:lnTo>
                      <a:pt x="40988" y="74221"/>
                    </a:lnTo>
                    <a:close/>
                    <a:moveTo>
                      <a:pt x="44865" y="40434"/>
                    </a:moveTo>
                    <a:lnTo>
                      <a:pt x="37664" y="17724"/>
                    </a:lnTo>
                    <a:lnTo>
                      <a:pt x="31018" y="40434"/>
                    </a:lnTo>
                    <a:lnTo>
                      <a:pt x="44865" y="40434"/>
                    </a:lnTo>
                    <a:close/>
                  </a:path>
                </a:pathLst>
              </a:custGeom>
              <a:grpFill/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08241C46-08E9-4FA8-9577-2945462F35AA}"/>
                  </a:ext>
                </a:extLst>
              </p:cNvPr>
              <p:cNvSpPr/>
              <p:nvPr/>
            </p:nvSpPr>
            <p:spPr>
              <a:xfrm>
                <a:off x="6005162" y="3218656"/>
                <a:ext cx="81421" cy="74221"/>
              </a:xfrm>
              <a:custGeom>
                <a:avLst/>
                <a:gdLst>
                  <a:gd name="connsiteX0" fmla="*/ 73667 w 81421"/>
                  <a:gd name="connsiteY0" fmla="*/ 13293 h 74221"/>
                  <a:gd name="connsiteX1" fmla="*/ 73667 w 81421"/>
                  <a:gd name="connsiteY1" fmla="*/ 73667 h 74221"/>
                  <a:gd name="connsiteX2" fmla="*/ 50958 w 81421"/>
                  <a:gd name="connsiteY2" fmla="*/ 73667 h 74221"/>
                  <a:gd name="connsiteX3" fmla="*/ 24371 w 81421"/>
                  <a:gd name="connsiteY3" fmla="*/ 33787 h 74221"/>
                  <a:gd name="connsiteX4" fmla="*/ 24371 w 81421"/>
                  <a:gd name="connsiteY4" fmla="*/ 60374 h 74221"/>
                  <a:gd name="connsiteX5" fmla="*/ 32679 w 81421"/>
                  <a:gd name="connsiteY5" fmla="*/ 60374 h 74221"/>
                  <a:gd name="connsiteX6" fmla="*/ 32679 w 81421"/>
                  <a:gd name="connsiteY6" fmla="*/ 74221 h 74221"/>
                  <a:gd name="connsiteX7" fmla="*/ 0 w 81421"/>
                  <a:gd name="connsiteY7" fmla="*/ 74221 h 74221"/>
                  <a:gd name="connsiteX8" fmla="*/ 0 w 81421"/>
                  <a:gd name="connsiteY8" fmla="*/ 60374 h 74221"/>
                  <a:gd name="connsiteX9" fmla="*/ 6093 w 81421"/>
                  <a:gd name="connsiteY9" fmla="*/ 60374 h 74221"/>
                  <a:gd name="connsiteX10" fmla="*/ 6093 w 81421"/>
                  <a:gd name="connsiteY10" fmla="*/ 13847 h 74221"/>
                  <a:gd name="connsiteX11" fmla="*/ 0 w 81421"/>
                  <a:gd name="connsiteY11" fmla="*/ 13847 h 74221"/>
                  <a:gd name="connsiteX12" fmla="*/ 0 w 81421"/>
                  <a:gd name="connsiteY12" fmla="*/ 0 h 74221"/>
                  <a:gd name="connsiteX13" fmla="*/ 30464 w 81421"/>
                  <a:gd name="connsiteY13" fmla="*/ 0 h 74221"/>
                  <a:gd name="connsiteX14" fmla="*/ 56497 w 81421"/>
                  <a:gd name="connsiteY14" fmla="*/ 38772 h 74221"/>
                  <a:gd name="connsiteX15" fmla="*/ 56497 w 81421"/>
                  <a:gd name="connsiteY15" fmla="*/ 13847 h 74221"/>
                  <a:gd name="connsiteX16" fmla="*/ 49296 w 81421"/>
                  <a:gd name="connsiteY16" fmla="*/ 13847 h 74221"/>
                  <a:gd name="connsiteX17" fmla="*/ 49296 w 81421"/>
                  <a:gd name="connsiteY17" fmla="*/ 0 h 74221"/>
                  <a:gd name="connsiteX18" fmla="*/ 81422 w 81421"/>
                  <a:gd name="connsiteY18" fmla="*/ 0 h 74221"/>
                  <a:gd name="connsiteX19" fmla="*/ 81422 w 81421"/>
                  <a:gd name="connsiteY19" fmla="*/ 13847 h 74221"/>
                  <a:gd name="connsiteX20" fmla="*/ 73667 w 81421"/>
                  <a:gd name="connsiteY20" fmla="*/ 13847 h 7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1421" h="74221">
                    <a:moveTo>
                      <a:pt x="73667" y="13293"/>
                    </a:moveTo>
                    <a:lnTo>
                      <a:pt x="73667" y="73667"/>
                    </a:lnTo>
                    <a:lnTo>
                      <a:pt x="50958" y="73667"/>
                    </a:lnTo>
                    <a:lnTo>
                      <a:pt x="24371" y="33787"/>
                    </a:lnTo>
                    <a:lnTo>
                      <a:pt x="24371" y="60374"/>
                    </a:lnTo>
                    <a:lnTo>
                      <a:pt x="32679" y="60374"/>
                    </a:lnTo>
                    <a:lnTo>
                      <a:pt x="32679" y="74221"/>
                    </a:lnTo>
                    <a:lnTo>
                      <a:pt x="0" y="74221"/>
                    </a:lnTo>
                    <a:lnTo>
                      <a:pt x="0" y="60374"/>
                    </a:lnTo>
                    <a:lnTo>
                      <a:pt x="6093" y="60374"/>
                    </a:lnTo>
                    <a:lnTo>
                      <a:pt x="6093" y="13847"/>
                    </a:lnTo>
                    <a:lnTo>
                      <a:pt x="0" y="13847"/>
                    </a:lnTo>
                    <a:lnTo>
                      <a:pt x="0" y="0"/>
                    </a:lnTo>
                    <a:lnTo>
                      <a:pt x="30464" y="0"/>
                    </a:lnTo>
                    <a:lnTo>
                      <a:pt x="56497" y="38772"/>
                    </a:lnTo>
                    <a:lnTo>
                      <a:pt x="56497" y="13847"/>
                    </a:lnTo>
                    <a:lnTo>
                      <a:pt x="49296" y="13847"/>
                    </a:lnTo>
                    <a:lnTo>
                      <a:pt x="49296" y="0"/>
                    </a:lnTo>
                    <a:lnTo>
                      <a:pt x="81422" y="0"/>
                    </a:lnTo>
                    <a:lnTo>
                      <a:pt x="81422" y="13847"/>
                    </a:lnTo>
                    <a:lnTo>
                      <a:pt x="73667" y="13847"/>
                    </a:lnTo>
                    <a:close/>
                  </a:path>
                </a:pathLst>
              </a:custGeom>
              <a:grpFill/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9BD6B83-D761-4C3D-A1C8-B246EE66E6C9}"/>
                  </a:ext>
                </a:extLst>
              </p:cNvPr>
              <p:cNvSpPr/>
              <p:nvPr/>
            </p:nvSpPr>
            <p:spPr>
              <a:xfrm>
                <a:off x="6091014" y="3218656"/>
                <a:ext cx="72559" cy="74221"/>
              </a:xfrm>
              <a:custGeom>
                <a:avLst/>
                <a:gdLst>
                  <a:gd name="connsiteX0" fmla="*/ 0 w 72559"/>
                  <a:gd name="connsiteY0" fmla="*/ 59820 h 74221"/>
                  <a:gd name="connsiteX1" fmla="*/ 6647 w 72559"/>
                  <a:gd name="connsiteY1" fmla="*/ 59820 h 74221"/>
                  <a:gd name="connsiteX2" fmla="*/ 6647 w 72559"/>
                  <a:gd name="connsiteY2" fmla="*/ 13847 h 74221"/>
                  <a:gd name="connsiteX3" fmla="*/ 0 w 72559"/>
                  <a:gd name="connsiteY3" fmla="*/ 13847 h 74221"/>
                  <a:gd name="connsiteX4" fmla="*/ 0 w 72559"/>
                  <a:gd name="connsiteY4" fmla="*/ 0 h 74221"/>
                  <a:gd name="connsiteX5" fmla="*/ 32126 w 72559"/>
                  <a:gd name="connsiteY5" fmla="*/ 0 h 74221"/>
                  <a:gd name="connsiteX6" fmla="*/ 72559 w 72559"/>
                  <a:gd name="connsiteY6" fmla="*/ 36003 h 74221"/>
                  <a:gd name="connsiteX7" fmla="*/ 32126 w 72559"/>
                  <a:gd name="connsiteY7" fmla="*/ 74221 h 74221"/>
                  <a:gd name="connsiteX8" fmla="*/ 0 w 72559"/>
                  <a:gd name="connsiteY8" fmla="*/ 74221 h 74221"/>
                  <a:gd name="connsiteX9" fmla="*/ 0 w 72559"/>
                  <a:gd name="connsiteY9" fmla="*/ 59820 h 74221"/>
                  <a:gd name="connsiteX10" fmla="*/ 32679 w 72559"/>
                  <a:gd name="connsiteY10" fmla="*/ 59820 h 74221"/>
                  <a:gd name="connsiteX11" fmla="*/ 48742 w 72559"/>
                  <a:gd name="connsiteY11" fmla="*/ 36003 h 74221"/>
                  <a:gd name="connsiteX12" fmla="*/ 32679 w 72559"/>
                  <a:gd name="connsiteY12" fmla="*/ 13847 h 74221"/>
                  <a:gd name="connsiteX13" fmla="*/ 28802 w 72559"/>
                  <a:gd name="connsiteY13" fmla="*/ 13847 h 74221"/>
                  <a:gd name="connsiteX14" fmla="*/ 28802 w 72559"/>
                  <a:gd name="connsiteY14" fmla="*/ 59820 h 74221"/>
                  <a:gd name="connsiteX15" fmla="*/ 32679 w 72559"/>
                  <a:gd name="connsiteY15" fmla="*/ 59820 h 7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2559" h="74221">
                    <a:moveTo>
                      <a:pt x="0" y="59820"/>
                    </a:moveTo>
                    <a:lnTo>
                      <a:pt x="6647" y="59820"/>
                    </a:lnTo>
                    <a:lnTo>
                      <a:pt x="6647" y="13847"/>
                    </a:lnTo>
                    <a:lnTo>
                      <a:pt x="0" y="13847"/>
                    </a:lnTo>
                    <a:lnTo>
                      <a:pt x="0" y="0"/>
                    </a:lnTo>
                    <a:lnTo>
                      <a:pt x="32126" y="0"/>
                    </a:lnTo>
                    <a:cubicBezTo>
                      <a:pt x="57604" y="0"/>
                      <a:pt x="72559" y="15509"/>
                      <a:pt x="72559" y="36003"/>
                    </a:cubicBezTo>
                    <a:cubicBezTo>
                      <a:pt x="72559" y="60374"/>
                      <a:pt x="58158" y="74221"/>
                      <a:pt x="32126" y="74221"/>
                    </a:cubicBezTo>
                    <a:lnTo>
                      <a:pt x="0" y="74221"/>
                    </a:lnTo>
                    <a:lnTo>
                      <a:pt x="0" y="59820"/>
                    </a:lnTo>
                    <a:close/>
                    <a:moveTo>
                      <a:pt x="32679" y="59820"/>
                    </a:moveTo>
                    <a:cubicBezTo>
                      <a:pt x="43757" y="59820"/>
                      <a:pt x="48742" y="49296"/>
                      <a:pt x="48742" y="36003"/>
                    </a:cubicBezTo>
                    <a:cubicBezTo>
                      <a:pt x="48742" y="24925"/>
                      <a:pt x="44311" y="13847"/>
                      <a:pt x="32679" y="13847"/>
                    </a:cubicBezTo>
                    <a:lnTo>
                      <a:pt x="28802" y="13847"/>
                    </a:lnTo>
                    <a:lnTo>
                      <a:pt x="28802" y="59820"/>
                    </a:lnTo>
                    <a:lnTo>
                      <a:pt x="32679" y="59820"/>
                    </a:lnTo>
                    <a:close/>
                  </a:path>
                </a:pathLst>
              </a:custGeom>
              <a:grpFill/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9A6D001E-2FD4-4D23-A06C-0A8783C28166}"/>
                  </a:ext>
                </a:extLst>
              </p:cNvPr>
              <p:cNvSpPr/>
              <p:nvPr/>
            </p:nvSpPr>
            <p:spPr>
              <a:xfrm>
                <a:off x="6193484" y="3218656"/>
                <a:ext cx="44865" cy="95268"/>
              </a:xfrm>
              <a:custGeom>
                <a:avLst/>
                <a:gdLst>
                  <a:gd name="connsiteX0" fmla="*/ 0 w 44865"/>
                  <a:gd name="connsiteY0" fmla="*/ 80314 h 95268"/>
                  <a:gd name="connsiteX1" fmla="*/ 4985 w 44865"/>
                  <a:gd name="connsiteY1" fmla="*/ 81422 h 95268"/>
                  <a:gd name="connsiteX2" fmla="*/ 13847 w 44865"/>
                  <a:gd name="connsiteY2" fmla="*/ 65913 h 95268"/>
                  <a:gd name="connsiteX3" fmla="*/ 13847 w 44865"/>
                  <a:gd name="connsiteY3" fmla="*/ 13847 h 95268"/>
                  <a:gd name="connsiteX4" fmla="*/ 4985 w 44865"/>
                  <a:gd name="connsiteY4" fmla="*/ 13847 h 95268"/>
                  <a:gd name="connsiteX5" fmla="*/ 4985 w 44865"/>
                  <a:gd name="connsiteY5" fmla="*/ 0 h 95268"/>
                  <a:gd name="connsiteX6" fmla="*/ 44865 w 44865"/>
                  <a:gd name="connsiteY6" fmla="*/ 0 h 95268"/>
                  <a:gd name="connsiteX7" fmla="*/ 44865 w 44865"/>
                  <a:gd name="connsiteY7" fmla="*/ 13847 h 95268"/>
                  <a:gd name="connsiteX8" fmla="*/ 35449 w 44865"/>
                  <a:gd name="connsiteY8" fmla="*/ 13847 h 95268"/>
                  <a:gd name="connsiteX9" fmla="*/ 35449 w 44865"/>
                  <a:gd name="connsiteY9" fmla="*/ 65913 h 95268"/>
                  <a:gd name="connsiteX10" fmla="*/ 5539 w 44865"/>
                  <a:gd name="connsiteY10" fmla="*/ 95269 h 95268"/>
                  <a:gd name="connsiteX11" fmla="*/ 0 w 44865"/>
                  <a:gd name="connsiteY11" fmla="*/ 94161 h 95268"/>
                  <a:gd name="connsiteX12" fmla="*/ 0 w 44865"/>
                  <a:gd name="connsiteY12" fmla="*/ 80314 h 95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65" h="95268">
                    <a:moveTo>
                      <a:pt x="0" y="80314"/>
                    </a:moveTo>
                    <a:cubicBezTo>
                      <a:pt x="1108" y="80868"/>
                      <a:pt x="2769" y="81422"/>
                      <a:pt x="4985" y="81422"/>
                    </a:cubicBezTo>
                    <a:cubicBezTo>
                      <a:pt x="10524" y="81422"/>
                      <a:pt x="13847" y="77544"/>
                      <a:pt x="13847" y="65913"/>
                    </a:cubicBezTo>
                    <a:lnTo>
                      <a:pt x="13847" y="13847"/>
                    </a:lnTo>
                    <a:lnTo>
                      <a:pt x="4985" y="13847"/>
                    </a:lnTo>
                    <a:lnTo>
                      <a:pt x="4985" y="0"/>
                    </a:lnTo>
                    <a:lnTo>
                      <a:pt x="44865" y="0"/>
                    </a:lnTo>
                    <a:lnTo>
                      <a:pt x="44865" y="13847"/>
                    </a:lnTo>
                    <a:lnTo>
                      <a:pt x="35449" y="13847"/>
                    </a:lnTo>
                    <a:lnTo>
                      <a:pt x="35449" y="65913"/>
                    </a:lnTo>
                    <a:cubicBezTo>
                      <a:pt x="35449" y="84745"/>
                      <a:pt x="27141" y="95269"/>
                      <a:pt x="5539" y="95269"/>
                    </a:cubicBezTo>
                    <a:cubicBezTo>
                      <a:pt x="3323" y="95269"/>
                      <a:pt x="1662" y="94715"/>
                      <a:pt x="0" y="94161"/>
                    </a:cubicBezTo>
                    <a:lnTo>
                      <a:pt x="0" y="80314"/>
                    </a:lnTo>
                    <a:close/>
                  </a:path>
                </a:pathLst>
              </a:custGeom>
              <a:grpFill/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82D58069-2D75-4900-8CC5-732E287334D2}"/>
                  </a:ext>
                </a:extLst>
              </p:cNvPr>
              <p:cNvSpPr/>
              <p:nvPr/>
            </p:nvSpPr>
            <p:spPr>
              <a:xfrm>
                <a:off x="6242226" y="3218656"/>
                <a:ext cx="74774" cy="76436"/>
              </a:xfrm>
              <a:custGeom>
                <a:avLst/>
                <a:gdLst>
                  <a:gd name="connsiteX0" fmla="*/ 33233 w 74774"/>
                  <a:gd name="connsiteY0" fmla="*/ 0 h 76436"/>
                  <a:gd name="connsiteX1" fmla="*/ 33233 w 74774"/>
                  <a:gd name="connsiteY1" fmla="*/ 13847 h 76436"/>
                  <a:gd name="connsiteX2" fmla="*/ 27694 w 74774"/>
                  <a:gd name="connsiteY2" fmla="*/ 13847 h 76436"/>
                  <a:gd name="connsiteX3" fmla="*/ 27694 w 74774"/>
                  <a:gd name="connsiteY3" fmla="*/ 36557 h 76436"/>
                  <a:gd name="connsiteX4" fmla="*/ 38218 w 74774"/>
                  <a:gd name="connsiteY4" fmla="*/ 57051 h 76436"/>
                  <a:gd name="connsiteX5" fmla="*/ 48742 w 74774"/>
                  <a:gd name="connsiteY5" fmla="*/ 36557 h 76436"/>
                  <a:gd name="connsiteX6" fmla="*/ 48742 w 74774"/>
                  <a:gd name="connsiteY6" fmla="*/ 14401 h 76436"/>
                  <a:gd name="connsiteX7" fmla="*/ 43203 w 74774"/>
                  <a:gd name="connsiteY7" fmla="*/ 14401 h 76436"/>
                  <a:gd name="connsiteX8" fmla="*/ 43203 w 74774"/>
                  <a:gd name="connsiteY8" fmla="*/ 554 h 76436"/>
                  <a:gd name="connsiteX9" fmla="*/ 74775 w 74774"/>
                  <a:gd name="connsiteY9" fmla="*/ 554 h 76436"/>
                  <a:gd name="connsiteX10" fmla="*/ 74775 w 74774"/>
                  <a:gd name="connsiteY10" fmla="*/ 14401 h 76436"/>
                  <a:gd name="connsiteX11" fmla="*/ 69236 w 74774"/>
                  <a:gd name="connsiteY11" fmla="*/ 14401 h 76436"/>
                  <a:gd name="connsiteX12" fmla="*/ 69236 w 74774"/>
                  <a:gd name="connsiteY12" fmla="*/ 39880 h 76436"/>
                  <a:gd name="connsiteX13" fmla="*/ 38772 w 74774"/>
                  <a:gd name="connsiteY13" fmla="*/ 76437 h 76436"/>
                  <a:gd name="connsiteX14" fmla="*/ 6093 w 74774"/>
                  <a:gd name="connsiteY14" fmla="*/ 40434 h 76436"/>
                  <a:gd name="connsiteX15" fmla="*/ 6093 w 74774"/>
                  <a:gd name="connsiteY15" fmla="*/ 14401 h 76436"/>
                  <a:gd name="connsiteX16" fmla="*/ 0 w 74774"/>
                  <a:gd name="connsiteY16" fmla="*/ 14401 h 76436"/>
                  <a:gd name="connsiteX17" fmla="*/ 0 w 74774"/>
                  <a:gd name="connsiteY17" fmla="*/ 554 h 76436"/>
                  <a:gd name="connsiteX18" fmla="*/ 33233 w 74774"/>
                  <a:gd name="connsiteY18" fmla="*/ 554 h 7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4774" h="76436">
                    <a:moveTo>
                      <a:pt x="33233" y="0"/>
                    </a:moveTo>
                    <a:lnTo>
                      <a:pt x="33233" y="13847"/>
                    </a:lnTo>
                    <a:lnTo>
                      <a:pt x="27694" y="13847"/>
                    </a:lnTo>
                    <a:lnTo>
                      <a:pt x="27694" y="36557"/>
                    </a:lnTo>
                    <a:cubicBezTo>
                      <a:pt x="27694" y="53727"/>
                      <a:pt x="31572" y="57051"/>
                      <a:pt x="38218" y="57051"/>
                    </a:cubicBezTo>
                    <a:cubicBezTo>
                      <a:pt x="44865" y="57051"/>
                      <a:pt x="48742" y="54281"/>
                      <a:pt x="48742" y="36557"/>
                    </a:cubicBezTo>
                    <a:lnTo>
                      <a:pt x="48742" y="14401"/>
                    </a:lnTo>
                    <a:lnTo>
                      <a:pt x="43203" y="14401"/>
                    </a:lnTo>
                    <a:lnTo>
                      <a:pt x="43203" y="554"/>
                    </a:lnTo>
                    <a:lnTo>
                      <a:pt x="74775" y="554"/>
                    </a:lnTo>
                    <a:lnTo>
                      <a:pt x="74775" y="14401"/>
                    </a:lnTo>
                    <a:lnTo>
                      <a:pt x="69236" y="14401"/>
                    </a:lnTo>
                    <a:lnTo>
                      <a:pt x="69236" y="39880"/>
                    </a:lnTo>
                    <a:cubicBezTo>
                      <a:pt x="69236" y="64805"/>
                      <a:pt x="58712" y="76437"/>
                      <a:pt x="38772" y="76437"/>
                    </a:cubicBezTo>
                    <a:cubicBezTo>
                      <a:pt x="17171" y="75883"/>
                      <a:pt x="6093" y="64805"/>
                      <a:pt x="6093" y="40434"/>
                    </a:cubicBezTo>
                    <a:lnTo>
                      <a:pt x="6093" y="14401"/>
                    </a:lnTo>
                    <a:lnTo>
                      <a:pt x="0" y="14401"/>
                    </a:lnTo>
                    <a:lnTo>
                      <a:pt x="0" y="554"/>
                    </a:lnTo>
                    <a:lnTo>
                      <a:pt x="33233" y="554"/>
                    </a:lnTo>
                    <a:close/>
                  </a:path>
                </a:pathLst>
              </a:custGeom>
              <a:grpFill/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1033E3B-E20C-4512-AF8F-CDB468169EC3}"/>
                  </a:ext>
                </a:extLst>
              </p:cNvPr>
              <p:cNvSpPr/>
              <p:nvPr/>
            </p:nvSpPr>
            <p:spPr>
              <a:xfrm>
                <a:off x="6320879" y="3216441"/>
                <a:ext cx="70343" cy="76990"/>
              </a:xfrm>
              <a:custGeom>
                <a:avLst/>
                <a:gdLst>
                  <a:gd name="connsiteX0" fmla="*/ 0 w 70343"/>
                  <a:gd name="connsiteY0" fmla="*/ 49296 h 76990"/>
                  <a:gd name="connsiteX1" fmla="*/ 19940 w 70343"/>
                  <a:gd name="connsiteY1" fmla="*/ 49296 h 76990"/>
                  <a:gd name="connsiteX2" fmla="*/ 33233 w 70343"/>
                  <a:gd name="connsiteY2" fmla="*/ 59820 h 76990"/>
                  <a:gd name="connsiteX3" fmla="*/ 42096 w 70343"/>
                  <a:gd name="connsiteY3" fmla="*/ 54281 h 76990"/>
                  <a:gd name="connsiteX4" fmla="*/ 1662 w 70343"/>
                  <a:gd name="connsiteY4" fmla="*/ 22709 h 76990"/>
                  <a:gd name="connsiteX5" fmla="*/ 26587 w 70343"/>
                  <a:gd name="connsiteY5" fmla="*/ 0 h 76990"/>
                  <a:gd name="connsiteX6" fmla="*/ 48742 w 70343"/>
                  <a:gd name="connsiteY6" fmla="*/ 10524 h 76990"/>
                  <a:gd name="connsiteX7" fmla="*/ 49850 w 70343"/>
                  <a:gd name="connsiteY7" fmla="*/ 1662 h 76990"/>
                  <a:gd name="connsiteX8" fmla="*/ 68128 w 70343"/>
                  <a:gd name="connsiteY8" fmla="*/ 1662 h 76990"/>
                  <a:gd name="connsiteX9" fmla="*/ 68128 w 70343"/>
                  <a:gd name="connsiteY9" fmla="*/ 28248 h 76990"/>
                  <a:gd name="connsiteX10" fmla="*/ 48742 w 70343"/>
                  <a:gd name="connsiteY10" fmla="*/ 28248 h 76990"/>
                  <a:gd name="connsiteX11" fmla="*/ 35449 w 70343"/>
                  <a:gd name="connsiteY11" fmla="*/ 16063 h 76990"/>
                  <a:gd name="connsiteX12" fmla="*/ 28248 w 70343"/>
                  <a:gd name="connsiteY12" fmla="*/ 21602 h 76990"/>
                  <a:gd name="connsiteX13" fmla="*/ 70344 w 70343"/>
                  <a:gd name="connsiteY13" fmla="*/ 54835 h 76990"/>
                  <a:gd name="connsiteX14" fmla="*/ 42096 w 70343"/>
                  <a:gd name="connsiteY14" fmla="*/ 76991 h 76990"/>
                  <a:gd name="connsiteX15" fmla="*/ 19940 w 70343"/>
                  <a:gd name="connsiteY15" fmla="*/ 67021 h 76990"/>
                  <a:gd name="connsiteX16" fmla="*/ 18832 w 70343"/>
                  <a:gd name="connsiteY16" fmla="*/ 75329 h 76990"/>
                  <a:gd name="connsiteX17" fmla="*/ 554 w 70343"/>
                  <a:gd name="connsiteY17" fmla="*/ 75329 h 76990"/>
                  <a:gd name="connsiteX18" fmla="*/ 554 w 70343"/>
                  <a:gd name="connsiteY18" fmla="*/ 49296 h 76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0343" h="76990">
                    <a:moveTo>
                      <a:pt x="0" y="49296"/>
                    </a:moveTo>
                    <a:lnTo>
                      <a:pt x="19940" y="49296"/>
                    </a:lnTo>
                    <a:cubicBezTo>
                      <a:pt x="19940" y="58158"/>
                      <a:pt x="28802" y="59820"/>
                      <a:pt x="33233" y="59820"/>
                    </a:cubicBezTo>
                    <a:cubicBezTo>
                      <a:pt x="37111" y="59820"/>
                      <a:pt x="42096" y="58712"/>
                      <a:pt x="42096" y="54281"/>
                    </a:cubicBezTo>
                    <a:cubicBezTo>
                      <a:pt x="42096" y="45973"/>
                      <a:pt x="1662" y="49296"/>
                      <a:pt x="1662" y="22709"/>
                    </a:cubicBezTo>
                    <a:cubicBezTo>
                      <a:pt x="1662" y="7201"/>
                      <a:pt x="16617" y="0"/>
                      <a:pt x="26587" y="0"/>
                    </a:cubicBezTo>
                    <a:cubicBezTo>
                      <a:pt x="35449" y="0"/>
                      <a:pt x="44311" y="2769"/>
                      <a:pt x="48742" y="10524"/>
                    </a:cubicBezTo>
                    <a:lnTo>
                      <a:pt x="49850" y="1662"/>
                    </a:lnTo>
                    <a:lnTo>
                      <a:pt x="68128" y="1662"/>
                    </a:lnTo>
                    <a:lnTo>
                      <a:pt x="68128" y="28248"/>
                    </a:lnTo>
                    <a:lnTo>
                      <a:pt x="48742" y="28248"/>
                    </a:lnTo>
                    <a:cubicBezTo>
                      <a:pt x="48742" y="20494"/>
                      <a:pt x="42649" y="16063"/>
                      <a:pt x="35449" y="16063"/>
                    </a:cubicBezTo>
                    <a:cubicBezTo>
                      <a:pt x="32126" y="16063"/>
                      <a:pt x="28248" y="17724"/>
                      <a:pt x="28248" y="21602"/>
                    </a:cubicBezTo>
                    <a:cubicBezTo>
                      <a:pt x="28248" y="32679"/>
                      <a:pt x="70344" y="29910"/>
                      <a:pt x="70344" y="54835"/>
                    </a:cubicBezTo>
                    <a:cubicBezTo>
                      <a:pt x="70344" y="71452"/>
                      <a:pt x="54835" y="76991"/>
                      <a:pt x="42096" y="76991"/>
                    </a:cubicBezTo>
                    <a:cubicBezTo>
                      <a:pt x="31572" y="76991"/>
                      <a:pt x="23817" y="72006"/>
                      <a:pt x="19940" y="67021"/>
                    </a:cubicBezTo>
                    <a:lnTo>
                      <a:pt x="18832" y="75329"/>
                    </a:lnTo>
                    <a:lnTo>
                      <a:pt x="554" y="75329"/>
                    </a:lnTo>
                    <a:lnTo>
                      <a:pt x="554" y="49296"/>
                    </a:lnTo>
                    <a:close/>
                  </a:path>
                </a:pathLst>
              </a:custGeom>
              <a:grpFill/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F833A9A-29FD-4190-8CFA-BED4527301C7}"/>
                  </a:ext>
                </a:extLst>
              </p:cNvPr>
              <p:cNvSpPr/>
              <p:nvPr/>
            </p:nvSpPr>
            <p:spPr>
              <a:xfrm>
                <a:off x="6395100" y="3218103"/>
                <a:ext cx="70897" cy="74221"/>
              </a:xfrm>
              <a:custGeom>
                <a:avLst/>
                <a:gdLst>
                  <a:gd name="connsiteX0" fmla="*/ 70898 w 70897"/>
                  <a:gd name="connsiteY0" fmla="*/ 27694 h 74221"/>
                  <a:gd name="connsiteX1" fmla="*/ 55389 w 70897"/>
                  <a:gd name="connsiteY1" fmla="*/ 27694 h 74221"/>
                  <a:gd name="connsiteX2" fmla="*/ 55389 w 70897"/>
                  <a:gd name="connsiteY2" fmla="*/ 14401 h 74221"/>
                  <a:gd name="connsiteX3" fmla="*/ 46527 w 70897"/>
                  <a:gd name="connsiteY3" fmla="*/ 14401 h 74221"/>
                  <a:gd name="connsiteX4" fmla="*/ 46527 w 70897"/>
                  <a:gd name="connsiteY4" fmla="*/ 60374 h 74221"/>
                  <a:gd name="connsiteX5" fmla="*/ 55389 w 70897"/>
                  <a:gd name="connsiteY5" fmla="*/ 60374 h 74221"/>
                  <a:gd name="connsiteX6" fmla="*/ 55389 w 70897"/>
                  <a:gd name="connsiteY6" fmla="*/ 74221 h 74221"/>
                  <a:gd name="connsiteX7" fmla="*/ 16063 w 70897"/>
                  <a:gd name="connsiteY7" fmla="*/ 74221 h 74221"/>
                  <a:gd name="connsiteX8" fmla="*/ 16063 w 70897"/>
                  <a:gd name="connsiteY8" fmla="*/ 60374 h 74221"/>
                  <a:gd name="connsiteX9" fmla="*/ 24925 w 70897"/>
                  <a:gd name="connsiteY9" fmla="*/ 60374 h 74221"/>
                  <a:gd name="connsiteX10" fmla="*/ 24925 w 70897"/>
                  <a:gd name="connsiteY10" fmla="*/ 14401 h 74221"/>
                  <a:gd name="connsiteX11" fmla="*/ 16063 w 70897"/>
                  <a:gd name="connsiteY11" fmla="*/ 14401 h 74221"/>
                  <a:gd name="connsiteX12" fmla="*/ 16063 w 70897"/>
                  <a:gd name="connsiteY12" fmla="*/ 27694 h 74221"/>
                  <a:gd name="connsiteX13" fmla="*/ 0 w 70897"/>
                  <a:gd name="connsiteY13" fmla="*/ 27694 h 74221"/>
                  <a:gd name="connsiteX14" fmla="*/ 0 w 70897"/>
                  <a:gd name="connsiteY14" fmla="*/ 0 h 74221"/>
                  <a:gd name="connsiteX15" fmla="*/ 70898 w 70897"/>
                  <a:gd name="connsiteY15" fmla="*/ 0 h 74221"/>
                  <a:gd name="connsiteX16" fmla="*/ 70898 w 70897"/>
                  <a:gd name="connsiteY16" fmla="*/ 27694 h 7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0897" h="74221">
                    <a:moveTo>
                      <a:pt x="70898" y="27694"/>
                    </a:moveTo>
                    <a:lnTo>
                      <a:pt x="55389" y="27694"/>
                    </a:lnTo>
                    <a:lnTo>
                      <a:pt x="55389" y="14401"/>
                    </a:lnTo>
                    <a:lnTo>
                      <a:pt x="46527" y="14401"/>
                    </a:lnTo>
                    <a:lnTo>
                      <a:pt x="46527" y="60374"/>
                    </a:lnTo>
                    <a:lnTo>
                      <a:pt x="55389" y="60374"/>
                    </a:lnTo>
                    <a:lnTo>
                      <a:pt x="55389" y="74221"/>
                    </a:lnTo>
                    <a:lnTo>
                      <a:pt x="16063" y="74221"/>
                    </a:lnTo>
                    <a:lnTo>
                      <a:pt x="16063" y="60374"/>
                    </a:lnTo>
                    <a:lnTo>
                      <a:pt x="24925" y="60374"/>
                    </a:lnTo>
                    <a:lnTo>
                      <a:pt x="24925" y="14401"/>
                    </a:lnTo>
                    <a:lnTo>
                      <a:pt x="16063" y="14401"/>
                    </a:lnTo>
                    <a:lnTo>
                      <a:pt x="16063" y="27694"/>
                    </a:lnTo>
                    <a:lnTo>
                      <a:pt x="0" y="27694"/>
                    </a:lnTo>
                    <a:lnTo>
                      <a:pt x="0" y="0"/>
                    </a:lnTo>
                    <a:lnTo>
                      <a:pt x="70898" y="0"/>
                    </a:lnTo>
                    <a:lnTo>
                      <a:pt x="70898" y="27694"/>
                    </a:lnTo>
                    <a:close/>
                  </a:path>
                </a:pathLst>
              </a:custGeom>
              <a:grpFill/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3BD5668-5D0C-43B2-AC68-CC56DF59501F}"/>
                  </a:ext>
                </a:extLst>
              </p:cNvPr>
              <p:cNvSpPr/>
              <p:nvPr/>
            </p:nvSpPr>
            <p:spPr>
              <a:xfrm>
                <a:off x="6470429" y="3218656"/>
                <a:ext cx="34894" cy="73667"/>
              </a:xfrm>
              <a:custGeom>
                <a:avLst/>
                <a:gdLst>
                  <a:gd name="connsiteX0" fmla="*/ 34895 w 34894"/>
                  <a:gd name="connsiteY0" fmla="*/ 0 h 73667"/>
                  <a:gd name="connsiteX1" fmla="*/ 34895 w 34894"/>
                  <a:gd name="connsiteY1" fmla="*/ 13847 h 73667"/>
                  <a:gd name="connsiteX2" fmla="*/ 28248 w 34894"/>
                  <a:gd name="connsiteY2" fmla="*/ 13847 h 73667"/>
                  <a:gd name="connsiteX3" fmla="*/ 28248 w 34894"/>
                  <a:gd name="connsiteY3" fmla="*/ 59820 h 73667"/>
                  <a:gd name="connsiteX4" fmla="*/ 34895 w 34894"/>
                  <a:gd name="connsiteY4" fmla="*/ 59820 h 73667"/>
                  <a:gd name="connsiteX5" fmla="*/ 34895 w 34894"/>
                  <a:gd name="connsiteY5" fmla="*/ 73667 h 73667"/>
                  <a:gd name="connsiteX6" fmla="*/ 0 w 34894"/>
                  <a:gd name="connsiteY6" fmla="*/ 73667 h 73667"/>
                  <a:gd name="connsiteX7" fmla="*/ 0 w 34894"/>
                  <a:gd name="connsiteY7" fmla="*/ 59820 h 73667"/>
                  <a:gd name="connsiteX8" fmla="*/ 6647 w 34894"/>
                  <a:gd name="connsiteY8" fmla="*/ 59820 h 73667"/>
                  <a:gd name="connsiteX9" fmla="*/ 6647 w 34894"/>
                  <a:gd name="connsiteY9" fmla="*/ 13847 h 73667"/>
                  <a:gd name="connsiteX10" fmla="*/ 0 w 34894"/>
                  <a:gd name="connsiteY10" fmla="*/ 13847 h 73667"/>
                  <a:gd name="connsiteX11" fmla="*/ 0 w 34894"/>
                  <a:gd name="connsiteY11" fmla="*/ 0 h 73667"/>
                  <a:gd name="connsiteX12" fmla="*/ 34895 w 34894"/>
                  <a:gd name="connsiteY12" fmla="*/ 0 h 73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894" h="73667">
                    <a:moveTo>
                      <a:pt x="34895" y="0"/>
                    </a:moveTo>
                    <a:lnTo>
                      <a:pt x="34895" y="13847"/>
                    </a:lnTo>
                    <a:lnTo>
                      <a:pt x="28248" y="13847"/>
                    </a:lnTo>
                    <a:lnTo>
                      <a:pt x="28248" y="59820"/>
                    </a:lnTo>
                    <a:lnTo>
                      <a:pt x="34895" y="59820"/>
                    </a:lnTo>
                    <a:lnTo>
                      <a:pt x="34895" y="73667"/>
                    </a:lnTo>
                    <a:lnTo>
                      <a:pt x="0" y="73667"/>
                    </a:lnTo>
                    <a:lnTo>
                      <a:pt x="0" y="59820"/>
                    </a:lnTo>
                    <a:lnTo>
                      <a:pt x="6647" y="59820"/>
                    </a:lnTo>
                    <a:lnTo>
                      <a:pt x="6647" y="13847"/>
                    </a:lnTo>
                    <a:lnTo>
                      <a:pt x="0" y="13847"/>
                    </a:lnTo>
                    <a:lnTo>
                      <a:pt x="0" y="0"/>
                    </a:lnTo>
                    <a:lnTo>
                      <a:pt x="34895" y="0"/>
                    </a:lnTo>
                    <a:close/>
                  </a:path>
                </a:pathLst>
              </a:custGeom>
              <a:grpFill/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FC689CBA-1E6A-4BDF-8580-2A370FEC8FEA}"/>
                  </a:ext>
                </a:extLst>
              </p:cNvPr>
              <p:cNvSpPr/>
              <p:nvPr/>
            </p:nvSpPr>
            <p:spPr>
              <a:xfrm>
                <a:off x="6509755" y="3216995"/>
                <a:ext cx="69236" cy="76990"/>
              </a:xfrm>
              <a:custGeom>
                <a:avLst/>
                <a:gdLst>
                  <a:gd name="connsiteX0" fmla="*/ 69236 w 69236"/>
                  <a:gd name="connsiteY0" fmla="*/ 62036 h 76990"/>
                  <a:gd name="connsiteX1" fmla="*/ 37111 w 69236"/>
                  <a:gd name="connsiteY1" fmla="*/ 76991 h 76990"/>
                  <a:gd name="connsiteX2" fmla="*/ 0 w 69236"/>
                  <a:gd name="connsiteY2" fmla="*/ 38772 h 76990"/>
                  <a:gd name="connsiteX3" fmla="*/ 32126 w 69236"/>
                  <a:gd name="connsiteY3" fmla="*/ 0 h 76990"/>
                  <a:gd name="connsiteX4" fmla="*/ 48188 w 69236"/>
                  <a:gd name="connsiteY4" fmla="*/ 7200 h 76990"/>
                  <a:gd name="connsiteX5" fmla="*/ 50404 w 69236"/>
                  <a:gd name="connsiteY5" fmla="*/ 1108 h 76990"/>
                  <a:gd name="connsiteX6" fmla="*/ 67021 w 69236"/>
                  <a:gd name="connsiteY6" fmla="*/ 1108 h 76990"/>
                  <a:gd name="connsiteX7" fmla="*/ 67021 w 69236"/>
                  <a:gd name="connsiteY7" fmla="*/ 31018 h 76990"/>
                  <a:gd name="connsiteX8" fmla="*/ 48188 w 69236"/>
                  <a:gd name="connsiteY8" fmla="*/ 31018 h 76990"/>
                  <a:gd name="connsiteX9" fmla="*/ 37111 w 69236"/>
                  <a:gd name="connsiteY9" fmla="*/ 17724 h 76990"/>
                  <a:gd name="connsiteX10" fmla="*/ 24371 w 69236"/>
                  <a:gd name="connsiteY10" fmla="*/ 38772 h 76990"/>
                  <a:gd name="connsiteX11" fmla="*/ 39880 w 69236"/>
                  <a:gd name="connsiteY11" fmla="*/ 58712 h 76990"/>
                  <a:gd name="connsiteX12" fmla="*/ 56497 w 69236"/>
                  <a:gd name="connsiteY12" fmla="*/ 48188 h 76990"/>
                  <a:gd name="connsiteX13" fmla="*/ 69236 w 69236"/>
                  <a:gd name="connsiteY13" fmla="*/ 62036 h 76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9236" h="76990">
                    <a:moveTo>
                      <a:pt x="69236" y="62036"/>
                    </a:moveTo>
                    <a:cubicBezTo>
                      <a:pt x="62036" y="69790"/>
                      <a:pt x="50958" y="76991"/>
                      <a:pt x="37111" y="76991"/>
                    </a:cubicBezTo>
                    <a:cubicBezTo>
                      <a:pt x="14955" y="76991"/>
                      <a:pt x="0" y="62589"/>
                      <a:pt x="0" y="38772"/>
                    </a:cubicBezTo>
                    <a:cubicBezTo>
                      <a:pt x="0" y="14401"/>
                      <a:pt x="18278" y="0"/>
                      <a:pt x="32126" y="0"/>
                    </a:cubicBezTo>
                    <a:cubicBezTo>
                      <a:pt x="42649" y="0"/>
                      <a:pt x="47634" y="6093"/>
                      <a:pt x="48188" y="7200"/>
                    </a:cubicBezTo>
                    <a:lnTo>
                      <a:pt x="50404" y="1108"/>
                    </a:lnTo>
                    <a:lnTo>
                      <a:pt x="67021" y="1108"/>
                    </a:lnTo>
                    <a:lnTo>
                      <a:pt x="67021" y="31018"/>
                    </a:lnTo>
                    <a:lnTo>
                      <a:pt x="48188" y="31018"/>
                    </a:lnTo>
                    <a:cubicBezTo>
                      <a:pt x="47634" y="24371"/>
                      <a:pt x="44311" y="17724"/>
                      <a:pt x="37111" y="17724"/>
                    </a:cubicBezTo>
                    <a:cubicBezTo>
                      <a:pt x="29356" y="17724"/>
                      <a:pt x="24371" y="27141"/>
                      <a:pt x="24371" y="38772"/>
                    </a:cubicBezTo>
                    <a:cubicBezTo>
                      <a:pt x="24371" y="49296"/>
                      <a:pt x="29910" y="58712"/>
                      <a:pt x="39880" y="58712"/>
                    </a:cubicBezTo>
                    <a:cubicBezTo>
                      <a:pt x="48742" y="58712"/>
                      <a:pt x="55943" y="49296"/>
                      <a:pt x="56497" y="48188"/>
                    </a:cubicBezTo>
                    <a:lnTo>
                      <a:pt x="69236" y="62036"/>
                    </a:lnTo>
                    <a:close/>
                  </a:path>
                </a:pathLst>
              </a:custGeom>
              <a:grpFill/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695435D9-7264-426D-BBB8-77835BF92EB5}"/>
                  </a:ext>
                </a:extLst>
              </p:cNvPr>
              <p:cNvSpPr/>
              <p:nvPr/>
            </p:nvSpPr>
            <p:spPr>
              <a:xfrm>
                <a:off x="6583422" y="3218103"/>
                <a:ext cx="63697" cy="73667"/>
              </a:xfrm>
              <a:custGeom>
                <a:avLst/>
                <a:gdLst>
                  <a:gd name="connsiteX0" fmla="*/ 63697 w 63697"/>
                  <a:gd name="connsiteY0" fmla="*/ 554 h 73667"/>
                  <a:gd name="connsiteX1" fmla="*/ 63697 w 63697"/>
                  <a:gd name="connsiteY1" fmla="*/ 23817 h 73667"/>
                  <a:gd name="connsiteX2" fmla="*/ 45419 w 63697"/>
                  <a:gd name="connsiteY2" fmla="*/ 23817 h 73667"/>
                  <a:gd name="connsiteX3" fmla="*/ 45419 w 63697"/>
                  <a:gd name="connsiteY3" fmla="*/ 14401 h 73667"/>
                  <a:gd name="connsiteX4" fmla="*/ 28248 w 63697"/>
                  <a:gd name="connsiteY4" fmla="*/ 14401 h 73667"/>
                  <a:gd name="connsiteX5" fmla="*/ 28248 w 63697"/>
                  <a:gd name="connsiteY5" fmla="*/ 28802 h 73667"/>
                  <a:gd name="connsiteX6" fmla="*/ 48188 w 63697"/>
                  <a:gd name="connsiteY6" fmla="*/ 28802 h 73667"/>
                  <a:gd name="connsiteX7" fmla="*/ 48188 w 63697"/>
                  <a:gd name="connsiteY7" fmla="*/ 42649 h 73667"/>
                  <a:gd name="connsiteX8" fmla="*/ 28248 w 63697"/>
                  <a:gd name="connsiteY8" fmla="*/ 42649 h 73667"/>
                  <a:gd name="connsiteX9" fmla="*/ 28248 w 63697"/>
                  <a:gd name="connsiteY9" fmla="*/ 59820 h 73667"/>
                  <a:gd name="connsiteX10" fmla="*/ 45419 w 63697"/>
                  <a:gd name="connsiteY10" fmla="*/ 59820 h 73667"/>
                  <a:gd name="connsiteX11" fmla="*/ 45419 w 63697"/>
                  <a:gd name="connsiteY11" fmla="*/ 49850 h 73667"/>
                  <a:gd name="connsiteX12" fmla="*/ 63697 w 63697"/>
                  <a:gd name="connsiteY12" fmla="*/ 49850 h 73667"/>
                  <a:gd name="connsiteX13" fmla="*/ 63697 w 63697"/>
                  <a:gd name="connsiteY13" fmla="*/ 73667 h 73667"/>
                  <a:gd name="connsiteX14" fmla="*/ 0 w 63697"/>
                  <a:gd name="connsiteY14" fmla="*/ 73667 h 73667"/>
                  <a:gd name="connsiteX15" fmla="*/ 0 w 63697"/>
                  <a:gd name="connsiteY15" fmla="*/ 59820 h 73667"/>
                  <a:gd name="connsiteX16" fmla="*/ 6647 w 63697"/>
                  <a:gd name="connsiteY16" fmla="*/ 59820 h 73667"/>
                  <a:gd name="connsiteX17" fmla="*/ 6647 w 63697"/>
                  <a:gd name="connsiteY17" fmla="*/ 13847 h 73667"/>
                  <a:gd name="connsiteX18" fmla="*/ 0 w 63697"/>
                  <a:gd name="connsiteY18" fmla="*/ 13847 h 73667"/>
                  <a:gd name="connsiteX19" fmla="*/ 0 w 63697"/>
                  <a:gd name="connsiteY19" fmla="*/ 0 h 73667"/>
                  <a:gd name="connsiteX20" fmla="*/ 63697 w 63697"/>
                  <a:gd name="connsiteY20" fmla="*/ 0 h 73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697" h="73667">
                    <a:moveTo>
                      <a:pt x="63697" y="554"/>
                    </a:moveTo>
                    <a:lnTo>
                      <a:pt x="63697" y="23817"/>
                    </a:lnTo>
                    <a:lnTo>
                      <a:pt x="45419" y="23817"/>
                    </a:lnTo>
                    <a:lnTo>
                      <a:pt x="45419" y="14401"/>
                    </a:lnTo>
                    <a:lnTo>
                      <a:pt x="28248" y="14401"/>
                    </a:lnTo>
                    <a:lnTo>
                      <a:pt x="28248" y="28802"/>
                    </a:lnTo>
                    <a:lnTo>
                      <a:pt x="48188" y="28802"/>
                    </a:lnTo>
                    <a:lnTo>
                      <a:pt x="48188" y="42649"/>
                    </a:lnTo>
                    <a:lnTo>
                      <a:pt x="28248" y="42649"/>
                    </a:lnTo>
                    <a:lnTo>
                      <a:pt x="28248" y="59820"/>
                    </a:lnTo>
                    <a:lnTo>
                      <a:pt x="45419" y="59820"/>
                    </a:lnTo>
                    <a:lnTo>
                      <a:pt x="45419" y="49850"/>
                    </a:lnTo>
                    <a:lnTo>
                      <a:pt x="63697" y="49850"/>
                    </a:lnTo>
                    <a:lnTo>
                      <a:pt x="63697" y="73667"/>
                    </a:lnTo>
                    <a:lnTo>
                      <a:pt x="0" y="73667"/>
                    </a:lnTo>
                    <a:lnTo>
                      <a:pt x="0" y="59820"/>
                    </a:lnTo>
                    <a:lnTo>
                      <a:pt x="6647" y="59820"/>
                    </a:lnTo>
                    <a:lnTo>
                      <a:pt x="6647" y="13847"/>
                    </a:lnTo>
                    <a:lnTo>
                      <a:pt x="0" y="13847"/>
                    </a:lnTo>
                    <a:lnTo>
                      <a:pt x="0" y="0"/>
                    </a:lnTo>
                    <a:lnTo>
                      <a:pt x="63697" y="0"/>
                    </a:lnTo>
                    <a:close/>
                  </a:path>
                </a:pathLst>
              </a:custGeom>
              <a:grpFill/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3" name="Graphic 10">
              <a:extLst>
                <a:ext uri="{FF2B5EF4-FFF2-40B4-BE49-F238E27FC236}">
                  <a16:creationId xmlns:a16="http://schemas.microsoft.com/office/drawing/2014/main" id="{D00D8B63-B529-4C71-8274-8EFED709C739}"/>
                </a:ext>
              </a:extLst>
            </p:cNvPr>
            <p:cNvGrpSpPr/>
            <p:nvPr/>
          </p:nvGrpSpPr>
          <p:grpSpPr>
            <a:xfrm>
              <a:off x="5539895" y="2404994"/>
              <a:ext cx="1101685" cy="796914"/>
              <a:chOff x="5539895" y="2404994"/>
              <a:chExt cx="1101685" cy="796914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4301D33-5CD2-47B4-91D3-C16593854283}"/>
                  </a:ext>
                </a:extLst>
              </p:cNvPr>
              <p:cNvSpPr/>
              <p:nvPr/>
            </p:nvSpPr>
            <p:spPr>
              <a:xfrm>
                <a:off x="5539895" y="2404994"/>
                <a:ext cx="1101685" cy="771013"/>
              </a:xfrm>
              <a:custGeom>
                <a:avLst/>
                <a:gdLst>
                  <a:gd name="connsiteX0" fmla="*/ 0 w 1101685"/>
                  <a:gd name="connsiteY0" fmla="*/ 771014 h 771013"/>
                  <a:gd name="connsiteX1" fmla="*/ 551120 w 1101685"/>
                  <a:gd name="connsiteY1" fmla="*/ 0 h 771013"/>
                  <a:gd name="connsiteX2" fmla="*/ 1101685 w 1101685"/>
                  <a:gd name="connsiteY2" fmla="*/ 771014 h 771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01685" h="771013">
                    <a:moveTo>
                      <a:pt x="0" y="771014"/>
                    </a:moveTo>
                    <a:lnTo>
                      <a:pt x="551120" y="0"/>
                    </a:lnTo>
                    <a:lnTo>
                      <a:pt x="1101685" y="771014"/>
                    </a:lnTo>
                    <a:close/>
                  </a:path>
                </a:pathLst>
              </a:custGeom>
              <a:solidFill>
                <a:srgbClr val="D17700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65CC0A14-277C-4886-B455-58B28A9B7B00}"/>
                  </a:ext>
                </a:extLst>
              </p:cNvPr>
              <p:cNvSpPr/>
              <p:nvPr/>
            </p:nvSpPr>
            <p:spPr>
              <a:xfrm>
                <a:off x="5565374" y="2427703"/>
                <a:ext cx="1051281" cy="735564"/>
              </a:xfrm>
              <a:custGeom>
                <a:avLst/>
                <a:gdLst>
                  <a:gd name="connsiteX0" fmla="*/ 1051282 w 1051281"/>
                  <a:gd name="connsiteY0" fmla="*/ 735565 h 735564"/>
                  <a:gd name="connsiteX1" fmla="*/ 0 w 1051281"/>
                  <a:gd name="connsiteY1" fmla="*/ 735565 h 735564"/>
                  <a:gd name="connsiteX2" fmla="*/ 3323 w 1051281"/>
                  <a:gd name="connsiteY2" fmla="*/ 731134 h 735564"/>
                  <a:gd name="connsiteX3" fmla="*/ 525641 w 1051281"/>
                  <a:gd name="connsiteY3" fmla="*/ 0 h 735564"/>
                  <a:gd name="connsiteX4" fmla="*/ 527856 w 1051281"/>
                  <a:gd name="connsiteY4" fmla="*/ 3323 h 735564"/>
                  <a:gd name="connsiteX5" fmla="*/ 1051282 w 1051281"/>
                  <a:gd name="connsiteY5" fmla="*/ 735565 h 735564"/>
                  <a:gd name="connsiteX6" fmla="*/ 11078 w 1051281"/>
                  <a:gd name="connsiteY6" fmla="*/ 730026 h 735564"/>
                  <a:gd name="connsiteX7" fmla="*/ 1040204 w 1051281"/>
                  <a:gd name="connsiteY7" fmla="*/ 730026 h 735564"/>
                  <a:gd name="connsiteX8" fmla="*/ 525641 w 1051281"/>
                  <a:gd name="connsiteY8" fmla="*/ 9416 h 735564"/>
                  <a:gd name="connsiteX9" fmla="*/ 11078 w 1051281"/>
                  <a:gd name="connsiteY9" fmla="*/ 730026 h 73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51281" h="735564">
                    <a:moveTo>
                      <a:pt x="1051282" y="735565"/>
                    </a:moveTo>
                    <a:lnTo>
                      <a:pt x="0" y="735565"/>
                    </a:lnTo>
                    <a:lnTo>
                      <a:pt x="3323" y="731134"/>
                    </a:lnTo>
                    <a:lnTo>
                      <a:pt x="525641" y="0"/>
                    </a:lnTo>
                    <a:lnTo>
                      <a:pt x="527856" y="3323"/>
                    </a:lnTo>
                    <a:lnTo>
                      <a:pt x="1051282" y="735565"/>
                    </a:lnTo>
                    <a:close/>
                    <a:moveTo>
                      <a:pt x="11078" y="730026"/>
                    </a:moveTo>
                    <a:lnTo>
                      <a:pt x="1040204" y="730026"/>
                    </a:lnTo>
                    <a:lnTo>
                      <a:pt x="525641" y="9416"/>
                    </a:lnTo>
                    <a:lnTo>
                      <a:pt x="11078" y="730026"/>
                    </a:ln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3263A5B-8317-49EB-8525-6C94AFF8C4E2}"/>
                  </a:ext>
                </a:extLst>
              </p:cNvPr>
              <p:cNvSpPr/>
              <p:nvPr/>
            </p:nvSpPr>
            <p:spPr>
              <a:xfrm>
                <a:off x="5656765" y="3060244"/>
                <a:ext cx="532287" cy="68128"/>
              </a:xfrm>
              <a:custGeom>
                <a:avLst/>
                <a:gdLst>
                  <a:gd name="connsiteX0" fmla="*/ 0 w 532287"/>
                  <a:gd name="connsiteY0" fmla="*/ 0 h 68128"/>
                  <a:gd name="connsiteX1" fmla="*/ 30464 w 532287"/>
                  <a:gd name="connsiteY1" fmla="*/ 34341 h 68128"/>
                  <a:gd name="connsiteX2" fmla="*/ 0 w 532287"/>
                  <a:gd name="connsiteY2" fmla="*/ 68128 h 68128"/>
                  <a:gd name="connsiteX3" fmla="*/ 532287 w 532287"/>
                  <a:gd name="connsiteY3" fmla="*/ 68128 h 68128"/>
                  <a:gd name="connsiteX4" fmla="*/ 501824 w 532287"/>
                  <a:gd name="connsiteY4" fmla="*/ 34341 h 68128"/>
                  <a:gd name="connsiteX5" fmla="*/ 532287 w 532287"/>
                  <a:gd name="connsiteY5" fmla="*/ 0 h 68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2287" h="68128">
                    <a:moveTo>
                      <a:pt x="0" y="0"/>
                    </a:moveTo>
                    <a:lnTo>
                      <a:pt x="30464" y="34341"/>
                    </a:lnTo>
                    <a:lnTo>
                      <a:pt x="0" y="68128"/>
                    </a:lnTo>
                    <a:lnTo>
                      <a:pt x="532287" y="68128"/>
                    </a:lnTo>
                    <a:lnTo>
                      <a:pt x="501824" y="34341"/>
                    </a:lnTo>
                    <a:lnTo>
                      <a:pt x="532287" y="0"/>
                    </a:lnTo>
                    <a:close/>
                  </a:path>
                </a:pathLst>
              </a:custGeom>
              <a:solidFill>
                <a:srgbClr val="D17700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" name="Graphic 10">
                <a:extLst>
                  <a:ext uri="{FF2B5EF4-FFF2-40B4-BE49-F238E27FC236}">
                    <a16:creationId xmlns:a16="http://schemas.microsoft.com/office/drawing/2014/main" id="{E25A0EFA-A2D8-4E4D-986C-F52A98FA5D4D}"/>
                  </a:ext>
                </a:extLst>
              </p:cNvPr>
              <p:cNvGrpSpPr/>
              <p:nvPr/>
            </p:nvGrpSpPr>
            <p:grpSpPr>
              <a:xfrm>
                <a:off x="5705954" y="2661976"/>
                <a:ext cx="728031" cy="539932"/>
                <a:chOff x="5705954" y="2661976"/>
                <a:chExt cx="728031" cy="539932"/>
              </a:xfrm>
            </p:grpSpPr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4769FD14-001B-4649-8B6E-DC0F23C52829}"/>
                    </a:ext>
                  </a:extLst>
                </p:cNvPr>
                <p:cNvSpPr/>
                <p:nvPr/>
              </p:nvSpPr>
              <p:spPr>
                <a:xfrm>
                  <a:off x="5705954" y="2661976"/>
                  <a:ext cx="728031" cy="539932"/>
                </a:xfrm>
                <a:custGeom>
                  <a:avLst/>
                  <a:gdLst>
                    <a:gd name="connsiteX0" fmla="*/ 10077 w 728031"/>
                    <a:gd name="connsiteY0" fmla="*/ 214931 h 539932"/>
                    <a:gd name="connsiteX1" fmla="*/ 14508 w 728031"/>
                    <a:gd name="connsiteY1" fmla="*/ 215485 h 539932"/>
                    <a:gd name="connsiteX2" fmla="*/ 34448 w 728031"/>
                    <a:gd name="connsiteY2" fmla="*/ 235425 h 539932"/>
                    <a:gd name="connsiteX3" fmla="*/ 37218 w 728031"/>
                    <a:gd name="connsiteY3" fmla="*/ 239302 h 539932"/>
                    <a:gd name="connsiteX4" fmla="*/ 39433 w 728031"/>
                    <a:gd name="connsiteY4" fmla="*/ 237641 h 539932"/>
                    <a:gd name="connsiteX5" fmla="*/ 101469 w 728031"/>
                    <a:gd name="connsiteY5" fmla="*/ 290814 h 539932"/>
                    <a:gd name="connsiteX6" fmla="*/ 105900 w 728031"/>
                    <a:gd name="connsiteY6" fmla="*/ 298015 h 539932"/>
                    <a:gd name="connsiteX7" fmla="*/ 123625 w 728031"/>
                    <a:gd name="connsiteY7" fmla="*/ 310200 h 539932"/>
                    <a:gd name="connsiteX8" fmla="*/ 161289 w 728031"/>
                    <a:gd name="connsiteY8" fmla="*/ 345095 h 539932"/>
                    <a:gd name="connsiteX9" fmla="*/ 172367 w 728031"/>
                    <a:gd name="connsiteY9" fmla="*/ 357281 h 539932"/>
                    <a:gd name="connsiteX10" fmla="*/ 176798 w 728031"/>
                    <a:gd name="connsiteY10" fmla="*/ 362820 h 539932"/>
                    <a:gd name="connsiteX11" fmla="*/ 185660 w 728031"/>
                    <a:gd name="connsiteY11" fmla="*/ 365589 h 539932"/>
                    <a:gd name="connsiteX12" fmla="*/ 195630 w 728031"/>
                    <a:gd name="connsiteY12" fmla="*/ 374451 h 539932"/>
                    <a:gd name="connsiteX13" fmla="*/ 256004 w 728031"/>
                    <a:gd name="connsiteY13" fmla="*/ 426517 h 539932"/>
                    <a:gd name="connsiteX14" fmla="*/ 265420 w 728031"/>
                    <a:gd name="connsiteY14" fmla="*/ 435933 h 539932"/>
                    <a:gd name="connsiteX15" fmla="*/ 274836 w 728031"/>
                    <a:gd name="connsiteY15" fmla="*/ 444241 h 539932"/>
                    <a:gd name="connsiteX16" fmla="*/ 334103 w 728031"/>
                    <a:gd name="connsiteY16" fmla="*/ 494645 h 539932"/>
                    <a:gd name="connsiteX17" fmla="*/ 344072 w 728031"/>
                    <a:gd name="connsiteY17" fmla="*/ 501292 h 539932"/>
                    <a:gd name="connsiteX18" fmla="*/ 359028 w 728031"/>
                    <a:gd name="connsiteY18" fmla="*/ 512924 h 539932"/>
                    <a:gd name="connsiteX19" fmla="*/ 371213 w 728031"/>
                    <a:gd name="connsiteY19" fmla="*/ 521786 h 539932"/>
                    <a:gd name="connsiteX20" fmla="*/ 375644 w 728031"/>
                    <a:gd name="connsiteY20" fmla="*/ 525109 h 539932"/>
                    <a:gd name="connsiteX21" fmla="*/ 408878 w 728031"/>
                    <a:gd name="connsiteY21" fmla="*/ 537849 h 539932"/>
                    <a:gd name="connsiteX22" fmla="*/ 437126 w 728031"/>
                    <a:gd name="connsiteY22" fmla="*/ 531756 h 539932"/>
                    <a:gd name="connsiteX23" fmla="*/ 458174 w 728031"/>
                    <a:gd name="connsiteY23" fmla="*/ 525109 h 539932"/>
                    <a:gd name="connsiteX24" fmla="*/ 497500 w 728031"/>
                    <a:gd name="connsiteY24" fmla="*/ 507385 h 539932"/>
                    <a:gd name="connsiteX25" fmla="*/ 555104 w 728031"/>
                    <a:gd name="connsiteY25" fmla="*/ 479136 h 539932"/>
                    <a:gd name="connsiteX26" fmla="*/ 573383 w 728031"/>
                    <a:gd name="connsiteY26" fmla="*/ 468059 h 539932"/>
                    <a:gd name="connsiteX27" fmla="*/ 650373 w 728031"/>
                    <a:gd name="connsiteY27" fmla="*/ 430394 h 539932"/>
                    <a:gd name="connsiteX28" fmla="*/ 726810 w 728031"/>
                    <a:gd name="connsiteY28" fmla="*/ 392176 h 539932"/>
                    <a:gd name="connsiteX29" fmla="*/ 712963 w 728031"/>
                    <a:gd name="connsiteY29" fmla="*/ 371682 h 539932"/>
                    <a:gd name="connsiteX30" fmla="*/ 714624 w 728031"/>
                    <a:gd name="connsiteY30" fmla="*/ 368913 h 539932"/>
                    <a:gd name="connsiteX31" fmla="*/ 711855 w 728031"/>
                    <a:gd name="connsiteY31" fmla="*/ 368913 h 539932"/>
                    <a:gd name="connsiteX32" fmla="*/ 716286 w 728031"/>
                    <a:gd name="connsiteY32" fmla="*/ 365035 h 539932"/>
                    <a:gd name="connsiteX33" fmla="*/ 710193 w 728031"/>
                    <a:gd name="connsiteY33" fmla="*/ 366143 h 539932"/>
                    <a:gd name="connsiteX34" fmla="*/ 706870 w 728031"/>
                    <a:gd name="connsiteY34" fmla="*/ 355065 h 539932"/>
                    <a:gd name="connsiteX35" fmla="*/ 710747 w 728031"/>
                    <a:gd name="connsiteY35" fmla="*/ 352296 h 539932"/>
                    <a:gd name="connsiteX36" fmla="*/ 705762 w 728031"/>
                    <a:gd name="connsiteY36" fmla="*/ 351742 h 539932"/>
                    <a:gd name="connsiteX37" fmla="*/ 705208 w 728031"/>
                    <a:gd name="connsiteY37" fmla="*/ 343434 h 539932"/>
                    <a:gd name="connsiteX38" fmla="*/ 710193 w 728031"/>
                    <a:gd name="connsiteY38" fmla="*/ 339003 h 539932"/>
                    <a:gd name="connsiteX39" fmla="*/ 705208 w 728031"/>
                    <a:gd name="connsiteY39" fmla="*/ 338449 h 539932"/>
                    <a:gd name="connsiteX40" fmla="*/ 707424 w 728031"/>
                    <a:gd name="connsiteY40" fmla="*/ 327371 h 539932"/>
                    <a:gd name="connsiteX41" fmla="*/ 705208 w 728031"/>
                    <a:gd name="connsiteY41" fmla="*/ 324601 h 539932"/>
                    <a:gd name="connsiteX42" fmla="*/ 710193 w 728031"/>
                    <a:gd name="connsiteY42" fmla="*/ 293584 h 539932"/>
                    <a:gd name="connsiteX43" fmla="*/ 708532 w 728031"/>
                    <a:gd name="connsiteY43" fmla="*/ 291922 h 539932"/>
                    <a:gd name="connsiteX44" fmla="*/ 717948 w 728031"/>
                    <a:gd name="connsiteY44" fmla="*/ 270874 h 539932"/>
                    <a:gd name="connsiteX45" fmla="*/ 679729 w 728031"/>
                    <a:gd name="connsiteY45" fmla="*/ 245949 h 539932"/>
                    <a:gd name="connsiteX46" fmla="*/ 568952 w 728031"/>
                    <a:gd name="connsiteY46" fmla="*/ 170620 h 539932"/>
                    <a:gd name="connsiteX47" fmla="*/ 525194 w 728031"/>
                    <a:gd name="connsiteY47" fmla="*/ 140156 h 539932"/>
                    <a:gd name="connsiteX48" fmla="*/ 393369 w 728031"/>
                    <a:gd name="connsiteY48" fmla="*/ 49319 h 539932"/>
                    <a:gd name="connsiteX49" fmla="*/ 339641 w 728031"/>
                    <a:gd name="connsiteY49" fmla="*/ 9992 h 539932"/>
                    <a:gd name="connsiteX50" fmla="*/ 329671 w 728031"/>
                    <a:gd name="connsiteY50" fmla="*/ 1684 h 539932"/>
                    <a:gd name="connsiteX51" fmla="*/ 318594 w 728031"/>
                    <a:gd name="connsiteY51" fmla="*/ 576 h 539932"/>
                    <a:gd name="connsiteX52" fmla="*/ 256004 w 728031"/>
                    <a:gd name="connsiteY52" fmla="*/ 20516 h 539932"/>
                    <a:gd name="connsiteX53" fmla="*/ 130271 w 728031"/>
                    <a:gd name="connsiteY53" fmla="*/ 60950 h 539932"/>
                    <a:gd name="connsiteX54" fmla="*/ 69343 w 728031"/>
                    <a:gd name="connsiteY54" fmla="*/ 83106 h 539932"/>
                    <a:gd name="connsiteX55" fmla="*/ 58266 w 728031"/>
                    <a:gd name="connsiteY55" fmla="*/ 82552 h 539932"/>
                    <a:gd name="connsiteX56" fmla="*/ 30017 w 728031"/>
                    <a:gd name="connsiteY56" fmla="*/ 96953 h 539932"/>
                    <a:gd name="connsiteX57" fmla="*/ 30571 w 728031"/>
                    <a:gd name="connsiteY57" fmla="*/ 101938 h 539932"/>
                    <a:gd name="connsiteX58" fmla="*/ 18940 w 728031"/>
                    <a:gd name="connsiteY58" fmla="*/ 103046 h 539932"/>
                    <a:gd name="connsiteX59" fmla="*/ 10631 w 728031"/>
                    <a:gd name="connsiteY59" fmla="*/ 114124 h 539932"/>
                    <a:gd name="connsiteX60" fmla="*/ 3431 w 728031"/>
                    <a:gd name="connsiteY60" fmla="*/ 137387 h 539932"/>
                    <a:gd name="connsiteX61" fmla="*/ 10077 w 728031"/>
                    <a:gd name="connsiteY61" fmla="*/ 214931 h 539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</a:cxnLst>
                  <a:rect l="l" t="t" r="r" b="b"/>
                  <a:pathLst>
                    <a:path w="728031" h="539932">
                      <a:moveTo>
                        <a:pt x="10077" y="214931"/>
                      </a:moveTo>
                      <a:cubicBezTo>
                        <a:pt x="11739" y="214931"/>
                        <a:pt x="13401" y="214931"/>
                        <a:pt x="14508" y="215485"/>
                      </a:cubicBezTo>
                      <a:cubicBezTo>
                        <a:pt x="22817" y="221024"/>
                        <a:pt x="25032" y="230994"/>
                        <a:pt x="34448" y="235425"/>
                      </a:cubicBezTo>
                      <a:cubicBezTo>
                        <a:pt x="35556" y="237087"/>
                        <a:pt x="36110" y="238195"/>
                        <a:pt x="37218" y="239302"/>
                      </a:cubicBezTo>
                      <a:cubicBezTo>
                        <a:pt x="39433" y="239856"/>
                        <a:pt x="38880" y="238195"/>
                        <a:pt x="39433" y="237641"/>
                      </a:cubicBezTo>
                      <a:cubicBezTo>
                        <a:pt x="59373" y="255919"/>
                        <a:pt x="80421" y="273644"/>
                        <a:pt x="101469" y="290814"/>
                      </a:cubicBezTo>
                      <a:cubicBezTo>
                        <a:pt x="102023" y="293584"/>
                        <a:pt x="103685" y="296353"/>
                        <a:pt x="105900" y="298015"/>
                      </a:cubicBezTo>
                      <a:cubicBezTo>
                        <a:pt x="113101" y="299123"/>
                        <a:pt x="118086" y="305215"/>
                        <a:pt x="123625" y="310200"/>
                      </a:cubicBezTo>
                      <a:cubicBezTo>
                        <a:pt x="136918" y="321832"/>
                        <a:pt x="149657" y="334571"/>
                        <a:pt x="161289" y="345095"/>
                      </a:cubicBezTo>
                      <a:cubicBezTo>
                        <a:pt x="162951" y="350634"/>
                        <a:pt x="165166" y="356173"/>
                        <a:pt x="172367" y="357281"/>
                      </a:cubicBezTo>
                      <a:cubicBezTo>
                        <a:pt x="174582" y="359496"/>
                        <a:pt x="175136" y="361712"/>
                        <a:pt x="176798" y="362820"/>
                      </a:cubicBezTo>
                      <a:cubicBezTo>
                        <a:pt x="179567" y="365035"/>
                        <a:pt x="182337" y="364481"/>
                        <a:pt x="185660" y="365589"/>
                      </a:cubicBezTo>
                      <a:cubicBezTo>
                        <a:pt x="188430" y="367251"/>
                        <a:pt x="191753" y="371128"/>
                        <a:pt x="195630" y="374451"/>
                      </a:cubicBezTo>
                      <a:cubicBezTo>
                        <a:pt x="216124" y="392176"/>
                        <a:pt x="236618" y="408239"/>
                        <a:pt x="256004" y="426517"/>
                      </a:cubicBezTo>
                      <a:cubicBezTo>
                        <a:pt x="259327" y="429840"/>
                        <a:pt x="263759" y="433164"/>
                        <a:pt x="265420" y="435933"/>
                      </a:cubicBezTo>
                      <a:cubicBezTo>
                        <a:pt x="268190" y="439810"/>
                        <a:pt x="268190" y="444795"/>
                        <a:pt x="274836" y="444241"/>
                      </a:cubicBezTo>
                      <a:cubicBezTo>
                        <a:pt x="293669" y="459750"/>
                        <a:pt x="313609" y="480244"/>
                        <a:pt x="334103" y="494645"/>
                      </a:cubicBezTo>
                      <a:cubicBezTo>
                        <a:pt x="337426" y="496861"/>
                        <a:pt x="341857" y="498523"/>
                        <a:pt x="344072" y="501292"/>
                      </a:cubicBezTo>
                      <a:cubicBezTo>
                        <a:pt x="348504" y="506277"/>
                        <a:pt x="349057" y="515139"/>
                        <a:pt x="359028" y="512924"/>
                      </a:cubicBezTo>
                      <a:cubicBezTo>
                        <a:pt x="361243" y="516247"/>
                        <a:pt x="367336" y="519017"/>
                        <a:pt x="371213" y="521786"/>
                      </a:cubicBezTo>
                      <a:cubicBezTo>
                        <a:pt x="374536" y="524555"/>
                        <a:pt x="372875" y="525663"/>
                        <a:pt x="375644" y="525109"/>
                      </a:cubicBezTo>
                      <a:cubicBezTo>
                        <a:pt x="383953" y="529540"/>
                        <a:pt x="398354" y="545603"/>
                        <a:pt x="408878" y="537849"/>
                      </a:cubicBezTo>
                      <a:cubicBezTo>
                        <a:pt x="419955" y="542834"/>
                        <a:pt x="427710" y="535633"/>
                        <a:pt x="437126" y="531756"/>
                      </a:cubicBezTo>
                      <a:cubicBezTo>
                        <a:pt x="444326" y="528433"/>
                        <a:pt x="452081" y="526771"/>
                        <a:pt x="458174" y="525109"/>
                      </a:cubicBezTo>
                      <a:cubicBezTo>
                        <a:pt x="473129" y="520124"/>
                        <a:pt x="485314" y="513478"/>
                        <a:pt x="497500" y="507385"/>
                      </a:cubicBezTo>
                      <a:cubicBezTo>
                        <a:pt x="516886" y="497415"/>
                        <a:pt x="536272" y="488553"/>
                        <a:pt x="555104" y="479136"/>
                      </a:cubicBezTo>
                      <a:cubicBezTo>
                        <a:pt x="561751" y="475813"/>
                        <a:pt x="567290" y="471936"/>
                        <a:pt x="573383" y="468059"/>
                      </a:cubicBezTo>
                      <a:cubicBezTo>
                        <a:pt x="598308" y="454211"/>
                        <a:pt x="624894" y="442580"/>
                        <a:pt x="650373" y="430394"/>
                      </a:cubicBezTo>
                      <a:cubicBezTo>
                        <a:pt x="676406" y="418209"/>
                        <a:pt x="704100" y="408793"/>
                        <a:pt x="726810" y="392176"/>
                      </a:cubicBezTo>
                      <a:cubicBezTo>
                        <a:pt x="731241" y="379990"/>
                        <a:pt x="722933" y="373898"/>
                        <a:pt x="712963" y="371682"/>
                      </a:cubicBezTo>
                      <a:cubicBezTo>
                        <a:pt x="713517" y="370574"/>
                        <a:pt x="714624" y="370574"/>
                        <a:pt x="714624" y="368913"/>
                      </a:cubicBezTo>
                      <a:cubicBezTo>
                        <a:pt x="713517" y="368359"/>
                        <a:pt x="712409" y="370020"/>
                        <a:pt x="711855" y="368913"/>
                      </a:cubicBezTo>
                      <a:cubicBezTo>
                        <a:pt x="713517" y="367805"/>
                        <a:pt x="717394" y="367251"/>
                        <a:pt x="716286" y="365035"/>
                      </a:cubicBezTo>
                      <a:cubicBezTo>
                        <a:pt x="713517" y="364481"/>
                        <a:pt x="711855" y="367251"/>
                        <a:pt x="710193" y="366143"/>
                      </a:cubicBezTo>
                      <a:cubicBezTo>
                        <a:pt x="708532" y="362266"/>
                        <a:pt x="707978" y="357835"/>
                        <a:pt x="706870" y="355065"/>
                      </a:cubicBezTo>
                      <a:cubicBezTo>
                        <a:pt x="707978" y="353404"/>
                        <a:pt x="710747" y="353958"/>
                        <a:pt x="710747" y="352296"/>
                      </a:cubicBezTo>
                      <a:cubicBezTo>
                        <a:pt x="709085" y="350634"/>
                        <a:pt x="706870" y="353404"/>
                        <a:pt x="705762" y="351742"/>
                      </a:cubicBezTo>
                      <a:cubicBezTo>
                        <a:pt x="706870" y="347865"/>
                        <a:pt x="705208" y="346757"/>
                        <a:pt x="705208" y="343434"/>
                      </a:cubicBezTo>
                      <a:cubicBezTo>
                        <a:pt x="706316" y="341218"/>
                        <a:pt x="710193" y="342326"/>
                        <a:pt x="710193" y="339003"/>
                      </a:cubicBezTo>
                      <a:cubicBezTo>
                        <a:pt x="709085" y="336787"/>
                        <a:pt x="705762" y="340110"/>
                        <a:pt x="705208" y="338449"/>
                      </a:cubicBezTo>
                      <a:cubicBezTo>
                        <a:pt x="704100" y="334018"/>
                        <a:pt x="706316" y="328479"/>
                        <a:pt x="707424" y="327371"/>
                      </a:cubicBezTo>
                      <a:cubicBezTo>
                        <a:pt x="706870" y="326263"/>
                        <a:pt x="704654" y="326263"/>
                        <a:pt x="705208" y="324601"/>
                      </a:cubicBezTo>
                      <a:cubicBezTo>
                        <a:pt x="706316" y="313524"/>
                        <a:pt x="704100" y="299676"/>
                        <a:pt x="710193" y="293584"/>
                      </a:cubicBezTo>
                      <a:cubicBezTo>
                        <a:pt x="710193" y="292476"/>
                        <a:pt x="707424" y="293584"/>
                        <a:pt x="708532" y="291922"/>
                      </a:cubicBezTo>
                      <a:cubicBezTo>
                        <a:pt x="713517" y="286383"/>
                        <a:pt x="724040" y="281952"/>
                        <a:pt x="717948" y="270874"/>
                      </a:cubicBezTo>
                      <a:cubicBezTo>
                        <a:pt x="705208" y="261458"/>
                        <a:pt x="693023" y="254258"/>
                        <a:pt x="679729" y="245949"/>
                      </a:cubicBezTo>
                      <a:cubicBezTo>
                        <a:pt x="642065" y="221578"/>
                        <a:pt x="604954" y="196099"/>
                        <a:pt x="568952" y="170620"/>
                      </a:cubicBezTo>
                      <a:cubicBezTo>
                        <a:pt x="554550" y="160096"/>
                        <a:pt x="539595" y="149572"/>
                        <a:pt x="525194" y="140156"/>
                      </a:cubicBezTo>
                      <a:cubicBezTo>
                        <a:pt x="479775" y="111354"/>
                        <a:pt x="436572" y="79782"/>
                        <a:pt x="393369" y="49319"/>
                      </a:cubicBezTo>
                      <a:cubicBezTo>
                        <a:pt x="375644" y="36579"/>
                        <a:pt x="355150" y="24394"/>
                        <a:pt x="339641" y="9992"/>
                      </a:cubicBezTo>
                      <a:cubicBezTo>
                        <a:pt x="336318" y="7223"/>
                        <a:pt x="332441" y="5007"/>
                        <a:pt x="329671" y="1684"/>
                      </a:cubicBezTo>
                      <a:cubicBezTo>
                        <a:pt x="326902" y="22"/>
                        <a:pt x="321363" y="-531"/>
                        <a:pt x="318594" y="576"/>
                      </a:cubicBezTo>
                      <a:cubicBezTo>
                        <a:pt x="298654" y="7777"/>
                        <a:pt x="277052" y="13316"/>
                        <a:pt x="256004" y="20516"/>
                      </a:cubicBezTo>
                      <a:cubicBezTo>
                        <a:pt x="214462" y="34364"/>
                        <a:pt x="171259" y="47657"/>
                        <a:pt x="130271" y="60950"/>
                      </a:cubicBezTo>
                      <a:cubicBezTo>
                        <a:pt x="109224" y="67597"/>
                        <a:pt x="88176" y="73690"/>
                        <a:pt x="69343" y="83106"/>
                      </a:cubicBezTo>
                      <a:cubicBezTo>
                        <a:pt x="64912" y="80336"/>
                        <a:pt x="63251" y="84767"/>
                        <a:pt x="58266" y="82552"/>
                      </a:cubicBezTo>
                      <a:cubicBezTo>
                        <a:pt x="48850" y="87537"/>
                        <a:pt x="36110" y="88091"/>
                        <a:pt x="30017" y="96953"/>
                      </a:cubicBezTo>
                      <a:cubicBezTo>
                        <a:pt x="29463" y="97507"/>
                        <a:pt x="31679" y="99169"/>
                        <a:pt x="30571" y="101938"/>
                      </a:cubicBezTo>
                      <a:cubicBezTo>
                        <a:pt x="27248" y="103600"/>
                        <a:pt x="23371" y="101938"/>
                        <a:pt x="18940" y="103046"/>
                      </a:cubicBezTo>
                      <a:cubicBezTo>
                        <a:pt x="13401" y="101938"/>
                        <a:pt x="12293" y="108585"/>
                        <a:pt x="10631" y="114124"/>
                      </a:cubicBezTo>
                      <a:cubicBezTo>
                        <a:pt x="7862" y="121878"/>
                        <a:pt x="4538" y="128525"/>
                        <a:pt x="3431" y="137387"/>
                      </a:cubicBezTo>
                      <a:cubicBezTo>
                        <a:pt x="-1000" y="165081"/>
                        <a:pt x="-3216" y="202746"/>
                        <a:pt x="10077" y="214931"/>
                      </a:cubicBezTo>
                      <a:close/>
                    </a:path>
                  </a:pathLst>
                </a:custGeom>
                <a:solidFill>
                  <a:srgbClr val="210202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BE9D4DD0-19D3-4B85-B3C2-4DF0CE209464}"/>
                    </a:ext>
                  </a:extLst>
                </p:cNvPr>
                <p:cNvSpPr/>
                <p:nvPr/>
              </p:nvSpPr>
              <p:spPr>
                <a:xfrm>
                  <a:off x="6014024" y="2670860"/>
                  <a:ext cx="39326" cy="16062"/>
                </a:xfrm>
                <a:custGeom>
                  <a:avLst/>
                  <a:gdLst>
                    <a:gd name="connsiteX0" fmla="*/ 39326 w 39326"/>
                    <a:gd name="connsiteY0" fmla="*/ 16063 h 16062"/>
                    <a:gd name="connsiteX1" fmla="*/ 0 w 39326"/>
                    <a:gd name="connsiteY1" fmla="*/ 6093 h 16062"/>
                    <a:gd name="connsiteX2" fmla="*/ 14401 w 39326"/>
                    <a:gd name="connsiteY2" fmla="*/ 0 h 16062"/>
                    <a:gd name="connsiteX3" fmla="*/ 39326 w 39326"/>
                    <a:gd name="connsiteY3" fmla="*/ 16063 h 16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326" h="16062">
                      <a:moveTo>
                        <a:pt x="39326" y="16063"/>
                      </a:moveTo>
                      <a:cubicBezTo>
                        <a:pt x="28248" y="12739"/>
                        <a:pt x="12739" y="9416"/>
                        <a:pt x="0" y="6093"/>
                      </a:cubicBezTo>
                      <a:cubicBezTo>
                        <a:pt x="4431" y="3877"/>
                        <a:pt x="11078" y="3323"/>
                        <a:pt x="14401" y="0"/>
                      </a:cubicBezTo>
                      <a:cubicBezTo>
                        <a:pt x="23817" y="4985"/>
                        <a:pt x="30464" y="11632"/>
                        <a:pt x="39326" y="160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063DDB-31CC-4411-A742-CF77FFD38918}"/>
                    </a:ext>
                  </a:extLst>
                </p:cNvPr>
                <p:cNvSpPr/>
                <p:nvPr/>
              </p:nvSpPr>
              <p:spPr>
                <a:xfrm>
                  <a:off x="5846196" y="2738435"/>
                  <a:ext cx="11631" cy="7200"/>
                </a:xfrm>
                <a:custGeom>
                  <a:avLst/>
                  <a:gdLst>
                    <a:gd name="connsiteX0" fmla="*/ 11632 w 11631"/>
                    <a:gd name="connsiteY0" fmla="*/ 0 h 7200"/>
                    <a:gd name="connsiteX1" fmla="*/ 0 w 11631"/>
                    <a:gd name="connsiteY1" fmla="*/ 7201 h 7200"/>
                    <a:gd name="connsiteX2" fmla="*/ 11632 w 11631"/>
                    <a:gd name="connsiteY2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31" h="7200">
                      <a:moveTo>
                        <a:pt x="11632" y="0"/>
                      </a:moveTo>
                      <a:cubicBezTo>
                        <a:pt x="11078" y="3877"/>
                        <a:pt x="3877" y="4985"/>
                        <a:pt x="0" y="7201"/>
                      </a:cubicBezTo>
                      <a:cubicBezTo>
                        <a:pt x="2769" y="3877"/>
                        <a:pt x="7754" y="2769"/>
                        <a:pt x="1163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6D0E32E8-61FA-4CF1-B54C-248DF1429522}"/>
                    </a:ext>
                  </a:extLst>
                </p:cNvPr>
                <p:cNvSpPr/>
                <p:nvPr/>
              </p:nvSpPr>
              <p:spPr>
                <a:xfrm>
                  <a:off x="5808770" y="2737881"/>
                  <a:ext cx="4192" cy="6092"/>
                </a:xfrm>
                <a:custGeom>
                  <a:avLst/>
                  <a:gdLst>
                    <a:gd name="connsiteX0" fmla="*/ 4192 w 4192"/>
                    <a:gd name="connsiteY0" fmla="*/ 0 h 6092"/>
                    <a:gd name="connsiteX1" fmla="*/ 315 w 4192"/>
                    <a:gd name="connsiteY1" fmla="*/ 6093 h 6092"/>
                    <a:gd name="connsiteX2" fmla="*/ 869 w 4192"/>
                    <a:gd name="connsiteY2" fmla="*/ 554 h 6092"/>
                    <a:gd name="connsiteX3" fmla="*/ 4192 w 4192"/>
                    <a:gd name="connsiteY3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2" h="6092">
                      <a:moveTo>
                        <a:pt x="4192" y="0"/>
                      </a:moveTo>
                      <a:cubicBezTo>
                        <a:pt x="4192" y="3323"/>
                        <a:pt x="2530" y="5539"/>
                        <a:pt x="315" y="6093"/>
                      </a:cubicBezTo>
                      <a:cubicBezTo>
                        <a:pt x="-793" y="4431"/>
                        <a:pt x="1423" y="2769"/>
                        <a:pt x="869" y="554"/>
                      </a:cubicBezTo>
                      <a:cubicBezTo>
                        <a:pt x="1423" y="554"/>
                        <a:pt x="3084" y="554"/>
                        <a:pt x="419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75C49ADC-0126-482B-8728-5D114AB4497F}"/>
                    </a:ext>
                  </a:extLst>
                </p:cNvPr>
                <p:cNvSpPr/>
                <p:nvPr/>
              </p:nvSpPr>
              <p:spPr>
                <a:xfrm>
                  <a:off x="5801884" y="2739392"/>
                  <a:ext cx="5538" cy="8459"/>
                </a:xfrm>
                <a:custGeom>
                  <a:avLst/>
                  <a:gdLst>
                    <a:gd name="connsiteX0" fmla="*/ 5539 w 5538"/>
                    <a:gd name="connsiteY0" fmla="*/ 151 h 8459"/>
                    <a:gd name="connsiteX1" fmla="*/ 0 w 5538"/>
                    <a:gd name="connsiteY1" fmla="*/ 8459 h 8459"/>
                    <a:gd name="connsiteX2" fmla="*/ 1108 w 5538"/>
                    <a:gd name="connsiteY2" fmla="*/ 1259 h 8459"/>
                    <a:gd name="connsiteX3" fmla="*/ 5539 w 5538"/>
                    <a:gd name="connsiteY3" fmla="*/ 151 h 8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38" h="8459">
                      <a:moveTo>
                        <a:pt x="5539" y="151"/>
                      </a:moveTo>
                      <a:cubicBezTo>
                        <a:pt x="4431" y="3474"/>
                        <a:pt x="4431" y="8459"/>
                        <a:pt x="0" y="8459"/>
                      </a:cubicBezTo>
                      <a:cubicBezTo>
                        <a:pt x="0" y="5690"/>
                        <a:pt x="554" y="3474"/>
                        <a:pt x="1108" y="1259"/>
                      </a:cubicBezTo>
                      <a:cubicBezTo>
                        <a:pt x="2769" y="705"/>
                        <a:pt x="3323" y="-403"/>
                        <a:pt x="5539" y="15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84514872-850B-47E4-8064-B7A574076ADC}"/>
                    </a:ext>
                  </a:extLst>
                </p:cNvPr>
                <p:cNvSpPr/>
                <p:nvPr/>
              </p:nvSpPr>
              <p:spPr>
                <a:xfrm>
                  <a:off x="5839549" y="2745081"/>
                  <a:ext cx="13847" cy="10523"/>
                </a:xfrm>
                <a:custGeom>
                  <a:avLst/>
                  <a:gdLst>
                    <a:gd name="connsiteX0" fmla="*/ 13847 w 13847"/>
                    <a:gd name="connsiteY0" fmla="*/ 0 h 10523"/>
                    <a:gd name="connsiteX1" fmla="*/ 0 w 13847"/>
                    <a:gd name="connsiteY1" fmla="*/ 10524 h 10523"/>
                    <a:gd name="connsiteX2" fmla="*/ 13847 w 13847"/>
                    <a:gd name="connsiteY2" fmla="*/ 0 h 1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7" h="10523">
                      <a:moveTo>
                        <a:pt x="13847" y="0"/>
                      </a:moveTo>
                      <a:cubicBezTo>
                        <a:pt x="11078" y="6093"/>
                        <a:pt x="4985" y="7201"/>
                        <a:pt x="0" y="10524"/>
                      </a:cubicBezTo>
                      <a:cubicBezTo>
                        <a:pt x="1108" y="4985"/>
                        <a:pt x="8308" y="2769"/>
                        <a:pt x="1384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C34C8A5C-7B14-4526-B033-5C92B9D59CC4}"/>
                    </a:ext>
                  </a:extLst>
                </p:cNvPr>
                <p:cNvSpPr/>
                <p:nvPr/>
              </p:nvSpPr>
              <p:spPr>
                <a:xfrm>
                  <a:off x="5797453" y="2741758"/>
                  <a:ext cx="3323" cy="9416"/>
                </a:xfrm>
                <a:custGeom>
                  <a:avLst/>
                  <a:gdLst>
                    <a:gd name="connsiteX0" fmla="*/ 1662 w 3323"/>
                    <a:gd name="connsiteY0" fmla="*/ 0 h 9416"/>
                    <a:gd name="connsiteX1" fmla="*/ 3323 w 3323"/>
                    <a:gd name="connsiteY1" fmla="*/ 0 h 9416"/>
                    <a:gd name="connsiteX2" fmla="*/ 0 w 3323"/>
                    <a:gd name="connsiteY2" fmla="*/ 9416 h 9416"/>
                    <a:gd name="connsiteX3" fmla="*/ 1662 w 3323"/>
                    <a:gd name="connsiteY3" fmla="*/ 0 h 9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23" h="9416">
                      <a:moveTo>
                        <a:pt x="1662" y="0"/>
                      </a:moveTo>
                      <a:cubicBezTo>
                        <a:pt x="2216" y="0"/>
                        <a:pt x="2769" y="0"/>
                        <a:pt x="3323" y="0"/>
                      </a:cubicBezTo>
                      <a:cubicBezTo>
                        <a:pt x="2216" y="2769"/>
                        <a:pt x="3323" y="8862"/>
                        <a:pt x="0" y="9416"/>
                      </a:cubicBezTo>
                      <a:cubicBezTo>
                        <a:pt x="554" y="6093"/>
                        <a:pt x="554" y="2769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C1DC1883-176A-47FA-A763-07CD17CFF041}"/>
                    </a:ext>
                  </a:extLst>
                </p:cNvPr>
                <p:cNvSpPr/>
                <p:nvPr/>
              </p:nvSpPr>
              <p:spPr>
                <a:xfrm>
                  <a:off x="5824655" y="2744527"/>
                  <a:ext cx="7631" cy="8862"/>
                </a:xfrm>
                <a:custGeom>
                  <a:avLst/>
                  <a:gdLst>
                    <a:gd name="connsiteX0" fmla="*/ 7139 w 7631"/>
                    <a:gd name="connsiteY0" fmla="*/ 0 h 8862"/>
                    <a:gd name="connsiteX1" fmla="*/ 7139 w 7631"/>
                    <a:gd name="connsiteY1" fmla="*/ 5539 h 8862"/>
                    <a:gd name="connsiteX2" fmla="*/ 492 w 7631"/>
                    <a:gd name="connsiteY2" fmla="*/ 8862 h 8862"/>
                    <a:gd name="connsiteX3" fmla="*/ 492 w 7631"/>
                    <a:gd name="connsiteY3" fmla="*/ 3323 h 8862"/>
                    <a:gd name="connsiteX4" fmla="*/ 7139 w 7631"/>
                    <a:gd name="connsiteY4" fmla="*/ 0 h 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31" h="8862">
                      <a:moveTo>
                        <a:pt x="7139" y="0"/>
                      </a:moveTo>
                      <a:cubicBezTo>
                        <a:pt x="8247" y="1108"/>
                        <a:pt x="7139" y="3877"/>
                        <a:pt x="7139" y="5539"/>
                      </a:cubicBezTo>
                      <a:cubicBezTo>
                        <a:pt x="4923" y="6093"/>
                        <a:pt x="2708" y="7754"/>
                        <a:pt x="492" y="8862"/>
                      </a:cubicBezTo>
                      <a:cubicBezTo>
                        <a:pt x="-615" y="7754"/>
                        <a:pt x="492" y="4985"/>
                        <a:pt x="492" y="3323"/>
                      </a:cubicBezTo>
                      <a:cubicBezTo>
                        <a:pt x="3262" y="2769"/>
                        <a:pt x="4923" y="1662"/>
                        <a:pt x="71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193E5BD0-B3D8-4140-98EE-9C97B166D823}"/>
                    </a:ext>
                  </a:extLst>
                </p:cNvPr>
                <p:cNvSpPr/>
                <p:nvPr/>
              </p:nvSpPr>
              <p:spPr>
                <a:xfrm>
                  <a:off x="5836533" y="2745635"/>
                  <a:ext cx="8000" cy="5538"/>
                </a:xfrm>
                <a:custGeom>
                  <a:avLst/>
                  <a:gdLst>
                    <a:gd name="connsiteX0" fmla="*/ 8001 w 8000"/>
                    <a:gd name="connsiteY0" fmla="*/ 0 h 5538"/>
                    <a:gd name="connsiteX1" fmla="*/ 247 w 8000"/>
                    <a:gd name="connsiteY1" fmla="*/ 5539 h 5538"/>
                    <a:gd name="connsiteX2" fmla="*/ 8001 w 8000"/>
                    <a:gd name="connsiteY2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000" h="5538">
                      <a:moveTo>
                        <a:pt x="8001" y="0"/>
                      </a:moveTo>
                      <a:cubicBezTo>
                        <a:pt x="8001" y="2769"/>
                        <a:pt x="2462" y="3323"/>
                        <a:pt x="247" y="5539"/>
                      </a:cubicBezTo>
                      <a:cubicBezTo>
                        <a:pt x="-1415" y="2769"/>
                        <a:pt x="5785" y="2216"/>
                        <a:pt x="800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624408AA-4BBC-4935-AF6D-E90318ED20AD}"/>
                    </a:ext>
                  </a:extLst>
                </p:cNvPr>
                <p:cNvSpPr/>
                <p:nvPr/>
              </p:nvSpPr>
              <p:spPr>
                <a:xfrm>
                  <a:off x="5791360" y="2743395"/>
                  <a:ext cx="4431" cy="11656"/>
                </a:xfrm>
                <a:custGeom>
                  <a:avLst/>
                  <a:gdLst>
                    <a:gd name="connsiteX0" fmla="*/ 4431 w 4431"/>
                    <a:gd name="connsiteY0" fmla="*/ 25 h 11656"/>
                    <a:gd name="connsiteX1" fmla="*/ 0 w 4431"/>
                    <a:gd name="connsiteY1" fmla="*/ 11657 h 11656"/>
                    <a:gd name="connsiteX2" fmla="*/ 4431 w 4431"/>
                    <a:gd name="connsiteY2" fmla="*/ 25 h 11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11656">
                      <a:moveTo>
                        <a:pt x="4431" y="25"/>
                      </a:moveTo>
                      <a:cubicBezTo>
                        <a:pt x="3323" y="4456"/>
                        <a:pt x="3877" y="10549"/>
                        <a:pt x="0" y="11657"/>
                      </a:cubicBezTo>
                      <a:cubicBezTo>
                        <a:pt x="554" y="8333"/>
                        <a:pt x="-554" y="-529"/>
                        <a:pt x="4431" y="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B12DF1A4-2901-4962-90D3-4D6B221FC42E}"/>
                    </a:ext>
                  </a:extLst>
                </p:cNvPr>
                <p:cNvSpPr/>
                <p:nvPr/>
              </p:nvSpPr>
              <p:spPr>
                <a:xfrm>
                  <a:off x="5806316" y="2746189"/>
                  <a:ext cx="4749" cy="9970"/>
                </a:xfrm>
                <a:custGeom>
                  <a:avLst/>
                  <a:gdLst>
                    <a:gd name="connsiteX0" fmla="*/ 3877 w 4749"/>
                    <a:gd name="connsiteY0" fmla="*/ 7754 h 9970"/>
                    <a:gd name="connsiteX1" fmla="*/ 0 w 4749"/>
                    <a:gd name="connsiteY1" fmla="*/ 9970 h 9970"/>
                    <a:gd name="connsiteX2" fmla="*/ 3877 w 4749"/>
                    <a:gd name="connsiteY2" fmla="*/ 0 h 9970"/>
                    <a:gd name="connsiteX3" fmla="*/ 3877 w 4749"/>
                    <a:gd name="connsiteY3" fmla="*/ 7754 h 9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49" h="9970">
                      <a:moveTo>
                        <a:pt x="3877" y="7754"/>
                      </a:moveTo>
                      <a:cubicBezTo>
                        <a:pt x="2216" y="8308"/>
                        <a:pt x="1662" y="9416"/>
                        <a:pt x="0" y="9970"/>
                      </a:cubicBezTo>
                      <a:cubicBezTo>
                        <a:pt x="1108" y="6093"/>
                        <a:pt x="554" y="1108"/>
                        <a:pt x="3877" y="0"/>
                      </a:cubicBezTo>
                      <a:cubicBezTo>
                        <a:pt x="6093" y="554"/>
                        <a:pt x="3323" y="4431"/>
                        <a:pt x="3877" y="77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4A55DC0F-BE1F-4AA1-BCD8-16E052805704}"/>
                    </a:ext>
                  </a:extLst>
                </p:cNvPr>
                <p:cNvSpPr/>
                <p:nvPr/>
              </p:nvSpPr>
              <p:spPr>
                <a:xfrm>
                  <a:off x="5786231" y="2745081"/>
                  <a:ext cx="2661" cy="13293"/>
                </a:xfrm>
                <a:custGeom>
                  <a:avLst/>
                  <a:gdLst>
                    <a:gd name="connsiteX0" fmla="*/ 2360 w 2661"/>
                    <a:gd name="connsiteY0" fmla="*/ 0 h 13293"/>
                    <a:gd name="connsiteX1" fmla="*/ 144 w 2661"/>
                    <a:gd name="connsiteY1" fmla="*/ 13293 h 13293"/>
                    <a:gd name="connsiteX2" fmla="*/ 2360 w 2661"/>
                    <a:gd name="connsiteY2" fmla="*/ 0 h 132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61" h="13293">
                      <a:moveTo>
                        <a:pt x="2360" y="0"/>
                      </a:moveTo>
                      <a:cubicBezTo>
                        <a:pt x="3467" y="2769"/>
                        <a:pt x="1252" y="10524"/>
                        <a:pt x="144" y="13293"/>
                      </a:cubicBezTo>
                      <a:cubicBezTo>
                        <a:pt x="-410" y="9416"/>
                        <a:pt x="698" y="2769"/>
                        <a:pt x="236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A0808BE5-990E-4076-99D6-56C992D42E03}"/>
                    </a:ext>
                  </a:extLst>
                </p:cNvPr>
                <p:cNvSpPr/>
                <p:nvPr/>
              </p:nvSpPr>
              <p:spPr>
                <a:xfrm>
                  <a:off x="5833322" y="2750510"/>
                  <a:ext cx="2461" cy="2325"/>
                </a:xfrm>
                <a:custGeom>
                  <a:avLst/>
                  <a:gdLst>
                    <a:gd name="connsiteX0" fmla="*/ 2350 w 2461"/>
                    <a:gd name="connsiteY0" fmla="*/ 110 h 2325"/>
                    <a:gd name="connsiteX1" fmla="*/ 688 w 2461"/>
                    <a:gd name="connsiteY1" fmla="*/ 2326 h 2325"/>
                    <a:gd name="connsiteX2" fmla="*/ 2350 w 2461"/>
                    <a:gd name="connsiteY2" fmla="*/ 110 h 2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61" h="2325">
                      <a:moveTo>
                        <a:pt x="2350" y="110"/>
                      </a:moveTo>
                      <a:cubicBezTo>
                        <a:pt x="2904" y="1772"/>
                        <a:pt x="1242" y="1772"/>
                        <a:pt x="688" y="2326"/>
                      </a:cubicBezTo>
                      <a:cubicBezTo>
                        <a:pt x="-973" y="1218"/>
                        <a:pt x="688" y="-444"/>
                        <a:pt x="2350" y="1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898B2DF3-BF64-4195-B626-C53A269B57AA}"/>
                    </a:ext>
                  </a:extLst>
                </p:cNvPr>
                <p:cNvSpPr/>
                <p:nvPr/>
              </p:nvSpPr>
              <p:spPr>
                <a:xfrm>
                  <a:off x="5781390" y="2747067"/>
                  <a:ext cx="3323" cy="14076"/>
                </a:xfrm>
                <a:custGeom>
                  <a:avLst/>
                  <a:gdLst>
                    <a:gd name="connsiteX0" fmla="*/ 3323 w 3323"/>
                    <a:gd name="connsiteY0" fmla="*/ 229 h 14076"/>
                    <a:gd name="connsiteX1" fmla="*/ 0 w 3323"/>
                    <a:gd name="connsiteY1" fmla="*/ 14077 h 14076"/>
                    <a:gd name="connsiteX2" fmla="*/ 554 w 3323"/>
                    <a:gd name="connsiteY2" fmla="*/ 783 h 14076"/>
                    <a:gd name="connsiteX3" fmla="*/ 3323 w 3323"/>
                    <a:gd name="connsiteY3" fmla="*/ 229 h 14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23" h="14076">
                      <a:moveTo>
                        <a:pt x="3323" y="229"/>
                      </a:moveTo>
                      <a:cubicBezTo>
                        <a:pt x="1662" y="4107"/>
                        <a:pt x="2216" y="11307"/>
                        <a:pt x="0" y="14077"/>
                      </a:cubicBezTo>
                      <a:cubicBezTo>
                        <a:pt x="554" y="10199"/>
                        <a:pt x="3323" y="3553"/>
                        <a:pt x="554" y="783"/>
                      </a:cubicBezTo>
                      <a:cubicBezTo>
                        <a:pt x="1108" y="229"/>
                        <a:pt x="2216" y="-324"/>
                        <a:pt x="3323" y="22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758E2366-55FE-46C7-AFB8-A9132E310615}"/>
                    </a:ext>
                  </a:extLst>
                </p:cNvPr>
                <p:cNvSpPr/>
                <p:nvPr/>
              </p:nvSpPr>
              <p:spPr>
                <a:xfrm>
                  <a:off x="5819581" y="2750013"/>
                  <a:ext cx="3350" cy="6146"/>
                </a:xfrm>
                <a:custGeom>
                  <a:avLst/>
                  <a:gdLst>
                    <a:gd name="connsiteX0" fmla="*/ 3351 w 3350"/>
                    <a:gd name="connsiteY0" fmla="*/ 53 h 6146"/>
                    <a:gd name="connsiteX1" fmla="*/ 2797 w 3350"/>
                    <a:gd name="connsiteY1" fmla="*/ 5038 h 6146"/>
                    <a:gd name="connsiteX2" fmla="*/ 27 w 3350"/>
                    <a:gd name="connsiteY2" fmla="*/ 6146 h 6146"/>
                    <a:gd name="connsiteX3" fmla="*/ 3351 w 3350"/>
                    <a:gd name="connsiteY3" fmla="*/ 53 h 6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50" h="6146">
                      <a:moveTo>
                        <a:pt x="3351" y="53"/>
                      </a:moveTo>
                      <a:cubicBezTo>
                        <a:pt x="3351" y="1715"/>
                        <a:pt x="3351" y="3377"/>
                        <a:pt x="2797" y="5038"/>
                      </a:cubicBezTo>
                      <a:cubicBezTo>
                        <a:pt x="1689" y="5038"/>
                        <a:pt x="1135" y="6146"/>
                        <a:pt x="27" y="6146"/>
                      </a:cubicBezTo>
                      <a:cubicBezTo>
                        <a:pt x="27" y="3377"/>
                        <a:pt x="-527" y="-501"/>
                        <a:pt x="3351" y="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01B9C17C-B787-4A49-BAE9-4F28E1B4A953}"/>
                    </a:ext>
                  </a:extLst>
                </p:cNvPr>
                <p:cNvSpPr/>
                <p:nvPr/>
              </p:nvSpPr>
              <p:spPr>
                <a:xfrm>
                  <a:off x="5776405" y="2747851"/>
                  <a:ext cx="4431" cy="17170"/>
                </a:xfrm>
                <a:custGeom>
                  <a:avLst/>
                  <a:gdLst>
                    <a:gd name="connsiteX0" fmla="*/ 4431 w 4431"/>
                    <a:gd name="connsiteY0" fmla="*/ 0 h 17170"/>
                    <a:gd name="connsiteX1" fmla="*/ 0 w 4431"/>
                    <a:gd name="connsiteY1" fmla="*/ 17171 h 17170"/>
                    <a:gd name="connsiteX2" fmla="*/ 2216 w 4431"/>
                    <a:gd name="connsiteY2" fmla="*/ 1108 h 17170"/>
                    <a:gd name="connsiteX3" fmla="*/ 4431 w 4431"/>
                    <a:gd name="connsiteY3" fmla="*/ 0 h 17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31" h="17170">
                      <a:moveTo>
                        <a:pt x="4431" y="0"/>
                      </a:moveTo>
                      <a:cubicBezTo>
                        <a:pt x="2769" y="3323"/>
                        <a:pt x="2769" y="13293"/>
                        <a:pt x="0" y="17171"/>
                      </a:cubicBezTo>
                      <a:cubicBezTo>
                        <a:pt x="1108" y="12186"/>
                        <a:pt x="1108" y="6647"/>
                        <a:pt x="2216" y="1108"/>
                      </a:cubicBezTo>
                      <a:cubicBezTo>
                        <a:pt x="2769" y="554"/>
                        <a:pt x="3877" y="554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9ED3641E-0CA8-442A-A839-B3ADF320A06C}"/>
                    </a:ext>
                  </a:extLst>
                </p:cNvPr>
                <p:cNvSpPr/>
                <p:nvPr/>
              </p:nvSpPr>
              <p:spPr>
                <a:xfrm>
                  <a:off x="5800462" y="2749512"/>
                  <a:ext cx="3988" cy="9969"/>
                </a:xfrm>
                <a:custGeom>
                  <a:avLst/>
                  <a:gdLst>
                    <a:gd name="connsiteX0" fmla="*/ 315 w 3988"/>
                    <a:gd name="connsiteY0" fmla="*/ 9970 h 9969"/>
                    <a:gd name="connsiteX1" fmla="*/ 869 w 3988"/>
                    <a:gd name="connsiteY1" fmla="*/ 1662 h 9969"/>
                    <a:gd name="connsiteX2" fmla="*/ 3084 w 3988"/>
                    <a:gd name="connsiteY2" fmla="*/ 0 h 9969"/>
                    <a:gd name="connsiteX3" fmla="*/ 315 w 3988"/>
                    <a:gd name="connsiteY3" fmla="*/ 9970 h 9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88" h="9969">
                      <a:moveTo>
                        <a:pt x="315" y="9970"/>
                      </a:moveTo>
                      <a:cubicBezTo>
                        <a:pt x="-793" y="7201"/>
                        <a:pt x="1423" y="4431"/>
                        <a:pt x="869" y="1662"/>
                      </a:cubicBezTo>
                      <a:cubicBezTo>
                        <a:pt x="1423" y="1108"/>
                        <a:pt x="3084" y="1108"/>
                        <a:pt x="3084" y="0"/>
                      </a:cubicBezTo>
                      <a:cubicBezTo>
                        <a:pt x="5300" y="2769"/>
                        <a:pt x="3084" y="9416"/>
                        <a:pt x="315" y="99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D27A39B4-BCB6-4DDD-818B-DE26349C2701}"/>
                    </a:ext>
                  </a:extLst>
                </p:cNvPr>
                <p:cNvSpPr/>
                <p:nvPr/>
              </p:nvSpPr>
              <p:spPr>
                <a:xfrm>
                  <a:off x="5836779" y="2752282"/>
                  <a:ext cx="3323" cy="3877"/>
                </a:xfrm>
                <a:custGeom>
                  <a:avLst/>
                  <a:gdLst>
                    <a:gd name="connsiteX0" fmla="*/ 3323 w 3323"/>
                    <a:gd name="connsiteY0" fmla="*/ 0 h 3877"/>
                    <a:gd name="connsiteX1" fmla="*/ 554 w 3323"/>
                    <a:gd name="connsiteY1" fmla="*/ 3877 h 3877"/>
                    <a:gd name="connsiteX2" fmla="*/ 0 w 3323"/>
                    <a:gd name="connsiteY2" fmla="*/ 1662 h 3877"/>
                    <a:gd name="connsiteX3" fmla="*/ 3323 w 3323"/>
                    <a:gd name="connsiteY3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23" h="3877">
                      <a:moveTo>
                        <a:pt x="3323" y="0"/>
                      </a:moveTo>
                      <a:cubicBezTo>
                        <a:pt x="2769" y="1662"/>
                        <a:pt x="1108" y="2216"/>
                        <a:pt x="554" y="3877"/>
                      </a:cubicBezTo>
                      <a:cubicBezTo>
                        <a:pt x="0" y="3323"/>
                        <a:pt x="0" y="2216"/>
                        <a:pt x="0" y="1662"/>
                      </a:cubicBezTo>
                      <a:cubicBezTo>
                        <a:pt x="1108" y="1108"/>
                        <a:pt x="1662" y="0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ECDAE0E0-A420-457E-8EDE-48F2E18713BF}"/>
                    </a:ext>
                  </a:extLst>
                </p:cNvPr>
                <p:cNvSpPr/>
                <p:nvPr/>
              </p:nvSpPr>
              <p:spPr>
                <a:xfrm>
                  <a:off x="5817393" y="2751728"/>
                  <a:ext cx="1488" cy="5538"/>
                </a:xfrm>
                <a:custGeom>
                  <a:avLst/>
                  <a:gdLst>
                    <a:gd name="connsiteX0" fmla="*/ 1108 w 1488"/>
                    <a:gd name="connsiteY0" fmla="*/ 0 h 5538"/>
                    <a:gd name="connsiteX1" fmla="*/ 554 w 1488"/>
                    <a:gd name="connsiteY1" fmla="*/ 5539 h 5538"/>
                    <a:gd name="connsiteX2" fmla="*/ 1108 w 1488"/>
                    <a:gd name="connsiteY2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88" h="5538">
                      <a:moveTo>
                        <a:pt x="1108" y="0"/>
                      </a:moveTo>
                      <a:cubicBezTo>
                        <a:pt x="2216" y="1662"/>
                        <a:pt x="554" y="3323"/>
                        <a:pt x="554" y="5539"/>
                      </a:cubicBezTo>
                      <a:cubicBezTo>
                        <a:pt x="0" y="5539"/>
                        <a:pt x="-554" y="554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5648BFD6-63D2-4C98-AAD0-C9D3EEADED9C}"/>
                    </a:ext>
                  </a:extLst>
                </p:cNvPr>
                <p:cNvSpPr/>
                <p:nvPr/>
              </p:nvSpPr>
              <p:spPr>
                <a:xfrm>
                  <a:off x="5824594" y="2752836"/>
                  <a:ext cx="6646" cy="4431"/>
                </a:xfrm>
                <a:custGeom>
                  <a:avLst/>
                  <a:gdLst>
                    <a:gd name="connsiteX0" fmla="*/ 6647 w 6646"/>
                    <a:gd name="connsiteY0" fmla="*/ 0 h 4431"/>
                    <a:gd name="connsiteX1" fmla="*/ 0 w 6646"/>
                    <a:gd name="connsiteY1" fmla="*/ 4431 h 4431"/>
                    <a:gd name="connsiteX2" fmla="*/ 6647 w 6646"/>
                    <a:gd name="connsiteY2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4431">
                      <a:moveTo>
                        <a:pt x="6647" y="0"/>
                      </a:moveTo>
                      <a:cubicBezTo>
                        <a:pt x="4985" y="2216"/>
                        <a:pt x="2769" y="3323"/>
                        <a:pt x="0" y="4431"/>
                      </a:cubicBezTo>
                      <a:cubicBezTo>
                        <a:pt x="1108" y="1662"/>
                        <a:pt x="4985" y="0"/>
                        <a:pt x="664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94F48088-70CD-4F53-A9B0-138ECA115CDE}"/>
                    </a:ext>
                  </a:extLst>
                </p:cNvPr>
                <p:cNvSpPr/>
                <p:nvPr/>
              </p:nvSpPr>
              <p:spPr>
                <a:xfrm>
                  <a:off x="5837523" y="2753944"/>
                  <a:ext cx="8704" cy="13293"/>
                </a:xfrm>
                <a:custGeom>
                  <a:avLst/>
                  <a:gdLst>
                    <a:gd name="connsiteX0" fmla="*/ 8672 w 8704"/>
                    <a:gd name="connsiteY0" fmla="*/ 0 h 13293"/>
                    <a:gd name="connsiteX1" fmla="*/ 918 w 8704"/>
                    <a:gd name="connsiteY1" fmla="*/ 13293 h 13293"/>
                    <a:gd name="connsiteX2" fmla="*/ 364 w 8704"/>
                    <a:gd name="connsiteY2" fmla="*/ 4985 h 13293"/>
                    <a:gd name="connsiteX3" fmla="*/ 8672 w 8704"/>
                    <a:gd name="connsiteY3" fmla="*/ 0 h 132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04" h="13293">
                      <a:moveTo>
                        <a:pt x="8672" y="0"/>
                      </a:moveTo>
                      <a:cubicBezTo>
                        <a:pt x="9226" y="3323"/>
                        <a:pt x="2579" y="8862"/>
                        <a:pt x="918" y="13293"/>
                      </a:cubicBezTo>
                      <a:cubicBezTo>
                        <a:pt x="-190" y="11078"/>
                        <a:pt x="-190" y="8308"/>
                        <a:pt x="364" y="4985"/>
                      </a:cubicBezTo>
                      <a:cubicBezTo>
                        <a:pt x="3133" y="3877"/>
                        <a:pt x="5903" y="2216"/>
                        <a:pt x="867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F4F66733-BAE4-4AD2-861B-D7C8BFAC77C9}"/>
                    </a:ext>
                  </a:extLst>
                </p:cNvPr>
                <p:cNvSpPr/>
                <p:nvPr/>
              </p:nvSpPr>
              <p:spPr>
                <a:xfrm>
                  <a:off x="5811916" y="2753390"/>
                  <a:ext cx="3614" cy="7754"/>
                </a:xfrm>
                <a:custGeom>
                  <a:avLst/>
                  <a:gdLst>
                    <a:gd name="connsiteX0" fmla="*/ 3262 w 3614"/>
                    <a:gd name="connsiteY0" fmla="*/ 0 h 7754"/>
                    <a:gd name="connsiteX1" fmla="*/ 492 w 3614"/>
                    <a:gd name="connsiteY1" fmla="*/ 7754 h 7754"/>
                    <a:gd name="connsiteX2" fmla="*/ 492 w 3614"/>
                    <a:gd name="connsiteY2" fmla="*/ 1662 h 7754"/>
                    <a:gd name="connsiteX3" fmla="*/ 3262 w 3614"/>
                    <a:gd name="connsiteY3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14" h="7754">
                      <a:moveTo>
                        <a:pt x="3262" y="0"/>
                      </a:moveTo>
                      <a:cubicBezTo>
                        <a:pt x="4370" y="3323"/>
                        <a:pt x="2708" y="7201"/>
                        <a:pt x="492" y="7754"/>
                      </a:cubicBezTo>
                      <a:cubicBezTo>
                        <a:pt x="-615" y="6647"/>
                        <a:pt x="492" y="3323"/>
                        <a:pt x="492" y="1662"/>
                      </a:cubicBezTo>
                      <a:cubicBezTo>
                        <a:pt x="1600" y="1108"/>
                        <a:pt x="2708" y="554"/>
                        <a:pt x="32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00D77277-C561-4FD5-973B-210967FFF5A3}"/>
                    </a:ext>
                  </a:extLst>
                </p:cNvPr>
                <p:cNvSpPr/>
                <p:nvPr/>
              </p:nvSpPr>
              <p:spPr>
                <a:xfrm>
                  <a:off x="5833227" y="2754497"/>
                  <a:ext cx="2429" cy="4478"/>
                </a:xfrm>
                <a:custGeom>
                  <a:avLst/>
                  <a:gdLst>
                    <a:gd name="connsiteX0" fmla="*/ 1337 w 2429"/>
                    <a:gd name="connsiteY0" fmla="*/ 0 h 4478"/>
                    <a:gd name="connsiteX1" fmla="*/ 783 w 2429"/>
                    <a:gd name="connsiteY1" fmla="*/ 4431 h 4478"/>
                    <a:gd name="connsiteX2" fmla="*/ 229 w 2429"/>
                    <a:gd name="connsiteY2" fmla="*/ 554 h 4478"/>
                    <a:gd name="connsiteX3" fmla="*/ 1337 w 2429"/>
                    <a:gd name="connsiteY3" fmla="*/ 0 h 4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29" h="4478">
                      <a:moveTo>
                        <a:pt x="1337" y="0"/>
                      </a:moveTo>
                      <a:cubicBezTo>
                        <a:pt x="3553" y="554"/>
                        <a:pt x="1891" y="4985"/>
                        <a:pt x="783" y="4431"/>
                      </a:cubicBezTo>
                      <a:cubicBezTo>
                        <a:pt x="229" y="3877"/>
                        <a:pt x="-324" y="2216"/>
                        <a:pt x="229" y="554"/>
                      </a:cubicBezTo>
                      <a:cubicBezTo>
                        <a:pt x="229" y="554"/>
                        <a:pt x="1337" y="1108"/>
                        <a:pt x="133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CE3ED62F-C4C8-455F-88E5-331805CF0601}"/>
                    </a:ext>
                  </a:extLst>
                </p:cNvPr>
                <p:cNvSpPr/>
                <p:nvPr/>
              </p:nvSpPr>
              <p:spPr>
                <a:xfrm>
                  <a:off x="5768910" y="2751157"/>
                  <a:ext cx="3617" cy="13864"/>
                </a:xfrm>
                <a:custGeom>
                  <a:avLst/>
                  <a:gdLst>
                    <a:gd name="connsiteX0" fmla="*/ 3618 w 3617"/>
                    <a:gd name="connsiteY0" fmla="*/ 18 h 13864"/>
                    <a:gd name="connsiteX1" fmla="*/ 1402 w 3617"/>
                    <a:gd name="connsiteY1" fmla="*/ 13865 h 13864"/>
                    <a:gd name="connsiteX2" fmla="*/ 3618 w 3617"/>
                    <a:gd name="connsiteY2" fmla="*/ 18 h 13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17" h="13864">
                      <a:moveTo>
                        <a:pt x="3618" y="18"/>
                      </a:moveTo>
                      <a:cubicBezTo>
                        <a:pt x="2510" y="4449"/>
                        <a:pt x="1956" y="8880"/>
                        <a:pt x="1402" y="13865"/>
                      </a:cubicBezTo>
                      <a:cubicBezTo>
                        <a:pt x="-259" y="12203"/>
                        <a:pt x="-1367" y="-536"/>
                        <a:pt x="3618" y="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63B17970-C585-4F88-8830-12C70EBDE13B}"/>
                    </a:ext>
                  </a:extLst>
                </p:cNvPr>
                <p:cNvSpPr/>
                <p:nvPr/>
              </p:nvSpPr>
              <p:spPr>
                <a:xfrm>
                  <a:off x="5795238" y="2753390"/>
                  <a:ext cx="2750" cy="9416"/>
                </a:xfrm>
                <a:custGeom>
                  <a:avLst/>
                  <a:gdLst>
                    <a:gd name="connsiteX0" fmla="*/ 2216 w 2750"/>
                    <a:gd name="connsiteY0" fmla="*/ 0 h 9416"/>
                    <a:gd name="connsiteX1" fmla="*/ 0 w 2750"/>
                    <a:gd name="connsiteY1" fmla="*/ 9416 h 9416"/>
                    <a:gd name="connsiteX2" fmla="*/ 2216 w 2750"/>
                    <a:gd name="connsiteY2" fmla="*/ 0 h 9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50" h="9416">
                      <a:moveTo>
                        <a:pt x="2216" y="0"/>
                      </a:moveTo>
                      <a:cubicBezTo>
                        <a:pt x="3323" y="1108"/>
                        <a:pt x="2769" y="8862"/>
                        <a:pt x="0" y="9416"/>
                      </a:cubicBezTo>
                      <a:cubicBezTo>
                        <a:pt x="1108" y="6647"/>
                        <a:pt x="554" y="1662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E6BEF992-DE5B-4423-90A5-87EFC8C1F96E}"/>
                    </a:ext>
                  </a:extLst>
                </p:cNvPr>
                <p:cNvSpPr/>
                <p:nvPr/>
              </p:nvSpPr>
              <p:spPr>
                <a:xfrm>
                  <a:off x="5824655" y="2757240"/>
                  <a:ext cx="7296" cy="7781"/>
                </a:xfrm>
                <a:custGeom>
                  <a:avLst/>
                  <a:gdLst>
                    <a:gd name="connsiteX0" fmla="*/ 492 w 7296"/>
                    <a:gd name="connsiteY0" fmla="*/ 7782 h 7781"/>
                    <a:gd name="connsiteX1" fmla="*/ 492 w 7296"/>
                    <a:gd name="connsiteY1" fmla="*/ 2797 h 7781"/>
                    <a:gd name="connsiteX2" fmla="*/ 7139 w 7296"/>
                    <a:gd name="connsiteY2" fmla="*/ 3350 h 7781"/>
                    <a:gd name="connsiteX3" fmla="*/ 492 w 7296"/>
                    <a:gd name="connsiteY3" fmla="*/ 7782 h 7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96" h="7781">
                      <a:moveTo>
                        <a:pt x="492" y="7782"/>
                      </a:moveTo>
                      <a:cubicBezTo>
                        <a:pt x="-615" y="7228"/>
                        <a:pt x="492" y="4458"/>
                        <a:pt x="492" y="2797"/>
                      </a:cubicBezTo>
                      <a:cubicBezTo>
                        <a:pt x="3262" y="2797"/>
                        <a:pt x="8247" y="-3850"/>
                        <a:pt x="7139" y="3350"/>
                      </a:cubicBezTo>
                      <a:cubicBezTo>
                        <a:pt x="4370" y="5012"/>
                        <a:pt x="2154" y="5566"/>
                        <a:pt x="492" y="77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CD96273A-B22C-4E76-91D7-E7302F4CB32D}"/>
                    </a:ext>
                  </a:extLst>
                </p:cNvPr>
                <p:cNvSpPr/>
                <p:nvPr/>
              </p:nvSpPr>
              <p:spPr>
                <a:xfrm>
                  <a:off x="5764556" y="2752836"/>
                  <a:ext cx="1778" cy="8308"/>
                </a:xfrm>
                <a:custGeom>
                  <a:avLst/>
                  <a:gdLst>
                    <a:gd name="connsiteX0" fmla="*/ 772 w 1778"/>
                    <a:gd name="connsiteY0" fmla="*/ 0 h 8308"/>
                    <a:gd name="connsiteX1" fmla="*/ 1325 w 1778"/>
                    <a:gd name="connsiteY1" fmla="*/ 8308 h 8308"/>
                    <a:gd name="connsiteX2" fmla="*/ 772 w 1778"/>
                    <a:gd name="connsiteY2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78" h="8308">
                      <a:moveTo>
                        <a:pt x="772" y="0"/>
                      </a:moveTo>
                      <a:cubicBezTo>
                        <a:pt x="2987" y="1662"/>
                        <a:pt x="772" y="6093"/>
                        <a:pt x="1325" y="8308"/>
                      </a:cubicBezTo>
                      <a:cubicBezTo>
                        <a:pt x="-890" y="7754"/>
                        <a:pt x="218" y="2216"/>
                        <a:pt x="77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903CB112-F3A3-4420-83D4-06BB69B8ABFF}"/>
                    </a:ext>
                  </a:extLst>
                </p:cNvPr>
                <p:cNvSpPr/>
                <p:nvPr/>
              </p:nvSpPr>
              <p:spPr>
                <a:xfrm>
                  <a:off x="5819091" y="2757267"/>
                  <a:ext cx="3194" cy="3877"/>
                </a:xfrm>
                <a:custGeom>
                  <a:avLst/>
                  <a:gdLst>
                    <a:gd name="connsiteX0" fmla="*/ 2734 w 3194"/>
                    <a:gd name="connsiteY0" fmla="*/ 0 h 3877"/>
                    <a:gd name="connsiteX1" fmla="*/ 518 w 3194"/>
                    <a:gd name="connsiteY1" fmla="*/ 3877 h 3877"/>
                    <a:gd name="connsiteX2" fmla="*/ 2734 w 3194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94" h="3877">
                      <a:moveTo>
                        <a:pt x="2734" y="0"/>
                      </a:moveTo>
                      <a:cubicBezTo>
                        <a:pt x="4395" y="2216"/>
                        <a:pt x="1072" y="2769"/>
                        <a:pt x="518" y="3877"/>
                      </a:cubicBezTo>
                      <a:cubicBezTo>
                        <a:pt x="-1143" y="1662"/>
                        <a:pt x="1626" y="1108"/>
                        <a:pt x="273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ED042E59-5575-4E96-9C0D-E89BAED7192E}"/>
                    </a:ext>
                  </a:extLst>
                </p:cNvPr>
                <p:cNvSpPr/>
                <p:nvPr/>
              </p:nvSpPr>
              <p:spPr>
                <a:xfrm>
                  <a:off x="5805269" y="2757267"/>
                  <a:ext cx="4322" cy="8308"/>
                </a:xfrm>
                <a:custGeom>
                  <a:avLst/>
                  <a:gdLst>
                    <a:gd name="connsiteX0" fmla="*/ 3816 w 4322"/>
                    <a:gd name="connsiteY0" fmla="*/ 0 h 8308"/>
                    <a:gd name="connsiteX1" fmla="*/ 492 w 4322"/>
                    <a:gd name="connsiteY1" fmla="*/ 8308 h 8308"/>
                    <a:gd name="connsiteX2" fmla="*/ 492 w 4322"/>
                    <a:gd name="connsiteY2" fmla="*/ 2216 h 8308"/>
                    <a:gd name="connsiteX3" fmla="*/ 3816 w 4322"/>
                    <a:gd name="connsiteY3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22" h="8308">
                      <a:moveTo>
                        <a:pt x="3816" y="0"/>
                      </a:moveTo>
                      <a:cubicBezTo>
                        <a:pt x="5477" y="3877"/>
                        <a:pt x="2708" y="7201"/>
                        <a:pt x="492" y="8308"/>
                      </a:cubicBezTo>
                      <a:cubicBezTo>
                        <a:pt x="-615" y="7201"/>
                        <a:pt x="492" y="3877"/>
                        <a:pt x="492" y="2216"/>
                      </a:cubicBezTo>
                      <a:cubicBezTo>
                        <a:pt x="1600" y="1108"/>
                        <a:pt x="2708" y="554"/>
                        <a:pt x="38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D12A887F-C2EE-433D-95AC-B5BA33AFAFD1}"/>
                    </a:ext>
                  </a:extLst>
                </p:cNvPr>
                <p:cNvSpPr/>
                <p:nvPr/>
              </p:nvSpPr>
              <p:spPr>
                <a:xfrm>
                  <a:off x="5788591" y="2756159"/>
                  <a:ext cx="4989" cy="11631"/>
                </a:xfrm>
                <a:custGeom>
                  <a:avLst/>
                  <a:gdLst>
                    <a:gd name="connsiteX0" fmla="*/ 4431 w 4989"/>
                    <a:gd name="connsiteY0" fmla="*/ 0 h 11631"/>
                    <a:gd name="connsiteX1" fmla="*/ 0 w 4989"/>
                    <a:gd name="connsiteY1" fmla="*/ 11632 h 11631"/>
                    <a:gd name="connsiteX2" fmla="*/ 4431 w 4989"/>
                    <a:gd name="connsiteY2" fmla="*/ 0 h 11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9" h="11631">
                      <a:moveTo>
                        <a:pt x="4431" y="0"/>
                      </a:moveTo>
                      <a:cubicBezTo>
                        <a:pt x="6093" y="3323"/>
                        <a:pt x="3877" y="11078"/>
                        <a:pt x="0" y="11632"/>
                      </a:cubicBezTo>
                      <a:cubicBezTo>
                        <a:pt x="0" y="8308"/>
                        <a:pt x="554" y="1108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184CDF6-FB7C-4673-BCCB-36FB2F46490F}"/>
                    </a:ext>
                  </a:extLst>
                </p:cNvPr>
                <p:cNvSpPr/>
                <p:nvPr/>
              </p:nvSpPr>
              <p:spPr>
                <a:xfrm>
                  <a:off x="5832857" y="2761144"/>
                  <a:ext cx="3287" cy="13847"/>
                </a:xfrm>
                <a:custGeom>
                  <a:avLst/>
                  <a:gdLst>
                    <a:gd name="connsiteX0" fmla="*/ 2261 w 3287"/>
                    <a:gd name="connsiteY0" fmla="*/ 0 h 13847"/>
                    <a:gd name="connsiteX1" fmla="*/ 45 w 3287"/>
                    <a:gd name="connsiteY1" fmla="*/ 13847 h 13847"/>
                    <a:gd name="connsiteX2" fmla="*/ 2261 w 3287"/>
                    <a:gd name="connsiteY2" fmla="*/ 0 h 13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287" h="13847">
                      <a:moveTo>
                        <a:pt x="2261" y="0"/>
                      </a:moveTo>
                      <a:cubicBezTo>
                        <a:pt x="4476" y="3877"/>
                        <a:pt x="2815" y="11078"/>
                        <a:pt x="45" y="13847"/>
                      </a:cubicBezTo>
                      <a:cubicBezTo>
                        <a:pt x="45" y="9416"/>
                        <a:pt x="-509" y="2769"/>
                        <a:pt x="226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CB85B257-90F6-40AA-981F-CFC474FF4A5F}"/>
                    </a:ext>
                  </a:extLst>
                </p:cNvPr>
                <p:cNvSpPr/>
                <p:nvPr/>
              </p:nvSpPr>
              <p:spPr>
                <a:xfrm>
                  <a:off x="5976296" y="2773330"/>
                  <a:ext cx="23349" cy="17564"/>
                </a:xfrm>
                <a:custGeom>
                  <a:avLst/>
                  <a:gdLst>
                    <a:gd name="connsiteX0" fmla="*/ 23327 w 23349"/>
                    <a:gd name="connsiteY0" fmla="*/ 15509 h 17564"/>
                    <a:gd name="connsiteX1" fmla="*/ 9480 w 23349"/>
                    <a:gd name="connsiteY1" fmla="*/ 16617 h 17564"/>
                    <a:gd name="connsiteX2" fmla="*/ 4495 w 23349"/>
                    <a:gd name="connsiteY2" fmla="*/ 0 h 17564"/>
                    <a:gd name="connsiteX3" fmla="*/ 7818 w 23349"/>
                    <a:gd name="connsiteY3" fmla="*/ 0 h 17564"/>
                    <a:gd name="connsiteX4" fmla="*/ 23327 w 23349"/>
                    <a:gd name="connsiteY4" fmla="*/ 15509 h 175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349" h="17564">
                      <a:moveTo>
                        <a:pt x="23327" y="15509"/>
                      </a:moveTo>
                      <a:cubicBezTo>
                        <a:pt x="20004" y="16617"/>
                        <a:pt x="13911" y="18832"/>
                        <a:pt x="9480" y="16617"/>
                      </a:cubicBezTo>
                      <a:cubicBezTo>
                        <a:pt x="3387" y="13293"/>
                        <a:pt x="-5475" y="1662"/>
                        <a:pt x="4495" y="0"/>
                      </a:cubicBezTo>
                      <a:cubicBezTo>
                        <a:pt x="3941" y="2216"/>
                        <a:pt x="5603" y="0"/>
                        <a:pt x="7818" y="0"/>
                      </a:cubicBezTo>
                      <a:cubicBezTo>
                        <a:pt x="13911" y="554"/>
                        <a:pt x="23881" y="8308"/>
                        <a:pt x="23327" y="1550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73A472D3-7769-49FD-BC6E-D96A079C8898}"/>
                    </a:ext>
                  </a:extLst>
                </p:cNvPr>
                <p:cNvSpPr/>
                <p:nvPr/>
              </p:nvSpPr>
              <p:spPr>
                <a:xfrm>
                  <a:off x="5799115" y="2760590"/>
                  <a:ext cx="3461" cy="8862"/>
                </a:xfrm>
                <a:custGeom>
                  <a:avLst/>
                  <a:gdLst>
                    <a:gd name="connsiteX0" fmla="*/ 3323 w 3461"/>
                    <a:gd name="connsiteY0" fmla="*/ 0 h 8862"/>
                    <a:gd name="connsiteX1" fmla="*/ 0 w 3461"/>
                    <a:gd name="connsiteY1" fmla="*/ 8862 h 8862"/>
                    <a:gd name="connsiteX2" fmla="*/ 3323 w 3461"/>
                    <a:gd name="connsiteY2" fmla="*/ 0 h 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61" h="8862">
                      <a:moveTo>
                        <a:pt x="3323" y="0"/>
                      </a:moveTo>
                      <a:cubicBezTo>
                        <a:pt x="3877" y="3323"/>
                        <a:pt x="2769" y="7754"/>
                        <a:pt x="0" y="8862"/>
                      </a:cubicBezTo>
                      <a:cubicBezTo>
                        <a:pt x="0" y="6647"/>
                        <a:pt x="0" y="554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3AF38135-165A-4629-A1A5-27D9570A2E8E}"/>
                    </a:ext>
                  </a:extLst>
                </p:cNvPr>
                <p:cNvSpPr/>
                <p:nvPr/>
              </p:nvSpPr>
              <p:spPr>
                <a:xfrm>
                  <a:off x="5810747" y="2761698"/>
                  <a:ext cx="3815" cy="3877"/>
                </a:xfrm>
                <a:custGeom>
                  <a:avLst/>
                  <a:gdLst>
                    <a:gd name="connsiteX0" fmla="*/ 3323 w 3815"/>
                    <a:gd name="connsiteY0" fmla="*/ 0 h 3877"/>
                    <a:gd name="connsiteX1" fmla="*/ 3323 w 3815"/>
                    <a:gd name="connsiteY1" fmla="*/ 2216 h 3877"/>
                    <a:gd name="connsiteX2" fmla="*/ 0 w 3815"/>
                    <a:gd name="connsiteY2" fmla="*/ 3877 h 3877"/>
                    <a:gd name="connsiteX3" fmla="*/ 3323 w 3815"/>
                    <a:gd name="connsiteY3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15" h="3877">
                      <a:moveTo>
                        <a:pt x="3323" y="0"/>
                      </a:moveTo>
                      <a:cubicBezTo>
                        <a:pt x="4431" y="0"/>
                        <a:pt x="3323" y="1662"/>
                        <a:pt x="3323" y="2216"/>
                      </a:cubicBezTo>
                      <a:cubicBezTo>
                        <a:pt x="2216" y="2769"/>
                        <a:pt x="1662" y="3877"/>
                        <a:pt x="0" y="3877"/>
                      </a:cubicBezTo>
                      <a:cubicBezTo>
                        <a:pt x="0" y="1108"/>
                        <a:pt x="2216" y="1108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F70FED26-9A77-4539-A7A2-D9D0A0C457CD}"/>
                    </a:ext>
                  </a:extLst>
                </p:cNvPr>
                <p:cNvSpPr/>
                <p:nvPr/>
              </p:nvSpPr>
              <p:spPr>
                <a:xfrm>
                  <a:off x="5818466" y="2762252"/>
                  <a:ext cx="3628" cy="6646"/>
                </a:xfrm>
                <a:custGeom>
                  <a:avLst/>
                  <a:gdLst>
                    <a:gd name="connsiteX0" fmla="*/ 2804 w 3628"/>
                    <a:gd name="connsiteY0" fmla="*/ 0 h 6646"/>
                    <a:gd name="connsiteX1" fmla="*/ 589 w 3628"/>
                    <a:gd name="connsiteY1" fmla="*/ 6647 h 6646"/>
                    <a:gd name="connsiteX2" fmla="*/ 2804 w 3628"/>
                    <a:gd name="connsiteY2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28" h="6646">
                      <a:moveTo>
                        <a:pt x="2804" y="0"/>
                      </a:moveTo>
                      <a:cubicBezTo>
                        <a:pt x="5020" y="2769"/>
                        <a:pt x="2250" y="5539"/>
                        <a:pt x="589" y="6647"/>
                      </a:cubicBezTo>
                      <a:cubicBezTo>
                        <a:pt x="-1073" y="3877"/>
                        <a:pt x="1142" y="554"/>
                        <a:pt x="28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C357142F-688A-4E8C-8F47-22117893FCA0}"/>
                    </a:ext>
                  </a:extLst>
                </p:cNvPr>
                <p:cNvSpPr/>
                <p:nvPr/>
              </p:nvSpPr>
              <p:spPr>
                <a:xfrm>
                  <a:off x="5823951" y="2763360"/>
                  <a:ext cx="6774" cy="11631"/>
                </a:xfrm>
                <a:custGeom>
                  <a:avLst/>
                  <a:gdLst>
                    <a:gd name="connsiteX0" fmla="*/ 6735 w 6774"/>
                    <a:gd name="connsiteY0" fmla="*/ 0 h 11631"/>
                    <a:gd name="connsiteX1" fmla="*/ 643 w 6774"/>
                    <a:gd name="connsiteY1" fmla="*/ 11632 h 11631"/>
                    <a:gd name="connsiteX2" fmla="*/ 6735 w 6774"/>
                    <a:gd name="connsiteY2" fmla="*/ 0 h 11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74" h="11631">
                      <a:moveTo>
                        <a:pt x="6735" y="0"/>
                      </a:moveTo>
                      <a:cubicBezTo>
                        <a:pt x="7289" y="4985"/>
                        <a:pt x="1750" y="7201"/>
                        <a:pt x="643" y="11632"/>
                      </a:cubicBezTo>
                      <a:cubicBezTo>
                        <a:pt x="-1573" y="4985"/>
                        <a:pt x="2304" y="1662"/>
                        <a:pt x="673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F476C4E9-FB6B-4FED-840C-C6A69A09C943}"/>
                    </a:ext>
                  </a:extLst>
                </p:cNvPr>
                <p:cNvSpPr/>
                <p:nvPr/>
              </p:nvSpPr>
              <p:spPr>
                <a:xfrm>
                  <a:off x="5783520" y="2761144"/>
                  <a:ext cx="2770" cy="14401"/>
                </a:xfrm>
                <a:custGeom>
                  <a:avLst/>
                  <a:gdLst>
                    <a:gd name="connsiteX0" fmla="*/ 2301 w 2770"/>
                    <a:gd name="connsiteY0" fmla="*/ 0 h 14401"/>
                    <a:gd name="connsiteX1" fmla="*/ 1193 w 2770"/>
                    <a:gd name="connsiteY1" fmla="*/ 14401 h 14401"/>
                    <a:gd name="connsiteX2" fmla="*/ 2301 w 2770"/>
                    <a:gd name="connsiteY2" fmla="*/ 0 h 14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70" h="14401">
                      <a:moveTo>
                        <a:pt x="2301" y="0"/>
                      </a:moveTo>
                      <a:cubicBezTo>
                        <a:pt x="3963" y="3323"/>
                        <a:pt x="640" y="9416"/>
                        <a:pt x="1193" y="14401"/>
                      </a:cubicBezTo>
                      <a:cubicBezTo>
                        <a:pt x="-1576" y="11632"/>
                        <a:pt x="1193" y="3323"/>
                        <a:pt x="230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640DA10F-8632-434C-9002-8C6E1BC670E3}"/>
                    </a:ext>
                  </a:extLst>
                </p:cNvPr>
                <p:cNvSpPr/>
                <p:nvPr/>
              </p:nvSpPr>
              <p:spPr>
                <a:xfrm>
                  <a:off x="5793022" y="2764467"/>
                  <a:ext cx="3446" cy="14401"/>
                </a:xfrm>
                <a:custGeom>
                  <a:avLst/>
                  <a:gdLst>
                    <a:gd name="connsiteX0" fmla="*/ 3323 w 3446"/>
                    <a:gd name="connsiteY0" fmla="*/ 0 h 14401"/>
                    <a:gd name="connsiteX1" fmla="*/ 0 w 3446"/>
                    <a:gd name="connsiteY1" fmla="*/ 14401 h 14401"/>
                    <a:gd name="connsiteX2" fmla="*/ 3323 w 3446"/>
                    <a:gd name="connsiteY2" fmla="*/ 0 h 14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46" h="14401">
                      <a:moveTo>
                        <a:pt x="3323" y="0"/>
                      </a:moveTo>
                      <a:cubicBezTo>
                        <a:pt x="3323" y="4431"/>
                        <a:pt x="4431" y="13847"/>
                        <a:pt x="0" y="14401"/>
                      </a:cubicBezTo>
                      <a:cubicBezTo>
                        <a:pt x="1108" y="9970"/>
                        <a:pt x="554" y="3323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6001CF8A-1D4C-41DC-9DEC-6C0251AD93D3}"/>
                    </a:ext>
                  </a:extLst>
                </p:cNvPr>
                <p:cNvSpPr/>
                <p:nvPr/>
              </p:nvSpPr>
              <p:spPr>
                <a:xfrm>
                  <a:off x="5804201" y="2765575"/>
                  <a:ext cx="4268" cy="5538"/>
                </a:xfrm>
                <a:custGeom>
                  <a:avLst/>
                  <a:gdLst>
                    <a:gd name="connsiteX0" fmla="*/ 3776 w 4268"/>
                    <a:gd name="connsiteY0" fmla="*/ 0 h 5538"/>
                    <a:gd name="connsiteX1" fmla="*/ 3776 w 4268"/>
                    <a:gd name="connsiteY1" fmla="*/ 2769 h 5538"/>
                    <a:gd name="connsiteX2" fmla="*/ 453 w 4268"/>
                    <a:gd name="connsiteY2" fmla="*/ 5539 h 5538"/>
                    <a:gd name="connsiteX3" fmla="*/ 3776 w 4268"/>
                    <a:gd name="connsiteY3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68" h="5538">
                      <a:moveTo>
                        <a:pt x="3776" y="0"/>
                      </a:moveTo>
                      <a:cubicBezTo>
                        <a:pt x="4884" y="0"/>
                        <a:pt x="3776" y="2216"/>
                        <a:pt x="3776" y="2769"/>
                      </a:cubicBezTo>
                      <a:cubicBezTo>
                        <a:pt x="2668" y="3323"/>
                        <a:pt x="1007" y="3877"/>
                        <a:pt x="453" y="5539"/>
                      </a:cubicBezTo>
                      <a:cubicBezTo>
                        <a:pt x="-1209" y="2216"/>
                        <a:pt x="2115" y="1108"/>
                        <a:pt x="377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27C4AA7D-69BA-4A4E-AA76-59B0BD044E61}"/>
                    </a:ext>
                  </a:extLst>
                </p:cNvPr>
                <p:cNvSpPr/>
                <p:nvPr/>
              </p:nvSpPr>
              <p:spPr>
                <a:xfrm>
                  <a:off x="5780098" y="2764467"/>
                  <a:ext cx="1128" cy="8308"/>
                </a:xfrm>
                <a:custGeom>
                  <a:avLst/>
                  <a:gdLst>
                    <a:gd name="connsiteX0" fmla="*/ 739 w 1128"/>
                    <a:gd name="connsiteY0" fmla="*/ 0 h 8308"/>
                    <a:gd name="connsiteX1" fmla="*/ 739 w 1128"/>
                    <a:gd name="connsiteY1" fmla="*/ 8308 h 8308"/>
                    <a:gd name="connsiteX2" fmla="*/ 739 w 1128"/>
                    <a:gd name="connsiteY2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28" h="8308">
                      <a:moveTo>
                        <a:pt x="739" y="0"/>
                      </a:moveTo>
                      <a:cubicBezTo>
                        <a:pt x="1846" y="2216"/>
                        <a:pt x="185" y="5539"/>
                        <a:pt x="739" y="8308"/>
                      </a:cubicBezTo>
                      <a:cubicBezTo>
                        <a:pt x="-923" y="7201"/>
                        <a:pt x="739" y="1662"/>
                        <a:pt x="7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1CA3A3C1-825B-434F-BEE0-61C6BD93B92E}"/>
                    </a:ext>
                  </a:extLst>
                </p:cNvPr>
                <p:cNvSpPr/>
                <p:nvPr/>
              </p:nvSpPr>
              <p:spPr>
                <a:xfrm>
                  <a:off x="5810747" y="2766683"/>
                  <a:ext cx="4084" cy="7200"/>
                </a:xfrm>
                <a:custGeom>
                  <a:avLst/>
                  <a:gdLst>
                    <a:gd name="connsiteX0" fmla="*/ 3323 w 4084"/>
                    <a:gd name="connsiteY0" fmla="*/ 0 h 7200"/>
                    <a:gd name="connsiteX1" fmla="*/ 3877 w 4084"/>
                    <a:gd name="connsiteY1" fmla="*/ 4431 h 7200"/>
                    <a:gd name="connsiteX2" fmla="*/ 0 w 4084"/>
                    <a:gd name="connsiteY2" fmla="*/ 7201 h 7200"/>
                    <a:gd name="connsiteX3" fmla="*/ 554 w 4084"/>
                    <a:gd name="connsiteY3" fmla="*/ 2769 h 7200"/>
                    <a:gd name="connsiteX4" fmla="*/ 3323 w 4084"/>
                    <a:gd name="connsiteY4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84" h="7200">
                      <a:moveTo>
                        <a:pt x="3323" y="0"/>
                      </a:moveTo>
                      <a:cubicBezTo>
                        <a:pt x="4985" y="1108"/>
                        <a:pt x="3323" y="2216"/>
                        <a:pt x="3877" y="4431"/>
                      </a:cubicBezTo>
                      <a:cubicBezTo>
                        <a:pt x="2769" y="4985"/>
                        <a:pt x="1662" y="6647"/>
                        <a:pt x="0" y="7201"/>
                      </a:cubicBezTo>
                      <a:cubicBezTo>
                        <a:pt x="0" y="5539"/>
                        <a:pt x="0" y="3877"/>
                        <a:pt x="554" y="2769"/>
                      </a:cubicBezTo>
                      <a:cubicBezTo>
                        <a:pt x="1108" y="1662"/>
                        <a:pt x="2216" y="1108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FAD78227-C4E0-4D1D-ADD6-CC7F137D375E}"/>
                    </a:ext>
                  </a:extLst>
                </p:cNvPr>
                <p:cNvSpPr/>
                <p:nvPr/>
              </p:nvSpPr>
              <p:spPr>
                <a:xfrm>
                  <a:off x="5823447" y="2768345"/>
                  <a:ext cx="7390" cy="20493"/>
                </a:xfrm>
                <a:custGeom>
                  <a:avLst/>
                  <a:gdLst>
                    <a:gd name="connsiteX0" fmla="*/ 6686 w 7390"/>
                    <a:gd name="connsiteY0" fmla="*/ 0 h 20493"/>
                    <a:gd name="connsiteX1" fmla="*/ 593 w 7390"/>
                    <a:gd name="connsiteY1" fmla="*/ 20494 h 20493"/>
                    <a:gd name="connsiteX2" fmla="*/ 6686 w 7390"/>
                    <a:gd name="connsiteY2" fmla="*/ 0 h 20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390" h="20493">
                      <a:moveTo>
                        <a:pt x="6686" y="0"/>
                      </a:moveTo>
                      <a:cubicBezTo>
                        <a:pt x="9455" y="8862"/>
                        <a:pt x="3362" y="15509"/>
                        <a:pt x="593" y="20494"/>
                      </a:cubicBezTo>
                      <a:cubicBezTo>
                        <a:pt x="-1623" y="11632"/>
                        <a:pt x="2808" y="5539"/>
                        <a:pt x="668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20985D21-B5A7-4C95-8607-6D9CFE6E63F9}"/>
                    </a:ext>
                  </a:extLst>
                </p:cNvPr>
                <p:cNvSpPr/>
                <p:nvPr/>
              </p:nvSpPr>
              <p:spPr>
                <a:xfrm>
                  <a:off x="5762004" y="2763914"/>
                  <a:ext cx="3616" cy="5538"/>
                </a:xfrm>
                <a:custGeom>
                  <a:avLst/>
                  <a:gdLst>
                    <a:gd name="connsiteX0" fmla="*/ 2769 w 3616"/>
                    <a:gd name="connsiteY0" fmla="*/ 0 h 5538"/>
                    <a:gd name="connsiteX1" fmla="*/ 1662 w 3616"/>
                    <a:gd name="connsiteY1" fmla="*/ 5539 h 5538"/>
                    <a:gd name="connsiteX2" fmla="*/ 0 w 3616"/>
                    <a:gd name="connsiteY2" fmla="*/ 4431 h 5538"/>
                    <a:gd name="connsiteX3" fmla="*/ 2769 w 3616"/>
                    <a:gd name="connsiteY3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16" h="5538">
                      <a:moveTo>
                        <a:pt x="2769" y="0"/>
                      </a:moveTo>
                      <a:cubicBezTo>
                        <a:pt x="4985" y="1662"/>
                        <a:pt x="2216" y="3877"/>
                        <a:pt x="1662" y="5539"/>
                      </a:cubicBezTo>
                      <a:cubicBezTo>
                        <a:pt x="1108" y="4985"/>
                        <a:pt x="554" y="4985"/>
                        <a:pt x="0" y="4431"/>
                      </a:cubicBezTo>
                      <a:cubicBezTo>
                        <a:pt x="554" y="2216"/>
                        <a:pt x="3877" y="3323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F986A2EC-4F29-46F9-AC9F-BB9900ED767D}"/>
                    </a:ext>
                  </a:extLst>
                </p:cNvPr>
                <p:cNvSpPr/>
                <p:nvPr/>
              </p:nvSpPr>
              <p:spPr>
                <a:xfrm>
                  <a:off x="5816684" y="2769452"/>
                  <a:ext cx="4854" cy="17170"/>
                </a:xfrm>
                <a:custGeom>
                  <a:avLst/>
                  <a:gdLst>
                    <a:gd name="connsiteX0" fmla="*/ 155 w 4854"/>
                    <a:gd name="connsiteY0" fmla="*/ 17171 h 17170"/>
                    <a:gd name="connsiteX1" fmla="*/ 709 w 4854"/>
                    <a:gd name="connsiteY1" fmla="*/ 2216 h 17170"/>
                    <a:gd name="connsiteX2" fmla="*/ 3478 w 4854"/>
                    <a:gd name="connsiteY2" fmla="*/ 0 h 17170"/>
                    <a:gd name="connsiteX3" fmla="*/ 155 w 4854"/>
                    <a:gd name="connsiteY3" fmla="*/ 17171 h 17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54" h="17170">
                      <a:moveTo>
                        <a:pt x="155" y="17171"/>
                      </a:moveTo>
                      <a:cubicBezTo>
                        <a:pt x="-399" y="12739"/>
                        <a:pt x="709" y="7201"/>
                        <a:pt x="709" y="2216"/>
                      </a:cubicBezTo>
                      <a:cubicBezTo>
                        <a:pt x="1817" y="1662"/>
                        <a:pt x="2925" y="1108"/>
                        <a:pt x="3478" y="0"/>
                      </a:cubicBezTo>
                      <a:cubicBezTo>
                        <a:pt x="6802" y="6093"/>
                        <a:pt x="3478" y="13293"/>
                        <a:pt x="155" y="171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3377129F-C3EC-40B6-890E-47590914AE1A}"/>
                    </a:ext>
                  </a:extLst>
                </p:cNvPr>
                <p:cNvSpPr/>
                <p:nvPr/>
              </p:nvSpPr>
              <p:spPr>
                <a:xfrm>
                  <a:off x="5786929" y="2767237"/>
                  <a:ext cx="5135" cy="13847"/>
                </a:xfrm>
                <a:custGeom>
                  <a:avLst/>
                  <a:gdLst>
                    <a:gd name="connsiteX0" fmla="*/ 4985 w 5135"/>
                    <a:gd name="connsiteY0" fmla="*/ 0 h 13847"/>
                    <a:gd name="connsiteX1" fmla="*/ 3877 w 5135"/>
                    <a:gd name="connsiteY1" fmla="*/ 13847 h 13847"/>
                    <a:gd name="connsiteX2" fmla="*/ 0 w 5135"/>
                    <a:gd name="connsiteY2" fmla="*/ 10524 h 13847"/>
                    <a:gd name="connsiteX3" fmla="*/ 4985 w 5135"/>
                    <a:gd name="connsiteY3" fmla="*/ 0 h 13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35" h="13847">
                      <a:moveTo>
                        <a:pt x="4985" y="0"/>
                      </a:moveTo>
                      <a:cubicBezTo>
                        <a:pt x="5539" y="3877"/>
                        <a:pt x="4431" y="9970"/>
                        <a:pt x="3877" y="13847"/>
                      </a:cubicBezTo>
                      <a:cubicBezTo>
                        <a:pt x="2769" y="12739"/>
                        <a:pt x="1108" y="11632"/>
                        <a:pt x="0" y="10524"/>
                      </a:cubicBezTo>
                      <a:cubicBezTo>
                        <a:pt x="554" y="6093"/>
                        <a:pt x="554" y="1108"/>
                        <a:pt x="498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DF70945C-1BC5-463E-8402-D71FD83D5652}"/>
                    </a:ext>
                  </a:extLst>
                </p:cNvPr>
                <p:cNvSpPr/>
                <p:nvPr/>
              </p:nvSpPr>
              <p:spPr>
                <a:xfrm>
                  <a:off x="5798202" y="2769452"/>
                  <a:ext cx="3552" cy="5538"/>
                </a:xfrm>
                <a:custGeom>
                  <a:avLst/>
                  <a:gdLst>
                    <a:gd name="connsiteX0" fmla="*/ 359 w 3552"/>
                    <a:gd name="connsiteY0" fmla="*/ 5539 h 5538"/>
                    <a:gd name="connsiteX1" fmla="*/ 2574 w 3552"/>
                    <a:gd name="connsiteY1" fmla="*/ 0 h 5538"/>
                    <a:gd name="connsiteX2" fmla="*/ 359 w 3552"/>
                    <a:gd name="connsiteY2" fmla="*/ 5539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52" h="5538">
                      <a:moveTo>
                        <a:pt x="359" y="5539"/>
                      </a:moveTo>
                      <a:cubicBezTo>
                        <a:pt x="-749" y="3323"/>
                        <a:pt x="913" y="554"/>
                        <a:pt x="2574" y="0"/>
                      </a:cubicBezTo>
                      <a:cubicBezTo>
                        <a:pt x="5344" y="2216"/>
                        <a:pt x="1466" y="4431"/>
                        <a:pt x="359" y="55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C71F459D-626A-413F-AE6D-1BD35451D390}"/>
                    </a:ext>
                  </a:extLst>
                </p:cNvPr>
                <p:cNvSpPr/>
                <p:nvPr/>
              </p:nvSpPr>
              <p:spPr>
                <a:xfrm>
                  <a:off x="5753888" y="2766683"/>
                  <a:ext cx="1054" cy="3323"/>
                </a:xfrm>
                <a:custGeom>
                  <a:avLst/>
                  <a:gdLst>
                    <a:gd name="connsiteX0" fmla="*/ 362 w 1054"/>
                    <a:gd name="connsiteY0" fmla="*/ 0 h 3323"/>
                    <a:gd name="connsiteX1" fmla="*/ 916 w 1054"/>
                    <a:gd name="connsiteY1" fmla="*/ 3323 h 3323"/>
                    <a:gd name="connsiteX2" fmla="*/ 362 w 1054"/>
                    <a:gd name="connsiteY2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4" h="3323">
                      <a:moveTo>
                        <a:pt x="362" y="0"/>
                      </a:moveTo>
                      <a:cubicBezTo>
                        <a:pt x="1470" y="0"/>
                        <a:pt x="916" y="2216"/>
                        <a:pt x="916" y="3323"/>
                      </a:cubicBezTo>
                      <a:cubicBezTo>
                        <a:pt x="-746" y="3323"/>
                        <a:pt x="362" y="1108"/>
                        <a:pt x="3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F08CECE2-B4CA-4DBD-9072-13F3F9DDDB6E}"/>
                    </a:ext>
                  </a:extLst>
                </p:cNvPr>
                <p:cNvSpPr/>
                <p:nvPr/>
              </p:nvSpPr>
              <p:spPr>
                <a:xfrm>
                  <a:off x="5803097" y="2771114"/>
                  <a:ext cx="4818" cy="8308"/>
                </a:xfrm>
                <a:custGeom>
                  <a:avLst/>
                  <a:gdLst>
                    <a:gd name="connsiteX0" fmla="*/ 4326 w 4818"/>
                    <a:gd name="connsiteY0" fmla="*/ 0 h 8308"/>
                    <a:gd name="connsiteX1" fmla="*/ 4326 w 4818"/>
                    <a:gd name="connsiteY1" fmla="*/ 4985 h 8308"/>
                    <a:gd name="connsiteX2" fmla="*/ 449 w 4818"/>
                    <a:gd name="connsiteY2" fmla="*/ 8308 h 8308"/>
                    <a:gd name="connsiteX3" fmla="*/ 4326 w 4818"/>
                    <a:gd name="connsiteY3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18" h="8308">
                      <a:moveTo>
                        <a:pt x="4326" y="0"/>
                      </a:moveTo>
                      <a:cubicBezTo>
                        <a:pt x="5434" y="554"/>
                        <a:pt x="4326" y="3323"/>
                        <a:pt x="4326" y="4985"/>
                      </a:cubicBezTo>
                      <a:cubicBezTo>
                        <a:pt x="3219" y="6647"/>
                        <a:pt x="1557" y="7201"/>
                        <a:pt x="449" y="8308"/>
                      </a:cubicBezTo>
                      <a:cubicBezTo>
                        <a:pt x="-1213" y="3877"/>
                        <a:pt x="2111" y="1108"/>
                        <a:pt x="432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6E494A21-517F-4527-859E-423C418CD0B4}"/>
                    </a:ext>
                  </a:extLst>
                </p:cNvPr>
                <p:cNvSpPr/>
                <p:nvPr/>
              </p:nvSpPr>
              <p:spPr>
                <a:xfrm>
                  <a:off x="5832449" y="2774437"/>
                  <a:ext cx="4388" cy="9416"/>
                </a:xfrm>
                <a:custGeom>
                  <a:avLst/>
                  <a:gdLst>
                    <a:gd name="connsiteX0" fmla="*/ 3776 w 4388"/>
                    <a:gd name="connsiteY0" fmla="*/ 0 h 9416"/>
                    <a:gd name="connsiteX1" fmla="*/ 453 w 4388"/>
                    <a:gd name="connsiteY1" fmla="*/ 9416 h 9416"/>
                    <a:gd name="connsiteX2" fmla="*/ 3776 w 4388"/>
                    <a:gd name="connsiteY2" fmla="*/ 0 h 9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88" h="9416">
                      <a:moveTo>
                        <a:pt x="3776" y="0"/>
                      </a:moveTo>
                      <a:cubicBezTo>
                        <a:pt x="5992" y="3877"/>
                        <a:pt x="1561" y="6093"/>
                        <a:pt x="453" y="9416"/>
                      </a:cubicBezTo>
                      <a:cubicBezTo>
                        <a:pt x="-1209" y="5539"/>
                        <a:pt x="2115" y="2216"/>
                        <a:pt x="377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253A273F-52FA-4BCC-80AC-CA21EBFDE030}"/>
                    </a:ext>
                  </a:extLst>
                </p:cNvPr>
                <p:cNvSpPr/>
                <p:nvPr/>
              </p:nvSpPr>
              <p:spPr>
                <a:xfrm>
                  <a:off x="5807848" y="2774437"/>
                  <a:ext cx="5861" cy="21601"/>
                </a:xfrm>
                <a:custGeom>
                  <a:avLst/>
                  <a:gdLst>
                    <a:gd name="connsiteX0" fmla="*/ 1791 w 5861"/>
                    <a:gd name="connsiteY0" fmla="*/ 21602 h 21601"/>
                    <a:gd name="connsiteX1" fmla="*/ 1237 w 5861"/>
                    <a:gd name="connsiteY1" fmla="*/ 9416 h 21601"/>
                    <a:gd name="connsiteX2" fmla="*/ 5114 w 5861"/>
                    <a:gd name="connsiteY2" fmla="*/ 0 h 21601"/>
                    <a:gd name="connsiteX3" fmla="*/ 1791 w 5861"/>
                    <a:gd name="connsiteY3" fmla="*/ 21602 h 21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861" h="21601">
                      <a:moveTo>
                        <a:pt x="1791" y="21602"/>
                      </a:moveTo>
                      <a:cubicBezTo>
                        <a:pt x="-1533" y="20494"/>
                        <a:pt x="683" y="13847"/>
                        <a:pt x="1237" y="9416"/>
                      </a:cubicBezTo>
                      <a:cubicBezTo>
                        <a:pt x="1791" y="4431"/>
                        <a:pt x="1791" y="554"/>
                        <a:pt x="5114" y="0"/>
                      </a:cubicBezTo>
                      <a:cubicBezTo>
                        <a:pt x="6776" y="5539"/>
                        <a:pt x="5668" y="20494"/>
                        <a:pt x="1791" y="216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B57AB7EE-123A-4BB2-BADE-10CCA8995E9E}"/>
                    </a:ext>
                  </a:extLst>
                </p:cNvPr>
                <p:cNvSpPr/>
                <p:nvPr/>
              </p:nvSpPr>
              <p:spPr>
                <a:xfrm>
                  <a:off x="5769759" y="2771668"/>
                  <a:ext cx="3335" cy="3990"/>
                </a:xfrm>
                <a:custGeom>
                  <a:avLst/>
                  <a:gdLst>
                    <a:gd name="connsiteX0" fmla="*/ 2216 w 3335"/>
                    <a:gd name="connsiteY0" fmla="*/ 0 h 3990"/>
                    <a:gd name="connsiteX1" fmla="*/ 2216 w 3335"/>
                    <a:gd name="connsiteY1" fmla="*/ 3877 h 3990"/>
                    <a:gd name="connsiteX2" fmla="*/ 0 w 3335"/>
                    <a:gd name="connsiteY2" fmla="*/ 2769 h 3990"/>
                    <a:gd name="connsiteX3" fmla="*/ 2216 w 3335"/>
                    <a:gd name="connsiteY3" fmla="*/ 0 h 3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35" h="3990">
                      <a:moveTo>
                        <a:pt x="2216" y="0"/>
                      </a:moveTo>
                      <a:cubicBezTo>
                        <a:pt x="4431" y="0"/>
                        <a:pt x="2769" y="2769"/>
                        <a:pt x="2216" y="3877"/>
                      </a:cubicBezTo>
                      <a:cubicBezTo>
                        <a:pt x="554" y="4431"/>
                        <a:pt x="554" y="2769"/>
                        <a:pt x="0" y="2769"/>
                      </a:cubicBezTo>
                      <a:cubicBezTo>
                        <a:pt x="554" y="1662"/>
                        <a:pt x="1662" y="1108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1CC2F63D-FBB6-49A5-AC53-2AC8116628DF}"/>
                    </a:ext>
                  </a:extLst>
                </p:cNvPr>
                <p:cNvSpPr/>
                <p:nvPr/>
              </p:nvSpPr>
              <p:spPr>
                <a:xfrm>
                  <a:off x="5796761" y="2775545"/>
                  <a:ext cx="3974" cy="12739"/>
                </a:xfrm>
                <a:custGeom>
                  <a:avLst/>
                  <a:gdLst>
                    <a:gd name="connsiteX0" fmla="*/ 3462 w 3974"/>
                    <a:gd name="connsiteY0" fmla="*/ 0 h 12739"/>
                    <a:gd name="connsiteX1" fmla="*/ 692 w 3974"/>
                    <a:gd name="connsiteY1" fmla="*/ 8308 h 12739"/>
                    <a:gd name="connsiteX2" fmla="*/ 3462 w 3974"/>
                    <a:gd name="connsiteY2" fmla="*/ 7754 h 12739"/>
                    <a:gd name="connsiteX3" fmla="*/ 2908 w 3974"/>
                    <a:gd name="connsiteY3" fmla="*/ 12739 h 12739"/>
                    <a:gd name="connsiteX4" fmla="*/ 1800 w 3974"/>
                    <a:gd name="connsiteY4" fmla="*/ 9416 h 12739"/>
                    <a:gd name="connsiteX5" fmla="*/ 138 w 3974"/>
                    <a:gd name="connsiteY5" fmla="*/ 9970 h 12739"/>
                    <a:gd name="connsiteX6" fmla="*/ 3462 w 3974"/>
                    <a:gd name="connsiteY6" fmla="*/ 0 h 12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974" h="12739">
                      <a:moveTo>
                        <a:pt x="3462" y="0"/>
                      </a:moveTo>
                      <a:cubicBezTo>
                        <a:pt x="5123" y="3323"/>
                        <a:pt x="2354" y="7201"/>
                        <a:pt x="692" y="8308"/>
                      </a:cubicBezTo>
                      <a:cubicBezTo>
                        <a:pt x="1246" y="9416"/>
                        <a:pt x="2354" y="7201"/>
                        <a:pt x="3462" y="7754"/>
                      </a:cubicBezTo>
                      <a:cubicBezTo>
                        <a:pt x="3462" y="9416"/>
                        <a:pt x="3462" y="11078"/>
                        <a:pt x="2908" y="12739"/>
                      </a:cubicBezTo>
                      <a:cubicBezTo>
                        <a:pt x="138" y="12739"/>
                        <a:pt x="2908" y="10524"/>
                        <a:pt x="1800" y="9416"/>
                      </a:cubicBezTo>
                      <a:cubicBezTo>
                        <a:pt x="1246" y="9416"/>
                        <a:pt x="692" y="9416"/>
                        <a:pt x="138" y="9970"/>
                      </a:cubicBezTo>
                      <a:cubicBezTo>
                        <a:pt x="-415" y="6647"/>
                        <a:pt x="692" y="554"/>
                        <a:pt x="34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047E7649-3217-4F1B-81BC-A2AA33F27C26}"/>
                    </a:ext>
                  </a:extLst>
                </p:cNvPr>
                <p:cNvSpPr/>
                <p:nvPr/>
              </p:nvSpPr>
              <p:spPr>
                <a:xfrm>
                  <a:off x="5774190" y="2774437"/>
                  <a:ext cx="2154" cy="4985"/>
                </a:xfrm>
                <a:custGeom>
                  <a:avLst/>
                  <a:gdLst>
                    <a:gd name="connsiteX0" fmla="*/ 1662 w 2154"/>
                    <a:gd name="connsiteY0" fmla="*/ 0 h 4985"/>
                    <a:gd name="connsiteX1" fmla="*/ 1662 w 2154"/>
                    <a:gd name="connsiteY1" fmla="*/ 4985 h 4985"/>
                    <a:gd name="connsiteX2" fmla="*/ 0 w 2154"/>
                    <a:gd name="connsiteY2" fmla="*/ 3877 h 4985"/>
                    <a:gd name="connsiteX3" fmla="*/ 1662 w 2154"/>
                    <a:gd name="connsiteY3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54" h="4985">
                      <a:moveTo>
                        <a:pt x="1662" y="0"/>
                      </a:moveTo>
                      <a:cubicBezTo>
                        <a:pt x="2769" y="554"/>
                        <a:pt x="1662" y="3323"/>
                        <a:pt x="1662" y="4985"/>
                      </a:cubicBezTo>
                      <a:cubicBezTo>
                        <a:pt x="1108" y="4431"/>
                        <a:pt x="554" y="4431"/>
                        <a:pt x="0" y="3877"/>
                      </a:cubicBezTo>
                      <a:cubicBezTo>
                        <a:pt x="554" y="2216"/>
                        <a:pt x="1662" y="1662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59B55F79-52C6-4025-A274-1B352916DEC2}"/>
                    </a:ext>
                  </a:extLst>
                </p:cNvPr>
                <p:cNvSpPr/>
                <p:nvPr/>
              </p:nvSpPr>
              <p:spPr>
                <a:xfrm>
                  <a:off x="5740399" y="2774316"/>
                  <a:ext cx="11635" cy="7321"/>
                </a:xfrm>
                <a:custGeom>
                  <a:avLst/>
                  <a:gdLst>
                    <a:gd name="connsiteX0" fmla="*/ 11636 w 11635"/>
                    <a:gd name="connsiteY0" fmla="*/ 675 h 7321"/>
                    <a:gd name="connsiteX1" fmla="*/ 4989 w 11635"/>
                    <a:gd name="connsiteY1" fmla="*/ 7322 h 7321"/>
                    <a:gd name="connsiteX2" fmla="*/ 558 w 11635"/>
                    <a:gd name="connsiteY2" fmla="*/ 2337 h 7321"/>
                    <a:gd name="connsiteX3" fmla="*/ 3328 w 11635"/>
                    <a:gd name="connsiteY3" fmla="*/ 4552 h 7321"/>
                    <a:gd name="connsiteX4" fmla="*/ 11636 w 11635"/>
                    <a:gd name="connsiteY4" fmla="*/ 675 h 7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5" h="7321">
                      <a:moveTo>
                        <a:pt x="11636" y="675"/>
                      </a:moveTo>
                      <a:cubicBezTo>
                        <a:pt x="9974" y="3445"/>
                        <a:pt x="6651" y="4552"/>
                        <a:pt x="4989" y="7322"/>
                      </a:cubicBezTo>
                      <a:cubicBezTo>
                        <a:pt x="3328" y="6214"/>
                        <a:pt x="-1658" y="3998"/>
                        <a:pt x="558" y="2337"/>
                      </a:cubicBezTo>
                      <a:cubicBezTo>
                        <a:pt x="2220" y="2337"/>
                        <a:pt x="1112" y="4552"/>
                        <a:pt x="3328" y="4552"/>
                      </a:cubicBezTo>
                      <a:cubicBezTo>
                        <a:pt x="7205" y="4552"/>
                        <a:pt x="8312" y="-2094"/>
                        <a:pt x="11636" y="6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89CD4E03-1F12-4C21-9C38-C57B49F916C9}"/>
                    </a:ext>
                  </a:extLst>
                </p:cNvPr>
                <p:cNvSpPr/>
                <p:nvPr/>
              </p:nvSpPr>
              <p:spPr>
                <a:xfrm>
                  <a:off x="5831241" y="2781084"/>
                  <a:ext cx="5934" cy="19386"/>
                </a:xfrm>
                <a:custGeom>
                  <a:avLst/>
                  <a:gdLst>
                    <a:gd name="connsiteX0" fmla="*/ 4985 w 5934"/>
                    <a:gd name="connsiteY0" fmla="*/ 0 h 19386"/>
                    <a:gd name="connsiteX1" fmla="*/ 0 w 5934"/>
                    <a:gd name="connsiteY1" fmla="*/ 19386 h 19386"/>
                    <a:gd name="connsiteX2" fmla="*/ 4985 w 5934"/>
                    <a:gd name="connsiteY2" fmla="*/ 0 h 19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934" h="19386">
                      <a:moveTo>
                        <a:pt x="4985" y="0"/>
                      </a:moveTo>
                      <a:cubicBezTo>
                        <a:pt x="7201" y="7201"/>
                        <a:pt x="5539" y="16063"/>
                        <a:pt x="0" y="19386"/>
                      </a:cubicBezTo>
                      <a:cubicBezTo>
                        <a:pt x="554" y="9970"/>
                        <a:pt x="1108" y="4431"/>
                        <a:pt x="498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9468DFE3-9595-430C-883A-86C850DE08D0}"/>
                    </a:ext>
                  </a:extLst>
                </p:cNvPr>
                <p:cNvSpPr/>
                <p:nvPr/>
              </p:nvSpPr>
              <p:spPr>
                <a:xfrm>
                  <a:off x="5801570" y="2778869"/>
                  <a:ext cx="4900" cy="13847"/>
                </a:xfrm>
                <a:custGeom>
                  <a:avLst/>
                  <a:gdLst>
                    <a:gd name="connsiteX0" fmla="*/ 4746 w 4900"/>
                    <a:gd name="connsiteY0" fmla="*/ 0 h 13847"/>
                    <a:gd name="connsiteX1" fmla="*/ 4192 w 4900"/>
                    <a:gd name="connsiteY1" fmla="*/ 13847 h 13847"/>
                    <a:gd name="connsiteX2" fmla="*/ 3084 w 4900"/>
                    <a:gd name="connsiteY2" fmla="*/ 8308 h 13847"/>
                    <a:gd name="connsiteX3" fmla="*/ 315 w 4900"/>
                    <a:gd name="connsiteY3" fmla="*/ 10524 h 13847"/>
                    <a:gd name="connsiteX4" fmla="*/ 869 w 4900"/>
                    <a:gd name="connsiteY4" fmla="*/ 2216 h 13847"/>
                    <a:gd name="connsiteX5" fmla="*/ 4746 w 4900"/>
                    <a:gd name="connsiteY5" fmla="*/ 0 h 13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900" h="13847">
                      <a:moveTo>
                        <a:pt x="4746" y="0"/>
                      </a:moveTo>
                      <a:cubicBezTo>
                        <a:pt x="5300" y="3877"/>
                        <a:pt x="4192" y="9416"/>
                        <a:pt x="4192" y="13847"/>
                      </a:cubicBezTo>
                      <a:cubicBezTo>
                        <a:pt x="1423" y="12739"/>
                        <a:pt x="2530" y="10524"/>
                        <a:pt x="3084" y="8308"/>
                      </a:cubicBezTo>
                      <a:cubicBezTo>
                        <a:pt x="1423" y="8308"/>
                        <a:pt x="1423" y="9970"/>
                        <a:pt x="315" y="10524"/>
                      </a:cubicBezTo>
                      <a:cubicBezTo>
                        <a:pt x="-793" y="8308"/>
                        <a:pt x="1423" y="4985"/>
                        <a:pt x="869" y="2216"/>
                      </a:cubicBezTo>
                      <a:cubicBezTo>
                        <a:pt x="2530" y="1662"/>
                        <a:pt x="3638" y="1108"/>
                        <a:pt x="47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DC319B02-37FF-4E35-A8DC-1BB34227212D}"/>
                    </a:ext>
                  </a:extLst>
                </p:cNvPr>
                <p:cNvSpPr/>
                <p:nvPr/>
              </p:nvSpPr>
              <p:spPr>
                <a:xfrm>
                  <a:off x="5725940" y="2774437"/>
                  <a:ext cx="5241" cy="6092"/>
                </a:xfrm>
                <a:custGeom>
                  <a:avLst/>
                  <a:gdLst>
                    <a:gd name="connsiteX0" fmla="*/ 61 w 5241"/>
                    <a:gd name="connsiteY0" fmla="*/ 0 h 6092"/>
                    <a:gd name="connsiteX1" fmla="*/ 5046 w 5241"/>
                    <a:gd name="connsiteY1" fmla="*/ 6093 h 6092"/>
                    <a:gd name="connsiteX2" fmla="*/ 61 w 5241"/>
                    <a:gd name="connsiteY2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241" h="6092">
                      <a:moveTo>
                        <a:pt x="61" y="0"/>
                      </a:moveTo>
                      <a:cubicBezTo>
                        <a:pt x="2277" y="1662"/>
                        <a:pt x="6154" y="2769"/>
                        <a:pt x="5046" y="6093"/>
                      </a:cubicBezTo>
                      <a:cubicBezTo>
                        <a:pt x="2831" y="4431"/>
                        <a:pt x="-493" y="3877"/>
                        <a:pt x="6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C34FC96C-18C6-4B4A-B9D3-6842700685FD}"/>
                    </a:ext>
                  </a:extLst>
                </p:cNvPr>
                <p:cNvSpPr/>
                <p:nvPr/>
              </p:nvSpPr>
              <p:spPr>
                <a:xfrm>
                  <a:off x="5792649" y="2779422"/>
                  <a:ext cx="3000" cy="4431"/>
                </a:xfrm>
                <a:custGeom>
                  <a:avLst/>
                  <a:gdLst>
                    <a:gd name="connsiteX0" fmla="*/ 2035 w 3000"/>
                    <a:gd name="connsiteY0" fmla="*/ 0 h 4431"/>
                    <a:gd name="connsiteX1" fmla="*/ 1481 w 3000"/>
                    <a:gd name="connsiteY1" fmla="*/ 4431 h 4431"/>
                    <a:gd name="connsiteX2" fmla="*/ 2035 w 3000"/>
                    <a:gd name="connsiteY2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00" h="4431">
                      <a:moveTo>
                        <a:pt x="2035" y="0"/>
                      </a:moveTo>
                      <a:cubicBezTo>
                        <a:pt x="4251" y="554"/>
                        <a:pt x="2035" y="3877"/>
                        <a:pt x="1481" y="4431"/>
                      </a:cubicBezTo>
                      <a:cubicBezTo>
                        <a:pt x="-1288" y="3323"/>
                        <a:pt x="373" y="554"/>
                        <a:pt x="203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2C62CB8D-6498-4083-8F7E-5A13D74F1330}"/>
                    </a:ext>
                  </a:extLst>
                </p:cNvPr>
                <p:cNvSpPr/>
                <p:nvPr/>
              </p:nvSpPr>
              <p:spPr>
                <a:xfrm>
                  <a:off x="5778609" y="2778869"/>
                  <a:ext cx="1612" cy="2769"/>
                </a:xfrm>
                <a:custGeom>
                  <a:avLst/>
                  <a:gdLst>
                    <a:gd name="connsiteX0" fmla="*/ 1120 w 1612"/>
                    <a:gd name="connsiteY0" fmla="*/ 0 h 2769"/>
                    <a:gd name="connsiteX1" fmla="*/ 1120 w 1612"/>
                    <a:gd name="connsiteY1" fmla="*/ 2769 h 2769"/>
                    <a:gd name="connsiteX2" fmla="*/ 1120 w 1612"/>
                    <a:gd name="connsiteY2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12" h="2769">
                      <a:moveTo>
                        <a:pt x="1120" y="0"/>
                      </a:moveTo>
                      <a:cubicBezTo>
                        <a:pt x="2227" y="0"/>
                        <a:pt x="1120" y="2216"/>
                        <a:pt x="1120" y="2769"/>
                      </a:cubicBezTo>
                      <a:cubicBezTo>
                        <a:pt x="-1096" y="2216"/>
                        <a:pt x="566" y="1108"/>
                        <a:pt x="11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3758E736-0684-476E-B37B-58DD10C5B1ED}"/>
                    </a:ext>
                  </a:extLst>
                </p:cNvPr>
                <p:cNvSpPr/>
                <p:nvPr/>
              </p:nvSpPr>
              <p:spPr>
                <a:xfrm>
                  <a:off x="5823222" y="2783300"/>
                  <a:ext cx="7044" cy="15508"/>
                </a:xfrm>
                <a:custGeom>
                  <a:avLst/>
                  <a:gdLst>
                    <a:gd name="connsiteX0" fmla="*/ 6911 w 7044"/>
                    <a:gd name="connsiteY0" fmla="*/ 0 h 15508"/>
                    <a:gd name="connsiteX1" fmla="*/ 264 w 7044"/>
                    <a:gd name="connsiteY1" fmla="*/ 15509 h 15508"/>
                    <a:gd name="connsiteX2" fmla="*/ 6911 w 7044"/>
                    <a:gd name="connsiteY2" fmla="*/ 0 h 15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44" h="15508">
                      <a:moveTo>
                        <a:pt x="6911" y="0"/>
                      </a:moveTo>
                      <a:cubicBezTo>
                        <a:pt x="8019" y="7201"/>
                        <a:pt x="1926" y="10524"/>
                        <a:pt x="264" y="15509"/>
                      </a:cubicBezTo>
                      <a:cubicBezTo>
                        <a:pt x="-1397" y="8308"/>
                        <a:pt x="5249" y="4985"/>
                        <a:pt x="69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93287055-4487-4359-8E6D-B507C7F00D66}"/>
                    </a:ext>
                  </a:extLst>
                </p:cNvPr>
                <p:cNvSpPr/>
                <p:nvPr/>
              </p:nvSpPr>
              <p:spPr>
                <a:xfrm>
                  <a:off x="5748157" y="2778315"/>
                  <a:ext cx="6791" cy="6238"/>
                </a:xfrm>
                <a:custGeom>
                  <a:avLst/>
                  <a:gdLst>
                    <a:gd name="connsiteX0" fmla="*/ 6647 w 6791"/>
                    <a:gd name="connsiteY0" fmla="*/ 0 h 6238"/>
                    <a:gd name="connsiteX1" fmla="*/ 0 w 6791"/>
                    <a:gd name="connsiteY1" fmla="*/ 6093 h 6238"/>
                    <a:gd name="connsiteX2" fmla="*/ 6647 w 6791"/>
                    <a:gd name="connsiteY2" fmla="*/ 0 h 6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91" h="6238">
                      <a:moveTo>
                        <a:pt x="6647" y="0"/>
                      </a:moveTo>
                      <a:cubicBezTo>
                        <a:pt x="7754" y="1662"/>
                        <a:pt x="2216" y="7201"/>
                        <a:pt x="0" y="6093"/>
                      </a:cubicBezTo>
                      <a:cubicBezTo>
                        <a:pt x="1662" y="3877"/>
                        <a:pt x="4985" y="554"/>
                        <a:pt x="664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89D3AA25-1C49-40D9-92C5-3E05DE02247A}"/>
                    </a:ext>
                  </a:extLst>
                </p:cNvPr>
                <p:cNvSpPr/>
                <p:nvPr/>
              </p:nvSpPr>
              <p:spPr>
                <a:xfrm>
                  <a:off x="5815732" y="2782746"/>
                  <a:ext cx="5536" cy="17724"/>
                </a:xfrm>
                <a:custGeom>
                  <a:avLst/>
                  <a:gdLst>
                    <a:gd name="connsiteX0" fmla="*/ 4985 w 5536"/>
                    <a:gd name="connsiteY0" fmla="*/ 0 h 17724"/>
                    <a:gd name="connsiteX1" fmla="*/ 0 w 5536"/>
                    <a:gd name="connsiteY1" fmla="*/ 17724 h 17724"/>
                    <a:gd name="connsiteX2" fmla="*/ 4985 w 5536"/>
                    <a:gd name="connsiteY2" fmla="*/ 0 h 17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36" h="17724">
                      <a:moveTo>
                        <a:pt x="4985" y="0"/>
                      </a:moveTo>
                      <a:cubicBezTo>
                        <a:pt x="6647" y="6647"/>
                        <a:pt x="4431" y="14955"/>
                        <a:pt x="0" y="17724"/>
                      </a:cubicBezTo>
                      <a:cubicBezTo>
                        <a:pt x="0" y="9970"/>
                        <a:pt x="1108" y="3877"/>
                        <a:pt x="498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24F47765-E7C0-4605-8C22-5A79F922AC99}"/>
                    </a:ext>
                  </a:extLst>
                </p:cNvPr>
                <p:cNvSpPr/>
                <p:nvPr/>
              </p:nvSpPr>
              <p:spPr>
                <a:xfrm>
                  <a:off x="5785683" y="2781638"/>
                  <a:ext cx="3461" cy="6092"/>
                </a:xfrm>
                <a:custGeom>
                  <a:avLst/>
                  <a:gdLst>
                    <a:gd name="connsiteX0" fmla="*/ 692 w 3461"/>
                    <a:gd name="connsiteY0" fmla="*/ 0 h 6092"/>
                    <a:gd name="connsiteX1" fmla="*/ 3462 w 3461"/>
                    <a:gd name="connsiteY1" fmla="*/ 1662 h 6092"/>
                    <a:gd name="connsiteX2" fmla="*/ 1800 w 3461"/>
                    <a:gd name="connsiteY2" fmla="*/ 6093 h 6092"/>
                    <a:gd name="connsiteX3" fmla="*/ 692 w 3461"/>
                    <a:gd name="connsiteY3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61" h="6092">
                      <a:moveTo>
                        <a:pt x="692" y="0"/>
                      </a:moveTo>
                      <a:cubicBezTo>
                        <a:pt x="2354" y="0"/>
                        <a:pt x="2354" y="1108"/>
                        <a:pt x="3462" y="1662"/>
                      </a:cubicBezTo>
                      <a:cubicBezTo>
                        <a:pt x="3462" y="3877"/>
                        <a:pt x="1800" y="4431"/>
                        <a:pt x="1800" y="6093"/>
                      </a:cubicBezTo>
                      <a:cubicBezTo>
                        <a:pt x="-969" y="5539"/>
                        <a:pt x="138" y="2216"/>
                        <a:pt x="69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607F66D3-0E62-4F54-B25F-04E0A138BFC8}"/>
                    </a:ext>
                  </a:extLst>
                </p:cNvPr>
                <p:cNvSpPr/>
                <p:nvPr/>
              </p:nvSpPr>
              <p:spPr>
                <a:xfrm>
                  <a:off x="5771420" y="2781084"/>
                  <a:ext cx="33233" cy="27694"/>
                </a:xfrm>
                <a:custGeom>
                  <a:avLst/>
                  <a:gdLst>
                    <a:gd name="connsiteX0" fmla="*/ 1108 w 33233"/>
                    <a:gd name="connsiteY0" fmla="*/ 0 h 27694"/>
                    <a:gd name="connsiteX1" fmla="*/ 3877 w 33233"/>
                    <a:gd name="connsiteY1" fmla="*/ 3877 h 27694"/>
                    <a:gd name="connsiteX2" fmla="*/ 5539 w 33233"/>
                    <a:gd name="connsiteY2" fmla="*/ 3323 h 27694"/>
                    <a:gd name="connsiteX3" fmla="*/ 19940 w 33233"/>
                    <a:gd name="connsiteY3" fmla="*/ 15509 h 27694"/>
                    <a:gd name="connsiteX4" fmla="*/ 33233 w 33233"/>
                    <a:gd name="connsiteY4" fmla="*/ 27694 h 27694"/>
                    <a:gd name="connsiteX5" fmla="*/ 0 w 33233"/>
                    <a:gd name="connsiteY5" fmla="*/ 1662 h 27694"/>
                    <a:gd name="connsiteX6" fmla="*/ 1108 w 33233"/>
                    <a:gd name="connsiteY6" fmla="*/ 0 h 27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33" h="27694">
                      <a:moveTo>
                        <a:pt x="1108" y="0"/>
                      </a:moveTo>
                      <a:cubicBezTo>
                        <a:pt x="2216" y="1108"/>
                        <a:pt x="3877" y="2216"/>
                        <a:pt x="3877" y="3877"/>
                      </a:cubicBezTo>
                      <a:cubicBezTo>
                        <a:pt x="4985" y="3877"/>
                        <a:pt x="4985" y="3323"/>
                        <a:pt x="5539" y="3323"/>
                      </a:cubicBezTo>
                      <a:cubicBezTo>
                        <a:pt x="9970" y="7754"/>
                        <a:pt x="14955" y="11078"/>
                        <a:pt x="19940" y="15509"/>
                      </a:cubicBezTo>
                      <a:cubicBezTo>
                        <a:pt x="24371" y="19386"/>
                        <a:pt x="29910" y="22709"/>
                        <a:pt x="33233" y="27694"/>
                      </a:cubicBezTo>
                      <a:cubicBezTo>
                        <a:pt x="21602" y="19386"/>
                        <a:pt x="11078" y="9970"/>
                        <a:pt x="0" y="1662"/>
                      </a:cubicBezTo>
                      <a:cubicBezTo>
                        <a:pt x="0" y="1108"/>
                        <a:pt x="1662" y="1108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407C2431-5CB2-4808-9DB0-6293E4B12B4D}"/>
                    </a:ext>
                  </a:extLst>
                </p:cNvPr>
                <p:cNvSpPr/>
                <p:nvPr/>
              </p:nvSpPr>
              <p:spPr>
                <a:xfrm>
                  <a:off x="5789340" y="2785997"/>
                  <a:ext cx="2574" cy="3949"/>
                </a:xfrm>
                <a:custGeom>
                  <a:avLst/>
                  <a:gdLst>
                    <a:gd name="connsiteX0" fmla="*/ 2574 w 2574"/>
                    <a:gd name="connsiteY0" fmla="*/ 72 h 3949"/>
                    <a:gd name="connsiteX1" fmla="*/ 359 w 2574"/>
                    <a:gd name="connsiteY1" fmla="*/ 3949 h 3949"/>
                    <a:gd name="connsiteX2" fmla="*/ 2574 w 2574"/>
                    <a:gd name="connsiteY2" fmla="*/ 72 h 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574" h="3949">
                      <a:moveTo>
                        <a:pt x="2574" y="72"/>
                      </a:moveTo>
                      <a:cubicBezTo>
                        <a:pt x="2020" y="1734"/>
                        <a:pt x="913" y="2288"/>
                        <a:pt x="359" y="3949"/>
                      </a:cubicBezTo>
                      <a:cubicBezTo>
                        <a:pt x="-749" y="2288"/>
                        <a:pt x="913" y="-482"/>
                        <a:pt x="2574" y="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BD608AED-1A3F-4D96-8AE2-EEDEF647229C}"/>
                    </a:ext>
                  </a:extLst>
                </p:cNvPr>
                <p:cNvSpPr/>
                <p:nvPr/>
              </p:nvSpPr>
              <p:spPr>
                <a:xfrm>
                  <a:off x="5721482" y="2781638"/>
                  <a:ext cx="3411" cy="7200"/>
                </a:xfrm>
                <a:custGeom>
                  <a:avLst/>
                  <a:gdLst>
                    <a:gd name="connsiteX0" fmla="*/ 2304 w 3411"/>
                    <a:gd name="connsiteY0" fmla="*/ 0 h 7200"/>
                    <a:gd name="connsiteX1" fmla="*/ 3411 w 3411"/>
                    <a:gd name="connsiteY1" fmla="*/ 554 h 7200"/>
                    <a:gd name="connsiteX2" fmla="*/ 88 w 3411"/>
                    <a:gd name="connsiteY2" fmla="*/ 7201 h 7200"/>
                    <a:gd name="connsiteX3" fmla="*/ 2304 w 3411"/>
                    <a:gd name="connsiteY3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1" h="7200">
                      <a:moveTo>
                        <a:pt x="2304" y="0"/>
                      </a:moveTo>
                      <a:cubicBezTo>
                        <a:pt x="2858" y="554"/>
                        <a:pt x="2858" y="554"/>
                        <a:pt x="3411" y="554"/>
                      </a:cubicBezTo>
                      <a:cubicBezTo>
                        <a:pt x="2858" y="3323"/>
                        <a:pt x="642" y="4431"/>
                        <a:pt x="88" y="7201"/>
                      </a:cubicBezTo>
                      <a:cubicBezTo>
                        <a:pt x="-466" y="4985"/>
                        <a:pt x="1750" y="2216"/>
                        <a:pt x="23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712161E0-5019-4B47-BA02-6AF245F4F883}"/>
                    </a:ext>
                  </a:extLst>
                </p:cNvPr>
                <p:cNvSpPr/>
                <p:nvPr/>
              </p:nvSpPr>
              <p:spPr>
                <a:xfrm>
                  <a:off x="5791914" y="2787731"/>
                  <a:ext cx="3323" cy="5538"/>
                </a:xfrm>
                <a:custGeom>
                  <a:avLst/>
                  <a:gdLst>
                    <a:gd name="connsiteX0" fmla="*/ 2216 w 3323"/>
                    <a:gd name="connsiteY0" fmla="*/ 0 h 5538"/>
                    <a:gd name="connsiteX1" fmla="*/ 3323 w 3323"/>
                    <a:gd name="connsiteY1" fmla="*/ 554 h 5538"/>
                    <a:gd name="connsiteX2" fmla="*/ 1662 w 3323"/>
                    <a:gd name="connsiteY2" fmla="*/ 5539 h 5538"/>
                    <a:gd name="connsiteX3" fmla="*/ 0 w 3323"/>
                    <a:gd name="connsiteY3" fmla="*/ 4431 h 5538"/>
                    <a:gd name="connsiteX4" fmla="*/ 2216 w 3323"/>
                    <a:gd name="connsiteY4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23" h="5538">
                      <a:moveTo>
                        <a:pt x="2216" y="0"/>
                      </a:moveTo>
                      <a:cubicBezTo>
                        <a:pt x="2769" y="0"/>
                        <a:pt x="2769" y="554"/>
                        <a:pt x="3323" y="554"/>
                      </a:cubicBezTo>
                      <a:cubicBezTo>
                        <a:pt x="2769" y="2216"/>
                        <a:pt x="1662" y="3323"/>
                        <a:pt x="1662" y="5539"/>
                      </a:cubicBezTo>
                      <a:cubicBezTo>
                        <a:pt x="554" y="5539"/>
                        <a:pt x="554" y="4431"/>
                        <a:pt x="0" y="4431"/>
                      </a:cubicBezTo>
                      <a:cubicBezTo>
                        <a:pt x="0" y="2216"/>
                        <a:pt x="1108" y="1108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C70C037C-93AF-4E48-AC33-B53A7F62F0C8}"/>
                    </a:ext>
                  </a:extLst>
                </p:cNvPr>
                <p:cNvSpPr/>
                <p:nvPr/>
              </p:nvSpPr>
              <p:spPr>
                <a:xfrm>
                  <a:off x="6025102" y="2806225"/>
                  <a:ext cx="8862" cy="5333"/>
                </a:xfrm>
                <a:custGeom>
                  <a:avLst/>
                  <a:gdLst>
                    <a:gd name="connsiteX0" fmla="*/ 8862 w 8862"/>
                    <a:gd name="connsiteY0" fmla="*/ 4215 h 5333"/>
                    <a:gd name="connsiteX1" fmla="*/ 0 w 8862"/>
                    <a:gd name="connsiteY1" fmla="*/ 892 h 5333"/>
                    <a:gd name="connsiteX2" fmla="*/ 8862 w 8862"/>
                    <a:gd name="connsiteY2" fmla="*/ 4215 h 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62" h="5333">
                      <a:moveTo>
                        <a:pt x="8862" y="4215"/>
                      </a:moveTo>
                      <a:cubicBezTo>
                        <a:pt x="4985" y="7539"/>
                        <a:pt x="2769" y="2554"/>
                        <a:pt x="0" y="892"/>
                      </a:cubicBezTo>
                      <a:cubicBezTo>
                        <a:pt x="2769" y="-1324"/>
                        <a:pt x="8862" y="892"/>
                        <a:pt x="8862" y="42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3ADF4259-7AFA-484E-9335-D1BB74AF694D}"/>
                    </a:ext>
                  </a:extLst>
                </p:cNvPr>
                <p:cNvSpPr/>
                <p:nvPr/>
              </p:nvSpPr>
              <p:spPr>
                <a:xfrm>
                  <a:off x="5822378" y="2791054"/>
                  <a:ext cx="8502" cy="18278"/>
                </a:xfrm>
                <a:custGeom>
                  <a:avLst/>
                  <a:gdLst>
                    <a:gd name="connsiteX0" fmla="*/ 7754 w 8502"/>
                    <a:gd name="connsiteY0" fmla="*/ 0 h 18278"/>
                    <a:gd name="connsiteX1" fmla="*/ 4431 w 8502"/>
                    <a:gd name="connsiteY1" fmla="*/ 18278 h 18278"/>
                    <a:gd name="connsiteX2" fmla="*/ 0 w 8502"/>
                    <a:gd name="connsiteY2" fmla="*/ 15509 h 18278"/>
                    <a:gd name="connsiteX3" fmla="*/ 7754 w 8502"/>
                    <a:gd name="connsiteY3" fmla="*/ 0 h 18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02" h="18278">
                      <a:moveTo>
                        <a:pt x="7754" y="0"/>
                      </a:moveTo>
                      <a:cubicBezTo>
                        <a:pt x="9416" y="6647"/>
                        <a:pt x="8308" y="14401"/>
                        <a:pt x="4431" y="18278"/>
                      </a:cubicBezTo>
                      <a:cubicBezTo>
                        <a:pt x="2216" y="18278"/>
                        <a:pt x="1662" y="16063"/>
                        <a:pt x="0" y="15509"/>
                      </a:cubicBezTo>
                      <a:cubicBezTo>
                        <a:pt x="0" y="7201"/>
                        <a:pt x="5539" y="6093"/>
                        <a:pt x="77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ED83B575-778E-42AB-B67B-69DDE6FF218D}"/>
                    </a:ext>
                  </a:extLst>
                </p:cNvPr>
                <p:cNvSpPr/>
                <p:nvPr/>
              </p:nvSpPr>
              <p:spPr>
                <a:xfrm>
                  <a:off x="5795238" y="2789946"/>
                  <a:ext cx="4431" cy="6646"/>
                </a:xfrm>
                <a:custGeom>
                  <a:avLst/>
                  <a:gdLst>
                    <a:gd name="connsiteX0" fmla="*/ 1662 w 4431"/>
                    <a:gd name="connsiteY0" fmla="*/ 0 h 6646"/>
                    <a:gd name="connsiteX1" fmla="*/ 4431 w 4431"/>
                    <a:gd name="connsiteY1" fmla="*/ 1662 h 6646"/>
                    <a:gd name="connsiteX2" fmla="*/ 2769 w 4431"/>
                    <a:gd name="connsiteY2" fmla="*/ 6647 h 6646"/>
                    <a:gd name="connsiteX3" fmla="*/ 0 w 4431"/>
                    <a:gd name="connsiteY3" fmla="*/ 4985 h 6646"/>
                    <a:gd name="connsiteX4" fmla="*/ 1662 w 4431"/>
                    <a:gd name="connsiteY4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31" h="6646">
                      <a:moveTo>
                        <a:pt x="1662" y="0"/>
                      </a:moveTo>
                      <a:cubicBezTo>
                        <a:pt x="3323" y="0"/>
                        <a:pt x="3323" y="1108"/>
                        <a:pt x="4431" y="1662"/>
                      </a:cubicBezTo>
                      <a:cubicBezTo>
                        <a:pt x="4431" y="4431"/>
                        <a:pt x="2769" y="4985"/>
                        <a:pt x="2769" y="6647"/>
                      </a:cubicBezTo>
                      <a:cubicBezTo>
                        <a:pt x="1108" y="6647"/>
                        <a:pt x="1108" y="5539"/>
                        <a:pt x="0" y="4985"/>
                      </a:cubicBezTo>
                      <a:cubicBezTo>
                        <a:pt x="0" y="2769"/>
                        <a:pt x="1108" y="1662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73DCEDEA-AFFA-4C63-995C-C81260552453}"/>
                    </a:ext>
                  </a:extLst>
                </p:cNvPr>
                <p:cNvSpPr/>
                <p:nvPr/>
              </p:nvSpPr>
              <p:spPr>
                <a:xfrm>
                  <a:off x="5828471" y="2795485"/>
                  <a:ext cx="10446" cy="18832"/>
                </a:xfrm>
                <a:custGeom>
                  <a:avLst/>
                  <a:gdLst>
                    <a:gd name="connsiteX0" fmla="*/ 9416 w 10446"/>
                    <a:gd name="connsiteY0" fmla="*/ 0 h 18832"/>
                    <a:gd name="connsiteX1" fmla="*/ 4431 w 10446"/>
                    <a:gd name="connsiteY1" fmla="*/ 18832 h 18832"/>
                    <a:gd name="connsiteX2" fmla="*/ 0 w 10446"/>
                    <a:gd name="connsiteY2" fmla="*/ 14955 h 18832"/>
                    <a:gd name="connsiteX3" fmla="*/ 9416 w 10446"/>
                    <a:gd name="connsiteY3" fmla="*/ 0 h 18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46" h="18832">
                      <a:moveTo>
                        <a:pt x="9416" y="0"/>
                      </a:moveTo>
                      <a:cubicBezTo>
                        <a:pt x="12739" y="7754"/>
                        <a:pt x="7201" y="13293"/>
                        <a:pt x="4431" y="18832"/>
                      </a:cubicBezTo>
                      <a:cubicBezTo>
                        <a:pt x="2769" y="17724"/>
                        <a:pt x="1108" y="16617"/>
                        <a:pt x="0" y="14955"/>
                      </a:cubicBezTo>
                      <a:cubicBezTo>
                        <a:pt x="2216" y="9970"/>
                        <a:pt x="6093" y="5539"/>
                        <a:pt x="94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74FB34CD-444F-4AF0-A4C5-7D557FCB03DC}"/>
                    </a:ext>
                  </a:extLst>
                </p:cNvPr>
                <p:cNvSpPr/>
                <p:nvPr/>
              </p:nvSpPr>
              <p:spPr>
                <a:xfrm>
                  <a:off x="5800626" y="2793824"/>
                  <a:ext cx="4028" cy="6646"/>
                </a:xfrm>
                <a:custGeom>
                  <a:avLst/>
                  <a:gdLst>
                    <a:gd name="connsiteX0" fmla="*/ 1259 w 4028"/>
                    <a:gd name="connsiteY0" fmla="*/ 0 h 6646"/>
                    <a:gd name="connsiteX1" fmla="*/ 4028 w 4028"/>
                    <a:gd name="connsiteY1" fmla="*/ 2216 h 6646"/>
                    <a:gd name="connsiteX2" fmla="*/ 1813 w 4028"/>
                    <a:gd name="connsiteY2" fmla="*/ 6647 h 6646"/>
                    <a:gd name="connsiteX3" fmla="*/ 151 w 4028"/>
                    <a:gd name="connsiteY3" fmla="*/ 5539 h 6646"/>
                    <a:gd name="connsiteX4" fmla="*/ 1259 w 4028"/>
                    <a:gd name="connsiteY4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8" h="6646">
                      <a:moveTo>
                        <a:pt x="1259" y="0"/>
                      </a:moveTo>
                      <a:cubicBezTo>
                        <a:pt x="2367" y="554"/>
                        <a:pt x="3474" y="1108"/>
                        <a:pt x="4028" y="2216"/>
                      </a:cubicBezTo>
                      <a:cubicBezTo>
                        <a:pt x="3474" y="3877"/>
                        <a:pt x="2367" y="4985"/>
                        <a:pt x="1813" y="6647"/>
                      </a:cubicBezTo>
                      <a:cubicBezTo>
                        <a:pt x="705" y="6647"/>
                        <a:pt x="1259" y="5539"/>
                        <a:pt x="151" y="5539"/>
                      </a:cubicBezTo>
                      <a:cubicBezTo>
                        <a:pt x="-403" y="2769"/>
                        <a:pt x="705" y="1662"/>
                        <a:pt x="12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97EB96CB-8692-470E-AD49-AEB5C7ED75A1}"/>
                    </a:ext>
                  </a:extLst>
                </p:cNvPr>
                <p:cNvSpPr/>
                <p:nvPr/>
              </p:nvSpPr>
              <p:spPr>
                <a:xfrm>
                  <a:off x="5811491" y="2794931"/>
                  <a:ext cx="1281" cy="3377"/>
                </a:xfrm>
                <a:custGeom>
                  <a:avLst/>
                  <a:gdLst>
                    <a:gd name="connsiteX0" fmla="*/ 918 w 1281"/>
                    <a:gd name="connsiteY0" fmla="*/ 0 h 3377"/>
                    <a:gd name="connsiteX1" fmla="*/ 364 w 1281"/>
                    <a:gd name="connsiteY1" fmla="*/ 3323 h 3377"/>
                    <a:gd name="connsiteX2" fmla="*/ 918 w 1281"/>
                    <a:gd name="connsiteY2" fmla="*/ 0 h 33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81" h="3377">
                      <a:moveTo>
                        <a:pt x="918" y="0"/>
                      </a:moveTo>
                      <a:cubicBezTo>
                        <a:pt x="1472" y="0"/>
                        <a:pt x="1472" y="3877"/>
                        <a:pt x="364" y="3323"/>
                      </a:cubicBezTo>
                      <a:cubicBezTo>
                        <a:pt x="-190" y="2216"/>
                        <a:pt x="-190" y="554"/>
                        <a:pt x="91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E996DF1B-C7CB-4AF6-BD69-992BA7BEEE67}"/>
                    </a:ext>
                  </a:extLst>
                </p:cNvPr>
                <p:cNvSpPr/>
                <p:nvPr/>
              </p:nvSpPr>
              <p:spPr>
                <a:xfrm>
                  <a:off x="6033410" y="2814441"/>
                  <a:ext cx="9970" cy="6523"/>
                </a:xfrm>
                <a:custGeom>
                  <a:avLst/>
                  <a:gdLst>
                    <a:gd name="connsiteX0" fmla="*/ 9970 w 9970"/>
                    <a:gd name="connsiteY0" fmla="*/ 3754 h 6523"/>
                    <a:gd name="connsiteX1" fmla="*/ 5539 w 9970"/>
                    <a:gd name="connsiteY1" fmla="*/ 6523 h 6523"/>
                    <a:gd name="connsiteX2" fmla="*/ 0 w 9970"/>
                    <a:gd name="connsiteY2" fmla="*/ 1538 h 6523"/>
                    <a:gd name="connsiteX3" fmla="*/ 9970 w 9970"/>
                    <a:gd name="connsiteY3" fmla="*/ 3754 h 6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70" h="6523">
                      <a:moveTo>
                        <a:pt x="9970" y="3754"/>
                      </a:moveTo>
                      <a:cubicBezTo>
                        <a:pt x="8862" y="5416"/>
                        <a:pt x="7201" y="5416"/>
                        <a:pt x="5539" y="6523"/>
                      </a:cubicBezTo>
                      <a:cubicBezTo>
                        <a:pt x="2769" y="5416"/>
                        <a:pt x="1662" y="3200"/>
                        <a:pt x="0" y="1538"/>
                      </a:cubicBezTo>
                      <a:cubicBezTo>
                        <a:pt x="4431" y="-1231"/>
                        <a:pt x="7201" y="-123"/>
                        <a:pt x="9970" y="37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E9029566-9604-46BD-BBDF-20BCCF63EDEA}"/>
                    </a:ext>
                  </a:extLst>
                </p:cNvPr>
                <p:cNvSpPr/>
                <p:nvPr/>
              </p:nvSpPr>
              <p:spPr>
                <a:xfrm>
                  <a:off x="5816286" y="2797701"/>
                  <a:ext cx="4985" cy="7754"/>
                </a:xfrm>
                <a:custGeom>
                  <a:avLst/>
                  <a:gdLst>
                    <a:gd name="connsiteX0" fmla="*/ 4431 w 4985"/>
                    <a:gd name="connsiteY0" fmla="*/ 0 h 7754"/>
                    <a:gd name="connsiteX1" fmla="*/ 4985 w 4985"/>
                    <a:gd name="connsiteY1" fmla="*/ 7754 h 7754"/>
                    <a:gd name="connsiteX2" fmla="*/ 0 w 4985"/>
                    <a:gd name="connsiteY2" fmla="*/ 4431 h 7754"/>
                    <a:gd name="connsiteX3" fmla="*/ 4431 w 4985"/>
                    <a:gd name="connsiteY3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85" h="7754">
                      <a:moveTo>
                        <a:pt x="4431" y="0"/>
                      </a:moveTo>
                      <a:cubicBezTo>
                        <a:pt x="5539" y="1662"/>
                        <a:pt x="3877" y="5539"/>
                        <a:pt x="4985" y="7754"/>
                      </a:cubicBezTo>
                      <a:cubicBezTo>
                        <a:pt x="2769" y="7201"/>
                        <a:pt x="2216" y="4985"/>
                        <a:pt x="0" y="4431"/>
                      </a:cubicBezTo>
                      <a:cubicBezTo>
                        <a:pt x="1662" y="3323"/>
                        <a:pt x="3323" y="2216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EE009382-1F6C-4042-AD3F-C772D0959605}"/>
                    </a:ext>
                  </a:extLst>
                </p:cNvPr>
                <p:cNvSpPr/>
                <p:nvPr/>
              </p:nvSpPr>
              <p:spPr>
                <a:xfrm>
                  <a:off x="5804100" y="2797701"/>
                  <a:ext cx="4431" cy="4985"/>
                </a:xfrm>
                <a:custGeom>
                  <a:avLst/>
                  <a:gdLst>
                    <a:gd name="connsiteX0" fmla="*/ 3323 w 4431"/>
                    <a:gd name="connsiteY0" fmla="*/ 0 h 4985"/>
                    <a:gd name="connsiteX1" fmla="*/ 4431 w 4431"/>
                    <a:gd name="connsiteY1" fmla="*/ 1108 h 4985"/>
                    <a:gd name="connsiteX2" fmla="*/ 1662 w 4431"/>
                    <a:gd name="connsiteY2" fmla="*/ 4985 h 4985"/>
                    <a:gd name="connsiteX3" fmla="*/ 0 w 4431"/>
                    <a:gd name="connsiteY3" fmla="*/ 3877 h 4985"/>
                    <a:gd name="connsiteX4" fmla="*/ 554 w 4431"/>
                    <a:gd name="connsiteY4" fmla="*/ 2216 h 4985"/>
                    <a:gd name="connsiteX5" fmla="*/ 3323 w 4431"/>
                    <a:gd name="connsiteY5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31" h="4985">
                      <a:moveTo>
                        <a:pt x="3323" y="0"/>
                      </a:moveTo>
                      <a:cubicBezTo>
                        <a:pt x="3877" y="0"/>
                        <a:pt x="3877" y="1108"/>
                        <a:pt x="4431" y="1108"/>
                      </a:cubicBezTo>
                      <a:cubicBezTo>
                        <a:pt x="3877" y="2769"/>
                        <a:pt x="2216" y="3323"/>
                        <a:pt x="1662" y="4985"/>
                      </a:cubicBezTo>
                      <a:cubicBezTo>
                        <a:pt x="1108" y="4431"/>
                        <a:pt x="554" y="4431"/>
                        <a:pt x="0" y="3877"/>
                      </a:cubicBezTo>
                      <a:cubicBezTo>
                        <a:pt x="0" y="2769"/>
                        <a:pt x="554" y="2769"/>
                        <a:pt x="554" y="2216"/>
                      </a:cubicBezTo>
                      <a:cubicBezTo>
                        <a:pt x="2216" y="4431"/>
                        <a:pt x="2216" y="1662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FE65158F-C3AE-478C-9E2A-5B0C10CBBAAB}"/>
                    </a:ext>
                  </a:extLst>
                </p:cNvPr>
                <p:cNvSpPr/>
                <p:nvPr/>
              </p:nvSpPr>
              <p:spPr>
                <a:xfrm>
                  <a:off x="5743172" y="2793270"/>
                  <a:ext cx="2325" cy="2769"/>
                </a:xfrm>
                <a:custGeom>
                  <a:avLst/>
                  <a:gdLst>
                    <a:gd name="connsiteX0" fmla="*/ 0 w 2325"/>
                    <a:gd name="connsiteY0" fmla="*/ 0 h 2769"/>
                    <a:gd name="connsiteX1" fmla="*/ 2216 w 2325"/>
                    <a:gd name="connsiteY1" fmla="*/ 2769 h 2769"/>
                    <a:gd name="connsiteX2" fmla="*/ 0 w 2325"/>
                    <a:gd name="connsiteY2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25" h="2769">
                      <a:moveTo>
                        <a:pt x="0" y="0"/>
                      </a:moveTo>
                      <a:cubicBezTo>
                        <a:pt x="1108" y="554"/>
                        <a:pt x="2769" y="554"/>
                        <a:pt x="2216" y="2769"/>
                      </a:cubicBezTo>
                      <a:cubicBezTo>
                        <a:pt x="1108" y="2216"/>
                        <a:pt x="554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F216C8C2-1934-4E29-B802-56965B72F76D}"/>
                    </a:ext>
                  </a:extLst>
                </p:cNvPr>
                <p:cNvSpPr/>
                <p:nvPr/>
              </p:nvSpPr>
              <p:spPr>
                <a:xfrm>
                  <a:off x="5807977" y="2800470"/>
                  <a:ext cx="3953" cy="6646"/>
                </a:xfrm>
                <a:custGeom>
                  <a:avLst/>
                  <a:gdLst>
                    <a:gd name="connsiteX0" fmla="*/ 2216 w 3953"/>
                    <a:gd name="connsiteY0" fmla="*/ 0 h 6646"/>
                    <a:gd name="connsiteX1" fmla="*/ 2769 w 3953"/>
                    <a:gd name="connsiteY1" fmla="*/ 6647 h 6646"/>
                    <a:gd name="connsiteX2" fmla="*/ 0 w 3953"/>
                    <a:gd name="connsiteY2" fmla="*/ 4431 h 6646"/>
                    <a:gd name="connsiteX3" fmla="*/ 2216 w 3953"/>
                    <a:gd name="connsiteY3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53" h="6646">
                      <a:moveTo>
                        <a:pt x="2216" y="0"/>
                      </a:moveTo>
                      <a:cubicBezTo>
                        <a:pt x="4431" y="554"/>
                        <a:pt x="4431" y="4985"/>
                        <a:pt x="2769" y="6647"/>
                      </a:cubicBezTo>
                      <a:cubicBezTo>
                        <a:pt x="1662" y="6093"/>
                        <a:pt x="1108" y="4985"/>
                        <a:pt x="0" y="4431"/>
                      </a:cubicBezTo>
                      <a:cubicBezTo>
                        <a:pt x="554" y="2769"/>
                        <a:pt x="1662" y="1662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A7CBF274-35DA-4733-82B4-365F98D0434C}"/>
                    </a:ext>
                  </a:extLst>
                </p:cNvPr>
                <p:cNvSpPr/>
                <p:nvPr/>
              </p:nvSpPr>
              <p:spPr>
                <a:xfrm>
                  <a:off x="5729805" y="2797701"/>
                  <a:ext cx="13921" cy="68682"/>
                </a:xfrm>
                <a:custGeom>
                  <a:avLst/>
                  <a:gdLst>
                    <a:gd name="connsiteX0" fmla="*/ 12260 w 13921"/>
                    <a:gd name="connsiteY0" fmla="*/ 0 h 68682"/>
                    <a:gd name="connsiteX1" fmla="*/ 13921 w 13921"/>
                    <a:gd name="connsiteY1" fmla="*/ 0 h 68682"/>
                    <a:gd name="connsiteX2" fmla="*/ 5059 w 13921"/>
                    <a:gd name="connsiteY2" fmla="*/ 68682 h 68682"/>
                    <a:gd name="connsiteX3" fmla="*/ 628 w 13921"/>
                    <a:gd name="connsiteY3" fmla="*/ 66467 h 68682"/>
                    <a:gd name="connsiteX4" fmla="*/ 3951 w 13921"/>
                    <a:gd name="connsiteY4" fmla="*/ 18278 h 68682"/>
                    <a:gd name="connsiteX5" fmla="*/ 11706 w 13921"/>
                    <a:gd name="connsiteY5" fmla="*/ 1662 h 68682"/>
                    <a:gd name="connsiteX6" fmla="*/ 12260 w 13921"/>
                    <a:gd name="connsiteY6" fmla="*/ 0 h 6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921" h="68682">
                      <a:moveTo>
                        <a:pt x="12260" y="0"/>
                      </a:moveTo>
                      <a:cubicBezTo>
                        <a:pt x="12814" y="0"/>
                        <a:pt x="13367" y="0"/>
                        <a:pt x="13921" y="0"/>
                      </a:cubicBezTo>
                      <a:cubicBezTo>
                        <a:pt x="10044" y="19386"/>
                        <a:pt x="5613" y="44865"/>
                        <a:pt x="5059" y="68682"/>
                      </a:cubicBezTo>
                      <a:cubicBezTo>
                        <a:pt x="3397" y="68128"/>
                        <a:pt x="2290" y="67021"/>
                        <a:pt x="628" y="66467"/>
                      </a:cubicBezTo>
                      <a:cubicBezTo>
                        <a:pt x="628" y="52066"/>
                        <a:pt x="-2141" y="31572"/>
                        <a:pt x="3951" y="18278"/>
                      </a:cubicBezTo>
                      <a:cubicBezTo>
                        <a:pt x="6167" y="13847"/>
                        <a:pt x="11152" y="7754"/>
                        <a:pt x="11706" y="1662"/>
                      </a:cubicBezTo>
                      <a:cubicBezTo>
                        <a:pt x="11706" y="554"/>
                        <a:pt x="12260" y="554"/>
                        <a:pt x="1226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A675B9DB-52BD-4A99-B304-145F50764CBE}"/>
                    </a:ext>
                  </a:extLst>
                </p:cNvPr>
                <p:cNvSpPr/>
                <p:nvPr/>
              </p:nvSpPr>
              <p:spPr>
                <a:xfrm>
                  <a:off x="5811854" y="2804347"/>
                  <a:ext cx="8705" cy="10523"/>
                </a:xfrm>
                <a:custGeom>
                  <a:avLst/>
                  <a:gdLst>
                    <a:gd name="connsiteX0" fmla="*/ 2769 w 8705"/>
                    <a:gd name="connsiteY0" fmla="*/ 0 h 10523"/>
                    <a:gd name="connsiteX1" fmla="*/ 8308 w 8705"/>
                    <a:gd name="connsiteY1" fmla="*/ 10524 h 10523"/>
                    <a:gd name="connsiteX2" fmla="*/ 0 w 8705"/>
                    <a:gd name="connsiteY2" fmla="*/ 4431 h 10523"/>
                    <a:gd name="connsiteX3" fmla="*/ 2769 w 8705"/>
                    <a:gd name="connsiteY3" fmla="*/ 0 h 1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05" h="10523">
                      <a:moveTo>
                        <a:pt x="2769" y="0"/>
                      </a:moveTo>
                      <a:cubicBezTo>
                        <a:pt x="6093" y="2216"/>
                        <a:pt x="9970" y="3877"/>
                        <a:pt x="8308" y="10524"/>
                      </a:cubicBezTo>
                      <a:cubicBezTo>
                        <a:pt x="4985" y="8862"/>
                        <a:pt x="2769" y="6093"/>
                        <a:pt x="0" y="4431"/>
                      </a:cubicBezTo>
                      <a:cubicBezTo>
                        <a:pt x="1108" y="2769"/>
                        <a:pt x="2216" y="1662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611E378D-112F-4125-9805-546FE28D7721}"/>
                    </a:ext>
                  </a:extLst>
                </p:cNvPr>
                <p:cNvSpPr/>
                <p:nvPr/>
              </p:nvSpPr>
              <p:spPr>
                <a:xfrm>
                  <a:off x="5833456" y="2807117"/>
                  <a:ext cx="6142" cy="12185"/>
                </a:xfrm>
                <a:custGeom>
                  <a:avLst/>
                  <a:gdLst>
                    <a:gd name="connsiteX0" fmla="*/ 4985 w 6142"/>
                    <a:gd name="connsiteY0" fmla="*/ 0 h 12185"/>
                    <a:gd name="connsiteX1" fmla="*/ 5539 w 6142"/>
                    <a:gd name="connsiteY1" fmla="*/ 12186 h 12185"/>
                    <a:gd name="connsiteX2" fmla="*/ 0 w 6142"/>
                    <a:gd name="connsiteY2" fmla="*/ 8308 h 12185"/>
                    <a:gd name="connsiteX3" fmla="*/ 4985 w 6142"/>
                    <a:gd name="connsiteY3" fmla="*/ 0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42" h="12185">
                      <a:moveTo>
                        <a:pt x="4985" y="0"/>
                      </a:moveTo>
                      <a:cubicBezTo>
                        <a:pt x="6093" y="3323"/>
                        <a:pt x="6647" y="8862"/>
                        <a:pt x="5539" y="12186"/>
                      </a:cubicBezTo>
                      <a:cubicBezTo>
                        <a:pt x="3323" y="11632"/>
                        <a:pt x="2216" y="9416"/>
                        <a:pt x="0" y="8308"/>
                      </a:cubicBezTo>
                      <a:cubicBezTo>
                        <a:pt x="1662" y="5539"/>
                        <a:pt x="3877" y="2769"/>
                        <a:pt x="498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8D0097AE-11D9-45B2-8145-D27AA09EC5F5}"/>
                    </a:ext>
                  </a:extLst>
                </p:cNvPr>
                <p:cNvSpPr/>
                <p:nvPr/>
              </p:nvSpPr>
              <p:spPr>
                <a:xfrm>
                  <a:off x="5987991" y="2819164"/>
                  <a:ext cx="9416" cy="10662"/>
                </a:xfrm>
                <a:custGeom>
                  <a:avLst/>
                  <a:gdLst>
                    <a:gd name="connsiteX0" fmla="*/ 9416 w 9416"/>
                    <a:gd name="connsiteY0" fmla="*/ 3462 h 10662"/>
                    <a:gd name="connsiteX1" fmla="*/ 6647 w 9416"/>
                    <a:gd name="connsiteY1" fmla="*/ 10662 h 10662"/>
                    <a:gd name="connsiteX2" fmla="*/ 0 w 9416"/>
                    <a:gd name="connsiteY2" fmla="*/ 8447 h 10662"/>
                    <a:gd name="connsiteX3" fmla="*/ 2769 w 9416"/>
                    <a:gd name="connsiteY3" fmla="*/ 138 h 10662"/>
                    <a:gd name="connsiteX4" fmla="*/ 9416 w 9416"/>
                    <a:gd name="connsiteY4" fmla="*/ 3462 h 10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6" h="10662">
                      <a:moveTo>
                        <a:pt x="9416" y="3462"/>
                      </a:moveTo>
                      <a:cubicBezTo>
                        <a:pt x="8308" y="5677"/>
                        <a:pt x="7754" y="8447"/>
                        <a:pt x="6647" y="10662"/>
                      </a:cubicBezTo>
                      <a:cubicBezTo>
                        <a:pt x="3877" y="10662"/>
                        <a:pt x="1662" y="9555"/>
                        <a:pt x="0" y="8447"/>
                      </a:cubicBezTo>
                      <a:cubicBezTo>
                        <a:pt x="0" y="5123"/>
                        <a:pt x="1662" y="2908"/>
                        <a:pt x="2769" y="138"/>
                      </a:cubicBezTo>
                      <a:cubicBezTo>
                        <a:pt x="5539" y="-415"/>
                        <a:pt x="8308" y="692"/>
                        <a:pt x="9416" y="34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E34B2C2A-6B06-4C8D-918E-D22E1F0963CB}"/>
                    </a:ext>
                  </a:extLst>
                </p:cNvPr>
                <p:cNvSpPr/>
                <p:nvPr/>
              </p:nvSpPr>
              <p:spPr>
                <a:xfrm>
                  <a:off x="5746185" y="2801024"/>
                  <a:ext cx="3079" cy="9970"/>
                </a:xfrm>
                <a:custGeom>
                  <a:avLst/>
                  <a:gdLst>
                    <a:gd name="connsiteX0" fmla="*/ 1418 w 3079"/>
                    <a:gd name="connsiteY0" fmla="*/ 0 h 9970"/>
                    <a:gd name="connsiteX1" fmla="*/ 3080 w 3079"/>
                    <a:gd name="connsiteY1" fmla="*/ 1662 h 9970"/>
                    <a:gd name="connsiteX2" fmla="*/ 310 w 3079"/>
                    <a:gd name="connsiteY2" fmla="*/ 9970 h 9970"/>
                    <a:gd name="connsiteX3" fmla="*/ 1418 w 3079"/>
                    <a:gd name="connsiteY3" fmla="*/ 0 h 9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79" h="9970">
                      <a:moveTo>
                        <a:pt x="1418" y="0"/>
                      </a:moveTo>
                      <a:cubicBezTo>
                        <a:pt x="2526" y="0"/>
                        <a:pt x="1972" y="1108"/>
                        <a:pt x="3080" y="1662"/>
                      </a:cubicBezTo>
                      <a:cubicBezTo>
                        <a:pt x="1972" y="3877"/>
                        <a:pt x="864" y="6647"/>
                        <a:pt x="310" y="9970"/>
                      </a:cubicBezTo>
                      <a:cubicBezTo>
                        <a:pt x="-798" y="6647"/>
                        <a:pt x="1418" y="2769"/>
                        <a:pt x="141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11B2FBBD-EE50-430C-BC72-84883F11E9F0}"/>
                    </a:ext>
                  </a:extLst>
                </p:cNvPr>
                <p:cNvSpPr/>
                <p:nvPr/>
              </p:nvSpPr>
              <p:spPr>
                <a:xfrm>
                  <a:off x="5758127" y="2804101"/>
                  <a:ext cx="57158" cy="49542"/>
                </a:xfrm>
                <a:custGeom>
                  <a:avLst/>
                  <a:gdLst>
                    <a:gd name="connsiteX0" fmla="*/ 56497 w 57158"/>
                    <a:gd name="connsiteY0" fmla="*/ 49542 h 49542"/>
                    <a:gd name="connsiteX1" fmla="*/ 0 w 57158"/>
                    <a:gd name="connsiteY1" fmla="*/ 1908 h 49542"/>
                    <a:gd name="connsiteX2" fmla="*/ 0 w 57158"/>
                    <a:gd name="connsiteY2" fmla="*/ 246 h 49542"/>
                    <a:gd name="connsiteX3" fmla="*/ 1108 w 57158"/>
                    <a:gd name="connsiteY3" fmla="*/ 246 h 49542"/>
                    <a:gd name="connsiteX4" fmla="*/ 52619 w 57158"/>
                    <a:gd name="connsiteY4" fmla="*/ 41788 h 49542"/>
                    <a:gd name="connsiteX5" fmla="*/ 56497 w 57158"/>
                    <a:gd name="connsiteY5" fmla="*/ 49542 h 49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7158" h="49542">
                      <a:moveTo>
                        <a:pt x="56497" y="49542"/>
                      </a:moveTo>
                      <a:cubicBezTo>
                        <a:pt x="37111" y="34033"/>
                        <a:pt x="19386" y="17417"/>
                        <a:pt x="0" y="1908"/>
                      </a:cubicBezTo>
                      <a:cubicBezTo>
                        <a:pt x="0" y="1354"/>
                        <a:pt x="0" y="800"/>
                        <a:pt x="0" y="246"/>
                      </a:cubicBezTo>
                      <a:cubicBezTo>
                        <a:pt x="554" y="246"/>
                        <a:pt x="1108" y="-308"/>
                        <a:pt x="1108" y="246"/>
                      </a:cubicBezTo>
                      <a:cubicBezTo>
                        <a:pt x="18832" y="12986"/>
                        <a:pt x="35449" y="28495"/>
                        <a:pt x="52619" y="41788"/>
                      </a:cubicBezTo>
                      <a:cubicBezTo>
                        <a:pt x="54835" y="44003"/>
                        <a:pt x="58712" y="45665"/>
                        <a:pt x="56497" y="495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A13FD57B-6F94-465D-BF40-D3BF1AF63657}"/>
                    </a:ext>
                  </a:extLst>
                </p:cNvPr>
                <p:cNvSpPr/>
                <p:nvPr/>
              </p:nvSpPr>
              <p:spPr>
                <a:xfrm>
                  <a:off x="5821332" y="2809886"/>
                  <a:ext cx="3261" cy="5538"/>
                </a:xfrm>
                <a:custGeom>
                  <a:avLst/>
                  <a:gdLst>
                    <a:gd name="connsiteX0" fmla="*/ 492 w 3261"/>
                    <a:gd name="connsiteY0" fmla="*/ 0 h 5538"/>
                    <a:gd name="connsiteX1" fmla="*/ 3262 w 3261"/>
                    <a:gd name="connsiteY1" fmla="*/ 1662 h 5538"/>
                    <a:gd name="connsiteX2" fmla="*/ 492 w 3261"/>
                    <a:gd name="connsiteY2" fmla="*/ 5539 h 5538"/>
                    <a:gd name="connsiteX3" fmla="*/ 492 w 3261"/>
                    <a:gd name="connsiteY3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1" h="5538">
                      <a:moveTo>
                        <a:pt x="492" y="0"/>
                      </a:moveTo>
                      <a:cubicBezTo>
                        <a:pt x="2154" y="0"/>
                        <a:pt x="2154" y="1108"/>
                        <a:pt x="3262" y="1662"/>
                      </a:cubicBezTo>
                      <a:cubicBezTo>
                        <a:pt x="2708" y="3323"/>
                        <a:pt x="1046" y="3877"/>
                        <a:pt x="492" y="5539"/>
                      </a:cubicBezTo>
                      <a:cubicBezTo>
                        <a:pt x="-615" y="4431"/>
                        <a:pt x="492" y="1662"/>
                        <a:pt x="49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BFC56B04-3AD5-4D25-BD61-7AB509B7F415}"/>
                    </a:ext>
                  </a:extLst>
                </p:cNvPr>
                <p:cNvSpPr/>
                <p:nvPr/>
              </p:nvSpPr>
              <p:spPr>
                <a:xfrm>
                  <a:off x="5996853" y="2823734"/>
                  <a:ext cx="6092" cy="10523"/>
                </a:xfrm>
                <a:custGeom>
                  <a:avLst/>
                  <a:gdLst>
                    <a:gd name="connsiteX0" fmla="*/ 2216 w 6092"/>
                    <a:gd name="connsiteY0" fmla="*/ 0 h 10523"/>
                    <a:gd name="connsiteX1" fmla="*/ 6093 w 6092"/>
                    <a:gd name="connsiteY1" fmla="*/ 2769 h 10523"/>
                    <a:gd name="connsiteX2" fmla="*/ 3877 w 6092"/>
                    <a:gd name="connsiteY2" fmla="*/ 10524 h 10523"/>
                    <a:gd name="connsiteX3" fmla="*/ 0 w 6092"/>
                    <a:gd name="connsiteY3" fmla="*/ 7754 h 10523"/>
                    <a:gd name="connsiteX4" fmla="*/ 2216 w 6092"/>
                    <a:gd name="connsiteY4" fmla="*/ 0 h 1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92" h="10523">
                      <a:moveTo>
                        <a:pt x="2216" y="0"/>
                      </a:moveTo>
                      <a:cubicBezTo>
                        <a:pt x="3877" y="554"/>
                        <a:pt x="4431" y="2216"/>
                        <a:pt x="6093" y="2769"/>
                      </a:cubicBezTo>
                      <a:cubicBezTo>
                        <a:pt x="6093" y="6093"/>
                        <a:pt x="4431" y="7754"/>
                        <a:pt x="3877" y="10524"/>
                      </a:cubicBezTo>
                      <a:cubicBezTo>
                        <a:pt x="2769" y="9416"/>
                        <a:pt x="1662" y="8308"/>
                        <a:pt x="0" y="7754"/>
                      </a:cubicBezTo>
                      <a:cubicBezTo>
                        <a:pt x="0" y="4431"/>
                        <a:pt x="1662" y="2769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005F9691-C6EE-4009-B3D1-B967471B87BE}"/>
                    </a:ext>
                  </a:extLst>
                </p:cNvPr>
                <p:cNvSpPr/>
                <p:nvPr/>
              </p:nvSpPr>
              <p:spPr>
                <a:xfrm>
                  <a:off x="5749057" y="2804901"/>
                  <a:ext cx="2179" cy="7754"/>
                </a:xfrm>
                <a:custGeom>
                  <a:avLst/>
                  <a:gdLst>
                    <a:gd name="connsiteX0" fmla="*/ 1869 w 2179"/>
                    <a:gd name="connsiteY0" fmla="*/ 0 h 7754"/>
                    <a:gd name="connsiteX1" fmla="*/ 762 w 2179"/>
                    <a:gd name="connsiteY1" fmla="*/ 7754 h 7754"/>
                    <a:gd name="connsiteX2" fmla="*/ 1869 w 2179"/>
                    <a:gd name="connsiteY2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79" h="7754">
                      <a:moveTo>
                        <a:pt x="1869" y="0"/>
                      </a:moveTo>
                      <a:cubicBezTo>
                        <a:pt x="2977" y="2216"/>
                        <a:pt x="762" y="4985"/>
                        <a:pt x="762" y="7754"/>
                      </a:cubicBezTo>
                      <a:cubicBezTo>
                        <a:pt x="-1454" y="6093"/>
                        <a:pt x="1869" y="2769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9A931B80-528F-481A-B433-4CF2FDA3F7A4}"/>
                    </a:ext>
                  </a:extLst>
                </p:cNvPr>
                <p:cNvSpPr/>
                <p:nvPr/>
              </p:nvSpPr>
              <p:spPr>
                <a:xfrm>
                  <a:off x="5805208" y="2809298"/>
                  <a:ext cx="3395" cy="2804"/>
                </a:xfrm>
                <a:custGeom>
                  <a:avLst/>
                  <a:gdLst>
                    <a:gd name="connsiteX0" fmla="*/ 3323 w 3395"/>
                    <a:gd name="connsiteY0" fmla="*/ 2804 h 2804"/>
                    <a:gd name="connsiteX1" fmla="*/ 0 w 3395"/>
                    <a:gd name="connsiteY1" fmla="*/ 588 h 2804"/>
                    <a:gd name="connsiteX2" fmla="*/ 3323 w 3395"/>
                    <a:gd name="connsiteY2" fmla="*/ 2804 h 2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95" h="2804">
                      <a:moveTo>
                        <a:pt x="3323" y="2804"/>
                      </a:moveTo>
                      <a:cubicBezTo>
                        <a:pt x="1662" y="2804"/>
                        <a:pt x="1662" y="1142"/>
                        <a:pt x="0" y="588"/>
                      </a:cubicBezTo>
                      <a:cubicBezTo>
                        <a:pt x="1108" y="-1073"/>
                        <a:pt x="3877" y="1142"/>
                        <a:pt x="3323" y="28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7D0E2628-EFF7-4B81-9BC3-603B9FBF1F75}"/>
                    </a:ext>
                  </a:extLst>
                </p:cNvPr>
                <p:cNvSpPr/>
                <p:nvPr/>
              </p:nvSpPr>
              <p:spPr>
                <a:xfrm>
                  <a:off x="5823486" y="2813210"/>
                  <a:ext cx="7200" cy="7200"/>
                </a:xfrm>
                <a:custGeom>
                  <a:avLst/>
                  <a:gdLst>
                    <a:gd name="connsiteX0" fmla="*/ 2216 w 7200"/>
                    <a:gd name="connsiteY0" fmla="*/ 0 h 7200"/>
                    <a:gd name="connsiteX1" fmla="*/ 7201 w 7200"/>
                    <a:gd name="connsiteY1" fmla="*/ 3323 h 7200"/>
                    <a:gd name="connsiteX2" fmla="*/ 5539 w 7200"/>
                    <a:gd name="connsiteY2" fmla="*/ 7201 h 7200"/>
                    <a:gd name="connsiteX3" fmla="*/ 0 w 7200"/>
                    <a:gd name="connsiteY3" fmla="*/ 3877 h 7200"/>
                    <a:gd name="connsiteX4" fmla="*/ 2216 w 7200"/>
                    <a:gd name="connsiteY4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0" h="7200">
                      <a:moveTo>
                        <a:pt x="2216" y="0"/>
                      </a:moveTo>
                      <a:cubicBezTo>
                        <a:pt x="4431" y="554"/>
                        <a:pt x="4985" y="2769"/>
                        <a:pt x="7201" y="3323"/>
                      </a:cubicBezTo>
                      <a:cubicBezTo>
                        <a:pt x="7201" y="5539"/>
                        <a:pt x="5539" y="5539"/>
                        <a:pt x="5539" y="7201"/>
                      </a:cubicBezTo>
                      <a:cubicBezTo>
                        <a:pt x="2769" y="6647"/>
                        <a:pt x="2216" y="4985"/>
                        <a:pt x="0" y="3877"/>
                      </a:cubicBezTo>
                      <a:cubicBezTo>
                        <a:pt x="0" y="1662"/>
                        <a:pt x="1662" y="1662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62D6E8AF-0D3D-4CDE-B666-2F31E0056707}"/>
                    </a:ext>
                  </a:extLst>
                </p:cNvPr>
                <p:cNvSpPr/>
                <p:nvPr/>
              </p:nvSpPr>
              <p:spPr>
                <a:xfrm>
                  <a:off x="5809639" y="2812102"/>
                  <a:ext cx="22893" cy="19939"/>
                </a:xfrm>
                <a:custGeom>
                  <a:avLst/>
                  <a:gdLst>
                    <a:gd name="connsiteX0" fmla="*/ 0 w 22893"/>
                    <a:gd name="connsiteY0" fmla="*/ 0 h 19939"/>
                    <a:gd name="connsiteX1" fmla="*/ 19386 w 22893"/>
                    <a:gd name="connsiteY1" fmla="*/ 13847 h 19939"/>
                    <a:gd name="connsiteX2" fmla="*/ 22156 w 22893"/>
                    <a:gd name="connsiteY2" fmla="*/ 19940 h 19939"/>
                    <a:gd name="connsiteX3" fmla="*/ 554 w 22893"/>
                    <a:gd name="connsiteY3" fmla="*/ 2216 h 19939"/>
                    <a:gd name="connsiteX4" fmla="*/ 0 w 22893"/>
                    <a:gd name="connsiteY4" fmla="*/ 0 h 1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893" h="19939">
                      <a:moveTo>
                        <a:pt x="0" y="0"/>
                      </a:moveTo>
                      <a:cubicBezTo>
                        <a:pt x="5539" y="4431"/>
                        <a:pt x="12739" y="8862"/>
                        <a:pt x="19386" y="13847"/>
                      </a:cubicBezTo>
                      <a:cubicBezTo>
                        <a:pt x="21048" y="14955"/>
                        <a:pt x="24371" y="16617"/>
                        <a:pt x="22156" y="19940"/>
                      </a:cubicBezTo>
                      <a:cubicBezTo>
                        <a:pt x="13847" y="14955"/>
                        <a:pt x="8308" y="7754"/>
                        <a:pt x="554" y="2216"/>
                      </a:cubicBezTo>
                      <a:cubicBezTo>
                        <a:pt x="0" y="1662"/>
                        <a:pt x="0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C83BE60D-2A6D-4B60-B705-0FC20BF13561}"/>
                    </a:ext>
                  </a:extLst>
                </p:cNvPr>
                <p:cNvSpPr/>
                <p:nvPr/>
              </p:nvSpPr>
              <p:spPr>
                <a:xfrm>
                  <a:off x="5754250" y="2809886"/>
                  <a:ext cx="58333" cy="50475"/>
                </a:xfrm>
                <a:custGeom>
                  <a:avLst/>
                  <a:gdLst>
                    <a:gd name="connsiteX0" fmla="*/ 2769 w 58333"/>
                    <a:gd name="connsiteY0" fmla="*/ 0 h 50475"/>
                    <a:gd name="connsiteX1" fmla="*/ 2769 w 58333"/>
                    <a:gd name="connsiteY1" fmla="*/ 0 h 50475"/>
                    <a:gd name="connsiteX2" fmla="*/ 3877 w 58333"/>
                    <a:gd name="connsiteY2" fmla="*/ 554 h 50475"/>
                    <a:gd name="connsiteX3" fmla="*/ 53173 w 58333"/>
                    <a:gd name="connsiteY3" fmla="*/ 43757 h 50475"/>
                    <a:gd name="connsiteX4" fmla="*/ 58158 w 58333"/>
                    <a:gd name="connsiteY4" fmla="*/ 50404 h 50475"/>
                    <a:gd name="connsiteX5" fmla="*/ 50404 w 58333"/>
                    <a:gd name="connsiteY5" fmla="*/ 46527 h 50475"/>
                    <a:gd name="connsiteX6" fmla="*/ 0 w 58333"/>
                    <a:gd name="connsiteY6" fmla="*/ 6647 h 50475"/>
                    <a:gd name="connsiteX7" fmla="*/ 2769 w 58333"/>
                    <a:gd name="connsiteY7" fmla="*/ 0 h 50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8333" h="50475">
                      <a:moveTo>
                        <a:pt x="2769" y="0"/>
                      </a:moveTo>
                      <a:cubicBezTo>
                        <a:pt x="2769" y="0"/>
                        <a:pt x="2769" y="554"/>
                        <a:pt x="2769" y="0"/>
                      </a:cubicBezTo>
                      <a:cubicBezTo>
                        <a:pt x="3323" y="554"/>
                        <a:pt x="3877" y="554"/>
                        <a:pt x="3877" y="554"/>
                      </a:cubicBezTo>
                      <a:cubicBezTo>
                        <a:pt x="19940" y="14401"/>
                        <a:pt x="37111" y="29356"/>
                        <a:pt x="53173" y="43757"/>
                      </a:cubicBezTo>
                      <a:cubicBezTo>
                        <a:pt x="54835" y="45419"/>
                        <a:pt x="59266" y="47081"/>
                        <a:pt x="58158" y="50404"/>
                      </a:cubicBezTo>
                      <a:cubicBezTo>
                        <a:pt x="55389" y="50958"/>
                        <a:pt x="52619" y="48188"/>
                        <a:pt x="50404" y="46527"/>
                      </a:cubicBezTo>
                      <a:cubicBezTo>
                        <a:pt x="33787" y="34341"/>
                        <a:pt x="16063" y="19940"/>
                        <a:pt x="0" y="6647"/>
                      </a:cubicBezTo>
                      <a:cubicBezTo>
                        <a:pt x="1108" y="4431"/>
                        <a:pt x="1662" y="2216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EA997E3B-BBAD-4A04-983B-0D44F008B2D8}"/>
                    </a:ext>
                  </a:extLst>
                </p:cNvPr>
                <p:cNvSpPr/>
                <p:nvPr/>
              </p:nvSpPr>
              <p:spPr>
                <a:xfrm>
                  <a:off x="5968605" y="2827226"/>
                  <a:ext cx="10523" cy="4752"/>
                </a:xfrm>
                <a:custGeom>
                  <a:avLst/>
                  <a:gdLst>
                    <a:gd name="connsiteX0" fmla="*/ 10524 w 10523"/>
                    <a:gd name="connsiteY0" fmla="*/ 3154 h 4752"/>
                    <a:gd name="connsiteX1" fmla="*/ 0 w 10523"/>
                    <a:gd name="connsiteY1" fmla="*/ 2601 h 4752"/>
                    <a:gd name="connsiteX2" fmla="*/ 10524 w 10523"/>
                    <a:gd name="connsiteY2" fmla="*/ 3154 h 4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23" h="4752">
                      <a:moveTo>
                        <a:pt x="10524" y="3154"/>
                      </a:moveTo>
                      <a:cubicBezTo>
                        <a:pt x="7754" y="5370"/>
                        <a:pt x="2216" y="5370"/>
                        <a:pt x="0" y="2601"/>
                      </a:cubicBezTo>
                      <a:cubicBezTo>
                        <a:pt x="1662" y="-2384"/>
                        <a:pt x="8862" y="939"/>
                        <a:pt x="10524" y="31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77B90A77-DC68-4B0C-B8AA-4206797492BB}"/>
                    </a:ext>
                  </a:extLst>
                </p:cNvPr>
                <p:cNvSpPr/>
                <p:nvPr/>
              </p:nvSpPr>
              <p:spPr>
                <a:xfrm>
                  <a:off x="5830133" y="2817641"/>
                  <a:ext cx="7754" cy="7754"/>
                </a:xfrm>
                <a:custGeom>
                  <a:avLst/>
                  <a:gdLst>
                    <a:gd name="connsiteX0" fmla="*/ 2216 w 7754"/>
                    <a:gd name="connsiteY0" fmla="*/ 0 h 7754"/>
                    <a:gd name="connsiteX1" fmla="*/ 7754 w 7754"/>
                    <a:gd name="connsiteY1" fmla="*/ 3877 h 7754"/>
                    <a:gd name="connsiteX2" fmla="*/ 6093 w 7754"/>
                    <a:gd name="connsiteY2" fmla="*/ 7754 h 7754"/>
                    <a:gd name="connsiteX3" fmla="*/ 0 w 7754"/>
                    <a:gd name="connsiteY3" fmla="*/ 3877 h 7754"/>
                    <a:gd name="connsiteX4" fmla="*/ 2216 w 7754"/>
                    <a:gd name="connsiteY4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54" h="7754">
                      <a:moveTo>
                        <a:pt x="2216" y="0"/>
                      </a:moveTo>
                      <a:cubicBezTo>
                        <a:pt x="4431" y="1108"/>
                        <a:pt x="5539" y="2769"/>
                        <a:pt x="7754" y="3877"/>
                      </a:cubicBezTo>
                      <a:cubicBezTo>
                        <a:pt x="7754" y="6093"/>
                        <a:pt x="6093" y="6093"/>
                        <a:pt x="6093" y="7754"/>
                      </a:cubicBezTo>
                      <a:cubicBezTo>
                        <a:pt x="3323" y="7201"/>
                        <a:pt x="2769" y="4985"/>
                        <a:pt x="0" y="3877"/>
                      </a:cubicBezTo>
                      <a:cubicBezTo>
                        <a:pt x="0" y="2216"/>
                        <a:pt x="1662" y="2216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B8F45A0D-2E3A-4650-B89E-039E1CE33792}"/>
                    </a:ext>
                  </a:extLst>
                </p:cNvPr>
                <p:cNvSpPr/>
                <p:nvPr/>
              </p:nvSpPr>
              <p:spPr>
                <a:xfrm>
                  <a:off x="5747603" y="2814871"/>
                  <a:ext cx="1401" cy="4478"/>
                </a:xfrm>
                <a:custGeom>
                  <a:avLst/>
                  <a:gdLst>
                    <a:gd name="connsiteX0" fmla="*/ 554 w 1401"/>
                    <a:gd name="connsiteY0" fmla="*/ 0 h 4478"/>
                    <a:gd name="connsiteX1" fmla="*/ 0 w 1401"/>
                    <a:gd name="connsiteY1" fmla="*/ 4431 h 4478"/>
                    <a:gd name="connsiteX2" fmla="*/ 554 w 1401"/>
                    <a:gd name="connsiteY2" fmla="*/ 0 h 4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1" h="4478">
                      <a:moveTo>
                        <a:pt x="554" y="0"/>
                      </a:moveTo>
                      <a:cubicBezTo>
                        <a:pt x="2216" y="554"/>
                        <a:pt x="1108" y="4985"/>
                        <a:pt x="0" y="4431"/>
                      </a:cubicBezTo>
                      <a:cubicBezTo>
                        <a:pt x="0" y="2769"/>
                        <a:pt x="0" y="1108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45214459-96F9-4CF6-8E36-EF4DEB9C1C4B}"/>
                    </a:ext>
                  </a:extLst>
                </p:cNvPr>
                <p:cNvSpPr/>
                <p:nvPr/>
              </p:nvSpPr>
              <p:spPr>
                <a:xfrm>
                  <a:off x="5719909" y="2813210"/>
                  <a:ext cx="6646" cy="32192"/>
                </a:xfrm>
                <a:custGeom>
                  <a:avLst/>
                  <a:gdLst>
                    <a:gd name="connsiteX0" fmla="*/ 6647 w 6646"/>
                    <a:gd name="connsiteY0" fmla="*/ 0 h 32192"/>
                    <a:gd name="connsiteX1" fmla="*/ 3877 w 6646"/>
                    <a:gd name="connsiteY1" fmla="*/ 31572 h 32192"/>
                    <a:gd name="connsiteX2" fmla="*/ 0 w 6646"/>
                    <a:gd name="connsiteY2" fmla="*/ 29356 h 32192"/>
                    <a:gd name="connsiteX3" fmla="*/ 6647 w 6646"/>
                    <a:gd name="connsiteY3" fmla="*/ 0 h 32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46" h="32192">
                      <a:moveTo>
                        <a:pt x="6647" y="0"/>
                      </a:moveTo>
                      <a:cubicBezTo>
                        <a:pt x="6647" y="9416"/>
                        <a:pt x="3877" y="20494"/>
                        <a:pt x="3877" y="31572"/>
                      </a:cubicBezTo>
                      <a:cubicBezTo>
                        <a:pt x="3323" y="33787"/>
                        <a:pt x="1662" y="29356"/>
                        <a:pt x="0" y="29356"/>
                      </a:cubicBezTo>
                      <a:cubicBezTo>
                        <a:pt x="1108" y="18278"/>
                        <a:pt x="4985" y="9970"/>
                        <a:pt x="664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76CC79FD-94B6-4DF7-BFC6-ABD33EDF0AC1}"/>
                    </a:ext>
                  </a:extLst>
                </p:cNvPr>
                <p:cNvSpPr/>
                <p:nvPr/>
              </p:nvSpPr>
              <p:spPr>
                <a:xfrm>
                  <a:off x="5837333" y="2823734"/>
                  <a:ext cx="6646" cy="7200"/>
                </a:xfrm>
                <a:custGeom>
                  <a:avLst/>
                  <a:gdLst>
                    <a:gd name="connsiteX0" fmla="*/ 1662 w 6646"/>
                    <a:gd name="connsiteY0" fmla="*/ 0 h 7200"/>
                    <a:gd name="connsiteX1" fmla="*/ 6647 w 6646"/>
                    <a:gd name="connsiteY1" fmla="*/ 3323 h 7200"/>
                    <a:gd name="connsiteX2" fmla="*/ 4985 w 6646"/>
                    <a:gd name="connsiteY2" fmla="*/ 7201 h 7200"/>
                    <a:gd name="connsiteX3" fmla="*/ 0 w 6646"/>
                    <a:gd name="connsiteY3" fmla="*/ 3877 h 7200"/>
                    <a:gd name="connsiteX4" fmla="*/ 1662 w 6646"/>
                    <a:gd name="connsiteY4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46" h="7200">
                      <a:moveTo>
                        <a:pt x="1662" y="0"/>
                      </a:moveTo>
                      <a:cubicBezTo>
                        <a:pt x="3877" y="554"/>
                        <a:pt x="4985" y="2216"/>
                        <a:pt x="6647" y="3323"/>
                      </a:cubicBezTo>
                      <a:cubicBezTo>
                        <a:pt x="6093" y="4985"/>
                        <a:pt x="5539" y="5539"/>
                        <a:pt x="4985" y="7201"/>
                      </a:cubicBezTo>
                      <a:cubicBezTo>
                        <a:pt x="2769" y="6647"/>
                        <a:pt x="2216" y="4985"/>
                        <a:pt x="0" y="3877"/>
                      </a:cubicBezTo>
                      <a:cubicBezTo>
                        <a:pt x="0" y="1662"/>
                        <a:pt x="1108" y="1108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89A51517-2EB0-47A0-A797-8C52EC22D038}"/>
                    </a:ext>
                  </a:extLst>
                </p:cNvPr>
                <p:cNvSpPr/>
                <p:nvPr/>
              </p:nvSpPr>
              <p:spPr>
                <a:xfrm>
                  <a:off x="5753142" y="2819856"/>
                  <a:ext cx="58120" cy="47695"/>
                </a:xfrm>
                <a:custGeom>
                  <a:avLst/>
                  <a:gdLst>
                    <a:gd name="connsiteX0" fmla="*/ 1108 w 58120"/>
                    <a:gd name="connsiteY0" fmla="*/ 0 h 47695"/>
                    <a:gd name="connsiteX1" fmla="*/ 1108 w 58120"/>
                    <a:gd name="connsiteY1" fmla="*/ 0 h 47695"/>
                    <a:gd name="connsiteX2" fmla="*/ 52619 w 58120"/>
                    <a:gd name="connsiteY2" fmla="*/ 40988 h 47695"/>
                    <a:gd name="connsiteX3" fmla="*/ 57604 w 58120"/>
                    <a:gd name="connsiteY3" fmla="*/ 47634 h 47695"/>
                    <a:gd name="connsiteX4" fmla="*/ 50958 w 58120"/>
                    <a:gd name="connsiteY4" fmla="*/ 43203 h 47695"/>
                    <a:gd name="connsiteX5" fmla="*/ 0 w 58120"/>
                    <a:gd name="connsiteY5" fmla="*/ 3877 h 47695"/>
                    <a:gd name="connsiteX6" fmla="*/ 1108 w 58120"/>
                    <a:gd name="connsiteY6" fmla="*/ 0 h 47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8120" h="47695">
                      <a:moveTo>
                        <a:pt x="1108" y="0"/>
                      </a:moveTo>
                      <a:cubicBezTo>
                        <a:pt x="1108" y="0"/>
                        <a:pt x="1662" y="0"/>
                        <a:pt x="1108" y="0"/>
                      </a:cubicBezTo>
                      <a:cubicBezTo>
                        <a:pt x="18278" y="13293"/>
                        <a:pt x="34341" y="28802"/>
                        <a:pt x="52619" y="40988"/>
                      </a:cubicBezTo>
                      <a:cubicBezTo>
                        <a:pt x="54281" y="42096"/>
                        <a:pt x="59820" y="43203"/>
                        <a:pt x="57604" y="47634"/>
                      </a:cubicBezTo>
                      <a:cubicBezTo>
                        <a:pt x="54835" y="48188"/>
                        <a:pt x="53173" y="44865"/>
                        <a:pt x="50958" y="43203"/>
                      </a:cubicBezTo>
                      <a:cubicBezTo>
                        <a:pt x="34895" y="30464"/>
                        <a:pt x="16617" y="17171"/>
                        <a:pt x="0" y="3877"/>
                      </a:cubicBezTo>
                      <a:cubicBezTo>
                        <a:pt x="554" y="2216"/>
                        <a:pt x="0" y="554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DB79B4A7-0263-4C6D-B6D6-0AD0A79E4FC1}"/>
                    </a:ext>
                  </a:extLst>
                </p:cNvPr>
                <p:cNvSpPr/>
                <p:nvPr/>
              </p:nvSpPr>
              <p:spPr>
                <a:xfrm>
                  <a:off x="5981898" y="2837827"/>
                  <a:ext cx="8862" cy="5717"/>
                </a:xfrm>
                <a:custGeom>
                  <a:avLst/>
                  <a:gdLst>
                    <a:gd name="connsiteX0" fmla="*/ 8862 w 8862"/>
                    <a:gd name="connsiteY0" fmla="*/ 308 h 5717"/>
                    <a:gd name="connsiteX1" fmla="*/ 0 w 8862"/>
                    <a:gd name="connsiteY1" fmla="*/ 1969 h 5717"/>
                    <a:gd name="connsiteX2" fmla="*/ 8862 w 8862"/>
                    <a:gd name="connsiteY2" fmla="*/ 308 h 5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62" h="5717">
                      <a:moveTo>
                        <a:pt x="8862" y="308"/>
                      </a:moveTo>
                      <a:cubicBezTo>
                        <a:pt x="8862" y="7508"/>
                        <a:pt x="1662" y="6954"/>
                        <a:pt x="0" y="1969"/>
                      </a:cubicBezTo>
                      <a:cubicBezTo>
                        <a:pt x="2216" y="-246"/>
                        <a:pt x="4985" y="-246"/>
                        <a:pt x="8862" y="3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66EE94FC-1140-4898-859D-B48A44C32D07}"/>
                    </a:ext>
                  </a:extLst>
                </p:cNvPr>
                <p:cNvSpPr/>
                <p:nvPr/>
              </p:nvSpPr>
              <p:spPr>
                <a:xfrm>
                  <a:off x="5992595" y="2838689"/>
                  <a:ext cx="2153" cy="2215"/>
                </a:xfrm>
                <a:custGeom>
                  <a:avLst/>
                  <a:gdLst>
                    <a:gd name="connsiteX0" fmla="*/ 935 w 2153"/>
                    <a:gd name="connsiteY0" fmla="*/ 0 h 2215"/>
                    <a:gd name="connsiteX1" fmla="*/ 2042 w 2153"/>
                    <a:gd name="connsiteY1" fmla="*/ 554 h 2215"/>
                    <a:gd name="connsiteX2" fmla="*/ 381 w 2153"/>
                    <a:gd name="connsiteY2" fmla="*/ 2216 h 2215"/>
                    <a:gd name="connsiteX3" fmla="*/ 935 w 2153"/>
                    <a:gd name="connsiteY3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53" h="2215">
                      <a:moveTo>
                        <a:pt x="935" y="0"/>
                      </a:moveTo>
                      <a:cubicBezTo>
                        <a:pt x="1489" y="0"/>
                        <a:pt x="1489" y="554"/>
                        <a:pt x="2042" y="554"/>
                      </a:cubicBezTo>
                      <a:cubicBezTo>
                        <a:pt x="2596" y="2216"/>
                        <a:pt x="935" y="1662"/>
                        <a:pt x="381" y="2216"/>
                      </a:cubicBezTo>
                      <a:cubicBezTo>
                        <a:pt x="-727" y="1662"/>
                        <a:pt x="935" y="1108"/>
                        <a:pt x="93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CF7532C0-0704-41A7-B9DB-FC20C2818982}"/>
                    </a:ext>
                  </a:extLst>
                </p:cNvPr>
                <p:cNvSpPr/>
                <p:nvPr/>
              </p:nvSpPr>
              <p:spPr>
                <a:xfrm>
                  <a:off x="5843426" y="2828165"/>
                  <a:ext cx="5538" cy="7200"/>
                </a:xfrm>
                <a:custGeom>
                  <a:avLst/>
                  <a:gdLst>
                    <a:gd name="connsiteX0" fmla="*/ 2216 w 5538"/>
                    <a:gd name="connsiteY0" fmla="*/ 0 h 7200"/>
                    <a:gd name="connsiteX1" fmla="*/ 5539 w 5538"/>
                    <a:gd name="connsiteY1" fmla="*/ 3323 h 7200"/>
                    <a:gd name="connsiteX2" fmla="*/ 4431 w 5538"/>
                    <a:gd name="connsiteY2" fmla="*/ 7201 h 7200"/>
                    <a:gd name="connsiteX3" fmla="*/ 0 w 5538"/>
                    <a:gd name="connsiteY3" fmla="*/ 3877 h 7200"/>
                    <a:gd name="connsiteX4" fmla="*/ 2216 w 5538"/>
                    <a:gd name="connsiteY4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38" h="7200">
                      <a:moveTo>
                        <a:pt x="2216" y="0"/>
                      </a:moveTo>
                      <a:cubicBezTo>
                        <a:pt x="3323" y="1108"/>
                        <a:pt x="4985" y="1662"/>
                        <a:pt x="5539" y="3323"/>
                      </a:cubicBezTo>
                      <a:cubicBezTo>
                        <a:pt x="5539" y="4985"/>
                        <a:pt x="3877" y="4985"/>
                        <a:pt x="4431" y="7201"/>
                      </a:cubicBezTo>
                      <a:cubicBezTo>
                        <a:pt x="2769" y="6093"/>
                        <a:pt x="1662" y="4985"/>
                        <a:pt x="0" y="3877"/>
                      </a:cubicBezTo>
                      <a:cubicBezTo>
                        <a:pt x="554" y="2216"/>
                        <a:pt x="1108" y="1108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C3A14060-4CDA-4441-AA09-3CCAEADDE391}"/>
                    </a:ext>
                  </a:extLst>
                </p:cNvPr>
                <p:cNvSpPr/>
                <p:nvPr/>
              </p:nvSpPr>
              <p:spPr>
                <a:xfrm>
                  <a:off x="5745239" y="2820964"/>
                  <a:ext cx="2918" cy="20679"/>
                </a:xfrm>
                <a:custGeom>
                  <a:avLst/>
                  <a:gdLst>
                    <a:gd name="connsiteX0" fmla="*/ 1811 w 2918"/>
                    <a:gd name="connsiteY0" fmla="*/ 0 h 20679"/>
                    <a:gd name="connsiteX1" fmla="*/ 2919 w 2918"/>
                    <a:gd name="connsiteY1" fmla="*/ 1108 h 20679"/>
                    <a:gd name="connsiteX2" fmla="*/ 703 w 2918"/>
                    <a:gd name="connsiteY2" fmla="*/ 16617 h 20679"/>
                    <a:gd name="connsiteX3" fmla="*/ 703 w 2918"/>
                    <a:gd name="connsiteY3" fmla="*/ 18832 h 20679"/>
                    <a:gd name="connsiteX4" fmla="*/ 703 w 2918"/>
                    <a:gd name="connsiteY4" fmla="*/ 20494 h 20679"/>
                    <a:gd name="connsiteX5" fmla="*/ 1811 w 2918"/>
                    <a:gd name="connsiteY5" fmla="*/ 0 h 20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18" h="20679">
                      <a:moveTo>
                        <a:pt x="1811" y="0"/>
                      </a:moveTo>
                      <a:cubicBezTo>
                        <a:pt x="2365" y="0"/>
                        <a:pt x="2365" y="554"/>
                        <a:pt x="2919" y="1108"/>
                      </a:cubicBezTo>
                      <a:cubicBezTo>
                        <a:pt x="1811" y="6093"/>
                        <a:pt x="1811" y="11632"/>
                        <a:pt x="703" y="16617"/>
                      </a:cubicBezTo>
                      <a:cubicBezTo>
                        <a:pt x="703" y="17171"/>
                        <a:pt x="703" y="18278"/>
                        <a:pt x="703" y="18832"/>
                      </a:cubicBezTo>
                      <a:cubicBezTo>
                        <a:pt x="703" y="19386"/>
                        <a:pt x="703" y="19940"/>
                        <a:pt x="703" y="20494"/>
                      </a:cubicBezTo>
                      <a:cubicBezTo>
                        <a:pt x="-959" y="22709"/>
                        <a:pt x="703" y="4431"/>
                        <a:pt x="18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7BE4FB93-D569-44BA-848B-E23FD72FB527}"/>
                    </a:ext>
                  </a:extLst>
                </p:cNvPr>
                <p:cNvSpPr/>
                <p:nvPr/>
              </p:nvSpPr>
              <p:spPr>
                <a:xfrm>
                  <a:off x="5832902" y="2830934"/>
                  <a:ext cx="7200" cy="6646"/>
                </a:xfrm>
                <a:custGeom>
                  <a:avLst/>
                  <a:gdLst>
                    <a:gd name="connsiteX0" fmla="*/ 1662 w 7200"/>
                    <a:gd name="connsiteY0" fmla="*/ 0 h 6646"/>
                    <a:gd name="connsiteX1" fmla="*/ 7201 w 7200"/>
                    <a:gd name="connsiteY1" fmla="*/ 4431 h 6646"/>
                    <a:gd name="connsiteX2" fmla="*/ 6093 w 7200"/>
                    <a:gd name="connsiteY2" fmla="*/ 6647 h 6646"/>
                    <a:gd name="connsiteX3" fmla="*/ 0 w 7200"/>
                    <a:gd name="connsiteY3" fmla="*/ 2769 h 6646"/>
                    <a:gd name="connsiteX4" fmla="*/ 1662 w 7200"/>
                    <a:gd name="connsiteY4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0" h="6646">
                      <a:moveTo>
                        <a:pt x="1662" y="0"/>
                      </a:moveTo>
                      <a:cubicBezTo>
                        <a:pt x="3877" y="1108"/>
                        <a:pt x="4985" y="2769"/>
                        <a:pt x="7201" y="4431"/>
                      </a:cubicBezTo>
                      <a:cubicBezTo>
                        <a:pt x="7201" y="5539"/>
                        <a:pt x="6093" y="5539"/>
                        <a:pt x="6093" y="6647"/>
                      </a:cubicBezTo>
                      <a:cubicBezTo>
                        <a:pt x="3323" y="6093"/>
                        <a:pt x="2769" y="3877"/>
                        <a:pt x="0" y="2769"/>
                      </a:cubicBezTo>
                      <a:cubicBezTo>
                        <a:pt x="0" y="1108"/>
                        <a:pt x="1108" y="554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A3154D70-90E7-4246-A04B-14653630DBF2}"/>
                    </a:ext>
                  </a:extLst>
                </p:cNvPr>
                <p:cNvSpPr/>
                <p:nvPr/>
              </p:nvSpPr>
              <p:spPr>
                <a:xfrm>
                  <a:off x="5848965" y="2833150"/>
                  <a:ext cx="6646" cy="7200"/>
                </a:xfrm>
                <a:custGeom>
                  <a:avLst/>
                  <a:gdLst>
                    <a:gd name="connsiteX0" fmla="*/ 1662 w 6646"/>
                    <a:gd name="connsiteY0" fmla="*/ 0 h 7200"/>
                    <a:gd name="connsiteX1" fmla="*/ 6647 w 6646"/>
                    <a:gd name="connsiteY1" fmla="*/ 3323 h 7200"/>
                    <a:gd name="connsiteX2" fmla="*/ 4985 w 6646"/>
                    <a:gd name="connsiteY2" fmla="*/ 7201 h 7200"/>
                    <a:gd name="connsiteX3" fmla="*/ 0 w 6646"/>
                    <a:gd name="connsiteY3" fmla="*/ 3877 h 7200"/>
                    <a:gd name="connsiteX4" fmla="*/ 1662 w 6646"/>
                    <a:gd name="connsiteY4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46" h="7200">
                      <a:moveTo>
                        <a:pt x="1662" y="0"/>
                      </a:moveTo>
                      <a:cubicBezTo>
                        <a:pt x="3877" y="554"/>
                        <a:pt x="4431" y="2216"/>
                        <a:pt x="6647" y="3323"/>
                      </a:cubicBezTo>
                      <a:cubicBezTo>
                        <a:pt x="6093" y="4431"/>
                        <a:pt x="5539" y="5539"/>
                        <a:pt x="4985" y="7201"/>
                      </a:cubicBezTo>
                      <a:cubicBezTo>
                        <a:pt x="2769" y="6647"/>
                        <a:pt x="2216" y="4985"/>
                        <a:pt x="0" y="3877"/>
                      </a:cubicBezTo>
                      <a:cubicBezTo>
                        <a:pt x="0" y="1662"/>
                        <a:pt x="1108" y="1108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95543A71-3D89-4102-9E95-FDC6940BB866}"/>
                    </a:ext>
                  </a:extLst>
                </p:cNvPr>
                <p:cNvSpPr/>
                <p:nvPr/>
              </p:nvSpPr>
              <p:spPr>
                <a:xfrm>
                  <a:off x="5752034" y="2827057"/>
                  <a:ext cx="58159" cy="47634"/>
                </a:xfrm>
                <a:custGeom>
                  <a:avLst/>
                  <a:gdLst>
                    <a:gd name="connsiteX0" fmla="*/ 1108 w 58159"/>
                    <a:gd name="connsiteY0" fmla="*/ 0 h 47634"/>
                    <a:gd name="connsiteX1" fmla="*/ 52619 w 58159"/>
                    <a:gd name="connsiteY1" fmla="*/ 39880 h 47634"/>
                    <a:gd name="connsiteX2" fmla="*/ 57604 w 58159"/>
                    <a:gd name="connsiteY2" fmla="*/ 47634 h 47634"/>
                    <a:gd name="connsiteX3" fmla="*/ 13293 w 58159"/>
                    <a:gd name="connsiteY3" fmla="*/ 16617 h 47634"/>
                    <a:gd name="connsiteX4" fmla="*/ 0 w 58159"/>
                    <a:gd name="connsiteY4" fmla="*/ 4985 h 47634"/>
                    <a:gd name="connsiteX5" fmla="*/ 1108 w 58159"/>
                    <a:gd name="connsiteY5" fmla="*/ 0 h 47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8159" h="47634">
                      <a:moveTo>
                        <a:pt x="1108" y="0"/>
                      </a:moveTo>
                      <a:cubicBezTo>
                        <a:pt x="18278" y="12186"/>
                        <a:pt x="34341" y="27694"/>
                        <a:pt x="52619" y="39880"/>
                      </a:cubicBezTo>
                      <a:cubicBezTo>
                        <a:pt x="54835" y="41542"/>
                        <a:pt x="59820" y="42649"/>
                        <a:pt x="57604" y="47634"/>
                      </a:cubicBezTo>
                      <a:cubicBezTo>
                        <a:pt x="44311" y="39326"/>
                        <a:pt x="27141" y="28248"/>
                        <a:pt x="13293" y="16617"/>
                      </a:cubicBezTo>
                      <a:cubicBezTo>
                        <a:pt x="9970" y="13847"/>
                        <a:pt x="554" y="7754"/>
                        <a:pt x="0" y="4985"/>
                      </a:cubicBezTo>
                      <a:cubicBezTo>
                        <a:pt x="0" y="2769"/>
                        <a:pt x="1108" y="1108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5BBF472E-DF1A-4C4E-B981-75D1AB563C4E}"/>
                    </a:ext>
                  </a:extLst>
                </p:cNvPr>
                <p:cNvSpPr/>
                <p:nvPr/>
              </p:nvSpPr>
              <p:spPr>
                <a:xfrm>
                  <a:off x="5855612" y="2838135"/>
                  <a:ext cx="3323" cy="4431"/>
                </a:xfrm>
                <a:custGeom>
                  <a:avLst/>
                  <a:gdLst>
                    <a:gd name="connsiteX0" fmla="*/ 2216 w 3323"/>
                    <a:gd name="connsiteY0" fmla="*/ 0 h 4431"/>
                    <a:gd name="connsiteX1" fmla="*/ 3323 w 3323"/>
                    <a:gd name="connsiteY1" fmla="*/ 1108 h 4431"/>
                    <a:gd name="connsiteX2" fmla="*/ 0 w 3323"/>
                    <a:gd name="connsiteY2" fmla="*/ 4431 h 4431"/>
                    <a:gd name="connsiteX3" fmla="*/ 2216 w 3323"/>
                    <a:gd name="connsiteY3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23" h="4431">
                      <a:moveTo>
                        <a:pt x="2216" y="0"/>
                      </a:moveTo>
                      <a:cubicBezTo>
                        <a:pt x="2769" y="0"/>
                        <a:pt x="2769" y="1108"/>
                        <a:pt x="3323" y="1108"/>
                      </a:cubicBezTo>
                      <a:cubicBezTo>
                        <a:pt x="2216" y="2216"/>
                        <a:pt x="2216" y="4431"/>
                        <a:pt x="0" y="4431"/>
                      </a:cubicBezTo>
                      <a:cubicBezTo>
                        <a:pt x="1108" y="2216"/>
                        <a:pt x="1662" y="1662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C52CAB76-CB41-48E1-8874-84BA1A289223}"/>
                    </a:ext>
                  </a:extLst>
                </p:cNvPr>
                <p:cNvSpPr/>
                <p:nvPr/>
              </p:nvSpPr>
              <p:spPr>
                <a:xfrm>
                  <a:off x="5859489" y="2841458"/>
                  <a:ext cx="4985" cy="4136"/>
                </a:xfrm>
                <a:custGeom>
                  <a:avLst/>
                  <a:gdLst>
                    <a:gd name="connsiteX0" fmla="*/ 1662 w 4985"/>
                    <a:gd name="connsiteY0" fmla="*/ 0 h 4136"/>
                    <a:gd name="connsiteX1" fmla="*/ 4985 w 4985"/>
                    <a:gd name="connsiteY1" fmla="*/ 1662 h 4136"/>
                    <a:gd name="connsiteX2" fmla="*/ 0 w 4985"/>
                    <a:gd name="connsiteY2" fmla="*/ 3877 h 4136"/>
                    <a:gd name="connsiteX3" fmla="*/ 1662 w 4985"/>
                    <a:gd name="connsiteY3" fmla="*/ 0 h 41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85" h="4136">
                      <a:moveTo>
                        <a:pt x="1662" y="0"/>
                      </a:moveTo>
                      <a:cubicBezTo>
                        <a:pt x="3323" y="0"/>
                        <a:pt x="3323" y="1108"/>
                        <a:pt x="4985" y="1662"/>
                      </a:cubicBezTo>
                      <a:cubicBezTo>
                        <a:pt x="3323" y="2216"/>
                        <a:pt x="2216" y="4985"/>
                        <a:pt x="0" y="3877"/>
                      </a:cubicBezTo>
                      <a:cubicBezTo>
                        <a:pt x="0" y="1662"/>
                        <a:pt x="1108" y="1108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4ED191D3-B97A-4583-AC01-1D6E9EFD0CD8}"/>
                    </a:ext>
                  </a:extLst>
                </p:cNvPr>
                <p:cNvSpPr/>
                <p:nvPr/>
              </p:nvSpPr>
              <p:spPr>
                <a:xfrm>
                  <a:off x="5749265" y="2834257"/>
                  <a:ext cx="59820" cy="83637"/>
                </a:xfrm>
                <a:custGeom>
                  <a:avLst/>
                  <a:gdLst>
                    <a:gd name="connsiteX0" fmla="*/ 2216 w 59820"/>
                    <a:gd name="connsiteY0" fmla="*/ 36003 h 83637"/>
                    <a:gd name="connsiteX1" fmla="*/ 1108 w 59820"/>
                    <a:gd name="connsiteY1" fmla="*/ 35449 h 83637"/>
                    <a:gd name="connsiteX2" fmla="*/ 42096 w 59820"/>
                    <a:gd name="connsiteY2" fmla="*/ 71452 h 83637"/>
                    <a:gd name="connsiteX3" fmla="*/ 55389 w 59820"/>
                    <a:gd name="connsiteY3" fmla="*/ 83637 h 83637"/>
                    <a:gd name="connsiteX4" fmla="*/ 48742 w 59820"/>
                    <a:gd name="connsiteY4" fmla="*/ 79206 h 83637"/>
                    <a:gd name="connsiteX5" fmla="*/ 0 w 59820"/>
                    <a:gd name="connsiteY5" fmla="*/ 39326 h 83637"/>
                    <a:gd name="connsiteX6" fmla="*/ 2216 w 59820"/>
                    <a:gd name="connsiteY6" fmla="*/ 0 h 83637"/>
                    <a:gd name="connsiteX7" fmla="*/ 59820 w 59820"/>
                    <a:gd name="connsiteY7" fmla="*/ 40988 h 83637"/>
                    <a:gd name="connsiteX8" fmla="*/ 55943 w 59820"/>
                    <a:gd name="connsiteY8" fmla="*/ 79760 h 83637"/>
                    <a:gd name="connsiteX9" fmla="*/ 2216 w 59820"/>
                    <a:gd name="connsiteY9" fmla="*/ 36003 h 83637"/>
                    <a:gd name="connsiteX10" fmla="*/ 46527 w 59820"/>
                    <a:gd name="connsiteY10" fmla="*/ 63697 h 83637"/>
                    <a:gd name="connsiteX11" fmla="*/ 23263 w 59820"/>
                    <a:gd name="connsiteY11" fmla="*/ 47081 h 83637"/>
                    <a:gd name="connsiteX12" fmla="*/ 46527 w 59820"/>
                    <a:gd name="connsiteY12" fmla="*/ 63697 h 83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9820" h="83637">
                      <a:moveTo>
                        <a:pt x="2216" y="36003"/>
                      </a:moveTo>
                      <a:cubicBezTo>
                        <a:pt x="1662" y="36003"/>
                        <a:pt x="1662" y="36003"/>
                        <a:pt x="1108" y="35449"/>
                      </a:cubicBezTo>
                      <a:cubicBezTo>
                        <a:pt x="12739" y="47634"/>
                        <a:pt x="28248" y="59820"/>
                        <a:pt x="42096" y="71452"/>
                      </a:cubicBezTo>
                      <a:cubicBezTo>
                        <a:pt x="46527" y="75329"/>
                        <a:pt x="52066" y="79206"/>
                        <a:pt x="55389" y="83637"/>
                      </a:cubicBezTo>
                      <a:cubicBezTo>
                        <a:pt x="52619" y="83637"/>
                        <a:pt x="50404" y="80868"/>
                        <a:pt x="48742" y="79206"/>
                      </a:cubicBezTo>
                      <a:cubicBezTo>
                        <a:pt x="33787" y="65913"/>
                        <a:pt x="16617" y="50958"/>
                        <a:pt x="0" y="39326"/>
                      </a:cubicBezTo>
                      <a:cubicBezTo>
                        <a:pt x="0" y="26587"/>
                        <a:pt x="2216" y="12186"/>
                        <a:pt x="2216" y="0"/>
                      </a:cubicBezTo>
                      <a:cubicBezTo>
                        <a:pt x="19940" y="13293"/>
                        <a:pt x="38772" y="29356"/>
                        <a:pt x="59820" y="40988"/>
                      </a:cubicBezTo>
                      <a:cubicBezTo>
                        <a:pt x="58712" y="54281"/>
                        <a:pt x="57051" y="66467"/>
                        <a:pt x="55943" y="79760"/>
                      </a:cubicBezTo>
                      <a:cubicBezTo>
                        <a:pt x="38218" y="65359"/>
                        <a:pt x="21602" y="49296"/>
                        <a:pt x="2216" y="36003"/>
                      </a:cubicBezTo>
                      <a:close/>
                      <a:moveTo>
                        <a:pt x="46527" y="63697"/>
                      </a:moveTo>
                      <a:cubicBezTo>
                        <a:pt x="39326" y="58158"/>
                        <a:pt x="31572" y="50958"/>
                        <a:pt x="23263" y="47081"/>
                      </a:cubicBezTo>
                      <a:cubicBezTo>
                        <a:pt x="31018" y="52619"/>
                        <a:pt x="38772" y="59820"/>
                        <a:pt x="46527" y="636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88A99F20-E7A8-4711-A790-1BE07BC6E794}"/>
                    </a:ext>
                  </a:extLst>
                </p:cNvPr>
                <p:cNvSpPr/>
                <p:nvPr/>
              </p:nvSpPr>
              <p:spPr>
                <a:xfrm>
                  <a:off x="5867198" y="2845335"/>
                  <a:ext cx="2814" cy="7200"/>
                </a:xfrm>
                <a:custGeom>
                  <a:avLst/>
                  <a:gdLst>
                    <a:gd name="connsiteX0" fmla="*/ 45 w 2814"/>
                    <a:gd name="connsiteY0" fmla="*/ 0 h 7200"/>
                    <a:gd name="connsiteX1" fmla="*/ 2815 w 2814"/>
                    <a:gd name="connsiteY1" fmla="*/ 2216 h 7200"/>
                    <a:gd name="connsiteX2" fmla="*/ 2261 w 2814"/>
                    <a:gd name="connsiteY2" fmla="*/ 7201 h 7200"/>
                    <a:gd name="connsiteX3" fmla="*/ 45 w 2814"/>
                    <a:gd name="connsiteY3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14" h="7200">
                      <a:moveTo>
                        <a:pt x="45" y="0"/>
                      </a:moveTo>
                      <a:cubicBezTo>
                        <a:pt x="1153" y="554"/>
                        <a:pt x="1707" y="1662"/>
                        <a:pt x="2815" y="2216"/>
                      </a:cubicBezTo>
                      <a:cubicBezTo>
                        <a:pt x="2815" y="3877"/>
                        <a:pt x="2815" y="5539"/>
                        <a:pt x="2261" y="7201"/>
                      </a:cubicBezTo>
                      <a:cubicBezTo>
                        <a:pt x="-509" y="6647"/>
                        <a:pt x="45" y="3323"/>
                        <a:pt x="4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A0386745-2263-46BB-8FC0-04B41E81BC4C}"/>
                    </a:ext>
                  </a:extLst>
                </p:cNvPr>
                <p:cNvSpPr/>
                <p:nvPr/>
              </p:nvSpPr>
              <p:spPr>
                <a:xfrm>
                  <a:off x="5872228" y="2850320"/>
                  <a:ext cx="9970" cy="11077"/>
                </a:xfrm>
                <a:custGeom>
                  <a:avLst/>
                  <a:gdLst>
                    <a:gd name="connsiteX0" fmla="*/ 0 w 9970"/>
                    <a:gd name="connsiteY0" fmla="*/ 0 h 11077"/>
                    <a:gd name="connsiteX1" fmla="*/ 9970 w 9970"/>
                    <a:gd name="connsiteY1" fmla="*/ 6647 h 11077"/>
                    <a:gd name="connsiteX2" fmla="*/ 8308 w 9970"/>
                    <a:gd name="connsiteY2" fmla="*/ 11078 h 11077"/>
                    <a:gd name="connsiteX3" fmla="*/ 4985 w 9970"/>
                    <a:gd name="connsiteY3" fmla="*/ 3877 h 11077"/>
                    <a:gd name="connsiteX4" fmla="*/ 3323 w 9970"/>
                    <a:gd name="connsiteY4" fmla="*/ 7201 h 11077"/>
                    <a:gd name="connsiteX5" fmla="*/ 0 w 9970"/>
                    <a:gd name="connsiteY5" fmla="*/ 0 h 1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970" h="11077">
                      <a:moveTo>
                        <a:pt x="0" y="0"/>
                      </a:moveTo>
                      <a:cubicBezTo>
                        <a:pt x="3323" y="554"/>
                        <a:pt x="6093" y="4985"/>
                        <a:pt x="9970" y="6647"/>
                      </a:cubicBezTo>
                      <a:cubicBezTo>
                        <a:pt x="8862" y="7754"/>
                        <a:pt x="7201" y="8862"/>
                        <a:pt x="8308" y="11078"/>
                      </a:cubicBezTo>
                      <a:cubicBezTo>
                        <a:pt x="4985" y="10524"/>
                        <a:pt x="7754" y="4985"/>
                        <a:pt x="4985" y="3877"/>
                      </a:cubicBezTo>
                      <a:cubicBezTo>
                        <a:pt x="3877" y="3877"/>
                        <a:pt x="3323" y="4985"/>
                        <a:pt x="3323" y="7201"/>
                      </a:cubicBezTo>
                      <a:cubicBezTo>
                        <a:pt x="-554" y="6647"/>
                        <a:pt x="1108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AFC4D0FB-060C-43EF-B270-ECF2DB5DFDB4}"/>
                    </a:ext>
                  </a:extLst>
                </p:cNvPr>
                <p:cNvSpPr/>
                <p:nvPr/>
              </p:nvSpPr>
              <p:spPr>
                <a:xfrm>
                  <a:off x="5882198" y="2857412"/>
                  <a:ext cx="2517" cy="2965"/>
                </a:xfrm>
                <a:custGeom>
                  <a:avLst/>
                  <a:gdLst>
                    <a:gd name="connsiteX0" fmla="*/ 2216 w 2517"/>
                    <a:gd name="connsiteY0" fmla="*/ 2878 h 2965"/>
                    <a:gd name="connsiteX1" fmla="*/ 0 w 2517"/>
                    <a:gd name="connsiteY1" fmla="*/ 109 h 2965"/>
                    <a:gd name="connsiteX2" fmla="*/ 2216 w 2517"/>
                    <a:gd name="connsiteY2" fmla="*/ 2878 h 2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517" h="2965">
                      <a:moveTo>
                        <a:pt x="2216" y="2878"/>
                      </a:moveTo>
                      <a:cubicBezTo>
                        <a:pt x="0" y="3432"/>
                        <a:pt x="1108" y="1216"/>
                        <a:pt x="0" y="109"/>
                      </a:cubicBezTo>
                      <a:cubicBezTo>
                        <a:pt x="1108" y="-445"/>
                        <a:pt x="3323" y="1216"/>
                        <a:pt x="2216" y="287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437E4EFF-FF7F-4CB9-A6C1-21C55B96E91D}"/>
                    </a:ext>
                  </a:extLst>
                </p:cNvPr>
                <p:cNvSpPr/>
                <p:nvPr/>
              </p:nvSpPr>
              <p:spPr>
                <a:xfrm>
                  <a:off x="5819307" y="2854197"/>
                  <a:ext cx="4178" cy="7754"/>
                </a:xfrm>
                <a:custGeom>
                  <a:avLst/>
                  <a:gdLst>
                    <a:gd name="connsiteX0" fmla="*/ 1409 w 4178"/>
                    <a:gd name="connsiteY0" fmla="*/ 0 h 7754"/>
                    <a:gd name="connsiteX1" fmla="*/ 4179 w 4178"/>
                    <a:gd name="connsiteY1" fmla="*/ 1662 h 7754"/>
                    <a:gd name="connsiteX2" fmla="*/ 1963 w 4178"/>
                    <a:gd name="connsiteY2" fmla="*/ 7754 h 7754"/>
                    <a:gd name="connsiteX3" fmla="*/ 1409 w 4178"/>
                    <a:gd name="connsiteY3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78" h="7754">
                      <a:moveTo>
                        <a:pt x="1409" y="0"/>
                      </a:moveTo>
                      <a:cubicBezTo>
                        <a:pt x="3071" y="0"/>
                        <a:pt x="3071" y="1108"/>
                        <a:pt x="4179" y="1662"/>
                      </a:cubicBezTo>
                      <a:cubicBezTo>
                        <a:pt x="3625" y="4431"/>
                        <a:pt x="2517" y="5539"/>
                        <a:pt x="1963" y="7754"/>
                      </a:cubicBezTo>
                      <a:cubicBezTo>
                        <a:pt x="-1360" y="6647"/>
                        <a:pt x="302" y="2769"/>
                        <a:pt x="140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5FBF4305-789C-479D-B03F-5241DAEE53BA}"/>
                    </a:ext>
                  </a:extLst>
                </p:cNvPr>
                <p:cNvSpPr/>
                <p:nvPr/>
              </p:nvSpPr>
              <p:spPr>
                <a:xfrm>
                  <a:off x="5720355" y="2847551"/>
                  <a:ext cx="3430" cy="4985"/>
                </a:xfrm>
                <a:custGeom>
                  <a:avLst/>
                  <a:gdLst>
                    <a:gd name="connsiteX0" fmla="*/ 107 w 3430"/>
                    <a:gd name="connsiteY0" fmla="*/ 0 h 4985"/>
                    <a:gd name="connsiteX1" fmla="*/ 3431 w 3430"/>
                    <a:gd name="connsiteY1" fmla="*/ 4985 h 4985"/>
                    <a:gd name="connsiteX2" fmla="*/ 107 w 3430"/>
                    <a:gd name="connsiteY2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30" h="4985">
                      <a:moveTo>
                        <a:pt x="107" y="0"/>
                      </a:moveTo>
                      <a:cubicBezTo>
                        <a:pt x="1769" y="1662"/>
                        <a:pt x="3431" y="2769"/>
                        <a:pt x="3431" y="4985"/>
                      </a:cubicBezTo>
                      <a:cubicBezTo>
                        <a:pt x="1215" y="3877"/>
                        <a:pt x="-447" y="3323"/>
                        <a:pt x="10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0A912A19-C450-4A85-9DA5-BFF8F03E15B9}"/>
                    </a:ext>
                  </a:extLst>
                </p:cNvPr>
                <p:cNvSpPr/>
                <p:nvPr/>
              </p:nvSpPr>
              <p:spPr>
                <a:xfrm>
                  <a:off x="5886629" y="2861952"/>
                  <a:ext cx="39326" cy="31017"/>
                </a:xfrm>
                <a:custGeom>
                  <a:avLst/>
                  <a:gdLst>
                    <a:gd name="connsiteX0" fmla="*/ 39326 w 39326"/>
                    <a:gd name="connsiteY0" fmla="*/ 31018 h 31017"/>
                    <a:gd name="connsiteX1" fmla="*/ 0 w 39326"/>
                    <a:gd name="connsiteY1" fmla="*/ 0 h 31017"/>
                    <a:gd name="connsiteX2" fmla="*/ 32679 w 39326"/>
                    <a:gd name="connsiteY2" fmla="*/ 26033 h 31017"/>
                    <a:gd name="connsiteX3" fmla="*/ 39326 w 39326"/>
                    <a:gd name="connsiteY3" fmla="*/ 31018 h 31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326" h="31017">
                      <a:moveTo>
                        <a:pt x="39326" y="31018"/>
                      </a:moveTo>
                      <a:cubicBezTo>
                        <a:pt x="26587" y="22156"/>
                        <a:pt x="11632" y="11632"/>
                        <a:pt x="0" y="0"/>
                      </a:cubicBezTo>
                      <a:cubicBezTo>
                        <a:pt x="9970" y="9416"/>
                        <a:pt x="23263" y="16063"/>
                        <a:pt x="32679" y="26033"/>
                      </a:cubicBezTo>
                      <a:cubicBezTo>
                        <a:pt x="35449" y="26033"/>
                        <a:pt x="38772" y="28248"/>
                        <a:pt x="39326" y="310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45CA9E1A-F8AF-497B-8ECE-D1599E1ABDAC}"/>
                    </a:ext>
                  </a:extLst>
                </p:cNvPr>
                <p:cNvSpPr/>
                <p:nvPr/>
              </p:nvSpPr>
              <p:spPr>
                <a:xfrm>
                  <a:off x="5826168" y="2858629"/>
                  <a:ext cx="2856" cy="2574"/>
                </a:xfrm>
                <a:custGeom>
                  <a:avLst/>
                  <a:gdLst>
                    <a:gd name="connsiteX0" fmla="*/ 87 w 2856"/>
                    <a:gd name="connsiteY0" fmla="*/ 0 h 2574"/>
                    <a:gd name="connsiteX1" fmla="*/ 2857 w 2856"/>
                    <a:gd name="connsiteY1" fmla="*/ 2216 h 2574"/>
                    <a:gd name="connsiteX2" fmla="*/ 87 w 2856"/>
                    <a:gd name="connsiteY2" fmla="*/ 0 h 2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56" h="2574">
                      <a:moveTo>
                        <a:pt x="87" y="0"/>
                      </a:moveTo>
                      <a:cubicBezTo>
                        <a:pt x="1749" y="0"/>
                        <a:pt x="1749" y="1662"/>
                        <a:pt x="2857" y="2216"/>
                      </a:cubicBezTo>
                      <a:cubicBezTo>
                        <a:pt x="1749" y="3323"/>
                        <a:pt x="-466" y="1662"/>
                        <a:pt x="8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5125C16F-EBF0-4D6C-A5F5-3E811BFF90A6}"/>
                    </a:ext>
                  </a:extLst>
                </p:cNvPr>
                <p:cNvSpPr/>
                <p:nvPr/>
              </p:nvSpPr>
              <p:spPr>
                <a:xfrm>
                  <a:off x="6325310" y="2898509"/>
                  <a:ext cx="23263" cy="30463"/>
                </a:xfrm>
                <a:custGeom>
                  <a:avLst/>
                  <a:gdLst>
                    <a:gd name="connsiteX0" fmla="*/ 10524 w 23263"/>
                    <a:gd name="connsiteY0" fmla="*/ 0 h 30463"/>
                    <a:gd name="connsiteX1" fmla="*/ 23263 w 23263"/>
                    <a:gd name="connsiteY1" fmla="*/ 8862 h 30463"/>
                    <a:gd name="connsiteX2" fmla="*/ 12186 w 23263"/>
                    <a:gd name="connsiteY2" fmla="*/ 30464 h 30463"/>
                    <a:gd name="connsiteX3" fmla="*/ 7201 w 23263"/>
                    <a:gd name="connsiteY3" fmla="*/ 26033 h 30463"/>
                    <a:gd name="connsiteX4" fmla="*/ 16617 w 23263"/>
                    <a:gd name="connsiteY4" fmla="*/ 7201 h 30463"/>
                    <a:gd name="connsiteX5" fmla="*/ 6093 w 23263"/>
                    <a:gd name="connsiteY5" fmla="*/ 25479 h 30463"/>
                    <a:gd name="connsiteX6" fmla="*/ 0 w 23263"/>
                    <a:gd name="connsiteY6" fmla="*/ 21048 h 30463"/>
                    <a:gd name="connsiteX7" fmla="*/ 10524 w 23263"/>
                    <a:gd name="connsiteY7" fmla="*/ 0 h 30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263" h="30463">
                      <a:moveTo>
                        <a:pt x="10524" y="0"/>
                      </a:moveTo>
                      <a:cubicBezTo>
                        <a:pt x="14955" y="2769"/>
                        <a:pt x="18278" y="6093"/>
                        <a:pt x="23263" y="8862"/>
                      </a:cubicBezTo>
                      <a:cubicBezTo>
                        <a:pt x="19940" y="16063"/>
                        <a:pt x="15509" y="22709"/>
                        <a:pt x="12186" y="30464"/>
                      </a:cubicBezTo>
                      <a:cubicBezTo>
                        <a:pt x="10524" y="28802"/>
                        <a:pt x="8308" y="27694"/>
                        <a:pt x="7201" y="26033"/>
                      </a:cubicBezTo>
                      <a:cubicBezTo>
                        <a:pt x="9970" y="19386"/>
                        <a:pt x="13847" y="13293"/>
                        <a:pt x="16617" y="7201"/>
                      </a:cubicBezTo>
                      <a:cubicBezTo>
                        <a:pt x="12186" y="12186"/>
                        <a:pt x="9416" y="18832"/>
                        <a:pt x="6093" y="25479"/>
                      </a:cubicBezTo>
                      <a:cubicBezTo>
                        <a:pt x="3323" y="24925"/>
                        <a:pt x="2216" y="22156"/>
                        <a:pt x="0" y="21048"/>
                      </a:cubicBezTo>
                      <a:cubicBezTo>
                        <a:pt x="3323" y="13847"/>
                        <a:pt x="7201" y="7201"/>
                        <a:pt x="105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1808994B-5A08-4E8C-BE2D-8A4B4809DD7E}"/>
                    </a:ext>
                  </a:extLst>
                </p:cNvPr>
                <p:cNvSpPr/>
                <p:nvPr/>
              </p:nvSpPr>
              <p:spPr>
                <a:xfrm>
                  <a:off x="5718740" y="2853090"/>
                  <a:ext cx="5046" cy="6092"/>
                </a:xfrm>
                <a:custGeom>
                  <a:avLst/>
                  <a:gdLst>
                    <a:gd name="connsiteX0" fmla="*/ 61 w 5046"/>
                    <a:gd name="connsiteY0" fmla="*/ 0 h 6092"/>
                    <a:gd name="connsiteX1" fmla="*/ 5046 w 5046"/>
                    <a:gd name="connsiteY1" fmla="*/ 6093 h 6092"/>
                    <a:gd name="connsiteX2" fmla="*/ 61 w 5046"/>
                    <a:gd name="connsiteY2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46" h="6092">
                      <a:moveTo>
                        <a:pt x="61" y="0"/>
                      </a:moveTo>
                      <a:cubicBezTo>
                        <a:pt x="1723" y="2216"/>
                        <a:pt x="4492" y="2769"/>
                        <a:pt x="5046" y="6093"/>
                      </a:cubicBezTo>
                      <a:cubicBezTo>
                        <a:pt x="2831" y="3877"/>
                        <a:pt x="-493" y="3323"/>
                        <a:pt x="6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C041D92A-D227-4F86-90B4-7AC30995120B}"/>
                    </a:ext>
                  </a:extLst>
                </p:cNvPr>
                <p:cNvSpPr/>
                <p:nvPr/>
              </p:nvSpPr>
              <p:spPr>
                <a:xfrm>
                  <a:off x="5824594" y="2862506"/>
                  <a:ext cx="1773" cy="2215"/>
                </a:xfrm>
                <a:custGeom>
                  <a:avLst/>
                  <a:gdLst>
                    <a:gd name="connsiteX0" fmla="*/ 0 w 1773"/>
                    <a:gd name="connsiteY0" fmla="*/ 0 h 2215"/>
                    <a:gd name="connsiteX1" fmla="*/ 1662 w 1773"/>
                    <a:gd name="connsiteY1" fmla="*/ 2216 h 2215"/>
                    <a:gd name="connsiteX2" fmla="*/ 0 w 1773"/>
                    <a:gd name="connsiteY2" fmla="*/ 2216 h 2215"/>
                    <a:gd name="connsiteX3" fmla="*/ 0 w 1773"/>
                    <a:gd name="connsiteY3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73" h="2215">
                      <a:moveTo>
                        <a:pt x="0" y="0"/>
                      </a:moveTo>
                      <a:cubicBezTo>
                        <a:pt x="554" y="554"/>
                        <a:pt x="2216" y="554"/>
                        <a:pt x="1662" y="2216"/>
                      </a:cubicBezTo>
                      <a:cubicBezTo>
                        <a:pt x="1108" y="2216"/>
                        <a:pt x="554" y="2216"/>
                        <a:pt x="0" y="2216"/>
                      </a:cubicBezTo>
                      <a:cubicBezTo>
                        <a:pt x="0" y="1108"/>
                        <a:pt x="0" y="55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34714CF1-B1AD-4E75-BE90-93FD4BFA994F}"/>
                    </a:ext>
                  </a:extLst>
                </p:cNvPr>
                <p:cNvSpPr/>
                <p:nvPr/>
              </p:nvSpPr>
              <p:spPr>
                <a:xfrm>
                  <a:off x="5822932" y="2867664"/>
                  <a:ext cx="3323" cy="1705"/>
                </a:xfrm>
                <a:custGeom>
                  <a:avLst/>
                  <a:gdLst>
                    <a:gd name="connsiteX0" fmla="*/ 0 w 3323"/>
                    <a:gd name="connsiteY0" fmla="*/ 381 h 1705"/>
                    <a:gd name="connsiteX1" fmla="*/ 3323 w 3323"/>
                    <a:gd name="connsiteY1" fmla="*/ 935 h 1705"/>
                    <a:gd name="connsiteX2" fmla="*/ 0 w 3323"/>
                    <a:gd name="connsiteY2" fmla="*/ 381 h 17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23" h="1705">
                      <a:moveTo>
                        <a:pt x="0" y="381"/>
                      </a:moveTo>
                      <a:cubicBezTo>
                        <a:pt x="554" y="-727"/>
                        <a:pt x="2769" y="935"/>
                        <a:pt x="3323" y="935"/>
                      </a:cubicBezTo>
                      <a:cubicBezTo>
                        <a:pt x="3323" y="3150"/>
                        <a:pt x="1662" y="-173"/>
                        <a:pt x="0" y="3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0318D066-D266-4FFD-97C8-3A331A2514BF}"/>
                    </a:ext>
                  </a:extLst>
                </p:cNvPr>
                <p:cNvSpPr/>
                <p:nvPr/>
              </p:nvSpPr>
              <p:spPr>
                <a:xfrm>
                  <a:off x="6339157" y="2909033"/>
                  <a:ext cx="17724" cy="27140"/>
                </a:xfrm>
                <a:custGeom>
                  <a:avLst/>
                  <a:gdLst>
                    <a:gd name="connsiteX0" fmla="*/ 9970 w 17724"/>
                    <a:gd name="connsiteY0" fmla="*/ 0 h 27140"/>
                    <a:gd name="connsiteX1" fmla="*/ 17725 w 17724"/>
                    <a:gd name="connsiteY1" fmla="*/ 5539 h 27140"/>
                    <a:gd name="connsiteX2" fmla="*/ 6093 w 17724"/>
                    <a:gd name="connsiteY2" fmla="*/ 27141 h 27140"/>
                    <a:gd name="connsiteX3" fmla="*/ 0 w 17724"/>
                    <a:gd name="connsiteY3" fmla="*/ 22156 h 27140"/>
                    <a:gd name="connsiteX4" fmla="*/ 9970 w 17724"/>
                    <a:gd name="connsiteY4" fmla="*/ 0 h 27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724" h="27140">
                      <a:moveTo>
                        <a:pt x="9970" y="0"/>
                      </a:moveTo>
                      <a:cubicBezTo>
                        <a:pt x="13293" y="1108"/>
                        <a:pt x="14955" y="3877"/>
                        <a:pt x="17725" y="5539"/>
                      </a:cubicBezTo>
                      <a:cubicBezTo>
                        <a:pt x="13847" y="12739"/>
                        <a:pt x="9970" y="19940"/>
                        <a:pt x="6093" y="27141"/>
                      </a:cubicBezTo>
                      <a:cubicBezTo>
                        <a:pt x="3323" y="26033"/>
                        <a:pt x="1662" y="23817"/>
                        <a:pt x="0" y="22156"/>
                      </a:cubicBezTo>
                      <a:cubicBezTo>
                        <a:pt x="2769" y="13847"/>
                        <a:pt x="7201" y="7754"/>
                        <a:pt x="997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393A1AFE-079E-42EC-8383-79F6CD34BB30}"/>
                    </a:ext>
                  </a:extLst>
                </p:cNvPr>
                <p:cNvSpPr/>
                <p:nvPr/>
              </p:nvSpPr>
              <p:spPr>
                <a:xfrm>
                  <a:off x="6375714" y="2911248"/>
                  <a:ext cx="10523" cy="18278"/>
                </a:xfrm>
                <a:custGeom>
                  <a:avLst/>
                  <a:gdLst>
                    <a:gd name="connsiteX0" fmla="*/ 3323 w 10523"/>
                    <a:gd name="connsiteY0" fmla="*/ 0 h 18278"/>
                    <a:gd name="connsiteX1" fmla="*/ 10524 w 10523"/>
                    <a:gd name="connsiteY1" fmla="*/ 5539 h 18278"/>
                    <a:gd name="connsiteX2" fmla="*/ 5539 w 10523"/>
                    <a:gd name="connsiteY2" fmla="*/ 18278 h 18278"/>
                    <a:gd name="connsiteX3" fmla="*/ 0 w 10523"/>
                    <a:gd name="connsiteY3" fmla="*/ 13847 h 18278"/>
                    <a:gd name="connsiteX4" fmla="*/ 3323 w 10523"/>
                    <a:gd name="connsiteY4" fmla="*/ 0 h 18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23" h="18278">
                      <a:moveTo>
                        <a:pt x="3323" y="0"/>
                      </a:moveTo>
                      <a:cubicBezTo>
                        <a:pt x="6093" y="1662"/>
                        <a:pt x="8862" y="2769"/>
                        <a:pt x="10524" y="5539"/>
                      </a:cubicBezTo>
                      <a:cubicBezTo>
                        <a:pt x="9416" y="9970"/>
                        <a:pt x="7201" y="13847"/>
                        <a:pt x="5539" y="18278"/>
                      </a:cubicBezTo>
                      <a:cubicBezTo>
                        <a:pt x="3877" y="16617"/>
                        <a:pt x="1662" y="15509"/>
                        <a:pt x="0" y="13847"/>
                      </a:cubicBezTo>
                      <a:cubicBezTo>
                        <a:pt x="1108" y="8862"/>
                        <a:pt x="2769" y="5539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AE423AFA-ABED-475C-8C6D-A840ACA6E21D}"/>
                    </a:ext>
                  </a:extLst>
                </p:cNvPr>
                <p:cNvSpPr/>
                <p:nvPr/>
              </p:nvSpPr>
              <p:spPr>
                <a:xfrm>
                  <a:off x="6308912" y="2908479"/>
                  <a:ext cx="5653" cy="6646"/>
                </a:xfrm>
                <a:custGeom>
                  <a:avLst/>
                  <a:gdLst>
                    <a:gd name="connsiteX0" fmla="*/ 334 w 5653"/>
                    <a:gd name="connsiteY0" fmla="*/ 0 h 6646"/>
                    <a:gd name="connsiteX1" fmla="*/ 5319 w 5653"/>
                    <a:gd name="connsiteY1" fmla="*/ 6647 h 6646"/>
                    <a:gd name="connsiteX2" fmla="*/ 334 w 5653"/>
                    <a:gd name="connsiteY2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53" h="6646">
                      <a:moveTo>
                        <a:pt x="334" y="0"/>
                      </a:moveTo>
                      <a:cubicBezTo>
                        <a:pt x="1996" y="2216"/>
                        <a:pt x="6981" y="3323"/>
                        <a:pt x="5319" y="6647"/>
                      </a:cubicBezTo>
                      <a:cubicBezTo>
                        <a:pt x="3658" y="4431"/>
                        <a:pt x="-1327" y="3323"/>
                        <a:pt x="33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A192D037-B953-4DEF-844B-8DF0B880CD72}"/>
                    </a:ext>
                  </a:extLst>
                </p:cNvPr>
                <p:cNvSpPr/>
                <p:nvPr/>
              </p:nvSpPr>
              <p:spPr>
                <a:xfrm>
                  <a:off x="5840103" y="2873030"/>
                  <a:ext cx="3877" cy="3281"/>
                </a:xfrm>
                <a:custGeom>
                  <a:avLst/>
                  <a:gdLst>
                    <a:gd name="connsiteX0" fmla="*/ 0 w 3877"/>
                    <a:gd name="connsiteY0" fmla="*/ 0 h 3281"/>
                    <a:gd name="connsiteX1" fmla="*/ 3877 w 3877"/>
                    <a:gd name="connsiteY1" fmla="*/ 2769 h 3281"/>
                    <a:gd name="connsiteX2" fmla="*/ 0 w 3877"/>
                    <a:gd name="connsiteY2" fmla="*/ 0 h 32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3281">
                      <a:moveTo>
                        <a:pt x="0" y="0"/>
                      </a:moveTo>
                      <a:cubicBezTo>
                        <a:pt x="2216" y="0"/>
                        <a:pt x="2769" y="1662"/>
                        <a:pt x="3877" y="2769"/>
                      </a:cubicBezTo>
                      <a:cubicBezTo>
                        <a:pt x="2769" y="4431"/>
                        <a:pt x="554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id="{63B88AF8-6B12-48DA-8646-7496AB04A715}"/>
                    </a:ext>
                  </a:extLst>
                </p:cNvPr>
                <p:cNvSpPr/>
                <p:nvPr/>
              </p:nvSpPr>
              <p:spPr>
                <a:xfrm>
                  <a:off x="5821209" y="2873030"/>
                  <a:ext cx="4000" cy="2415"/>
                </a:xfrm>
                <a:custGeom>
                  <a:avLst/>
                  <a:gdLst>
                    <a:gd name="connsiteX0" fmla="*/ 62 w 4000"/>
                    <a:gd name="connsiteY0" fmla="*/ 0 h 2415"/>
                    <a:gd name="connsiteX1" fmla="*/ 3939 w 4000"/>
                    <a:gd name="connsiteY1" fmla="*/ 2216 h 2415"/>
                    <a:gd name="connsiteX2" fmla="*/ 62 w 4000"/>
                    <a:gd name="connsiteY2" fmla="*/ 0 h 2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00" h="2415">
                      <a:moveTo>
                        <a:pt x="62" y="0"/>
                      </a:moveTo>
                      <a:cubicBezTo>
                        <a:pt x="1170" y="554"/>
                        <a:pt x="4493" y="0"/>
                        <a:pt x="3939" y="2216"/>
                      </a:cubicBezTo>
                      <a:cubicBezTo>
                        <a:pt x="2831" y="2769"/>
                        <a:pt x="-492" y="2216"/>
                        <a:pt x="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C83DCB66-FAAD-447D-ABDF-E17D4B8543CF}"/>
                    </a:ext>
                  </a:extLst>
                </p:cNvPr>
                <p:cNvSpPr/>
                <p:nvPr/>
              </p:nvSpPr>
              <p:spPr>
                <a:xfrm>
                  <a:off x="5730433" y="2866937"/>
                  <a:ext cx="4719" cy="6646"/>
                </a:xfrm>
                <a:custGeom>
                  <a:avLst/>
                  <a:gdLst>
                    <a:gd name="connsiteX0" fmla="*/ 0 w 4719"/>
                    <a:gd name="connsiteY0" fmla="*/ 0 h 6646"/>
                    <a:gd name="connsiteX1" fmla="*/ 4431 w 4719"/>
                    <a:gd name="connsiteY1" fmla="*/ 6647 h 6646"/>
                    <a:gd name="connsiteX2" fmla="*/ 0 w 4719"/>
                    <a:gd name="connsiteY2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19" h="6646">
                      <a:moveTo>
                        <a:pt x="0" y="0"/>
                      </a:moveTo>
                      <a:cubicBezTo>
                        <a:pt x="3323" y="554"/>
                        <a:pt x="5539" y="2216"/>
                        <a:pt x="4431" y="6647"/>
                      </a:cubicBezTo>
                      <a:cubicBezTo>
                        <a:pt x="2216" y="5539"/>
                        <a:pt x="0" y="387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EF238FEC-18C2-439E-AE9F-6682D16D6CE2}"/>
                    </a:ext>
                  </a:extLst>
                </p:cNvPr>
                <p:cNvSpPr/>
                <p:nvPr/>
              </p:nvSpPr>
              <p:spPr>
                <a:xfrm>
                  <a:off x="6346911" y="2916233"/>
                  <a:ext cx="17170" cy="26032"/>
                </a:xfrm>
                <a:custGeom>
                  <a:avLst/>
                  <a:gdLst>
                    <a:gd name="connsiteX0" fmla="*/ 11632 w 17170"/>
                    <a:gd name="connsiteY0" fmla="*/ 0 h 26032"/>
                    <a:gd name="connsiteX1" fmla="*/ 17171 w 17170"/>
                    <a:gd name="connsiteY1" fmla="*/ 4985 h 26032"/>
                    <a:gd name="connsiteX2" fmla="*/ 4431 w 17170"/>
                    <a:gd name="connsiteY2" fmla="*/ 26033 h 26032"/>
                    <a:gd name="connsiteX3" fmla="*/ 0 w 17170"/>
                    <a:gd name="connsiteY3" fmla="*/ 21602 h 26032"/>
                    <a:gd name="connsiteX4" fmla="*/ 11632 w 17170"/>
                    <a:gd name="connsiteY4" fmla="*/ 0 h 26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70" h="26032">
                      <a:moveTo>
                        <a:pt x="11632" y="0"/>
                      </a:moveTo>
                      <a:cubicBezTo>
                        <a:pt x="13847" y="1662"/>
                        <a:pt x="16617" y="2216"/>
                        <a:pt x="17171" y="4985"/>
                      </a:cubicBezTo>
                      <a:cubicBezTo>
                        <a:pt x="11632" y="10524"/>
                        <a:pt x="8308" y="18832"/>
                        <a:pt x="4431" y="26033"/>
                      </a:cubicBezTo>
                      <a:cubicBezTo>
                        <a:pt x="2769" y="24925"/>
                        <a:pt x="554" y="23817"/>
                        <a:pt x="0" y="21602"/>
                      </a:cubicBezTo>
                      <a:cubicBezTo>
                        <a:pt x="3877" y="14401"/>
                        <a:pt x="7754" y="6647"/>
                        <a:pt x="1163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CC6FF551-F879-48E9-BDBB-CB349411C069}"/>
                    </a:ext>
                  </a:extLst>
                </p:cNvPr>
                <p:cNvSpPr/>
                <p:nvPr/>
              </p:nvSpPr>
              <p:spPr>
                <a:xfrm>
                  <a:off x="6305923" y="2912910"/>
                  <a:ext cx="6646" cy="7200"/>
                </a:xfrm>
                <a:custGeom>
                  <a:avLst/>
                  <a:gdLst>
                    <a:gd name="connsiteX0" fmla="*/ 1108 w 6646"/>
                    <a:gd name="connsiteY0" fmla="*/ 0 h 7200"/>
                    <a:gd name="connsiteX1" fmla="*/ 6647 w 6646"/>
                    <a:gd name="connsiteY1" fmla="*/ 4431 h 7200"/>
                    <a:gd name="connsiteX2" fmla="*/ 5539 w 6646"/>
                    <a:gd name="connsiteY2" fmla="*/ 7201 h 7200"/>
                    <a:gd name="connsiteX3" fmla="*/ 0 w 6646"/>
                    <a:gd name="connsiteY3" fmla="*/ 2769 h 7200"/>
                    <a:gd name="connsiteX4" fmla="*/ 1108 w 6646"/>
                    <a:gd name="connsiteY4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46" h="7200">
                      <a:moveTo>
                        <a:pt x="1108" y="0"/>
                      </a:moveTo>
                      <a:cubicBezTo>
                        <a:pt x="3323" y="1108"/>
                        <a:pt x="4985" y="2769"/>
                        <a:pt x="6647" y="4431"/>
                      </a:cubicBezTo>
                      <a:cubicBezTo>
                        <a:pt x="6647" y="6093"/>
                        <a:pt x="5539" y="5539"/>
                        <a:pt x="5539" y="7201"/>
                      </a:cubicBezTo>
                      <a:cubicBezTo>
                        <a:pt x="3323" y="6093"/>
                        <a:pt x="1662" y="4431"/>
                        <a:pt x="0" y="2769"/>
                      </a:cubicBezTo>
                      <a:cubicBezTo>
                        <a:pt x="554" y="1662"/>
                        <a:pt x="1108" y="1108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3E5072E7-54A5-4CD1-92D1-5D63BE1309ED}"/>
                    </a:ext>
                  </a:extLst>
                </p:cNvPr>
                <p:cNvSpPr/>
                <p:nvPr/>
              </p:nvSpPr>
              <p:spPr>
                <a:xfrm>
                  <a:off x="5845642" y="2878015"/>
                  <a:ext cx="30463" cy="26032"/>
                </a:xfrm>
                <a:custGeom>
                  <a:avLst/>
                  <a:gdLst>
                    <a:gd name="connsiteX0" fmla="*/ 0 w 30463"/>
                    <a:gd name="connsiteY0" fmla="*/ 0 h 26032"/>
                    <a:gd name="connsiteX1" fmla="*/ 30464 w 30463"/>
                    <a:gd name="connsiteY1" fmla="*/ 26033 h 26032"/>
                    <a:gd name="connsiteX2" fmla="*/ 0 w 30463"/>
                    <a:gd name="connsiteY2" fmla="*/ 0 h 26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463" h="26032">
                      <a:moveTo>
                        <a:pt x="0" y="0"/>
                      </a:moveTo>
                      <a:cubicBezTo>
                        <a:pt x="10524" y="8308"/>
                        <a:pt x="21048" y="16617"/>
                        <a:pt x="30464" y="26033"/>
                      </a:cubicBezTo>
                      <a:cubicBezTo>
                        <a:pt x="19386" y="17724"/>
                        <a:pt x="8862" y="94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3918C55B-2596-49B4-99B6-97577760E852}"/>
                    </a:ext>
                  </a:extLst>
                </p:cNvPr>
                <p:cNvSpPr/>
                <p:nvPr/>
              </p:nvSpPr>
              <p:spPr>
                <a:xfrm>
                  <a:off x="6315893" y="2914018"/>
                  <a:ext cx="6400" cy="7200"/>
                </a:xfrm>
                <a:custGeom>
                  <a:avLst/>
                  <a:gdLst>
                    <a:gd name="connsiteX0" fmla="*/ 554 w 6400"/>
                    <a:gd name="connsiteY0" fmla="*/ 0 h 7200"/>
                    <a:gd name="connsiteX1" fmla="*/ 6093 w 6400"/>
                    <a:gd name="connsiteY1" fmla="*/ 7201 h 7200"/>
                    <a:gd name="connsiteX2" fmla="*/ 0 w 6400"/>
                    <a:gd name="connsiteY2" fmla="*/ 2216 h 7200"/>
                    <a:gd name="connsiteX3" fmla="*/ 554 w 6400"/>
                    <a:gd name="connsiteY3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400" h="7200">
                      <a:moveTo>
                        <a:pt x="554" y="0"/>
                      </a:moveTo>
                      <a:cubicBezTo>
                        <a:pt x="2216" y="2216"/>
                        <a:pt x="7754" y="3323"/>
                        <a:pt x="6093" y="7201"/>
                      </a:cubicBezTo>
                      <a:cubicBezTo>
                        <a:pt x="3877" y="5539"/>
                        <a:pt x="1662" y="3877"/>
                        <a:pt x="0" y="2216"/>
                      </a:cubicBezTo>
                      <a:cubicBezTo>
                        <a:pt x="0" y="1108"/>
                        <a:pt x="554" y="1108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4E0B57E5-7FDD-4F76-8522-16FE9CA66D6A}"/>
                    </a:ext>
                  </a:extLst>
                </p:cNvPr>
                <p:cNvSpPr/>
                <p:nvPr/>
              </p:nvSpPr>
              <p:spPr>
                <a:xfrm>
                  <a:off x="5819609" y="2878015"/>
                  <a:ext cx="3963" cy="3323"/>
                </a:xfrm>
                <a:custGeom>
                  <a:avLst/>
                  <a:gdLst>
                    <a:gd name="connsiteX0" fmla="*/ 554 w 3963"/>
                    <a:gd name="connsiteY0" fmla="*/ 0 h 3323"/>
                    <a:gd name="connsiteX1" fmla="*/ 3877 w 3963"/>
                    <a:gd name="connsiteY1" fmla="*/ 3323 h 3323"/>
                    <a:gd name="connsiteX2" fmla="*/ 0 w 3963"/>
                    <a:gd name="connsiteY2" fmla="*/ 1662 h 3323"/>
                    <a:gd name="connsiteX3" fmla="*/ 554 w 3963"/>
                    <a:gd name="connsiteY3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63" h="3323">
                      <a:moveTo>
                        <a:pt x="554" y="0"/>
                      </a:moveTo>
                      <a:cubicBezTo>
                        <a:pt x="2216" y="554"/>
                        <a:pt x="4431" y="554"/>
                        <a:pt x="3877" y="3323"/>
                      </a:cubicBezTo>
                      <a:cubicBezTo>
                        <a:pt x="2769" y="2216"/>
                        <a:pt x="1108" y="2216"/>
                        <a:pt x="0" y="1662"/>
                      </a:cubicBezTo>
                      <a:cubicBezTo>
                        <a:pt x="554" y="554"/>
                        <a:pt x="554" y="554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60886174-27F6-4EF0-9F8B-A02E712A9FD4}"/>
                    </a:ext>
                  </a:extLst>
                </p:cNvPr>
                <p:cNvSpPr/>
                <p:nvPr/>
              </p:nvSpPr>
              <p:spPr>
                <a:xfrm>
                  <a:off x="5989099" y="2891862"/>
                  <a:ext cx="19940" cy="52619"/>
                </a:xfrm>
                <a:custGeom>
                  <a:avLst/>
                  <a:gdLst>
                    <a:gd name="connsiteX0" fmla="*/ 14955 w 19940"/>
                    <a:gd name="connsiteY0" fmla="*/ 0 h 52619"/>
                    <a:gd name="connsiteX1" fmla="*/ 19940 w 19940"/>
                    <a:gd name="connsiteY1" fmla="*/ 4985 h 52619"/>
                    <a:gd name="connsiteX2" fmla="*/ 4985 w 19940"/>
                    <a:gd name="connsiteY2" fmla="*/ 52619 h 52619"/>
                    <a:gd name="connsiteX3" fmla="*/ 0 w 19940"/>
                    <a:gd name="connsiteY3" fmla="*/ 49296 h 52619"/>
                    <a:gd name="connsiteX4" fmla="*/ 14955 w 19940"/>
                    <a:gd name="connsiteY4" fmla="*/ 0 h 52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940" h="52619">
                      <a:moveTo>
                        <a:pt x="14955" y="0"/>
                      </a:moveTo>
                      <a:cubicBezTo>
                        <a:pt x="17171" y="1108"/>
                        <a:pt x="18278" y="3323"/>
                        <a:pt x="19940" y="4985"/>
                      </a:cubicBezTo>
                      <a:cubicBezTo>
                        <a:pt x="14955" y="21048"/>
                        <a:pt x="9416" y="36003"/>
                        <a:pt x="4985" y="52619"/>
                      </a:cubicBezTo>
                      <a:cubicBezTo>
                        <a:pt x="2769" y="52066"/>
                        <a:pt x="1662" y="50404"/>
                        <a:pt x="0" y="49296"/>
                      </a:cubicBezTo>
                      <a:cubicBezTo>
                        <a:pt x="4985" y="33787"/>
                        <a:pt x="9416" y="16617"/>
                        <a:pt x="1495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30C1E289-10A4-45A7-8A77-FC851760B7FC}"/>
                    </a:ext>
                  </a:extLst>
                </p:cNvPr>
                <p:cNvSpPr/>
                <p:nvPr/>
              </p:nvSpPr>
              <p:spPr>
                <a:xfrm>
                  <a:off x="5839549" y="2880995"/>
                  <a:ext cx="3877" cy="3165"/>
                </a:xfrm>
                <a:custGeom>
                  <a:avLst/>
                  <a:gdLst>
                    <a:gd name="connsiteX0" fmla="*/ 3877 w 3877"/>
                    <a:gd name="connsiteY0" fmla="*/ 2559 h 3165"/>
                    <a:gd name="connsiteX1" fmla="*/ 0 w 3877"/>
                    <a:gd name="connsiteY1" fmla="*/ 1451 h 3165"/>
                    <a:gd name="connsiteX2" fmla="*/ 3877 w 3877"/>
                    <a:gd name="connsiteY2" fmla="*/ 2559 h 3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3165">
                      <a:moveTo>
                        <a:pt x="3877" y="2559"/>
                      </a:moveTo>
                      <a:cubicBezTo>
                        <a:pt x="2216" y="4220"/>
                        <a:pt x="1662" y="2005"/>
                        <a:pt x="0" y="1451"/>
                      </a:cubicBezTo>
                      <a:cubicBezTo>
                        <a:pt x="1108" y="-1319"/>
                        <a:pt x="3877" y="343"/>
                        <a:pt x="3877" y="255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50E3F31C-132D-48D4-B09D-F6B47D90731E}"/>
                    </a:ext>
                  </a:extLst>
                </p:cNvPr>
                <p:cNvSpPr/>
                <p:nvPr/>
              </p:nvSpPr>
              <p:spPr>
                <a:xfrm>
                  <a:off x="6313124" y="2918449"/>
                  <a:ext cx="7200" cy="7200"/>
                </a:xfrm>
                <a:custGeom>
                  <a:avLst/>
                  <a:gdLst>
                    <a:gd name="connsiteX0" fmla="*/ 1108 w 7200"/>
                    <a:gd name="connsiteY0" fmla="*/ 0 h 7200"/>
                    <a:gd name="connsiteX1" fmla="*/ 7201 w 7200"/>
                    <a:gd name="connsiteY1" fmla="*/ 4985 h 7200"/>
                    <a:gd name="connsiteX2" fmla="*/ 6093 w 7200"/>
                    <a:gd name="connsiteY2" fmla="*/ 7201 h 7200"/>
                    <a:gd name="connsiteX3" fmla="*/ 0 w 7200"/>
                    <a:gd name="connsiteY3" fmla="*/ 2216 h 7200"/>
                    <a:gd name="connsiteX4" fmla="*/ 1108 w 7200"/>
                    <a:gd name="connsiteY4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0" h="7200">
                      <a:moveTo>
                        <a:pt x="1108" y="0"/>
                      </a:moveTo>
                      <a:cubicBezTo>
                        <a:pt x="3323" y="1662"/>
                        <a:pt x="5539" y="3323"/>
                        <a:pt x="7201" y="4985"/>
                      </a:cubicBezTo>
                      <a:cubicBezTo>
                        <a:pt x="7201" y="6093"/>
                        <a:pt x="6093" y="6647"/>
                        <a:pt x="6093" y="7201"/>
                      </a:cubicBezTo>
                      <a:cubicBezTo>
                        <a:pt x="3877" y="5539"/>
                        <a:pt x="2216" y="3877"/>
                        <a:pt x="0" y="2216"/>
                      </a:cubicBezTo>
                      <a:cubicBezTo>
                        <a:pt x="0" y="1662"/>
                        <a:pt x="1108" y="1662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B453B302-46E5-4211-87FB-0A156FFDDA91}"/>
                    </a:ext>
                  </a:extLst>
                </p:cNvPr>
                <p:cNvSpPr/>
                <p:nvPr/>
              </p:nvSpPr>
              <p:spPr>
                <a:xfrm>
                  <a:off x="5749265" y="2875799"/>
                  <a:ext cx="55388" cy="49357"/>
                </a:xfrm>
                <a:custGeom>
                  <a:avLst/>
                  <a:gdLst>
                    <a:gd name="connsiteX0" fmla="*/ 0 w 55388"/>
                    <a:gd name="connsiteY0" fmla="*/ 0 h 49357"/>
                    <a:gd name="connsiteX1" fmla="*/ 42649 w 55388"/>
                    <a:gd name="connsiteY1" fmla="*/ 36557 h 49357"/>
                    <a:gd name="connsiteX2" fmla="*/ 55389 w 55388"/>
                    <a:gd name="connsiteY2" fmla="*/ 49296 h 49357"/>
                    <a:gd name="connsiteX3" fmla="*/ 48742 w 55388"/>
                    <a:gd name="connsiteY3" fmla="*/ 44311 h 49357"/>
                    <a:gd name="connsiteX4" fmla="*/ 13847 w 55388"/>
                    <a:gd name="connsiteY4" fmla="*/ 14401 h 49357"/>
                    <a:gd name="connsiteX5" fmla="*/ 0 w 55388"/>
                    <a:gd name="connsiteY5" fmla="*/ 0 h 49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5388" h="49357">
                      <a:moveTo>
                        <a:pt x="0" y="0"/>
                      </a:moveTo>
                      <a:cubicBezTo>
                        <a:pt x="14401" y="11078"/>
                        <a:pt x="28802" y="24371"/>
                        <a:pt x="42649" y="36557"/>
                      </a:cubicBezTo>
                      <a:cubicBezTo>
                        <a:pt x="47081" y="40434"/>
                        <a:pt x="52619" y="44311"/>
                        <a:pt x="55389" y="49296"/>
                      </a:cubicBezTo>
                      <a:cubicBezTo>
                        <a:pt x="53173" y="49850"/>
                        <a:pt x="50958" y="46527"/>
                        <a:pt x="48742" y="44311"/>
                      </a:cubicBezTo>
                      <a:cubicBezTo>
                        <a:pt x="37111" y="34341"/>
                        <a:pt x="26587" y="24925"/>
                        <a:pt x="13847" y="14401"/>
                      </a:cubicBezTo>
                      <a:cubicBezTo>
                        <a:pt x="9416" y="10524"/>
                        <a:pt x="0" y="553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99FA1E98-D510-4A54-B1DF-E9B607D73986}"/>
                    </a:ext>
                  </a:extLst>
                </p:cNvPr>
                <p:cNvSpPr/>
                <p:nvPr/>
              </p:nvSpPr>
              <p:spPr>
                <a:xfrm>
                  <a:off x="5732022" y="2875799"/>
                  <a:ext cx="3482" cy="3877"/>
                </a:xfrm>
                <a:custGeom>
                  <a:avLst/>
                  <a:gdLst>
                    <a:gd name="connsiteX0" fmla="*/ 72 w 3482"/>
                    <a:gd name="connsiteY0" fmla="*/ 0 h 3877"/>
                    <a:gd name="connsiteX1" fmla="*/ 3396 w 3482"/>
                    <a:gd name="connsiteY1" fmla="*/ 3877 h 3877"/>
                    <a:gd name="connsiteX2" fmla="*/ 72 w 3482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82" h="3877">
                      <a:moveTo>
                        <a:pt x="72" y="0"/>
                      </a:moveTo>
                      <a:cubicBezTo>
                        <a:pt x="1734" y="1108"/>
                        <a:pt x="3950" y="1108"/>
                        <a:pt x="3396" y="3877"/>
                      </a:cubicBezTo>
                      <a:cubicBezTo>
                        <a:pt x="2288" y="2769"/>
                        <a:pt x="-481" y="2769"/>
                        <a:pt x="7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25FC0676-97D8-4CAF-96C0-CD740835C410}"/>
                    </a:ext>
                  </a:extLst>
                </p:cNvPr>
                <p:cNvSpPr/>
                <p:nvPr/>
              </p:nvSpPr>
              <p:spPr>
                <a:xfrm>
                  <a:off x="6324043" y="2921218"/>
                  <a:ext cx="5697" cy="5538"/>
                </a:xfrm>
                <a:custGeom>
                  <a:avLst/>
                  <a:gdLst>
                    <a:gd name="connsiteX0" fmla="*/ 159 w 5697"/>
                    <a:gd name="connsiteY0" fmla="*/ 0 h 5538"/>
                    <a:gd name="connsiteX1" fmla="*/ 5698 w 5697"/>
                    <a:gd name="connsiteY1" fmla="*/ 5539 h 5538"/>
                    <a:gd name="connsiteX2" fmla="*/ 159 w 5697"/>
                    <a:gd name="connsiteY2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97" h="5538">
                      <a:moveTo>
                        <a:pt x="159" y="0"/>
                      </a:moveTo>
                      <a:cubicBezTo>
                        <a:pt x="2928" y="1108"/>
                        <a:pt x="5698" y="2216"/>
                        <a:pt x="5698" y="5539"/>
                      </a:cubicBezTo>
                      <a:cubicBezTo>
                        <a:pt x="4036" y="5539"/>
                        <a:pt x="-949" y="2769"/>
                        <a:pt x="1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630A92CA-CC8D-4858-94DB-DAB36C677ECE}"/>
                    </a:ext>
                  </a:extLst>
                </p:cNvPr>
                <p:cNvSpPr/>
                <p:nvPr/>
              </p:nvSpPr>
              <p:spPr>
                <a:xfrm>
                  <a:off x="5836779" y="2884108"/>
                  <a:ext cx="2215" cy="2769"/>
                </a:xfrm>
                <a:custGeom>
                  <a:avLst/>
                  <a:gdLst>
                    <a:gd name="connsiteX0" fmla="*/ 554 w 2215"/>
                    <a:gd name="connsiteY0" fmla="*/ 0 h 2769"/>
                    <a:gd name="connsiteX1" fmla="*/ 2216 w 2215"/>
                    <a:gd name="connsiteY1" fmla="*/ 1108 h 2769"/>
                    <a:gd name="connsiteX2" fmla="*/ 0 w 2215"/>
                    <a:gd name="connsiteY2" fmla="*/ 2769 h 2769"/>
                    <a:gd name="connsiteX3" fmla="*/ 554 w 2215"/>
                    <a:gd name="connsiteY3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5" h="2769">
                      <a:moveTo>
                        <a:pt x="554" y="0"/>
                      </a:moveTo>
                      <a:cubicBezTo>
                        <a:pt x="1662" y="0"/>
                        <a:pt x="1108" y="1108"/>
                        <a:pt x="2216" y="1108"/>
                      </a:cubicBezTo>
                      <a:cubicBezTo>
                        <a:pt x="2216" y="2216"/>
                        <a:pt x="1662" y="2769"/>
                        <a:pt x="0" y="2769"/>
                      </a:cubicBezTo>
                      <a:cubicBezTo>
                        <a:pt x="554" y="2216"/>
                        <a:pt x="554" y="1108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62B3B933-BDFC-4BDD-9707-70F4215B310C}"/>
                    </a:ext>
                  </a:extLst>
                </p:cNvPr>
                <p:cNvSpPr/>
                <p:nvPr/>
              </p:nvSpPr>
              <p:spPr>
                <a:xfrm>
                  <a:off x="5843980" y="2884922"/>
                  <a:ext cx="4985" cy="3062"/>
                </a:xfrm>
                <a:custGeom>
                  <a:avLst/>
                  <a:gdLst>
                    <a:gd name="connsiteX0" fmla="*/ 4985 w 4985"/>
                    <a:gd name="connsiteY0" fmla="*/ 1954 h 3062"/>
                    <a:gd name="connsiteX1" fmla="*/ 3323 w 4985"/>
                    <a:gd name="connsiteY1" fmla="*/ 3062 h 3062"/>
                    <a:gd name="connsiteX2" fmla="*/ 0 w 4985"/>
                    <a:gd name="connsiteY2" fmla="*/ 847 h 3062"/>
                    <a:gd name="connsiteX3" fmla="*/ 4985 w 4985"/>
                    <a:gd name="connsiteY3" fmla="*/ 1954 h 3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85" h="3062">
                      <a:moveTo>
                        <a:pt x="4985" y="1954"/>
                      </a:moveTo>
                      <a:cubicBezTo>
                        <a:pt x="4985" y="3062"/>
                        <a:pt x="3323" y="2508"/>
                        <a:pt x="3323" y="3062"/>
                      </a:cubicBezTo>
                      <a:cubicBezTo>
                        <a:pt x="1662" y="3062"/>
                        <a:pt x="2216" y="847"/>
                        <a:pt x="0" y="847"/>
                      </a:cubicBezTo>
                      <a:cubicBezTo>
                        <a:pt x="1662" y="-1369"/>
                        <a:pt x="3323" y="1401"/>
                        <a:pt x="4985" y="19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B2F42775-4225-4B0E-A3FC-FEAF8E79877B}"/>
                    </a:ext>
                  </a:extLst>
                </p:cNvPr>
                <p:cNvSpPr/>
                <p:nvPr/>
              </p:nvSpPr>
              <p:spPr>
                <a:xfrm>
                  <a:off x="5818983" y="2883554"/>
                  <a:ext cx="3395" cy="2359"/>
                </a:xfrm>
                <a:custGeom>
                  <a:avLst/>
                  <a:gdLst>
                    <a:gd name="connsiteX0" fmla="*/ 72 w 3395"/>
                    <a:gd name="connsiteY0" fmla="*/ 0 h 2359"/>
                    <a:gd name="connsiteX1" fmla="*/ 3396 w 3395"/>
                    <a:gd name="connsiteY1" fmla="*/ 2216 h 2359"/>
                    <a:gd name="connsiteX2" fmla="*/ 72 w 3395"/>
                    <a:gd name="connsiteY2" fmla="*/ 0 h 2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95" h="2359">
                      <a:moveTo>
                        <a:pt x="72" y="0"/>
                      </a:moveTo>
                      <a:cubicBezTo>
                        <a:pt x="1734" y="0"/>
                        <a:pt x="2288" y="1662"/>
                        <a:pt x="3396" y="2216"/>
                      </a:cubicBezTo>
                      <a:cubicBezTo>
                        <a:pt x="2288" y="2769"/>
                        <a:pt x="-481" y="1662"/>
                        <a:pt x="7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3B75621E-9DF7-48E8-980E-D2F8F0391366}"/>
                    </a:ext>
                  </a:extLst>
                </p:cNvPr>
                <p:cNvSpPr/>
                <p:nvPr/>
              </p:nvSpPr>
              <p:spPr>
                <a:xfrm>
                  <a:off x="5995192" y="2898509"/>
                  <a:ext cx="20493" cy="51511"/>
                </a:xfrm>
                <a:custGeom>
                  <a:avLst/>
                  <a:gdLst>
                    <a:gd name="connsiteX0" fmla="*/ 14401 w 20493"/>
                    <a:gd name="connsiteY0" fmla="*/ 0 h 51511"/>
                    <a:gd name="connsiteX1" fmla="*/ 20494 w 20493"/>
                    <a:gd name="connsiteY1" fmla="*/ 5539 h 51511"/>
                    <a:gd name="connsiteX2" fmla="*/ 5539 w 20493"/>
                    <a:gd name="connsiteY2" fmla="*/ 51512 h 51511"/>
                    <a:gd name="connsiteX3" fmla="*/ 0 w 20493"/>
                    <a:gd name="connsiteY3" fmla="*/ 47081 h 51511"/>
                    <a:gd name="connsiteX4" fmla="*/ 14401 w 20493"/>
                    <a:gd name="connsiteY4" fmla="*/ 0 h 51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493" h="51511">
                      <a:moveTo>
                        <a:pt x="14401" y="0"/>
                      </a:moveTo>
                      <a:cubicBezTo>
                        <a:pt x="17171" y="1108"/>
                        <a:pt x="18832" y="3323"/>
                        <a:pt x="20494" y="5539"/>
                      </a:cubicBezTo>
                      <a:cubicBezTo>
                        <a:pt x="15509" y="21048"/>
                        <a:pt x="9970" y="36003"/>
                        <a:pt x="5539" y="51512"/>
                      </a:cubicBezTo>
                      <a:cubicBezTo>
                        <a:pt x="3323" y="50404"/>
                        <a:pt x="1108" y="48742"/>
                        <a:pt x="0" y="47081"/>
                      </a:cubicBezTo>
                      <a:cubicBezTo>
                        <a:pt x="4985" y="31572"/>
                        <a:pt x="9970" y="16063"/>
                        <a:pt x="1440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E34A33A8-0E55-4DBD-8BBE-6342EBC60DA8}"/>
                    </a:ext>
                  </a:extLst>
                </p:cNvPr>
                <p:cNvSpPr/>
                <p:nvPr/>
              </p:nvSpPr>
              <p:spPr>
                <a:xfrm>
                  <a:off x="5927249" y="2892970"/>
                  <a:ext cx="4614" cy="4985"/>
                </a:xfrm>
                <a:custGeom>
                  <a:avLst/>
                  <a:gdLst>
                    <a:gd name="connsiteX0" fmla="*/ 369 w 4614"/>
                    <a:gd name="connsiteY0" fmla="*/ 0 h 4985"/>
                    <a:gd name="connsiteX1" fmla="*/ 4246 w 4614"/>
                    <a:gd name="connsiteY1" fmla="*/ 4985 h 4985"/>
                    <a:gd name="connsiteX2" fmla="*/ 369 w 4614"/>
                    <a:gd name="connsiteY2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614" h="4985">
                      <a:moveTo>
                        <a:pt x="369" y="0"/>
                      </a:moveTo>
                      <a:cubicBezTo>
                        <a:pt x="1476" y="1662"/>
                        <a:pt x="5907" y="2216"/>
                        <a:pt x="4246" y="4985"/>
                      </a:cubicBezTo>
                      <a:cubicBezTo>
                        <a:pt x="3138" y="3877"/>
                        <a:pt x="-1293" y="2769"/>
                        <a:pt x="3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AC26770A-D46E-4EA6-AC46-06E7544978B4}"/>
                    </a:ext>
                  </a:extLst>
                </p:cNvPr>
                <p:cNvSpPr/>
                <p:nvPr/>
              </p:nvSpPr>
              <p:spPr>
                <a:xfrm>
                  <a:off x="5838995" y="2887985"/>
                  <a:ext cx="4431" cy="3877"/>
                </a:xfrm>
                <a:custGeom>
                  <a:avLst/>
                  <a:gdLst>
                    <a:gd name="connsiteX0" fmla="*/ 1662 w 4431"/>
                    <a:gd name="connsiteY0" fmla="*/ 0 h 3877"/>
                    <a:gd name="connsiteX1" fmla="*/ 4431 w 4431"/>
                    <a:gd name="connsiteY1" fmla="*/ 1662 h 3877"/>
                    <a:gd name="connsiteX2" fmla="*/ 2769 w 4431"/>
                    <a:gd name="connsiteY2" fmla="*/ 3877 h 3877"/>
                    <a:gd name="connsiteX3" fmla="*/ 0 w 4431"/>
                    <a:gd name="connsiteY3" fmla="*/ 2216 h 3877"/>
                    <a:gd name="connsiteX4" fmla="*/ 1662 w 4431"/>
                    <a:gd name="connsiteY4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31" h="3877">
                      <a:moveTo>
                        <a:pt x="1662" y="0"/>
                      </a:moveTo>
                      <a:cubicBezTo>
                        <a:pt x="3323" y="0"/>
                        <a:pt x="2769" y="1662"/>
                        <a:pt x="4431" y="1662"/>
                      </a:cubicBezTo>
                      <a:cubicBezTo>
                        <a:pt x="4431" y="3323"/>
                        <a:pt x="3323" y="2769"/>
                        <a:pt x="2769" y="3877"/>
                      </a:cubicBezTo>
                      <a:cubicBezTo>
                        <a:pt x="1108" y="3877"/>
                        <a:pt x="1108" y="2769"/>
                        <a:pt x="0" y="2216"/>
                      </a:cubicBezTo>
                      <a:cubicBezTo>
                        <a:pt x="0" y="554"/>
                        <a:pt x="1662" y="1108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930C60A2-0695-4CB6-A8B3-B8ACE9683C81}"/>
                    </a:ext>
                  </a:extLst>
                </p:cNvPr>
                <p:cNvSpPr/>
                <p:nvPr/>
              </p:nvSpPr>
              <p:spPr>
                <a:xfrm>
                  <a:off x="5848965" y="2889093"/>
                  <a:ext cx="25478" cy="22709"/>
                </a:xfrm>
                <a:custGeom>
                  <a:avLst/>
                  <a:gdLst>
                    <a:gd name="connsiteX0" fmla="*/ 25479 w 25478"/>
                    <a:gd name="connsiteY0" fmla="*/ 17724 h 22709"/>
                    <a:gd name="connsiteX1" fmla="*/ 24371 w 25478"/>
                    <a:gd name="connsiteY1" fmla="*/ 22709 h 22709"/>
                    <a:gd name="connsiteX2" fmla="*/ 0 w 25478"/>
                    <a:gd name="connsiteY2" fmla="*/ 1108 h 22709"/>
                    <a:gd name="connsiteX3" fmla="*/ 554 w 25478"/>
                    <a:gd name="connsiteY3" fmla="*/ 0 h 22709"/>
                    <a:gd name="connsiteX4" fmla="*/ 25479 w 25478"/>
                    <a:gd name="connsiteY4" fmla="*/ 17724 h 22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478" h="22709">
                      <a:moveTo>
                        <a:pt x="25479" y="17724"/>
                      </a:moveTo>
                      <a:cubicBezTo>
                        <a:pt x="25479" y="19940"/>
                        <a:pt x="24371" y="20494"/>
                        <a:pt x="24371" y="22709"/>
                      </a:cubicBezTo>
                      <a:cubicBezTo>
                        <a:pt x="16063" y="16063"/>
                        <a:pt x="8308" y="8308"/>
                        <a:pt x="0" y="1108"/>
                      </a:cubicBezTo>
                      <a:cubicBezTo>
                        <a:pt x="0" y="554"/>
                        <a:pt x="554" y="554"/>
                        <a:pt x="554" y="0"/>
                      </a:cubicBezTo>
                      <a:cubicBezTo>
                        <a:pt x="8862" y="4431"/>
                        <a:pt x="16063" y="13293"/>
                        <a:pt x="25479" y="1772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D8924048-FD38-4A4C-BD02-45BFD52D00FA}"/>
                    </a:ext>
                  </a:extLst>
                </p:cNvPr>
                <p:cNvSpPr/>
                <p:nvPr/>
              </p:nvSpPr>
              <p:spPr>
                <a:xfrm>
                  <a:off x="6321432" y="2925649"/>
                  <a:ext cx="6355" cy="7200"/>
                </a:xfrm>
                <a:custGeom>
                  <a:avLst/>
                  <a:gdLst>
                    <a:gd name="connsiteX0" fmla="*/ 1108 w 6355"/>
                    <a:gd name="connsiteY0" fmla="*/ 0 h 7200"/>
                    <a:gd name="connsiteX1" fmla="*/ 5539 w 6355"/>
                    <a:gd name="connsiteY1" fmla="*/ 7201 h 7200"/>
                    <a:gd name="connsiteX2" fmla="*/ 0 w 6355"/>
                    <a:gd name="connsiteY2" fmla="*/ 2769 h 7200"/>
                    <a:gd name="connsiteX3" fmla="*/ 1108 w 6355"/>
                    <a:gd name="connsiteY3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55" h="7200">
                      <a:moveTo>
                        <a:pt x="1108" y="0"/>
                      </a:moveTo>
                      <a:cubicBezTo>
                        <a:pt x="3323" y="1662"/>
                        <a:pt x="8308" y="3877"/>
                        <a:pt x="5539" y="7201"/>
                      </a:cubicBezTo>
                      <a:cubicBezTo>
                        <a:pt x="3877" y="5539"/>
                        <a:pt x="1662" y="4431"/>
                        <a:pt x="0" y="2769"/>
                      </a:cubicBezTo>
                      <a:cubicBezTo>
                        <a:pt x="0" y="1108"/>
                        <a:pt x="1108" y="554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F9548796-0A1E-4C19-9DD4-5C24620A5871}"/>
                    </a:ext>
                  </a:extLst>
                </p:cNvPr>
                <p:cNvSpPr/>
                <p:nvPr/>
              </p:nvSpPr>
              <p:spPr>
                <a:xfrm>
                  <a:off x="5817947" y="2886877"/>
                  <a:ext cx="4985" cy="7754"/>
                </a:xfrm>
                <a:custGeom>
                  <a:avLst/>
                  <a:gdLst>
                    <a:gd name="connsiteX0" fmla="*/ 554 w 4985"/>
                    <a:gd name="connsiteY0" fmla="*/ 0 h 7754"/>
                    <a:gd name="connsiteX1" fmla="*/ 4985 w 4985"/>
                    <a:gd name="connsiteY1" fmla="*/ 554 h 7754"/>
                    <a:gd name="connsiteX2" fmla="*/ 3877 w 4985"/>
                    <a:gd name="connsiteY2" fmla="*/ 7754 h 7754"/>
                    <a:gd name="connsiteX3" fmla="*/ 0 w 4985"/>
                    <a:gd name="connsiteY3" fmla="*/ 3877 h 7754"/>
                    <a:gd name="connsiteX4" fmla="*/ 554 w 4985"/>
                    <a:gd name="connsiteY4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85" h="7754">
                      <a:moveTo>
                        <a:pt x="554" y="0"/>
                      </a:moveTo>
                      <a:cubicBezTo>
                        <a:pt x="2216" y="0"/>
                        <a:pt x="2769" y="1108"/>
                        <a:pt x="4985" y="554"/>
                      </a:cubicBezTo>
                      <a:cubicBezTo>
                        <a:pt x="4985" y="3323"/>
                        <a:pt x="4431" y="6093"/>
                        <a:pt x="3877" y="7754"/>
                      </a:cubicBezTo>
                      <a:cubicBezTo>
                        <a:pt x="2216" y="6647"/>
                        <a:pt x="1108" y="5539"/>
                        <a:pt x="0" y="3877"/>
                      </a:cubicBezTo>
                      <a:cubicBezTo>
                        <a:pt x="0" y="3323"/>
                        <a:pt x="1108" y="2216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610D0EF0-CF72-4E2D-B3F6-BBAEED81C0BD}"/>
                    </a:ext>
                  </a:extLst>
                </p:cNvPr>
                <p:cNvSpPr/>
                <p:nvPr/>
              </p:nvSpPr>
              <p:spPr>
                <a:xfrm>
                  <a:off x="6330848" y="2926757"/>
                  <a:ext cx="5538" cy="5209"/>
                </a:xfrm>
                <a:custGeom>
                  <a:avLst/>
                  <a:gdLst>
                    <a:gd name="connsiteX0" fmla="*/ 554 w 5538"/>
                    <a:gd name="connsiteY0" fmla="*/ 0 h 5209"/>
                    <a:gd name="connsiteX1" fmla="*/ 5539 w 5538"/>
                    <a:gd name="connsiteY1" fmla="*/ 4985 h 5209"/>
                    <a:gd name="connsiteX2" fmla="*/ 0 w 5538"/>
                    <a:gd name="connsiteY2" fmla="*/ 2216 h 5209"/>
                    <a:gd name="connsiteX3" fmla="*/ 554 w 5538"/>
                    <a:gd name="connsiteY3" fmla="*/ 0 h 5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38" h="5209">
                      <a:moveTo>
                        <a:pt x="554" y="0"/>
                      </a:moveTo>
                      <a:cubicBezTo>
                        <a:pt x="2216" y="1662"/>
                        <a:pt x="4985" y="2769"/>
                        <a:pt x="5539" y="4985"/>
                      </a:cubicBezTo>
                      <a:cubicBezTo>
                        <a:pt x="3323" y="6093"/>
                        <a:pt x="2216" y="2769"/>
                        <a:pt x="0" y="2216"/>
                      </a:cubicBezTo>
                      <a:cubicBezTo>
                        <a:pt x="0" y="1108"/>
                        <a:pt x="0" y="554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4A388A19-026E-4906-8F39-CDD0E441442A}"/>
                    </a:ext>
                  </a:extLst>
                </p:cNvPr>
                <p:cNvSpPr/>
                <p:nvPr/>
              </p:nvSpPr>
              <p:spPr>
                <a:xfrm>
                  <a:off x="5749105" y="2882446"/>
                  <a:ext cx="54994" cy="49296"/>
                </a:xfrm>
                <a:custGeom>
                  <a:avLst/>
                  <a:gdLst>
                    <a:gd name="connsiteX0" fmla="*/ 160 w 54994"/>
                    <a:gd name="connsiteY0" fmla="*/ 0 h 49296"/>
                    <a:gd name="connsiteX1" fmla="*/ 48902 w 54994"/>
                    <a:gd name="connsiteY1" fmla="*/ 42649 h 49296"/>
                    <a:gd name="connsiteX2" fmla="*/ 54995 w 54994"/>
                    <a:gd name="connsiteY2" fmla="*/ 49296 h 49296"/>
                    <a:gd name="connsiteX3" fmla="*/ 48348 w 54994"/>
                    <a:gd name="connsiteY3" fmla="*/ 44865 h 49296"/>
                    <a:gd name="connsiteX4" fmla="*/ 160 w 54994"/>
                    <a:gd name="connsiteY4" fmla="*/ 5539 h 49296"/>
                    <a:gd name="connsiteX5" fmla="*/ 160 w 54994"/>
                    <a:gd name="connsiteY5" fmla="*/ 0 h 49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994" h="49296">
                      <a:moveTo>
                        <a:pt x="160" y="0"/>
                      </a:moveTo>
                      <a:cubicBezTo>
                        <a:pt x="16223" y="13293"/>
                        <a:pt x="32839" y="28248"/>
                        <a:pt x="48902" y="42649"/>
                      </a:cubicBezTo>
                      <a:cubicBezTo>
                        <a:pt x="51118" y="44311"/>
                        <a:pt x="53887" y="46527"/>
                        <a:pt x="54995" y="49296"/>
                      </a:cubicBezTo>
                      <a:cubicBezTo>
                        <a:pt x="53333" y="49296"/>
                        <a:pt x="50564" y="47081"/>
                        <a:pt x="48348" y="44865"/>
                      </a:cubicBezTo>
                      <a:cubicBezTo>
                        <a:pt x="32839" y="32679"/>
                        <a:pt x="16777" y="17171"/>
                        <a:pt x="160" y="5539"/>
                      </a:cubicBezTo>
                      <a:cubicBezTo>
                        <a:pt x="714" y="2769"/>
                        <a:pt x="-394" y="1662"/>
                        <a:pt x="16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63C6FE91-FCB6-4B15-9454-8A4CE7EB2B53}"/>
                    </a:ext>
                  </a:extLst>
                </p:cNvPr>
                <p:cNvSpPr/>
                <p:nvPr/>
              </p:nvSpPr>
              <p:spPr>
                <a:xfrm>
                  <a:off x="5844534" y="2892416"/>
                  <a:ext cx="27870" cy="26586"/>
                </a:xfrm>
                <a:custGeom>
                  <a:avLst/>
                  <a:gdLst>
                    <a:gd name="connsiteX0" fmla="*/ 27694 w 27870"/>
                    <a:gd name="connsiteY0" fmla="*/ 26587 h 26586"/>
                    <a:gd name="connsiteX1" fmla="*/ 13293 w 27870"/>
                    <a:gd name="connsiteY1" fmla="*/ 13847 h 26586"/>
                    <a:gd name="connsiteX2" fmla="*/ 0 w 27870"/>
                    <a:gd name="connsiteY2" fmla="*/ 554 h 26586"/>
                    <a:gd name="connsiteX3" fmla="*/ 1662 w 27870"/>
                    <a:gd name="connsiteY3" fmla="*/ 0 h 26586"/>
                    <a:gd name="connsiteX4" fmla="*/ 2216 w 27870"/>
                    <a:gd name="connsiteY4" fmla="*/ 554 h 26586"/>
                    <a:gd name="connsiteX5" fmla="*/ 22709 w 27870"/>
                    <a:gd name="connsiteY5" fmla="*/ 19386 h 26586"/>
                    <a:gd name="connsiteX6" fmla="*/ 27694 w 27870"/>
                    <a:gd name="connsiteY6" fmla="*/ 26587 h 26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870" h="26586">
                      <a:moveTo>
                        <a:pt x="27694" y="26587"/>
                      </a:moveTo>
                      <a:cubicBezTo>
                        <a:pt x="22709" y="22709"/>
                        <a:pt x="17724" y="18278"/>
                        <a:pt x="13293" y="13847"/>
                      </a:cubicBezTo>
                      <a:cubicBezTo>
                        <a:pt x="8308" y="9416"/>
                        <a:pt x="2769" y="5539"/>
                        <a:pt x="0" y="554"/>
                      </a:cubicBezTo>
                      <a:cubicBezTo>
                        <a:pt x="554" y="554"/>
                        <a:pt x="1108" y="554"/>
                        <a:pt x="1662" y="0"/>
                      </a:cubicBezTo>
                      <a:cubicBezTo>
                        <a:pt x="2216" y="0"/>
                        <a:pt x="2216" y="0"/>
                        <a:pt x="2216" y="554"/>
                      </a:cubicBezTo>
                      <a:cubicBezTo>
                        <a:pt x="9416" y="6093"/>
                        <a:pt x="15509" y="13293"/>
                        <a:pt x="22709" y="19386"/>
                      </a:cubicBezTo>
                      <a:cubicBezTo>
                        <a:pt x="24371" y="21048"/>
                        <a:pt x="28802" y="22709"/>
                        <a:pt x="27694" y="265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5EB1306B-AB47-453F-A6A7-F2DFE0447374}"/>
                    </a:ext>
                  </a:extLst>
                </p:cNvPr>
                <p:cNvSpPr/>
                <p:nvPr/>
              </p:nvSpPr>
              <p:spPr>
                <a:xfrm>
                  <a:off x="6001838" y="2904601"/>
                  <a:ext cx="18832" cy="50403"/>
                </a:xfrm>
                <a:custGeom>
                  <a:avLst/>
                  <a:gdLst>
                    <a:gd name="connsiteX0" fmla="*/ 7201 w 18832"/>
                    <a:gd name="connsiteY0" fmla="*/ 33787 h 50403"/>
                    <a:gd name="connsiteX1" fmla="*/ 9416 w 18832"/>
                    <a:gd name="connsiteY1" fmla="*/ 36557 h 50403"/>
                    <a:gd name="connsiteX2" fmla="*/ 5539 w 18832"/>
                    <a:gd name="connsiteY2" fmla="*/ 50404 h 50403"/>
                    <a:gd name="connsiteX3" fmla="*/ 0 w 18832"/>
                    <a:gd name="connsiteY3" fmla="*/ 46527 h 50403"/>
                    <a:gd name="connsiteX4" fmla="*/ 14401 w 18832"/>
                    <a:gd name="connsiteY4" fmla="*/ 0 h 50403"/>
                    <a:gd name="connsiteX5" fmla="*/ 18832 w 18832"/>
                    <a:gd name="connsiteY5" fmla="*/ 3877 h 50403"/>
                    <a:gd name="connsiteX6" fmla="*/ 9970 w 18832"/>
                    <a:gd name="connsiteY6" fmla="*/ 34895 h 50403"/>
                    <a:gd name="connsiteX7" fmla="*/ 7201 w 18832"/>
                    <a:gd name="connsiteY7" fmla="*/ 33787 h 504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832" h="50403">
                      <a:moveTo>
                        <a:pt x="7201" y="33787"/>
                      </a:moveTo>
                      <a:cubicBezTo>
                        <a:pt x="6647" y="34341"/>
                        <a:pt x="9416" y="35449"/>
                        <a:pt x="9416" y="36557"/>
                      </a:cubicBezTo>
                      <a:cubicBezTo>
                        <a:pt x="8308" y="40988"/>
                        <a:pt x="6647" y="45419"/>
                        <a:pt x="5539" y="50404"/>
                      </a:cubicBezTo>
                      <a:cubicBezTo>
                        <a:pt x="3323" y="49850"/>
                        <a:pt x="1662" y="48188"/>
                        <a:pt x="0" y="46527"/>
                      </a:cubicBezTo>
                      <a:cubicBezTo>
                        <a:pt x="4985" y="31018"/>
                        <a:pt x="9416" y="15509"/>
                        <a:pt x="14401" y="0"/>
                      </a:cubicBezTo>
                      <a:cubicBezTo>
                        <a:pt x="16617" y="1108"/>
                        <a:pt x="17724" y="2216"/>
                        <a:pt x="18832" y="3877"/>
                      </a:cubicBezTo>
                      <a:cubicBezTo>
                        <a:pt x="16063" y="14955"/>
                        <a:pt x="12186" y="23817"/>
                        <a:pt x="9970" y="34895"/>
                      </a:cubicBezTo>
                      <a:cubicBezTo>
                        <a:pt x="8862" y="35449"/>
                        <a:pt x="8308" y="34341"/>
                        <a:pt x="7201" y="337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305D16BC-A57F-40F8-AC35-230BFE0B2F26}"/>
                    </a:ext>
                  </a:extLst>
                </p:cNvPr>
                <p:cNvSpPr/>
                <p:nvPr/>
              </p:nvSpPr>
              <p:spPr>
                <a:xfrm>
                  <a:off x="5835672" y="2891862"/>
                  <a:ext cx="2374" cy="3323"/>
                </a:xfrm>
                <a:custGeom>
                  <a:avLst/>
                  <a:gdLst>
                    <a:gd name="connsiteX0" fmla="*/ 554 w 2374"/>
                    <a:gd name="connsiteY0" fmla="*/ 0 h 3323"/>
                    <a:gd name="connsiteX1" fmla="*/ 0 w 2374"/>
                    <a:gd name="connsiteY1" fmla="*/ 3323 h 3323"/>
                    <a:gd name="connsiteX2" fmla="*/ 554 w 2374"/>
                    <a:gd name="connsiteY2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74" h="3323">
                      <a:moveTo>
                        <a:pt x="554" y="0"/>
                      </a:moveTo>
                      <a:cubicBezTo>
                        <a:pt x="3323" y="554"/>
                        <a:pt x="2769" y="3323"/>
                        <a:pt x="0" y="3323"/>
                      </a:cubicBezTo>
                      <a:cubicBezTo>
                        <a:pt x="0" y="1662"/>
                        <a:pt x="0" y="554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2C84ED1C-F074-47A9-98F8-E7A969BE0B06}"/>
                    </a:ext>
                  </a:extLst>
                </p:cNvPr>
                <p:cNvSpPr/>
                <p:nvPr/>
              </p:nvSpPr>
              <p:spPr>
                <a:xfrm>
                  <a:off x="6328079" y="2931188"/>
                  <a:ext cx="6092" cy="6646"/>
                </a:xfrm>
                <a:custGeom>
                  <a:avLst/>
                  <a:gdLst>
                    <a:gd name="connsiteX0" fmla="*/ 1108 w 6092"/>
                    <a:gd name="connsiteY0" fmla="*/ 0 h 6646"/>
                    <a:gd name="connsiteX1" fmla="*/ 6093 w 6092"/>
                    <a:gd name="connsiteY1" fmla="*/ 3323 h 6646"/>
                    <a:gd name="connsiteX2" fmla="*/ 5539 w 6092"/>
                    <a:gd name="connsiteY2" fmla="*/ 6647 h 6646"/>
                    <a:gd name="connsiteX3" fmla="*/ 0 w 6092"/>
                    <a:gd name="connsiteY3" fmla="*/ 2769 h 6646"/>
                    <a:gd name="connsiteX4" fmla="*/ 1108 w 6092"/>
                    <a:gd name="connsiteY4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92" h="6646">
                      <a:moveTo>
                        <a:pt x="1108" y="0"/>
                      </a:moveTo>
                      <a:cubicBezTo>
                        <a:pt x="3323" y="554"/>
                        <a:pt x="3877" y="2216"/>
                        <a:pt x="6093" y="3323"/>
                      </a:cubicBezTo>
                      <a:cubicBezTo>
                        <a:pt x="6093" y="4985"/>
                        <a:pt x="4985" y="4985"/>
                        <a:pt x="5539" y="6647"/>
                      </a:cubicBezTo>
                      <a:cubicBezTo>
                        <a:pt x="2769" y="6093"/>
                        <a:pt x="2216" y="3877"/>
                        <a:pt x="0" y="2769"/>
                      </a:cubicBezTo>
                      <a:cubicBezTo>
                        <a:pt x="0" y="1108"/>
                        <a:pt x="1108" y="1108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11F9AEF6-8EF0-4F32-AAC4-53402357DC5E}"/>
                    </a:ext>
                  </a:extLst>
                </p:cNvPr>
                <p:cNvSpPr/>
                <p:nvPr/>
              </p:nvSpPr>
              <p:spPr>
                <a:xfrm>
                  <a:off x="6338002" y="2932850"/>
                  <a:ext cx="6140" cy="6092"/>
                </a:xfrm>
                <a:custGeom>
                  <a:avLst/>
                  <a:gdLst>
                    <a:gd name="connsiteX0" fmla="*/ 47 w 6140"/>
                    <a:gd name="connsiteY0" fmla="*/ 0 h 6092"/>
                    <a:gd name="connsiteX1" fmla="*/ 6140 w 6140"/>
                    <a:gd name="connsiteY1" fmla="*/ 6093 h 6092"/>
                    <a:gd name="connsiteX2" fmla="*/ 47 w 6140"/>
                    <a:gd name="connsiteY2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140" h="6092">
                      <a:moveTo>
                        <a:pt x="47" y="0"/>
                      </a:moveTo>
                      <a:cubicBezTo>
                        <a:pt x="2263" y="1662"/>
                        <a:pt x="5033" y="3323"/>
                        <a:pt x="6140" y="6093"/>
                      </a:cubicBezTo>
                      <a:cubicBezTo>
                        <a:pt x="3925" y="4431"/>
                        <a:pt x="-506" y="2769"/>
                        <a:pt x="4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0EC03EA3-5D03-4D46-B79B-C0D97FB17E32}"/>
                    </a:ext>
                  </a:extLst>
                </p:cNvPr>
                <p:cNvSpPr/>
                <p:nvPr/>
              </p:nvSpPr>
              <p:spPr>
                <a:xfrm>
                  <a:off x="5838858" y="2896026"/>
                  <a:ext cx="5122" cy="4144"/>
                </a:xfrm>
                <a:custGeom>
                  <a:avLst/>
                  <a:gdLst>
                    <a:gd name="connsiteX0" fmla="*/ 5122 w 5122"/>
                    <a:gd name="connsiteY0" fmla="*/ 3037 h 4144"/>
                    <a:gd name="connsiteX1" fmla="*/ 2907 w 5122"/>
                    <a:gd name="connsiteY1" fmla="*/ 4144 h 4144"/>
                    <a:gd name="connsiteX2" fmla="*/ 5122 w 5122"/>
                    <a:gd name="connsiteY2" fmla="*/ 3037 h 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122" h="4144">
                      <a:moveTo>
                        <a:pt x="5122" y="3037"/>
                      </a:moveTo>
                      <a:cubicBezTo>
                        <a:pt x="4014" y="3037"/>
                        <a:pt x="4014" y="4144"/>
                        <a:pt x="2907" y="4144"/>
                      </a:cubicBezTo>
                      <a:cubicBezTo>
                        <a:pt x="-4294" y="2483"/>
                        <a:pt x="4014" y="-3610"/>
                        <a:pt x="5122" y="303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79F15220-63AB-4D21-845D-4081BAE8E3E7}"/>
                    </a:ext>
                  </a:extLst>
                </p:cNvPr>
                <p:cNvSpPr/>
                <p:nvPr/>
              </p:nvSpPr>
              <p:spPr>
                <a:xfrm>
                  <a:off x="6013470" y="2910140"/>
                  <a:ext cx="15508" cy="36002"/>
                </a:xfrm>
                <a:custGeom>
                  <a:avLst/>
                  <a:gdLst>
                    <a:gd name="connsiteX0" fmla="*/ 8862 w 15508"/>
                    <a:gd name="connsiteY0" fmla="*/ 0 h 36002"/>
                    <a:gd name="connsiteX1" fmla="*/ 15509 w 15508"/>
                    <a:gd name="connsiteY1" fmla="*/ 6647 h 36002"/>
                    <a:gd name="connsiteX2" fmla="*/ 6647 w 15508"/>
                    <a:gd name="connsiteY2" fmla="*/ 36003 h 36002"/>
                    <a:gd name="connsiteX3" fmla="*/ 0 w 15508"/>
                    <a:gd name="connsiteY3" fmla="*/ 31018 h 36002"/>
                    <a:gd name="connsiteX4" fmla="*/ 8862 w 15508"/>
                    <a:gd name="connsiteY4" fmla="*/ 0 h 36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08" h="36002">
                      <a:moveTo>
                        <a:pt x="8862" y="0"/>
                      </a:moveTo>
                      <a:cubicBezTo>
                        <a:pt x="11078" y="2216"/>
                        <a:pt x="13293" y="3877"/>
                        <a:pt x="15509" y="6647"/>
                      </a:cubicBezTo>
                      <a:cubicBezTo>
                        <a:pt x="12739" y="16617"/>
                        <a:pt x="9416" y="26033"/>
                        <a:pt x="6647" y="36003"/>
                      </a:cubicBezTo>
                      <a:cubicBezTo>
                        <a:pt x="4431" y="34341"/>
                        <a:pt x="1662" y="32679"/>
                        <a:pt x="0" y="31018"/>
                      </a:cubicBezTo>
                      <a:cubicBezTo>
                        <a:pt x="2769" y="21048"/>
                        <a:pt x="5539" y="9970"/>
                        <a:pt x="88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F6FEF9AA-0F2E-46F4-B82B-3B5FADEFEEC2}"/>
                    </a:ext>
                  </a:extLst>
                </p:cNvPr>
                <p:cNvSpPr/>
                <p:nvPr/>
              </p:nvSpPr>
              <p:spPr>
                <a:xfrm>
                  <a:off x="5815178" y="2895185"/>
                  <a:ext cx="5671" cy="18832"/>
                </a:xfrm>
                <a:custGeom>
                  <a:avLst/>
                  <a:gdLst>
                    <a:gd name="connsiteX0" fmla="*/ 2216 w 5671"/>
                    <a:gd name="connsiteY0" fmla="*/ 0 h 18832"/>
                    <a:gd name="connsiteX1" fmla="*/ 3877 w 5671"/>
                    <a:gd name="connsiteY1" fmla="*/ 18832 h 18832"/>
                    <a:gd name="connsiteX2" fmla="*/ 0 w 5671"/>
                    <a:gd name="connsiteY2" fmla="*/ 16617 h 18832"/>
                    <a:gd name="connsiteX3" fmla="*/ 2216 w 5671"/>
                    <a:gd name="connsiteY3" fmla="*/ 0 h 18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71" h="18832">
                      <a:moveTo>
                        <a:pt x="2216" y="0"/>
                      </a:moveTo>
                      <a:cubicBezTo>
                        <a:pt x="8862" y="2769"/>
                        <a:pt x="3877" y="12186"/>
                        <a:pt x="3877" y="18832"/>
                      </a:cubicBezTo>
                      <a:cubicBezTo>
                        <a:pt x="2216" y="18278"/>
                        <a:pt x="1662" y="17171"/>
                        <a:pt x="0" y="16617"/>
                      </a:cubicBezTo>
                      <a:cubicBezTo>
                        <a:pt x="554" y="11078"/>
                        <a:pt x="2216" y="6093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D4D43060-F601-4F06-8A68-5A08010554EA}"/>
                    </a:ext>
                  </a:extLst>
                </p:cNvPr>
                <p:cNvSpPr/>
                <p:nvPr/>
              </p:nvSpPr>
              <p:spPr>
                <a:xfrm>
                  <a:off x="6327525" y="2935619"/>
                  <a:ext cx="4984" cy="3938"/>
                </a:xfrm>
                <a:custGeom>
                  <a:avLst/>
                  <a:gdLst>
                    <a:gd name="connsiteX0" fmla="*/ 0 w 4984"/>
                    <a:gd name="connsiteY0" fmla="*/ 0 h 3938"/>
                    <a:gd name="connsiteX1" fmla="*/ 4985 w 4984"/>
                    <a:gd name="connsiteY1" fmla="*/ 3877 h 3938"/>
                    <a:gd name="connsiteX2" fmla="*/ 0 w 4984"/>
                    <a:gd name="connsiteY2" fmla="*/ 0 h 3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4" h="3938">
                      <a:moveTo>
                        <a:pt x="0" y="0"/>
                      </a:moveTo>
                      <a:cubicBezTo>
                        <a:pt x="1108" y="0"/>
                        <a:pt x="4431" y="1662"/>
                        <a:pt x="4985" y="3877"/>
                      </a:cubicBezTo>
                      <a:cubicBezTo>
                        <a:pt x="2769" y="4431"/>
                        <a:pt x="1662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FFD6A5AF-B01E-476B-BA25-020339C00212}"/>
                    </a:ext>
                  </a:extLst>
                </p:cNvPr>
                <p:cNvSpPr/>
                <p:nvPr/>
              </p:nvSpPr>
              <p:spPr>
                <a:xfrm>
                  <a:off x="5842761" y="2899062"/>
                  <a:ext cx="6758" cy="6646"/>
                </a:xfrm>
                <a:custGeom>
                  <a:avLst/>
                  <a:gdLst>
                    <a:gd name="connsiteX0" fmla="*/ 1773 w 6758"/>
                    <a:gd name="connsiteY0" fmla="*/ 0 h 6646"/>
                    <a:gd name="connsiteX1" fmla="*/ 6758 w 6758"/>
                    <a:gd name="connsiteY1" fmla="*/ 3877 h 6646"/>
                    <a:gd name="connsiteX2" fmla="*/ 3989 w 6758"/>
                    <a:gd name="connsiteY2" fmla="*/ 6647 h 6646"/>
                    <a:gd name="connsiteX3" fmla="*/ 111 w 6758"/>
                    <a:gd name="connsiteY3" fmla="*/ 2769 h 6646"/>
                    <a:gd name="connsiteX4" fmla="*/ 1773 w 6758"/>
                    <a:gd name="connsiteY4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58" h="6646">
                      <a:moveTo>
                        <a:pt x="1773" y="0"/>
                      </a:moveTo>
                      <a:cubicBezTo>
                        <a:pt x="3989" y="554"/>
                        <a:pt x="4543" y="2769"/>
                        <a:pt x="6758" y="3877"/>
                      </a:cubicBezTo>
                      <a:cubicBezTo>
                        <a:pt x="6204" y="5539"/>
                        <a:pt x="5096" y="6093"/>
                        <a:pt x="3989" y="6647"/>
                      </a:cubicBezTo>
                      <a:cubicBezTo>
                        <a:pt x="2881" y="5539"/>
                        <a:pt x="1773" y="3877"/>
                        <a:pt x="111" y="2769"/>
                      </a:cubicBezTo>
                      <a:cubicBezTo>
                        <a:pt x="-442" y="1108"/>
                        <a:pt x="1219" y="1108"/>
                        <a:pt x="177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C41E0E41-47A0-487F-B942-D9067F85A9F0}"/>
                    </a:ext>
                  </a:extLst>
                </p:cNvPr>
                <p:cNvSpPr/>
                <p:nvPr/>
              </p:nvSpPr>
              <p:spPr>
                <a:xfrm>
                  <a:off x="5832902" y="2899062"/>
                  <a:ext cx="5538" cy="7200"/>
                </a:xfrm>
                <a:custGeom>
                  <a:avLst/>
                  <a:gdLst>
                    <a:gd name="connsiteX0" fmla="*/ 2216 w 5538"/>
                    <a:gd name="connsiteY0" fmla="*/ 0 h 7200"/>
                    <a:gd name="connsiteX1" fmla="*/ 5539 w 5538"/>
                    <a:gd name="connsiteY1" fmla="*/ 2769 h 7200"/>
                    <a:gd name="connsiteX2" fmla="*/ 0 w 5538"/>
                    <a:gd name="connsiteY2" fmla="*/ 7201 h 7200"/>
                    <a:gd name="connsiteX3" fmla="*/ 2216 w 5538"/>
                    <a:gd name="connsiteY3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38" h="7200">
                      <a:moveTo>
                        <a:pt x="2216" y="0"/>
                      </a:moveTo>
                      <a:cubicBezTo>
                        <a:pt x="3877" y="554"/>
                        <a:pt x="3877" y="2216"/>
                        <a:pt x="5539" y="2769"/>
                      </a:cubicBezTo>
                      <a:cubicBezTo>
                        <a:pt x="3877" y="4431"/>
                        <a:pt x="2216" y="6093"/>
                        <a:pt x="0" y="7201"/>
                      </a:cubicBezTo>
                      <a:cubicBezTo>
                        <a:pt x="1108" y="4431"/>
                        <a:pt x="1108" y="1662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BE12FEDB-CFA4-473E-844A-EB504F315963}"/>
                    </a:ext>
                  </a:extLst>
                </p:cNvPr>
                <p:cNvSpPr/>
                <p:nvPr/>
              </p:nvSpPr>
              <p:spPr>
                <a:xfrm>
                  <a:off x="6345804" y="2940050"/>
                  <a:ext cx="4431" cy="3877"/>
                </a:xfrm>
                <a:custGeom>
                  <a:avLst/>
                  <a:gdLst>
                    <a:gd name="connsiteX0" fmla="*/ 0 w 4431"/>
                    <a:gd name="connsiteY0" fmla="*/ 0 h 3877"/>
                    <a:gd name="connsiteX1" fmla="*/ 4431 w 4431"/>
                    <a:gd name="connsiteY1" fmla="*/ 3877 h 3877"/>
                    <a:gd name="connsiteX2" fmla="*/ 0 w 4431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3877">
                      <a:moveTo>
                        <a:pt x="0" y="0"/>
                      </a:moveTo>
                      <a:cubicBezTo>
                        <a:pt x="2216" y="554"/>
                        <a:pt x="2769" y="2769"/>
                        <a:pt x="4431" y="3877"/>
                      </a:cubicBezTo>
                      <a:cubicBezTo>
                        <a:pt x="3323" y="3877"/>
                        <a:pt x="554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69326A3D-88D7-4B83-A813-C068F9EC4AE6}"/>
                    </a:ext>
                  </a:extLst>
                </p:cNvPr>
                <p:cNvSpPr/>
                <p:nvPr/>
              </p:nvSpPr>
              <p:spPr>
                <a:xfrm>
                  <a:off x="5834564" y="2903975"/>
                  <a:ext cx="9416" cy="7273"/>
                </a:xfrm>
                <a:custGeom>
                  <a:avLst/>
                  <a:gdLst>
                    <a:gd name="connsiteX0" fmla="*/ 9416 w 9416"/>
                    <a:gd name="connsiteY0" fmla="*/ 2842 h 7273"/>
                    <a:gd name="connsiteX1" fmla="*/ 4985 w 9416"/>
                    <a:gd name="connsiteY1" fmla="*/ 7273 h 7273"/>
                    <a:gd name="connsiteX2" fmla="*/ 0 w 9416"/>
                    <a:gd name="connsiteY2" fmla="*/ 3396 h 7273"/>
                    <a:gd name="connsiteX3" fmla="*/ 9416 w 9416"/>
                    <a:gd name="connsiteY3" fmla="*/ 2842 h 7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16" h="7273">
                      <a:moveTo>
                        <a:pt x="9416" y="2842"/>
                      </a:moveTo>
                      <a:cubicBezTo>
                        <a:pt x="8308" y="5058"/>
                        <a:pt x="6647" y="6165"/>
                        <a:pt x="4985" y="7273"/>
                      </a:cubicBezTo>
                      <a:cubicBezTo>
                        <a:pt x="2769" y="6719"/>
                        <a:pt x="2216" y="4504"/>
                        <a:pt x="0" y="3396"/>
                      </a:cubicBezTo>
                      <a:cubicBezTo>
                        <a:pt x="2216" y="-1035"/>
                        <a:pt x="6647" y="-1035"/>
                        <a:pt x="9416" y="28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1E421387-D0C3-46EF-820B-FE63F5599616}"/>
                    </a:ext>
                  </a:extLst>
                </p:cNvPr>
                <p:cNvSpPr/>
                <p:nvPr/>
              </p:nvSpPr>
              <p:spPr>
                <a:xfrm>
                  <a:off x="5848411" y="2904601"/>
                  <a:ext cx="22709" cy="21047"/>
                </a:xfrm>
                <a:custGeom>
                  <a:avLst/>
                  <a:gdLst>
                    <a:gd name="connsiteX0" fmla="*/ 22709 w 22709"/>
                    <a:gd name="connsiteY0" fmla="*/ 17724 h 21047"/>
                    <a:gd name="connsiteX1" fmla="*/ 22156 w 22709"/>
                    <a:gd name="connsiteY1" fmla="*/ 21048 h 21047"/>
                    <a:gd name="connsiteX2" fmla="*/ 0 w 22709"/>
                    <a:gd name="connsiteY2" fmla="*/ 2769 h 21047"/>
                    <a:gd name="connsiteX3" fmla="*/ 1662 w 22709"/>
                    <a:gd name="connsiteY3" fmla="*/ 0 h 21047"/>
                    <a:gd name="connsiteX4" fmla="*/ 22709 w 22709"/>
                    <a:gd name="connsiteY4" fmla="*/ 17724 h 2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9" h="21047">
                      <a:moveTo>
                        <a:pt x="22709" y="17724"/>
                      </a:moveTo>
                      <a:cubicBezTo>
                        <a:pt x="22709" y="18832"/>
                        <a:pt x="21602" y="19386"/>
                        <a:pt x="22156" y="21048"/>
                      </a:cubicBezTo>
                      <a:cubicBezTo>
                        <a:pt x="13847" y="15509"/>
                        <a:pt x="7201" y="8862"/>
                        <a:pt x="0" y="2769"/>
                      </a:cubicBezTo>
                      <a:cubicBezTo>
                        <a:pt x="0" y="1108"/>
                        <a:pt x="1108" y="1108"/>
                        <a:pt x="1662" y="0"/>
                      </a:cubicBezTo>
                      <a:cubicBezTo>
                        <a:pt x="9416" y="4985"/>
                        <a:pt x="14955" y="12186"/>
                        <a:pt x="22709" y="1772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5554515D-6DF8-4A4C-8F4E-1B13415AB871}"/>
                    </a:ext>
                  </a:extLst>
                </p:cNvPr>
                <p:cNvSpPr/>
                <p:nvPr/>
              </p:nvSpPr>
              <p:spPr>
                <a:xfrm>
                  <a:off x="5877273" y="2910694"/>
                  <a:ext cx="2156" cy="6092"/>
                </a:xfrm>
                <a:custGeom>
                  <a:avLst/>
                  <a:gdLst>
                    <a:gd name="connsiteX0" fmla="*/ 494 w 2156"/>
                    <a:gd name="connsiteY0" fmla="*/ 0 h 6092"/>
                    <a:gd name="connsiteX1" fmla="*/ 2156 w 2156"/>
                    <a:gd name="connsiteY1" fmla="*/ 0 h 6092"/>
                    <a:gd name="connsiteX2" fmla="*/ 1602 w 2156"/>
                    <a:gd name="connsiteY2" fmla="*/ 6093 h 6092"/>
                    <a:gd name="connsiteX3" fmla="*/ 494 w 2156"/>
                    <a:gd name="connsiteY3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56" h="6092">
                      <a:moveTo>
                        <a:pt x="494" y="0"/>
                      </a:moveTo>
                      <a:cubicBezTo>
                        <a:pt x="1048" y="0"/>
                        <a:pt x="1602" y="0"/>
                        <a:pt x="2156" y="0"/>
                      </a:cubicBezTo>
                      <a:cubicBezTo>
                        <a:pt x="2156" y="2216"/>
                        <a:pt x="1602" y="3877"/>
                        <a:pt x="1602" y="6093"/>
                      </a:cubicBezTo>
                      <a:cubicBezTo>
                        <a:pt x="-1167" y="5539"/>
                        <a:pt x="494" y="3323"/>
                        <a:pt x="4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8081DAAD-FF49-40B2-A4CE-1F42AAE399E8}"/>
                    </a:ext>
                  </a:extLst>
                </p:cNvPr>
                <p:cNvSpPr/>
                <p:nvPr/>
              </p:nvSpPr>
              <p:spPr>
                <a:xfrm>
                  <a:off x="5841211" y="2909033"/>
                  <a:ext cx="28802" cy="27140"/>
                </a:xfrm>
                <a:custGeom>
                  <a:avLst/>
                  <a:gdLst>
                    <a:gd name="connsiteX0" fmla="*/ 28802 w 28802"/>
                    <a:gd name="connsiteY0" fmla="*/ 19386 h 27140"/>
                    <a:gd name="connsiteX1" fmla="*/ 27694 w 28802"/>
                    <a:gd name="connsiteY1" fmla="*/ 27141 h 27140"/>
                    <a:gd name="connsiteX2" fmla="*/ 0 w 28802"/>
                    <a:gd name="connsiteY2" fmla="*/ 4431 h 27140"/>
                    <a:gd name="connsiteX3" fmla="*/ 3877 w 28802"/>
                    <a:gd name="connsiteY3" fmla="*/ 0 h 27140"/>
                    <a:gd name="connsiteX4" fmla="*/ 28802 w 28802"/>
                    <a:gd name="connsiteY4" fmla="*/ 19386 h 27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802" h="27140">
                      <a:moveTo>
                        <a:pt x="28802" y="19386"/>
                      </a:moveTo>
                      <a:cubicBezTo>
                        <a:pt x="28248" y="23817"/>
                        <a:pt x="28248" y="24371"/>
                        <a:pt x="27694" y="27141"/>
                      </a:cubicBezTo>
                      <a:cubicBezTo>
                        <a:pt x="18278" y="19940"/>
                        <a:pt x="9416" y="12186"/>
                        <a:pt x="0" y="4431"/>
                      </a:cubicBezTo>
                      <a:cubicBezTo>
                        <a:pt x="554" y="2216"/>
                        <a:pt x="3323" y="1662"/>
                        <a:pt x="3877" y="0"/>
                      </a:cubicBezTo>
                      <a:cubicBezTo>
                        <a:pt x="12186" y="6093"/>
                        <a:pt x="18832" y="13847"/>
                        <a:pt x="28802" y="1938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EE5FE5E0-533C-4AA5-94E2-42DBF053712D}"/>
                    </a:ext>
                  </a:extLst>
                </p:cNvPr>
                <p:cNvSpPr/>
                <p:nvPr/>
              </p:nvSpPr>
              <p:spPr>
                <a:xfrm>
                  <a:off x="5886629" y="2913464"/>
                  <a:ext cx="4984" cy="7754"/>
                </a:xfrm>
                <a:custGeom>
                  <a:avLst/>
                  <a:gdLst>
                    <a:gd name="connsiteX0" fmla="*/ 2769 w 4984"/>
                    <a:gd name="connsiteY0" fmla="*/ 0 h 7754"/>
                    <a:gd name="connsiteX1" fmla="*/ 4985 w 4984"/>
                    <a:gd name="connsiteY1" fmla="*/ 1108 h 7754"/>
                    <a:gd name="connsiteX2" fmla="*/ 2769 w 4984"/>
                    <a:gd name="connsiteY2" fmla="*/ 7754 h 7754"/>
                    <a:gd name="connsiteX3" fmla="*/ 0 w 4984"/>
                    <a:gd name="connsiteY3" fmla="*/ 4985 h 7754"/>
                    <a:gd name="connsiteX4" fmla="*/ 2769 w 4984"/>
                    <a:gd name="connsiteY4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84" h="7754">
                      <a:moveTo>
                        <a:pt x="2769" y="0"/>
                      </a:moveTo>
                      <a:cubicBezTo>
                        <a:pt x="3877" y="0"/>
                        <a:pt x="4431" y="1108"/>
                        <a:pt x="4985" y="1108"/>
                      </a:cubicBezTo>
                      <a:cubicBezTo>
                        <a:pt x="4431" y="3877"/>
                        <a:pt x="3323" y="4985"/>
                        <a:pt x="2769" y="7754"/>
                      </a:cubicBezTo>
                      <a:cubicBezTo>
                        <a:pt x="1108" y="7754"/>
                        <a:pt x="1662" y="5539"/>
                        <a:pt x="0" y="4985"/>
                      </a:cubicBezTo>
                      <a:cubicBezTo>
                        <a:pt x="1108" y="3877"/>
                        <a:pt x="2216" y="2216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2BFE9682-75AC-4ECB-AB42-5653ADB6DFC2}"/>
                    </a:ext>
                  </a:extLst>
                </p:cNvPr>
                <p:cNvSpPr/>
                <p:nvPr/>
              </p:nvSpPr>
              <p:spPr>
                <a:xfrm>
                  <a:off x="5871570" y="2918449"/>
                  <a:ext cx="6726" cy="62589"/>
                </a:xfrm>
                <a:custGeom>
                  <a:avLst/>
                  <a:gdLst>
                    <a:gd name="connsiteX0" fmla="*/ 5090 w 6726"/>
                    <a:gd name="connsiteY0" fmla="*/ 0 h 62589"/>
                    <a:gd name="connsiteX1" fmla="*/ 6198 w 6726"/>
                    <a:gd name="connsiteY1" fmla="*/ 0 h 62589"/>
                    <a:gd name="connsiteX2" fmla="*/ 3982 w 6726"/>
                    <a:gd name="connsiteY2" fmla="*/ 62589 h 62589"/>
                    <a:gd name="connsiteX3" fmla="*/ 105 w 6726"/>
                    <a:gd name="connsiteY3" fmla="*/ 49296 h 62589"/>
                    <a:gd name="connsiteX4" fmla="*/ 5090 w 6726"/>
                    <a:gd name="connsiteY4" fmla="*/ 1108 h 62589"/>
                    <a:gd name="connsiteX5" fmla="*/ 5090 w 6726"/>
                    <a:gd name="connsiteY5" fmla="*/ 0 h 62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726" h="62589">
                      <a:moveTo>
                        <a:pt x="5090" y="0"/>
                      </a:moveTo>
                      <a:cubicBezTo>
                        <a:pt x="5644" y="0"/>
                        <a:pt x="5644" y="0"/>
                        <a:pt x="6198" y="0"/>
                      </a:cubicBezTo>
                      <a:cubicBezTo>
                        <a:pt x="8413" y="17724"/>
                        <a:pt x="2874" y="42649"/>
                        <a:pt x="3982" y="62589"/>
                      </a:cubicBezTo>
                      <a:cubicBezTo>
                        <a:pt x="-1003" y="61482"/>
                        <a:pt x="105" y="54281"/>
                        <a:pt x="105" y="49296"/>
                      </a:cubicBezTo>
                      <a:cubicBezTo>
                        <a:pt x="659" y="32679"/>
                        <a:pt x="3428" y="16063"/>
                        <a:pt x="5090" y="1108"/>
                      </a:cubicBezTo>
                      <a:cubicBezTo>
                        <a:pt x="5090" y="1108"/>
                        <a:pt x="5090" y="554"/>
                        <a:pt x="509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485A3625-C2E9-49FE-98CD-18B6148482D5}"/>
                    </a:ext>
                  </a:extLst>
                </p:cNvPr>
                <p:cNvSpPr/>
                <p:nvPr/>
              </p:nvSpPr>
              <p:spPr>
                <a:xfrm>
                  <a:off x="5897707" y="2921772"/>
                  <a:ext cx="82420" cy="69236"/>
                </a:xfrm>
                <a:custGeom>
                  <a:avLst/>
                  <a:gdLst>
                    <a:gd name="connsiteX0" fmla="*/ 2216 w 82420"/>
                    <a:gd name="connsiteY0" fmla="*/ 0 h 69236"/>
                    <a:gd name="connsiteX1" fmla="*/ 2216 w 82420"/>
                    <a:gd name="connsiteY1" fmla="*/ 0 h 69236"/>
                    <a:gd name="connsiteX2" fmla="*/ 74775 w 82420"/>
                    <a:gd name="connsiteY2" fmla="*/ 59266 h 69236"/>
                    <a:gd name="connsiteX3" fmla="*/ 81976 w 82420"/>
                    <a:gd name="connsiteY3" fmla="*/ 69236 h 69236"/>
                    <a:gd name="connsiteX4" fmla="*/ 0 w 82420"/>
                    <a:gd name="connsiteY4" fmla="*/ 8862 h 69236"/>
                    <a:gd name="connsiteX5" fmla="*/ 2216 w 82420"/>
                    <a:gd name="connsiteY5" fmla="*/ 0 h 69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2420" h="69236">
                      <a:moveTo>
                        <a:pt x="2216" y="0"/>
                      </a:moveTo>
                      <a:cubicBezTo>
                        <a:pt x="2769" y="0"/>
                        <a:pt x="2769" y="0"/>
                        <a:pt x="2216" y="0"/>
                      </a:cubicBezTo>
                      <a:cubicBezTo>
                        <a:pt x="29356" y="16617"/>
                        <a:pt x="49850" y="40434"/>
                        <a:pt x="74775" y="59266"/>
                      </a:cubicBezTo>
                      <a:cubicBezTo>
                        <a:pt x="77544" y="61482"/>
                        <a:pt x="84191" y="63697"/>
                        <a:pt x="81976" y="69236"/>
                      </a:cubicBezTo>
                      <a:cubicBezTo>
                        <a:pt x="53173" y="49850"/>
                        <a:pt x="28248" y="27694"/>
                        <a:pt x="0" y="8862"/>
                      </a:cubicBezTo>
                      <a:cubicBezTo>
                        <a:pt x="554" y="5539"/>
                        <a:pt x="1108" y="2769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2F8F4277-1620-470A-AD78-F9DB5629F2A9}"/>
                    </a:ext>
                  </a:extLst>
                </p:cNvPr>
                <p:cNvSpPr/>
                <p:nvPr/>
              </p:nvSpPr>
              <p:spPr>
                <a:xfrm>
                  <a:off x="5885522" y="2922326"/>
                  <a:ext cx="3877" cy="3877"/>
                </a:xfrm>
                <a:custGeom>
                  <a:avLst/>
                  <a:gdLst>
                    <a:gd name="connsiteX0" fmla="*/ 554 w 3877"/>
                    <a:gd name="connsiteY0" fmla="*/ 0 h 3877"/>
                    <a:gd name="connsiteX1" fmla="*/ 3877 w 3877"/>
                    <a:gd name="connsiteY1" fmla="*/ 554 h 3877"/>
                    <a:gd name="connsiteX2" fmla="*/ 3323 w 3877"/>
                    <a:gd name="connsiteY2" fmla="*/ 3877 h 3877"/>
                    <a:gd name="connsiteX3" fmla="*/ 0 w 3877"/>
                    <a:gd name="connsiteY3" fmla="*/ 2216 h 3877"/>
                    <a:gd name="connsiteX4" fmla="*/ 554 w 3877"/>
                    <a:gd name="connsiteY4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7" h="3877">
                      <a:moveTo>
                        <a:pt x="554" y="0"/>
                      </a:moveTo>
                      <a:cubicBezTo>
                        <a:pt x="1662" y="0"/>
                        <a:pt x="2216" y="1108"/>
                        <a:pt x="3877" y="554"/>
                      </a:cubicBezTo>
                      <a:cubicBezTo>
                        <a:pt x="3323" y="1108"/>
                        <a:pt x="3323" y="2769"/>
                        <a:pt x="3323" y="3877"/>
                      </a:cubicBezTo>
                      <a:cubicBezTo>
                        <a:pt x="1662" y="3877"/>
                        <a:pt x="1662" y="2769"/>
                        <a:pt x="0" y="2216"/>
                      </a:cubicBezTo>
                      <a:cubicBezTo>
                        <a:pt x="0" y="1662"/>
                        <a:pt x="554" y="1108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4960B8CE-B433-4149-8B18-C527977B25E5}"/>
                    </a:ext>
                  </a:extLst>
                </p:cNvPr>
                <p:cNvSpPr/>
                <p:nvPr/>
              </p:nvSpPr>
              <p:spPr>
                <a:xfrm>
                  <a:off x="5813576" y="2917341"/>
                  <a:ext cx="5479" cy="28802"/>
                </a:xfrm>
                <a:custGeom>
                  <a:avLst/>
                  <a:gdLst>
                    <a:gd name="connsiteX0" fmla="*/ 1602 w 5479"/>
                    <a:gd name="connsiteY0" fmla="*/ 0 h 28802"/>
                    <a:gd name="connsiteX1" fmla="*/ 5479 w 5479"/>
                    <a:gd name="connsiteY1" fmla="*/ 3323 h 28802"/>
                    <a:gd name="connsiteX2" fmla="*/ 3264 w 5479"/>
                    <a:gd name="connsiteY2" fmla="*/ 28802 h 28802"/>
                    <a:gd name="connsiteX3" fmla="*/ 494 w 5479"/>
                    <a:gd name="connsiteY3" fmla="*/ 28802 h 28802"/>
                    <a:gd name="connsiteX4" fmla="*/ 1602 w 5479"/>
                    <a:gd name="connsiteY4" fmla="*/ 0 h 28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79" h="28802">
                      <a:moveTo>
                        <a:pt x="1602" y="0"/>
                      </a:moveTo>
                      <a:cubicBezTo>
                        <a:pt x="3264" y="1108"/>
                        <a:pt x="4372" y="1662"/>
                        <a:pt x="5479" y="3323"/>
                      </a:cubicBezTo>
                      <a:cubicBezTo>
                        <a:pt x="3818" y="11632"/>
                        <a:pt x="6587" y="21602"/>
                        <a:pt x="3264" y="28802"/>
                      </a:cubicBezTo>
                      <a:cubicBezTo>
                        <a:pt x="2156" y="28802"/>
                        <a:pt x="1602" y="28802"/>
                        <a:pt x="494" y="28802"/>
                      </a:cubicBezTo>
                      <a:cubicBezTo>
                        <a:pt x="494" y="19386"/>
                        <a:pt x="-1167" y="8862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B42941CD-A60F-4AC1-84B0-F85AFBF5E7A2}"/>
                    </a:ext>
                  </a:extLst>
                </p:cNvPr>
                <p:cNvSpPr/>
                <p:nvPr/>
              </p:nvSpPr>
              <p:spPr>
                <a:xfrm>
                  <a:off x="5977792" y="2934511"/>
                  <a:ext cx="4106" cy="6092"/>
                </a:xfrm>
                <a:custGeom>
                  <a:avLst/>
                  <a:gdLst>
                    <a:gd name="connsiteX0" fmla="*/ 783 w 4106"/>
                    <a:gd name="connsiteY0" fmla="*/ 0 h 6092"/>
                    <a:gd name="connsiteX1" fmla="*/ 4107 w 4106"/>
                    <a:gd name="connsiteY1" fmla="*/ 2216 h 6092"/>
                    <a:gd name="connsiteX2" fmla="*/ 3553 w 4106"/>
                    <a:gd name="connsiteY2" fmla="*/ 6093 h 6092"/>
                    <a:gd name="connsiteX3" fmla="*/ 229 w 4106"/>
                    <a:gd name="connsiteY3" fmla="*/ 4431 h 6092"/>
                    <a:gd name="connsiteX4" fmla="*/ 783 w 4106"/>
                    <a:gd name="connsiteY4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06" h="6092">
                      <a:moveTo>
                        <a:pt x="783" y="0"/>
                      </a:moveTo>
                      <a:cubicBezTo>
                        <a:pt x="2445" y="554"/>
                        <a:pt x="2445" y="1662"/>
                        <a:pt x="4107" y="2216"/>
                      </a:cubicBezTo>
                      <a:cubicBezTo>
                        <a:pt x="4107" y="3877"/>
                        <a:pt x="2999" y="4431"/>
                        <a:pt x="3553" y="6093"/>
                      </a:cubicBezTo>
                      <a:cubicBezTo>
                        <a:pt x="1891" y="6093"/>
                        <a:pt x="1891" y="4431"/>
                        <a:pt x="229" y="4431"/>
                      </a:cubicBezTo>
                      <a:cubicBezTo>
                        <a:pt x="-324" y="2216"/>
                        <a:pt x="229" y="1108"/>
                        <a:pt x="7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03130A9A-462A-4263-94B8-43E51913A6C6}"/>
                    </a:ext>
                  </a:extLst>
                </p:cNvPr>
                <p:cNvSpPr/>
                <p:nvPr/>
              </p:nvSpPr>
              <p:spPr>
                <a:xfrm>
                  <a:off x="5882198" y="2927865"/>
                  <a:ext cx="5095" cy="18832"/>
                </a:xfrm>
                <a:custGeom>
                  <a:avLst/>
                  <a:gdLst>
                    <a:gd name="connsiteX0" fmla="*/ 1662 w 5095"/>
                    <a:gd name="connsiteY0" fmla="*/ 0 h 18832"/>
                    <a:gd name="connsiteX1" fmla="*/ 4985 w 5095"/>
                    <a:gd name="connsiteY1" fmla="*/ 1662 h 18832"/>
                    <a:gd name="connsiteX2" fmla="*/ 4985 w 5095"/>
                    <a:gd name="connsiteY2" fmla="*/ 3877 h 18832"/>
                    <a:gd name="connsiteX3" fmla="*/ 2769 w 5095"/>
                    <a:gd name="connsiteY3" fmla="*/ 4431 h 18832"/>
                    <a:gd name="connsiteX4" fmla="*/ 2769 w 5095"/>
                    <a:gd name="connsiteY4" fmla="*/ 18832 h 18832"/>
                    <a:gd name="connsiteX5" fmla="*/ 0 w 5095"/>
                    <a:gd name="connsiteY5" fmla="*/ 18278 h 18832"/>
                    <a:gd name="connsiteX6" fmla="*/ 1662 w 5095"/>
                    <a:gd name="connsiteY6" fmla="*/ 0 h 18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95" h="18832">
                      <a:moveTo>
                        <a:pt x="1662" y="0"/>
                      </a:moveTo>
                      <a:cubicBezTo>
                        <a:pt x="3323" y="0"/>
                        <a:pt x="3877" y="1108"/>
                        <a:pt x="4985" y="1662"/>
                      </a:cubicBezTo>
                      <a:cubicBezTo>
                        <a:pt x="4985" y="2216"/>
                        <a:pt x="4985" y="3323"/>
                        <a:pt x="4985" y="3877"/>
                      </a:cubicBezTo>
                      <a:cubicBezTo>
                        <a:pt x="5539" y="5539"/>
                        <a:pt x="3877" y="4431"/>
                        <a:pt x="2769" y="4431"/>
                      </a:cubicBezTo>
                      <a:cubicBezTo>
                        <a:pt x="4985" y="7754"/>
                        <a:pt x="2216" y="13293"/>
                        <a:pt x="2769" y="18832"/>
                      </a:cubicBezTo>
                      <a:cubicBezTo>
                        <a:pt x="1662" y="18832"/>
                        <a:pt x="1662" y="17724"/>
                        <a:pt x="0" y="18278"/>
                      </a:cubicBezTo>
                      <a:cubicBezTo>
                        <a:pt x="554" y="11632"/>
                        <a:pt x="0" y="6093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C12C1E34-73EE-4B9F-BF4D-7E59EF04F611}"/>
                    </a:ext>
                  </a:extLst>
                </p:cNvPr>
                <p:cNvSpPr/>
                <p:nvPr/>
              </p:nvSpPr>
              <p:spPr>
                <a:xfrm>
                  <a:off x="6226076" y="2968853"/>
                  <a:ext cx="174008" cy="84191"/>
                </a:xfrm>
                <a:custGeom>
                  <a:avLst/>
                  <a:gdLst>
                    <a:gd name="connsiteX0" fmla="*/ 174009 w 174008"/>
                    <a:gd name="connsiteY0" fmla="*/ 554 h 84191"/>
                    <a:gd name="connsiteX1" fmla="*/ 163485 w 174008"/>
                    <a:gd name="connsiteY1" fmla="*/ 6647 h 84191"/>
                    <a:gd name="connsiteX2" fmla="*/ 87048 w 174008"/>
                    <a:gd name="connsiteY2" fmla="*/ 42649 h 84191"/>
                    <a:gd name="connsiteX3" fmla="*/ 87 w 174008"/>
                    <a:gd name="connsiteY3" fmla="*/ 84191 h 84191"/>
                    <a:gd name="connsiteX4" fmla="*/ 2857 w 174008"/>
                    <a:gd name="connsiteY4" fmla="*/ 80314 h 84191"/>
                    <a:gd name="connsiteX5" fmla="*/ 18920 w 174008"/>
                    <a:gd name="connsiteY5" fmla="*/ 72559 h 84191"/>
                    <a:gd name="connsiteX6" fmla="*/ 84279 w 174008"/>
                    <a:gd name="connsiteY6" fmla="*/ 41542 h 84191"/>
                    <a:gd name="connsiteX7" fmla="*/ 172901 w 174008"/>
                    <a:gd name="connsiteY7" fmla="*/ 0 h 84191"/>
                    <a:gd name="connsiteX8" fmla="*/ 174009 w 174008"/>
                    <a:gd name="connsiteY8" fmla="*/ 554 h 84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4008" h="84191">
                      <a:moveTo>
                        <a:pt x="174009" y="554"/>
                      </a:moveTo>
                      <a:cubicBezTo>
                        <a:pt x="172901" y="5539"/>
                        <a:pt x="166808" y="5539"/>
                        <a:pt x="163485" y="6647"/>
                      </a:cubicBezTo>
                      <a:cubicBezTo>
                        <a:pt x="138006" y="17171"/>
                        <a:pt x="112527" y="31018"/>
                        <a:pt x="87048" y="42649"/>
                      </a:cubicBezTo>
                      <a:cubicBezTo>
                        <a:pt x="57692" y="55943"/>
                        <a:pt x="28890" y="70898"/>
                        <a:pt x="87" y="84191"/>
                      </a:cubicBezTo>
                      <a:cubicBezTo>
                        <a:pt x="-466" y="82529"/>
                        <a:pt x="1749" y="80868"/>
                        <a:pt x="2857" y="80314"/>
                      </a:cubicBezTo>
                      <a:cubicBezTo>
                        <a:pt x="7288" y="76991"/>
                        <a:pt x="13935" y="75329"/>
                        <a:pt x="18920" y="72559"/>
                      </a:cubicBezTo>
                      <a:cubicBezTo>
                        <a:pt x="40521" y="62589"/>
                        <a:pt x="62123" y="52066"/>
                        <a:pt x="84279" y="41542"/>
                      </a:cubicBezTo>
                      <a:cubicBezTo>
                        <a:pt x="114189" y="27694"/>
                        <a:pt x="144653" y="13293"/>
                        <a:pt x="172901" y="0"/>
                      </a:cubicBezTo>
                      <a:cubicBezTo>
                        <a:pt x="174009" y="0"/>
                        <a:pt x="174009" y="0"/>
                        <a:pt x="174009" y="5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51F55879-CA43-4D89-A920-442FE3D7D370}"/>
                    </a:ext>
                  </a:extLst>
                </p:cNvPr>
                <p:cNvSpPr/>
                <p:nvPr/>
              </p:nvSpPr>
              <p:spPr>
                <a:xfrm>
                  <a:off x="5982297" y="2938389"/>
                  <a:ext cx="4586" cy="6092"/>
                </a:xfrm>
                <a:custGeom>
                  <a:avLst/>
                  <a:gdLst>
                    <a:gd name="connsiteX0" fmla="*/ 709 w 4586"/>
                    <a:gd name="connsiteY0" fmla="*/ 0 h 6092"/>
                    <a:gd name="connsiteX1" fmla="*/ 4586 w 4586"/>
                    <a:gd name="connsiteY1" fmla="*/ 2769 h 6092"/>
                    <a:gd name="connsiteX2" fmla="*/ 3478 w 4586"/>
                    <a:gd name="connsiteY2" fmla="*/ 6093 h 6092"/>
                    <a:gd name="connsiteX3" fmla="*/ 155 w 4586"/>
                    <a:gd name="connsiteY3" fmla="*/ 3323 h 6092"/>
                    <a:gd name="connsiteX4" fmla="*/ 709 w 4586"/>
                    <a:gd name="connsiteY4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86" h="6092">
                      <a:moveTo>
                        <a:pt x="709" y="0"/>
                      </a:moveTo>
                      <a:cubicBezTo>
                        <a:pt x="2371" y="554"/>
                        <a:pt x="3478" y="1662"/>
                        <a:pt x="4586" y="2769"/>
                      </a:cubicBezTo>
                      <a:cubicBezTo>
                        <a:pt x="4032" y="3877"/>
                        <a:pt x="4032" y="4985"/>
                        <a:pt x="3478" y="6093"/>
                      </a:cubicBezTo>
                      <a:cubicBezTo>
                        <a:pt x="1817" y="5539"/>
                        <a:pt x="1263" y="4431"/>
                        <a:pt x="155" y="3323"/>
                      </a:cubicBezTo>
                      <a:cubicBezTo>
                        <a:pt x="-399" y="1662"/>
                        <a:pt x="709" y="1662"/>
                        <a:pt x="70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6D8212B7-812D-4E59-BF96-64C1B69491C1}"/>
                    </a:ext>
                  </a:extLst>
                </p:cNvPr>
                <p:cNvSpPr/>
                <p:nvPr/>
              </p:nvSpPr>
              <p:spPr>
                <a:xfrm>
                  <a:off x="6009039" y="2942820"/>
                  <a:ext cx="10523" cy="18832"/>
                </a:xfrm>
                <a:custGeom>
                  <a:avLst/>
                  <a:gdLst>
                    <a:gd name="connsiteX0" fmla="*/ 3877 w 10523"/>
                    <a:gd name="connsiteY0" fmla="*/ 0 h 18832"/>
                    <a:gd name="connsiteX1" fmla="*/ 10524 w 10523"/>
                    <a:gd name="connsiteY1" fmla="*/ 4985 h 18832"/>
                    <a:gd name="connsiteX2" fmla="*/ 6093 w 10523"/>
                    <a:gd name="connsiteY2" fmla="*/ 18832 h 18832"/>
                    <a:gd name="connsiteX3" fmla="*/ 0 w 10523"/>
                    <a:gd name="connsiteY3" fmla="*/ 13847 h 18832"/>
                    <a:gd name="connsiteX4" fmla="*/ 3877 w 10523"/>
                    <a:gd name="connsiteY4" fmla="*/ 0 h 18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23" h="18832">
                      <a:moveTo>
                        <a:pt x="3877" y="0"/>
                      </a:moveTo>
                      <a:cubicBezTo>
                        <a:pt x="6647" y="1662"/>
                        <a:pt x="8308" y="3877"/>
                        <a:pt x="10524" y="4985"/>
                      </a:cubicBezTo>
                      <a:cubicBezTo>
                        <a:pt x="8862" y="9416"/>
                        <a:pt x="7754" y="14401"/>
                        <a:pt x="6093" y="18832"/>
                      </a:cubicBezTo>
                      <a:cubicBezTo>
                        <a:pt x="3323" y="17724"/>
                        <a:pt x="1662" y="15509"/>
                        <a:pt x="0" y="13847"/>
                      </a:cubicBezTo>
                      <a:cubicBezTo>
                        <a:pt x="1108" y="9416"/>
                        <a:pt x="2769" y="4985"/>
                        <a:pt x="38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3E3B644D-445E-4600-86D9-44E3390B4CCD}"/>
                    </a:ext>
                  </a:extLst>
                </p:cNvPr>
                <p:cNvSpPr/>
                <p:nvPr/>
              </p:nvSpPr>
              <p:spPr>
                <a:xfrm>
                  <a:off x="5987282" y="2942820"/>
                  <a:ext cx="5247" cy="6646"/>
                </a:xfrm>
                <a:custGeom>
                  <a:avLst/>
                  <a:gdLst>
                    <a:gd name="connsiteX0" fmla="*/ 709 w 5247"/>
                    <a:gd name="connsiteY0" fmla="*/ 0 h 6646"/>
                    <a:gd name="connsiteX1" fmla="*/ 4586 w 5247"/>
                    <a:gd name="connsiteY1" fmla="*/ 6647 h 6646"/>
                    <a:gd name="connsiteX2" fmla="*/ 155 w 5247"/>
                    <a:gd name="connsiteY2" fmla="*/ 3323 h 6646"/>
                    <a:gd name="connsiteX3" fmla="*/ 709 w 5247"/>
                    <a:gd name="connsiteY3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47" h="6646">
                      <a:moveTo>
                        <a:pt x="709" y="0"/>
                      </a:moveTo>
                      <a:cubicBezTo>
                        <a:pt x="2925" y="1108"/>
                        <a:pt x="6802" y="3323"/>
                        <a:pt x="4586" y="6647"/>
                      </a:cubicBezTo>
                      <a:cubicBezTo>
                        <a:pt x="2371" y="6093"/>
                        <a:pt x="1817" y="4431"/>
                        <a:pt x="155" y="3323"/>
                      </a:cubicBezTo>
                      <a:cubicBezTo>
                        <a:pt x="-399" y="1662"/>
                        <a:pt x="709" y="1108"/>
                        <a:pt x="70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C963468D-E826-4CAC-9D8A-ECB719BC30DE}"/>
                    </a:ext>
                  </a:extLst>
                </p:cNvPr>
                <p:cNvSpPr/>
                <p:nvPr/>
              </p:nvSpPr>
              <p:spPr>
                <a:xfrm>
                  <a:off x="6400085" y="2976607"/>
                  <a:ext cx="4239" cy="3323"/>
                </a:xfrm>
                <a:custGeom>
                  <a:avLst/>
                  <a:gdLst>
                    <a:gd name="connsiteX0" fmla="*/ 3323 w 4239"/>
                    <a:gd name="connsiteY0" fmla="*/ 0 h 3323"/>
                    <a:gd name="connsiteX1" fmla="*/ 3877 w 4239"/>
                    <a:gd name="connsiteY1" fmla="*/ 3323 h 3323"/>
                    <a:gd name="connsiteX2" fmla="*/ 0 w 4239"/>
                    <a:gd name="connsiteY2" fmla="*/ 3323 h 3323"/>
                    <a:gd name="connsiteX3" fmla="*/ 3323 w 4239"/>
                    <a:gd name="connsiteY3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39" h="3323">
                      <a:moveTo>
                        <a:pt x="3323" y="0"/>
                      </a:moveTo>
                      <a:cubicBezTo>
                        <a:pt x="4985" y="0"/>
                        <a:pt x="3877" y="2216"/>
                        <a:pt x="3877" y="3323"/>
                      </a:cubicBezTo>
                      <a:cubicBezTo>
                        <a:pt x="2216" y="2216"/>
                        <a:pt x="1662" y="3323"/>
                        <a:pt x="0" y="3323"/>
                      </a:cubicBezTo>
                      <a:cubicBezTo>
                        <a:pt x="0" y="554"/>
                        <a:pt x="2769" y="1108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id="{965C5D58-50AF-4BA2-B21E-8EC397CD53A6}"/>
                    </a:ext>
                  </a:extLst>
                </p:cNvPr>
                <p:cNvSpPr/>
                <p:nvPr/>
              </p:nvSpPr>
              <p:spPr>
                <a:xfrm>
                  <a:off x="5993530" y="2947805"/>
                  <a:ext cx="6092" cy="8308"/>
                </a:xfrm>
                <a:custGeom>
                  <a:avLst/>
                  <a:gdLst>
                    <a:gd name="connsiteX0" fmla="*/ 554 w 6092"/>
                    <a:gd name="connsiteY0" fmla="*/ 0 h 8308"/>
                    <a:gd name="connsiteX1" fmla="*/ 6093 w 6092"/>
                    <a:gd name="connsiteY1" fmla="*/ 3877 h 8308"/>
                    <a:gd name="connsiteX2" fmla="*/ 5539 w 6092"/>
                    <a:gd name="connsiteY2" fmla="*/ 8308 h 8308"/>
                    <a:gd name="connsiteX3" fmla="*/ 0 w 6092"/>
                    <a:gd name="connsiteY3" fmla="*/ 3877 h 8308"/>
                    <a:gd name="connsiteX4" fmla="*/ 554 w 6092"/>
                    <a:gd name="connsiteY4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92" h="8308">
                      <a:moveTo>
                        <a:pt x="554" y="0"/>
                      </a:moveTo>
                      <a:cubicBezTo>
                        <a:pt x="2769" y="554"/>
                        <a:pt x="3323" y="2769"/>
                        <a:pt x="6093" y="3877"/>
                      </a:cubicBezTo>
                      <a:cubicBezTo>
                        <a:pt x="6093" y="6093"/>
                        <a:pt x="4985" y="6093"/>
                        <a:pt x="5539" y="8308"/>
                      </a:cubicBezTo>
                      <a:cubicBezTo>
                        <a:pt x="3323" y="7201"/>
                        <a:pt x="2216" y="5539"/>
                        <a:pt x="0" y="3877"/>
                      </a:cubicBezTo>
                      <a:cubicBezTo>
                        <a:pt x="0" y="1662"/>
                        <a:pt x="1108" y="1662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63B5467B-E7E0-43F8-83D5-4F40E3EECE21}"/>
                    </a:ext>
                  </a:extLst>
                </p:cNvPr>
                <p:cNvSpPr/>
                <p:nvPr/>
              </p:nvSpPr>
              <p:spPr>
                <a:xfrm>
                  <a:off x="5893830" y="2942266"/>
                  <a:ext cx="81421" cy="67020"/>
                </a:xfrm>
                <a:custGeom>
                  <a:avLst/>
                  <a:gdLst>
                    <a:gd name="connsiteX0" fmla="*/ 1108 w 81421"/>
                    <a:gd name="connsiteY0" fmla="*/ 0 h 67020"/>
                    <a:gd name="connsiteX1" fmla="*/ 81422 w 81421"/>
                    <a:gd name="connsiteY1" fmla="*/ 61482 h 67020"/>
                    <a:gd name="connsiteX2" fmla="*/ 80314 w 81421"/>
                    <a:gd name="connsiteY2" fmla="*/ 67021 h 67020"/>
                    <a:gd name="connsiteX3" fmla="*/ 0 w 81421"/>
                    <a:gd name="connsiteY3" fmla="*/ 7201 h 67020"/>
                    <a:gd name="connsiteX4" fmla="*/ 1108 w 81421"/>
                    <a:gd name="connsiteY4" fmla="*/ 0 h 67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21" h="67020">
                      <a:moveTo>
                        <a:pt x="1108" y="0"/>
                      </a:moveTo>
                      <a:cubicBezTo>
                        <a:pt x="27141" y="21048"/>
                        <a:pt x="53173" y="42096"/>
                        <a:pt x="81422" y="61482"/>
                      </a:cubicBezTo>
                      <a:cubicBezTo>
                        <a:pt x="81422" y="63697"/>
                        <a:pt x="80314" y="64805"/>
                        <a:pt x="80314" y="67021"/>
                      </a:cubicBezTo>
                      <a:cubicBezTo>
                        <a:pt x="53727" y="48742"/>
                        <a:pt x="26587" y="27141"/>
                        <a:pt x="0" y="7201"/>
                      </a:cubicBezTo>
                      <a:cubicBezTo>
                        <a:pt x="554" y="4985"/>
                        <a:pt x="554" y="1662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id="{66069943-76C5-4C3B-8082-37A8088D2F51}"/>
                    </a:ext>
                  </a:extLst>
                </p:cNvPr>
                <p:cNvSpPr/>
                <p:nvPr/>
              </p:nvSpPr>
              <p:spPr>
                <a:xfrm>
                  <a:off x="6399531" y="2982146"/>
                  <a:ext cx="3953" cy="7754"/>
                </a:xfrm>
                <a:custGeom>
                  <a:avLst/>
                  <a:gdLst>
                    <a:gd name="connsiteX0" fmla="*/ 3323 w 3953"/>
                    <a:gd name="connsiteY0" fmla="*/ 0 h 7754"/>
                    <a:gd name="connsiteX1" fmla="*/ 3323 w 3953"/>
                    <a:gd name="connsiteY1" fmla="*/ 6647 h 7754"/>
                    <a:gd name="connsiteX2" fmla="*/ 0 w 3953"/>
                    <a:gd name="connsiteY2" fmla="*/ 7754 h 7754"/>
                    <a:gd name="connsiteX3" fmla="*/ 554 w 3953"/>
                    <a:gd name="connsiteY3" fmla="*/ 1662 h 7754"/>
                    <a:gd name="connsiteX4" fmla="*/ 3323 w 3953"/>
                    <a:gd name="connsiteY4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3" h="7754">
                      <a:moveTo>
                        <a:pt x="3323" y="0"/>
                      </a:moveTo>
                      <a:cubicBezTo>
                        <a:pt x="4985" y="0"/>
                        <a:pt x="2769" y="4431"/>
                        <a:pt x="3323" y="6647"/>
                      </a:cubicBezTo>
                      <a:cubicBezTo>
                        <a:pt x="2216" y="7201"/>
                        <a:pt x="1662" y="7754"/>
                        <a:pt x="0" y="7754"/>
                      </a:cubicBezTo>
                      <a:cubicBezTo>
                        <a:pt x="0" y="5539"/>
                        <a:pt x="554" y="3877"/>
                        <a:pt x="554" y="1662"/>
                      </a:cubicBezTo>
                      <a:cubicBezTo>
                        <a:pt x="1662" y="1108"/>
                        <a:pt x="2769" y="554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5" name="Freeform: Shape 204">
                  <a:extLst>
                    <a:ext uri="{FF2B5EF4-FFF2-40B4-BE49-F238E27FC236}">
                      <a16:creationId xmlns:a16="http://schemas.microsoft.com/office/drawing/2014/main" id="{C7B61AEB-4E18-459D-9BDB-436479EDB4A0}"/>
                    </a:ext>
                  </a:extLst>
                </p:cNvPr>
                <p:cNvSpPr/>
                <p:nvPr/>
              </p:nvSpPr>
              <p:spPr>
                <a:xfrm>
                  <a:off x="5829446" y="2939496"/>
                  <a:ext cx="36135" cy="33320"/>
                </a:xfrm>
                <a:custGeom>
                  <a:avLst/>
                  <a:gdLst>
                    <a:gd name="connsiteX0" fmla="*/ 132 w 36135"/>
                    <a:gd name="connsiteY0" fmla="*/ 0 h 33320"/>
                    <a:gd name="connsiteX1" fmla="*/ 132 w 36135"/>
                    <a:gd name="connsiteY1" fmla="*/ 0 h 33320"/>
                    <a:gd name="connsiteX2" fmla="*/ 18965 w 36135"/>
                    <a:gd name="connsiteY2" fmla="*/ 16617 h 33320"/>
                    <a:gd name="connsiteX3" fmla="*/ 36135 w 36135"/>
                    <a:gd name="connsiteY3" fmla="*/ 33233 h 33320"/>
                    <a:gd name="connsiteX4" fmla="*/ 31704 w 36135"/>
                    <a:gd name="connsiteY4" fmla="*/ 30464 h 33320"/>
                    <a:gd name="connsiteX5" fmla="*/ 8995 w 36135"/>
                    <a:gd name="connsiteY5" fmla="*/ 9970 h 33320"/>
                    <a:gd name="connsiteX6" fmla="*/ 132 w 36135"/>
                    <a:gd name="connsiteY6" fmla="*/ 0 h 33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135" h="33320">
                      <a:moveTo>
                        <a:pt x="132" y="0"/>
                      </a:moveTo>
                      <a:cubicBezTo>
                        <a:pt x="132" y="0"/>
                        <a:pt x="132" y="554"/>
                        <a:pt x="132" y="0"/>
                      </a:cubicBezTo>
                      <a:cubicBezTo>
                        <a:pt x="6779" y="5539"/>
                        <a:pt x="12872" y="11078"/>
                        <a:pt x="18965" y="16617"/>
                      </a:cubicBezTo>
                      <a:cubicBezTo>
                        <a:pt x="25057" y="21602"/>
                        <a:pt x="31704" y="26587"/>
                        <a:pt x="36135" y="33233"/>
                      </a:cubicBezTo>
                      <a:cubicBezTo>
                        <a:pt x="34474" y="33787"/>
                        <a:pt x="32812" y="31572"/>
                        <a:pt x="31704" y="30464"/>
                      </a:cubicBezTo>
                      <a:cubicBezTo>
                        <a:pt x="24504" y="23817"/>
                        <a:pt x="17303" y="17171"/>
                        <a:pt x="8995" y="9970"/>
                      </a:cubicBezTo>
                      <a:cubicBezTo>
                        <a:pt x="5117" y="7754"/>
                        <a:pt x="-975" y="4985"/>
                        <a:pt x="13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6" name="Freeform: Shape 205">
                  <a:extLst>
                    <a:ext uri="{FF2B5EF4-FFF2-40B4-BE49-F238E27FC236}">
                      <a16:creationId xmlns:a16="http://schemas.microsoft.com/office/drawing/2014/main" id="{4651E71E-0608-478D-B437-41E7BCF4FFC1}"/>
                    </a:ext>
                  </a:extLst>
                </p:cNvPr>
                <p:cNvSpPr/>
                <p:nvPr/>
              </p:nvSpPr>
              <p:spPr>
                <a:xfrm>
                  <a:off x="6000177" y="2953344"/>
                  <a:ext cx="6646" cy="7200"/>
                </a:xfrm>
                <a:custGeom>
                  <a:avLst/>
                  <a:gdLst>
                    <a:gd name="connsiteX0" fmla="*/ 1108 w 6646"/>
                    <a:gd name="connsiteY0" fmla="*/ 0 h 7200"/>
                    <a:gd name="connsiteX1" fmla="*/ 6647 w 6646"/>
                    <a:gd name="connsiteY1" fmla="*/ 4431 h 7200"/>
                    <a:gd name="connsiteX2" fmla="*/ 6093 w 6646"/>
                    <a:gd name="connsiteY2" fmla="*/ 7201 h 7200"/>
                    <a:gd name="connsiteX3" fmla="*/ 0 w 6646"/>
                    <a:gd name="connsiteY3" fmla="*/ 3877 h 7200"/>
                    <a:gd name="connsiteX4" fmla="*/ 1108 w 6646"/>
                    <a:gd name="connsiteY4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46" h="7200">
                      <a:moveTo>
                        <a:pt x="1108" y="0"/>
                      </a:moveTo>
                      <a:cubicBezTo>
                        <a:pt x="3323" y="1108"/>
                        <a:pt x="4431" y="3323"/>
                        <a:pt x="6647" y="4431"/>
                      </a:cubicBezTo>
                      <a:cubicBezTo>
                        <a:pt x="6647" y="5539"/>
                        <a:pt x="5539" y="5539"/>
                        <a:pt x="6093" y="7201"/>
                      </a:cubicBezTo>
                      <a:cubicBezTo>
                        <a:pt x="3877" y="6093"/>
                        <a:pt x="2216" y="4985"/>
                        <a:pt x="0" y="3877"/>
                      </a:cubicBezTo>
                      <a:cubicBezTo>
                        <a:pt x="554" y="2769"/>
                        <a:pt x="1108" y="1662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7" name="Freeform: Shape 206">
                  <a:extLst>
                    <a:ext uri="{FF2B5EF4-FFF2-40B4-BE49-F238E27FC236}">
                      <a16:creationId xmlns:a16="http://schemas.microsoft.com/office/drawing/2014/main" id="{3BD17C92-5D61-49F3-A6EF-E05C91CE920C}"/>
                    </a:ext>
                  </a:extLst>
                </p:cNvPr>
                <p:cNvSpPr/>
                <p:nvPr/>
              </p:nvSpPr>
              <p:spPr>
                <a:xfrm>
                  <a:off x="6395346" y="2984915"/>
                  <a:ext cx="2277" cy="7200"/>
                </a:xfrm>
                <a:custGeom>
                  <a:avLst/>
                  <a:gdLst>
                    <a:gd name="connsiteX0" fmla="*/ 1969 w 2277"/>
                    <a:gd name="connsiteY0" fmla="*/ 0 h 7200"/>
                    <a:gd name="connsiteX1" fmla="*/ 308 w 2277"/>
                    <a:gd name="connsiteY1" fmla="*/ 7201 h 7200"/>
                    <a:gd name="connsiteX2" fmla="*/ 1969 w 2277"/>
                    <a:gd name="connsiteY2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77" h="7200">
                      <a:moveTo>
                        <a:pt x="1969" y="0"/>
                      </a:moveTo>
                      <a:cubicBezTo>
                        <a:pt x="2523" y="1662"/>
                        <a:pt x="2523" y="7201"/>
                        <a:pt x="308" y="7201"/>
                      </a:cubicBezTo>
                      <a:cubicBezTo>
                        <a:pt x="-246" y="5539"/>
                        <a:pt x="-246" y="554"/>
                        <a:pt x="19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8" name="Freeform: Shape 207">
                  <a:extLst>
                    <a:ext uri="{FF2B5EF4-FFF2-40B4-BE49-F238E27FC236}">
                      <a16:creationId xmlns:a16="http://schemas.microsoft.com/office/drawing/2014/main" id="{67E35E68-C303-4FC4-80C4-E0D32FE9ECCE}"/>
                    </a:ext>
                  </a:extLst>
                </p:cNvPr>
                <p:cNvSpPr/>
                <p:nvPr/>
              </p:nvSpPr>
              <p:spPr>
                <a:xfrm>
                  <a:off x="5880641" y="2947805"/>
                  <a:ext cx="4326" cy="37664"/>
                </a:xfrm>
                <a:custGeom>
                  <a:avLst/>
                  <a:gdLst>
                    <a:gd name="connsiteX0" fmla="*/ 1557 w 4326"/>
                    <a:gd name="connsiteY0" fmla="*/ 0 h 37664"/>
                    <a:gd name="connsiteX1" fmla="*/ 4327 w 4326"/>
                    <a:gd name="connsiteY1" fmla="*/ 2216 h 37664"/>
                    <a:gd name="connsiteX2" fmla="*/ 1003 w 4326"/>
                    <a:gd name="connsiteY2" fmla="*/ 37664 h 37664"/>
                    <a:gd name="connsiteX3" fmla="*/ 1557 w 4326"/>
                    <a:gd name="connsiteY3" fmla="*/ 0 h 37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26" h="37664">
                      <a:moveTo>
                        <a:pt x="1557" y="0"/>
                      </a:moveTo>
                      <a:cubicBezTo>
                        <a:pt x="2665" y="554"/>
                        <a:pt x="3219" y="1662"/>
                        <a:pt x="4327" y="2216"/>
                      </a:cubicBezTo>
                      <a:cubicBezTo>
                        <a:pt x="2665" y="13293"/>
                        <a:pt x="2111" y="26033"/>
                        <a:pt x="1003" y="37664"/>
                      </a:cubicBezTo>
                      <a:cubicBezTo>
                        <a:pt x="-658" y="26587"/>
                        <a:pt x="-104" y="13847"/>
                        <a:pt x="155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9" name="Freeform: Shape 208">
                  <a:extLst>
                    <a:ext uri="{FF2B5EF4-FFF2-40B4-BE49-F238E27FC236}">
                      <a16:creationId xmlns:a16="http://schemas.microsoft.com/office/drawing/2014/main" id="{F3E236C7-6845-4065-99FA-119B714C5B87}"/>
                    </a:ext>
                  </a:extLst>
                </p:cNvPr>
                <p:cNvSpPr/>
                <p:nvPr/>
              </p:nvSpPr>
              <p:spPr>
                <a:xfrm>
                  <a:off x="6007377" y="2959436"/>
                  <a:ext cx="6646" cy="6646"/>
                </a:xfrm>
                <a:custGeom>
                  <a:avLst/>
                  <a:gdLst>
                    <a:gd name="connsiteX0" fmla="*/ 554 w 6646"/>
                    <a:gd name="connsiteY0" fmla="*/ 0 h 6646"/>
                    <a:gd name="connsiteX1" fmla="*/ 6647 w 6646"/>
                    <a:gd name="connsiteY1" fmla="*/ 4985 h 6646"/>
                    <a:gd name="connsiteX2" fmla="*/ 6093 w 6646"/>
                    <a:gd name="connsiteY2" fmla="*/ 6647 h 6646"/>
                    <a:gd name="connsiteX3" fmla="*/ 0 w 6646"/>
                    <a:gd name="connsiteY3" fmla="*/ 1662 h 6646"/>
                    <a:gd name="connsiteX4" fmla="*/ 554 w 6646"/>
                    <a:gd name="connsiteY4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46" h="6646">
                      <a:moveTo>
                        <a:pt x="554" y="0"/>
                      </a:moveTo>
                      <a:cubicBezTo>
                        <a:pt x="2769" y="1108"/>
                        <a:pt x="4431" y="3323"/>
                        <a:pt x="6647" y="4985"/>
                      </a:cubicBezTo>
                      <a:cubicBezTo>
                        <a:pt x="6093" y="5539"/>
                        <a:pt x="6093" y="6093"/>
                        <a:pt x="6093" y="6647"/>
                      </a:cubicBezTo>
                      <a:cubicBezTo>
                        <a:pt x="3877" y="5539"/>
                        <a:pt x="1662" y="3877"/>
                        <a:pt x="0" y="1662"/>
                      </a:cubicBezTo>
                      <a:cubicBezTo>
                        <a:pt x="0" y="554"/>
                        <a:pt x="554" y="554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0" name="Freeform: Shape 209">
                  <a:extLst>
                    <a:ext uri="{FF2B5EF4-FFF2-40B4-BE49-F238E27FC236}">
                      <a16:creationId xmlns:a16="http://schemas.microsoft.com/office/drawing/2014/main" id="{54E8C549-FB57-4923-8CBF-3D2DF1B4133D}"/>
                    </a:ext>
                  </a:extLst>
                </p:cNvPr>
                <p:cNvSpPr/>
                <p:nvPr/>
              </p:nvSpPr>
              <p:spPr>
                <a:xfrm>
                  <a:off x="5828870" y="2946143"/>
                  <a:ext cx="36711" cy="33320"/>
                </a:xfrm>
                <a:custGeom>
                  <a:avLst/>
                  <a:gdLst>
                    <a:gd name="connsiteX0" fmla="*/ 155 w 36711"/>
                    <a:gd name="connsiteY0" fmla="*/ 0 h 33320"/>
                    <a:gd name="connsiteX1" fmla="*/ 28403 w 36711"/>
                    <a:gd name="connsiteY1" fmla="*/ 24371 h 33320"/>
                    <a:gd name="connsiteX2" fmla="*/ 36712 w 36711"/>
                    <a:gd name="connsiteY2" fmla="*/ 33233 h 33320"/>
                    <a:gd name="connsiteX3" fmla="*/ 32281 w 36711"/>
                    <a:gd name="connsiteY3" fmla="*/ 30464 h 33320"/>
                    <a:gd name="connsiteX4" fmla="*/ 709 w 36711"/>
                    <a:gd name="connsiteY4" fmla="*/ 2216 h 33320"/>
                    <a:gd name="connsiteX5" fmla="*/ 155 w 36711"/>
                    <a:gd name="connsiteY5" fmla="*/ 0 h 33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711" h="33320">
                      <a:moveTo>
                        <a:pt x="155" y="0"/>
                      </a:moveTo>
                      <a:cubicBezTo>
                        <a:pt x="9571" y="7201"/>
                        <a:pt x="19541" y="16063"/>
                        <a:pt x="28403" y="24371"/>
                      </a:cubicBezTo>
                      <a:cubicBezTo>
                        <a:pt x="31173" y="27141"/>
                        <a:pt x="35050" y="29356"/>
                        <a:pt x="36712" y="33233"/>
                      </a:cubicBezTo>
                      <a:cubicBezTo>
                        <a:pt x="35050" y="33787"/>
                        <a:pt x="33388" y="31572"/>
                        <a:pt x="32281" y="30464"/>
                      </a:cubicBezTo>
                      <a:cubicBezTo>
                        <a:pt x="22311" y="21602"/>
                        <a:pt x="10679" y="11078"/>
                        <a:pt x="709" y="2216"/>
                      </a:cubicBezTo>
                      <a:cubicBezTo>
                        <a:pt x="709" y="554"/>
                        <a:pt x="-399" y="554"/>
                        <a:pt x="15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8C57CDAD-57B3-46F5-B6BC-41A82FD8B17A}"/>
                    </a:ext>
                  </a:extLst>
                </p:cNvPr>
                <p:cNvSpPr/>
                <p:nvPr/>
              </p:nvSpPr>
              <p:spPr>
                <a:xfrm>
                  <a:off x="5893830" y="2952790"/>
                  <a:ext cx="79096" cy="63784"/>
                </a:xfrm>
                <a:custGeom>
                  <a:avLst/>
                  <a:gdLst>
                    <a:gd name="connsiteX0" fmla="*/ 0 w 79096"/>
                    <a:gd name="connsiteY0" fmla="*/ 0 h 63784"/>
                    <a:gd name="connsiteX1" fmla="*/ 0 w 79096"/>
                    <a:gd name="connsiteY1" fmla="*/ 0 h 63784"/>
                    <a:gd name="connsiteX2" fmla="*/ 71452 w 79096"/>
                    <a:gd name="connsiteY2" fmla="*/ 54835 h 63784"/>
                    <a:gd name="connsiteX3" fmla="*/ 78652 w 79096"/>
                    <a:gd name="connsiteY3" fmla="*/ 63697 h 63784"/>
                    <a:gd name="connsiteX4" fmla="*/ 74221 w 79096"/>
                    <a:gd name="connsiteY4" fmla="*/ 60928 h 63784"/>
                    <a:gd name="connsiteX5" fmla="*/ 0 w 79096"/>
                    <a:gd name="connsiteY5" fmla="*/ 1662 h 63784"/>
                    <a:gd name="connsiteX6" fmla="*/ 0 w 79096"/>
                    <a:gd name="connsiteY6" fmla="*/ 0 h 63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9096" h="63784">
                      <a:moveTo>
                        <a:pt x="0" y="0"/>
                      </a:moveTo>
                      <a:cubicBezTo>
                        <a:pt x="554" y="0"/>
                        <a:pt x="554" y="0"/>
                        <a:pt x="0" y="0"/>
                      </a:cubicBezTo>
                      <a:cubicBezTo>
                        <a:pt x="23263" y="18278"/>
                        <a:pt x="46527" y="38218"/>
                        <a:pt x="71452" y="54835"/>
                      </a:cubicBezTo>
                      <a:cubicBezTo>
                        <a:pt x="74221" y="57051"/>
                        <a:pt x="80868" y="58712"/>
                        <a:pt x="78652" y="63697"/>
                      </a:cubicBezTo>
                      <a:cubicBezTo>
                        <a:pt x="76437" y="64251"/>
                        <a:pt x="75329" y="62036"/>
                        <a:pt x="74221" y="60928"/>
                      </a:cubicBezTo>
                      <a:cubicBezTo>
                        <a:pt x="50404" y="40988"/>
                        <a:pt x="23263" y="21602"/>
                        <a:pt x="0" y="1662"/>
                      </a:cubicBezTo>
                      <a:cubicBezTo>
                        <a:pt x="0" y="1108"/>
                        <a:pt x="0" y="55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2" name="Freeform: Shape 211">
                  <a:extLst>
                    <a:ext uri="{FF2B5EF4-FFF2-40B4-BE49-F238E27FC236}">
                      <a16:creationId xmlns:a16="http://schemas.microsoft.com/office/drawing/2014/main" id="{B1AC37E1-320E-41E9-8EB2-B276B6BD0E2A}"/>
                    </a:ext>
                  </a:extLst>
                </p:cNvPr>
                <p:cNvSpPr/>
                <p:nvPr/>
              </p:nvSpPr>
              <p:spPr>
                <a:xfrm>
                  <a:off x="6399531" y="2994818"/>
                  <a:ext cx="3983" cy="6713"/>
                </a:xfrm>
                <a:custGeom>
                  <a:avLst/>
                  <a:gdLst>
                    <a:gd name="connsiteX0" fmla="*/ 3877 w 3983"/>
                    <a:gd name="connsiteY0" fmla="*/ 5052 h 6713"/>
                    <a:gd name="connsiteX1" fmla="*/ 554 w 3983"/>
                    <a:gd name="connsiteY1" fmla="*/ 6714 h 6713"/>
                    <a:gd name="connsiteX2" fmla="*/ 0 w 3983"/>
                    <a:gd name="connsiteY2" fmla="*/ 1729 h 6713"/>
                    <a:gd name="connsiteX3" fmla="*/ 3877 w 3983"/>
                    <a:gd name="connsiteY3" fmla="*/ 5052 h 67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83" h="6713">
                      <a:moveTo>
                        <a:pt x="3877" y="5052"/>
                      </a:moveTo>
                      <a:cubicBezTo>
                        <a:pt x="2769" y="5606"/>
                        <a:pt x="1108" y="5606"/>
                        <a:pt x="554" y="6714"/>
                      </a:cubicBezTo>
                      <a:cubicBezTo>
                        <a:pt x="0" y="5606"/>
                        <a:pt x="0" y="3391"/>
                        <a:pt x="0" y="1729"/>
                      </a:cubicBezTo>
                      <a:cubicBezTo>
                        <a:pt x="2769" y="-1594"/>
                        <a:pt x="4431" y="67"/>
                        <a:pt x="3877" y="50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3" name="Freeform: Shape 212">
                  <a:extLst>
                    <a:ext uri="{FF2B5EF4-FFF2-40B4-BE49-F238E27FC236}">
                      <a16:creationId xmlns:a16="http://schemas.microsoft.com/office/drawing/2014/main" id="{FA3694F5-C175-48AA-8CC8-0698CEEE9331}"/>
                    </a:ext>
                  </a:extLst>
                </p:cNvPr>
                <p:cNvSpPr/>
                <p:nvPr/>
              </p:nvSpPr>
              <p:spPr>
                <a:xfrm>
                  <a:off x="6395100" y="2997101"/>
                  <a:ext cx="2215" cy="6092"/>
                </a:xfrm>
                <a:custGeom>
                  <a:avLst/>
                  <a:gdLst>
                    <a:gd name="connsiteX0" fmla="*/ 1108 w 2215"/>
                    <a:gd name="connsiteY0" fmla="*/ 0 h 6092"/>
                    <a:gd name="connsiteX1" fmla="*/ 2216 w 2215"/>
                    <a:gd name="connsiteY1" fmla="*/ 5539 h 6092"/>
                    <a:gd name="connsiteX2" fmla="*/ 554 w 2215"/>
                    <a:gd name="connsiteY2" fmla="*/ 6093 h 6092"/>
                    <a:gd name="connsiteX3" fmla="*/ 0 w 2215"/>
                    <a:gd name="connsiteY3" fmla="*/ 1108 h 6092"/>
                    <a:gd name="connsiteX4" fmla="*/ 1108 w 2215"/>
                    <a:gd name="connsiteY4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15" h="6092">
                      <a:moveTo>
                        <a:pt x="1108" y="0"/>
                      </a:moveTo>
                      <a:cubicBezTo>
                        <a:pt x="2769" y="554"/>
                        <a:pt x="1662" y="3877"/>
                        <a:pt x="2216" y="5539"/>
                      </a:cubicBezTo>
                      <a:cubicBezTo>
                        <a:pt x="1108" y="5539"/>
                        <a:pt x="1108" y="6093"/>
                        <a:pt x="554" y="6093"/>
                      </a:cubicBezTo>
                      <a:cubicBezTo>
                        <a:pt x="0" y="4431"/>
                        <a:pt x="0" y="3323"/>
                        <a:pt x="0" y="1108"/>
                      </a:cubicBezTo>
                      <a:cubicBezTo>
                        <a:pt x="0" y="554"/>
                        <a:pt x="1108" y="554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4" name="Freeform: Shape 213">
                  <a:extLst>
                    <a:ext uri="{FF2B5EF4-FFF2-40B4-BE49-F238E27FC236}">
                      <a16:creationId xmlns:a16="http://schemas.microsoft.com/office/drawing/2014/main" id="{5B667A24-AC18-463C-A048-2043A5FCFF7D}"/>
                    </a:ext>
                  </a:extLst>
                </p:cNvPr>
                <p:cNvSpPr/>
                <p:nvPr/>
              </p:nvSpPr>
              <p:spPr>
                <a:xfrm>
                  <a:off x="6400085" y="3002640"/>
                  <a:ext cx="3546" cy="2215"/>
                </a:xfrm>
                <a:custGeom>
                  <a:avLst/>
                  <a:gdLst>
                    <a:gd name="connsiteX0" fmla="*/ 3323 w 3546"/>
                    <a:gd name="connsiteY0" fmla="*/ 0 h 2215"/>
                    <a:gd name="connsiteX1" fmla="*/ 0 w 3546"/>
                    <a:gd name="connsiteY1" fmla="*/ 2216 h 2215"/>
                    <a:gd name="connsiteX2" fmla="*/ 3323 w 3546"/>
                    <a:gd name="connsiteY2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46" h="2215">
                      <a:moveTo>
                        <a:pt x="3323" y="0"/>
                      </a:moveTo>
                      <a:cubicBezTo>
                        <a:pt x="4431" y="1108"/>
                        <a:pt x="1108" y="1662"/>
                        <a:pt x="0" y="2216"/>
                      </a:cubicBezTo>
                      <a:cubicBezTo>
                        <a:pt x="554" y="554"/>
                        <a:pt x="2769" y="1108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5" name="Freeform: Shape 214">
                  <a:extLst>
                    <a:ext uri="{FF2B5EF4-FFF2-40B4-BE49-F238E27FC236}">
                      <a16:creationId xmlns:a16="http://schemas.microsoft.com/office/drawing/2014/main" id="{63C64338-BA82-4912-989D-C1AC9101C16E}"/>
                    </a:ext>
                  </a:extLst>
                </p:cNvPr>
                <p:cNvSpPr/>
                <p:nvPr/>
              </p:nvSpPr>
              <p:spPr>
                <a:xfrm>
                  <a:off x="6400085" y="3006517"/>
                  <a:ext cx="4431" cy="2769"/>
                </a:xfrm>
                <a:custGeom>
                  <a:avLst/>
                  <a:gdLst>
                    <a:gd name="connsiteX0" fmla="*/ 4431 w 4431"/>
                    <a:gd name="connsiteY0" fmla="*/ 0 h 2769"/>
                    <a:gd name="connsiteX1" fmla="*/ 0 w 4431"/>
                    <a:gd name="connsiteY1" fmla="*/ 2769 h 2769"/>
                    <a:gd name="connsiteX2" fmla="*/ 4431 w 4431"/>
                    <a:gd name="connsiteY2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2769">
                      <a:moveTo>
                        <a:pt x="4431" y="0"/>
                      </a:moveTo>
                      <a:cubicBezTo>
                        <a:pt x="3877" y="2216"/>
                        <a:pt x="1662" y="1662"/>
                        <a:pt x="0" y="2769"/>
                      </a:cubicBezTo>
                      <a:cubicBezTo>
                        <a:pt x="554" y="554"/>
                        <a:pt x="2769" y="554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6" name="Freeform: Shape 215">
                  <a:extLst>
                    <a:ext uri="{FF2B5EF4-FFF2-40B4-BE49-F238E27FC236}">
                      <a16:creationId xmlns:a16="http://schemas.microsoft.com/office/drawing/2014/main" id="{A714DF06-AF77-4C99-9820-219954B06496}"/>
                    </a:ext>
                  </a:extLst>
                </p:cNvPr>
                <p:cNvSpPr/>
                <p:nvPr/>
              </p:nvSpPr>
              <p:spPr>
                <a:xfrm>
                  <a:off x="6400639" y="3008733"/>
                  <a:ext cx="4214" cy="2878"/>
                </a:xfrm>
                <a:custGeom>
                  <a:avLst/>
                  <a:gdLst>
                    <a:gd name="connsiteX0" fmla="*/ 3877 w 4214"/>
                    <a:gd name="connsiteY0" fmla="*/ 0 h 2878"/>
                    <a:gd name="connsiteX1" fmla="*/ 0 w 4214"/>
                    <a:gd name="connsiteY1" fmla="*/ 2769 h 2878"/>
                    <a:gd name="connsiteX2" fmla="*/ 3877 w 4214"/>
                    <a:gd name="connsiteY2" fmla="*/ 0 h 2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214" h="2878">
                      <a:moveTo>
                        <a:pt x="3877" y="0"/>
                      </a:moveTo>
                      <a:cubicBezTo>
                        <a:pt x="5539" y="1662"/>
                        <a:pt x="554" y="3323"/>
                        <a:pt x="0" y="2769"/>
                      </a:cubicBezTo>
                      <a:cubicBezTo>
                        <a:pt x="554" y="1108"/>
                        <a:pt x="2769" y="1108"/>
                        <a:pt x="38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7" name="Freeform: Shape 216">
                  <a:extLst>
                    <a:ext uri="{FF2B5EF4-FFF2-40B4-BE49-F238E27FC236}">
                      <a16:creationId xmlns:a16="http://schemas.microsoft.com/office/drawing/2014/main" id="{4E1821A4-8919-449E-89E4-21BA9A651324}"/>
                    </a:ext>
                  </a:extLst>
                </p:cNvPr>
                <p:cNvSpPr/>
                <p:nvPr/>
              </p:nvSpPr>
              <p:spPr>
                <a:xfrm>
                  <a:off x="6401149" y="3013427"/>
                  <a:ext cx="4474" cy="3613"/>
                </a:xfrm>
                <a:custGeom>
                  <a:avLst/>
                  <a:gdLst>
                    <a:gd name="connsiteX0" fmla="*/ 4474 w 4474"/>
                    <a:gd name="connsiteY0" fmla="*/ 1398 h 3613"/>
                    <a:gd name="connsiteX1" fmla="*/ 43 w 4474"/>
                    <a:gd name="connsiteY1" fmla="*/ 3614 h 3613"/>
                    <a:gd name="connsiteX2" fmla="*/ 4474 w 4474"/>
                    <a:gd name="connsiteY2" fmla="*/ 1398 h 3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74" h="3613">
                      <a:moveTo>
                        <a:pt x="4474" y="1398"/>
                      </a:moveTo>
                      <a:cubicBezTo>
                        <a:pt x="3920" y="3060"/>
                        <a:pt x="1705" y="3060"/>
                        <a:pt x="43" y="3614"/>
                      </a:cubicBezTo>
                      <a:cubicBezTo>
                        <a:pt x="-511" y="290"/>
                        <a:pt x="4474" y="-1371"/>
                        <a:pt x="4474" y="13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1FDC4529-424B-46BB-A0E4-05D6B038AD90}"/>
                    </a:ext>
                  </a:extLst>
                </p:cNvPr>
                <p:cNvSpPr/>
                <p:nvPr/>
              </p:nvSpPr>
              <p:spPr>
                <a:xfrm>
                  <a:off x="6398423" y="3015933"/>
                  <a:ext cx="1107" cy="2215"/>
                </a:xfrm>
                <a:custGeom>
                  <a:avLst/>
                  <a:gdLst>
                    <a:gd name="connsiteX0" fmla="*/ 0 w 1107"/>
                    <a:gd name="connsiteY0" fmla="*/ 0 h 2215"/>
                    <a:gd name="connsiteX1" fmla="*/ 1108 w 1107"/>
                    <a:gd name="connsiteY1" fmla="*/ 2216 h 2215"/>
                    <a:gd name="connsiteX2" fmla="*/ 0 w 1107"/>
                    <a:gd name="connsiteY2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07" h="2215">
                      <a:moveTo>
                        <a:pt x="0" y="0"/>
                      </a:moveTo>
                      <a:cubicBezTo>
                        <a:pt x="1108" y="0"/>
                        <a:pt x="1108" y="1108"/>
                        <a:pt x="1108" y="2216"/>
                      </a:cubicBezTo>
                      <a:cubicBezTo>
                        <a:pt x="0" y="2216"/>
                        <a:pt x="554" y="55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71D2916F-6593-4554-947E-E4864B7C6D37}"/>
                    </a:ext>
                  </a:extLst>
                </p:cNvPr>
                <p:cNvSpPr/>
                <p:nvPr/>
              </p:nvSpPr>
              <p:spPr>
                <a:xfrm>
                  <a:off x="6007931" y="2989522"/>
                  <a:ext cx="9970" cy="5363"/>
                </a:xfrm>
                <a:custGeom>
                  <a:avLst/>
                  <a:gdLst>
                    <a:gd name="connsiteX0" fmla="*/ 9970 w 9970"/>
                    <a:gd name="connsiteY0" fmla="*/ 3148 h 5363"/>
                    <a:gd name="connsiteX1" fmla="*/ 3323 w 9970"/>
                    <a:gd name="connsiteY1" fmla="*/ 5363 h 5363"/>
                    <a:gd name="connsiteX2" fmla="*/ 0 w 9970"/>
                    <a:gd name="connsiteY2" fmla="*/ 2594 h 5363"/>
                    <a:gd name="connsiteX3" fmla="*/ 9970 w 9970"/>
                    <a:gd name="connsiteY3" fmla="*/ 3148 h 5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70" h="5363">
                      <a:moveTo>
                        <a:pt x="9970" y="3148"/>
                      </a:moveTo>
                      <a:cubicBezTo>
                        <a:pt x="7201" y="3148"/>
                        <a:pt x="5539" y="4810"/>
                        <a:pt x="3323" y="5363"/>
                      </a:cubicBezTo>
                      <a:cubicBezTo>
                        <a:pt x="1662" y="4810"/>
                        <a:pt x="0" y="4256"/>
                        <a:pt x="0" y="2594"/>
                      </a:cubicBezTo>
                      <a:cubicBezTo>
                        <a:pt x="3323" y="1486"/>
                        <a:pt x="7754" y="-2945"/>
                        <a:pt x="9970" y="314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B12BD4A2-A6B9-4C15-9CDF-11615A2966BC}"/>
                    </a:ext>
                  </a:extLst>
                </p:cNvPr>
                <p:cNvSpPr/>
                <p:nvPr/>
              </p:nvSpPr>
              <p:spPr>
                <a:xfrm>
                  <a:off x="6402300" y="3020918"/>
                  <a:ext cx="4607" cy="2574"/>
                </a:xfrm>
                <a:custGeom>
                  <a:avLst/>
                  <a:gdLst>
                    <a:gd name="connsiteX0" fmla="*/ 4431 w 4607"/>
                    <a:gd name="connsiteY0" fmla="*/ 0 h 2574"/>
                    <a:gd name="connsiteX1" fmla="*/ 0 w 4607"/>
                    <a:gd name="connsiteY1" fmla="*/ 2216 h 2574"/>
                    <a:gd name="connsiteX2" fmla="*/ 4431 w 4607"/>
                    <a:gd name="connsiteY2" fmla="*/ 0 h 2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607" h="2574">
                      <a:moveTo>
                        <a:pt x="4431" y="0"/>
                      </a:moveTo>
                      <a:cubicBezTo>
                        <a:pt x="5539" y="1662"/>
                        <a:pt x="1108" y="3323"/>
                        <a:pt x="0" y="2216"/>
                      </a:cubicBezTo>
                      <a:cubicBezTo>
                        <a:pt x="1108" y="1108"/>
                        <a:pt x="3323" y="1662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FAA6ED4C-8DD5-4C00-9DB1-920958BB5F12}"/>
                    </a:ext>
                  </a:extLst>
                </p:cNvPr>
                <p:cNvSpPr/>
                <p:nvPr/>
              </p:nvSpPr>
              <p:spPr>
                <a:xfrm>
                  <a:off x="6012362" y="2994061"/>
                  <a:ext cx="8862" cy="3785"/>
                </a:xfrm>
                <a:custGeom>
                  <a:avLst/>
                  <a:gdLst>
                    <a:gd name="connsiteX0" fmla="*/ 8862 w 8862"/>
                    <a:gd name="connsiteY0" fmla="*/ 825 h 3785"/>
                    <a:gd name="connsiteX1" fmla="*/ 0 w 8862"/>
                    <a:gd name="connsiteY1" fmla="*/ 3040 h 3785"/>
                    <a:gd name="connsiteX2" fmla="*/ 8862 w 8862"/>
                    <a:gd name="connsiteY2" fmla="*/ 825 h 3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62" h="3785">
                      <a:moveTo>
                        <a:pt x="8862" y="825"/>
                      </a:moveTo>
                      <a:cubicBezTo>
                        <a:pt x="6647" y="1932"/>
                        <a:pt x="2769" y="5256"/>
                        <a:pt x="0" y="3040"/>
                      </a:cubicBezTo>
                      <a:cubicBezTo>
                        <a:pt x="2769" y="1378"/>
                        <a:pt x="6647" y="-1391"/>
                        <a:pt x="8862" y="8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2" name="Freeform: Shape 221">
                  <a:extLst>
                    <a:ext uri="{FF2B5EF4-FFF2-40B4-BE49-F238E27FC236}">
                      <a16:creationId xmlns:a16="http://schemas.microsoft.com/office/drawing/2014/main" id="{5C00165D-FF06-4AF1-8F93-72B5BE2B872C}"/>
                    </a:ext>
                  </a:extLst>
                </p:cNvPr>
                <p:cNvSpPr/>
                <p:nvPr/>
              </p:nvSpPr>
              <p:spPr>
                <a:xfrm>
                  <a:off x="5871674" y="2983193"/>
                  <a:ext cx="4168" cy="6707"/>
                </a:xfrm>
                <a:custGeom>
                  <a:avLst/>
                  <a:gdLst>
                    <a:gd name="connsiteX0" fmla="*/ 0 w 4168"/>
                    <a:gd name="connsiteY0" fmla="*/ 61 h 6707"/>
                    <a:gd name="connsiteX1" fmla="*/ 3877 w 4168"/>
                    <a:gd name="connsiteY1" fmla="*/ 6707 h 6707"/>
                    <a:gd name="connsiteX2" fmla="*/ 0 w 4168"/>
                    <a:gd name="connsiteY2" fmla="*/ 61 h 6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168" h="6707">
                      <a:moveTo>
                        <a:pt x="0" y="61"/>
                      </a:moveTo>
                      <a:cubicBezTo>
                        <a:pt x="2769" y="-493"/>
                        <a:pt x="4985" y="2830"/>
                        <a:pt x="3877" y="6707"/>
                      </a:cubicBezTo>
                      <a:cubicBezTo>
                        <a:pt x="1108" y="5600"/>
                        <a:pt x="0" y="3384"/>
                        <a:pt x="0" y="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3" name="Freeform: Shape 222">
                  <a:extLst>
                    <a:ext uri="{FF2B5EF4-FFF2-40B4-BE49-F238E27FC236}">
                      <a16:creationId xmlns:a16="http://schemas.microsoft.com/office/drawing/2014/main" id="{22C11954-C2FF-4693-A76B-A6661FDC34B2}"/>
                    </a:ext>
                  </a:extLst>
                </p:cNvPr>
                <p:cNvSpPr/>
                <p:nvPr/>
              </p:nvSpPr>
              <p:spPr>
                <a:xfrm>
                  <a:off x="5983560" y="2993224"/>
                  <a:ext cx="3551" cy="7200"/>
                </a:xfrm>
                <a:custGeom>
                  <a:avLst/>
                  <a:gdLst>
                    <a:gd name="connsiteX0" fmla="*/ 3323 w 3551"/>
                    <a:gd name="connsiteY0" fmla="*/ 0 h 7200"/>
                    <a:gd name="connsiteX1" fmla="*/ 1662 w 3551"/>
                    <a:gd name="connsiteY1" fmla="*/ 7201 h 7200"/>
                    <a:gd name="connsiteX2" fmla="*/ 0 w 3551"/>
                    <a:gd name="connsiteY2" fmla="*/ 4985 h 7200"/>
                    <a:gd name="connsiteX3" fmla="*/ 3323 w 3551"/>
                    <a:gd name="connsiteY3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51" h="7200">
                      <a:moveTo>
                        <a:pt x="3323" y="0"/>
                      </a:moveTo>
                      <a:cubicBezTo>
                        <a:pt x="4431" y="2216"/>
                        <a:pt x="1108" y="4431"/>
                        <a:pt x="1662" y="7201"/>
                      </a:cubicBezTo>
                      <a:cubicBezTo>
                        <a:pt x="1108" y="6647"/>
                        <a:pt x="554" y="6093"/>
                        <a:pt x="0" y="4985"/>
                      </a:cubicBezTo>
                      <a:cubicBezTo>
                        <a:pt x="1108" y="3323"/>
                        <a:pt x="2769" y="1662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4" name="Freeform: Shape 223">
                  <a:extLst>
                    <a:ext uri="{FF2B5EF4-FFF2-40B4-BE49-F238E27FC236}">
                      <a16:creationId xmlns:a16="http://schemas.microsoft.com/office/drawing/2014/main" id="{7C9E9B43-0204-437A-9375-BABD00DA65E7}"/>
                    </a:ext>
                  </a:extLst>
                </p:cNvPr>
                <p:cNvSpPr/>
                <p:nvPr/>
              </p:nvSpPr>
              <p:spPr>
                <a:xfrm>
                  <a:off x="6017347" y="2997877"/>
                  <a:ext cx="9416" cy="3544"/>
                </a:xfrm>
                <a:custGeom>
                  <a:avLst/>
                  <a:gdLst>
                    <a:gd name="connsiteX0" fmla="*/ 9416 w 9416"/>
                    <a:gd name="connsiteY0" fmla="*/ 1439 h 3544"/>
                    <a:gd name="connsiteX1" fmla="*/ 0 w 9416"/>
                    <a:gd name="connsiteY1" fmla="*/ 2547 h 3544"/>
                    <a:gd name="connsiteX2" fmla="*/ 9416 w 9416"/>
                    <a:gd name="connsiteY2" fmla="*/ 1439 h 3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416" h="3544">
                      <a:moveTo>
                        <a:pt x="9416" y="1439"/>
                      </a:moveTo>
                      <a:cubicBezTo>
                        <a:pt x="6093" y="1439"/>
                        <a:pt x="2769" y="5316"/>
                        <a:pt x="0" y="2547"/>
                      </a:cubicBezTo>
                      <a:cubicBezTo>
                        <a:pt x="2216" y="1439"/>
                        <a:pt x="6647" y="-1884"/>
                        <a:pt x="9416" y="14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5" name="Freeform: Shape 224">
                  <a:extLst>
                    <a:ext uri="{FF2B5EF4-FFF2-40B4-BE49-F238E27FC236}">
                      <a16:creationId xmlns:a16="http://schemas.microsoft.com/office/drawing/2014/main" id="{8CDEC04D-3003-4CFE-AA01-A5ED4EB37568}"/>
                    </a:ext>
                  </a:extLst>
                </p:cNvPr>
                <p:cNvSpPr/>
                <p:nvPr/>
              </p:nvSpPr>
              <p:spPr>
                <a:xfrm>
                  <a:off x="6021778" y="3000424"/>
                  <a:ext cx="7754" cy="4518"/>
                </a:xfrm>
                <a:custGeom>
                  <a:avLst/>
                  <a:gdLst>
                    <a:gd name="connsiteX0" fmla="*/ 5539 w 7754"/>
                    <a:gd name="connsiteY0" fmla="*/ 0 h 4518"/>
                    <a:gd name="connsiteX1" fmla="*/ 7754 w 7754"/>
                    <a:gd name="connsiteY1" fmla="*/ 1662 h 4518"/>
                    <a:gd name="connsiteX2" fmla="*/ 0 w 7754"/>
                    <a:gd name="connsiteY2" fmla="*/ 4431 h 4518"/>
                    <a:gd name="connsiteX3" fmla="*/ 5539 w 7754"/>
                    <a:gd name="connsiteY3" fmla="*/ 0 h 45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754" h="4518">
                      <a:moveTo>
                        <a:pt x="5539" y="0"/>
                      </a:moveTo>
                      <a:cubicBezTo>
                        <a:pt x="6647" y="0"/>
                        <a:pt x="6093" y="1662"/>
                        <a:pt x="7754" y="1662"/>
                      </a:cubicBezTo>
                      <a:cubicBezTo>
                        <a:pt x="5539" y="2769"/>
                        <a:pt x="2216" y="4985"/>
                        <a:pt x="0" y="4431"/>
                      </a:cubicBezTo>
                      <a:cubicBezTo>
                        <a:pt x="1108" y="1662"/>
                        <a:pt x="4985" y="2216"/>
                        <a:pt x="55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6" name="Freeform: Shape 225">
                  <a:extLst>
                    <a:ext uri="{FF2B5EF4-FFF2-40B4-BE49-F238E27FC236}">
                      <a16:creationId xmlns:a16="http://schemas.microsoft.com/office/drawing/2014/main" id="{78F91D5E-157C-41E1-8DBC-C773E85C4EB2}"/>
                    </a:ext>
                  </a:extLst>
                </p:cNvPr>
                <p:cNvSpPr/>
                <p:nvPr/>
              </p:nvSpPr>
              <p:spPr>
                <a:xfrm>
                  <a:off x="5992864" y="2999870"/>
                  <a:ext cx="68240" cy="84744"/>
                </a:xfrm>
                <a:custGeom>
                  <a:avLst/>
                  <a:gdLst>
                    <a:gd name="connsiteX0" fmla="*/ 8420 w 68240"/>
                    <a:gd name="connsiteY0" fmla="*/ 0 h 84744"/>
                    <a:gd name="connsiteX1" fmla="*/ 68240 w 68240"/>
                    <a:gd name="connsiteY1" fmla="*/ 48188 h 84744"/>
                    <a:gd name="connsiteX2" fmla="*/ 56055 w 68240"/>
                    <a:gd name="connsiteY2" fmla="*/ 84745 h 84744"/>
                    <a:gd name="connsiteX3" fmla="*/ 47192 w 68240"/>
                    <a:gd name="connsiteY3" fmla="*/ 76991 h 84744"/>
                    <a:gd name="connsiteX4" fmla="*/ 49962 w 68240"/>
                    <a:gd name="connsiteY4" fmla="*/ 55943 h 84744"/>
                    <a:gd name="connsiteX5" fmla="*/ 44977 w 68240"/>
                    <a:gd name="connsiteY5" fmla="*/ 74221 h 84744"/>
                    <a:gd name="connsiteX6" fmla="*/ 40546 w 68240"/>
                    <a:gd name="connsiteY6" fmla="*/ 70898 h 84744"/>
                    <a:gd name="connsiteX7" fmla="*/ 42207 w 68240"/>
                    <a:gd name="connsiteY7" fmla="*/ 56497 h 84744"/>
                    <a:gd name="connsiteX8" fmla="*/ 38884 w 68240"/>
                    <a:gd name="connsiteY8" fmla="*/ 69236 h 84744"/>
                    <a:gd name="connsiteX9" fmla="*/ 34453 w 68240"/>
                    <a:gd name="connsiteY9" fmla="*/ 65913 h 84744"/>
                    <a:gd name="connsiteX10" fmla="*/ 36115 w 68240"/>
                    <a:gd name="connsiteY10" fmla="*/ 58712 h 84744"/>
                    <a:gd name="connsiteX11" fmla="*/ 33899 w 68240"/>
                    <a:gd name="connsiteY11" fmla="*/ 65359 h 84744"/>
                    <a:gd name="connsiteX12" fmla="*/ 25037 w 68240"/>
                    <a:gd name="connsiteY12" fmla="*/ 58158 h 84744"/>
                    <a:gd name="connsiteX13" fmla="*/ 31130 w 68240"/>
                    <a:gd name="connsiteY13" fmla="*/ 35449 h 84744"/>
                    <a:gd name="connsiteX14" fmla="*/ 22821 w 68240"/>
                    <a:gd name="connsiteY14" fmla="*/ 55943 h 84744"/>
                    <a:gd name="connsiteX15" fmla="*/ 12297 w 68240"/>
                    <a:gd name="connsiteY15" fmla="*/ 48188 h 84744"/>
                    <a:gd name="connsiteX16" fmla="*/ 17282 w 68240"/>
                    <a:gd name="connsiteY16" fmla="*/ 24925 h 84744"/>
                    <a:gd name="connsiteX17" fmla="*/ 10082 w 68240"/>
                    <a:gd name="connsiteY17" fmla="*/ 45973 h 84744"/>
                    <a:gd name="connsiteX18" fmla="*/ 6205 w 68240"/>
                    <a:gd name="connsiteY18" fmla="*/ 43757 h 84744"/>
                    <a:gd name="connsiteX19" fmla="*/ 15067 w 68240"/>
                    <a:gd name="connsiteY19" fmla="*/ 9970 h 84744"/>
                    <a:gd name="connsiteX20" fmla="*/ 2881 w 68240"/>
                    <a:gd name="connsiteY20" fmla="*/ 49296 h 84744"/>
                    <a:gd name="connsiteX21" fmla="*/ 1220 w 68240"/>
                    <a:gd name="connsiteY21" fmla="*/ 49850 h 84744"/>
                    <a:gd name="connsiteX22" fmla="*/ 1220 w 68240"/>
                    <a:gd name="connsiteY22" fmla="*/ 68682 h 84744"/>
                    <a:gd name="connsiteX23" fmla="*/ 8420 w 68240"/>
                    <a:gd name="connsiteY23" fmla="*/ 0 h 84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68240" h="84744">
                      <a:moveTo>
                        <a:pt x="8420" y="0"/>
                      </a:moveTo>
                      <a:cubicBezTo>
                        <a:pt x="28914" y="15509"/>
                        <a:pt x="48300" y="32126"/>
                        <a:pt x="68240" y="48188"/>
                      </a:cubicBezTo>
                      <a:cubicBezTo>
                        <a:pt x="63255" y="59266"/>
                        <a:pt x="58824" y="71452"/>
                        <a:pt x="56055" y="84745"/>
                      </a:cubicBezTo>
                      <a:cubicBezTo>
                        <a:pt x="53285" y="81976"/>
                        <a:pt x="50516" y="79206"/>
                        <a:pt x="47192" y="76991"/>
                      </a:cubicBezTo>
                      <a:cubicBezTo>
                        <a:pt x="47192" y="69236"/>
                        <a:pt x="50516" y="62589"/>
                        <a:pt x="49962" y="55943"/>
                      </a:cubicBezTo>
                      <a:cubicBezTo>
                        <a:pt x="47192" y="60374"/>
                        <a:pt x="46085" y="67574"/>
                        <a:pt x="44977" y="74221"/>
                      </a:cubicBezTo>
                      <a:cubicBezTo>
                        <a:pt x="42761" y="73667"/>
                        <a:pt x="42207" y="72006"/>
                        <a:pt x="40546" y="70898"/>
                      </a:cubicBezTo>
                      <a:cubicBezTo>
                        <a:pt x="40546" y="65359"/>
                        <a:pt x="42761" y="60374"/>
                        <a:pt x="42207" y="56497"/>
                      </a:cubicBezTo>
                      <a:cubicBezTo>
                        <a:pt x="39992" y="59266"/>
                        <a:pt x="39992" y="64805"/>
                        <a:pt x="38884" y="69236"/>
                      </a:cubicBezTo>
                      <a:cubicBezTo>
                        <a:pt x="36668" y="68682"/>
                        <a:pt x="36115" y="67021"/>
                        <a:pt x="34453" y="65913"/>
                      </a:cubicBezTo>
                      <a:cubicBezTo>
                        <a:pt x="35007" y="63697"/>
                        <a:pt x="35561" y="61482"/>
                        <a:pt x="36115" y="58712"/>
                      </a:cubicBezTo>
                      <a:cubicBezTo>
                        <a:pt x="34453" y="59820"/>
                        <a:pt x="34453" y="63143"/>
                        <a:pt x="33899" y="65359"/>
                      </a:cubicBezTo>
                      <a:cubicBezTo>
                        <a:pt x="31130" y="63143"/>
                        <a:pt x="27806" y="60374"/>
                        <a:pt x="25037" y="58158"/>
                      </a:cubicBezTo>
                      <a:cubicBezTo>
                        <a:pt x="25591" y="48742"/>
                        <a:pt x="28914" y="42649"/>
                        <a:pt x="31130" y="35449"/>
                      </a:cubicBezTo>
                      <a:cubicBezTo>
                        <a:pt x="25591" y="39326"/>
                        <a:pt x="24483" y="47634"/>
                        <a:pt x="22821" y="55943"/>
                      </a:cubicBezTo>
                      <a:cubicBezTo>
                        <a:pt x="18944" y="53727"/>
                        <a:pt x="16175" y="50404"/>
                        <a:pt x="12297" y="48188"/>
                      </a:cubicBezTo>
                      <a:cubicBezTo>
                        <a:pt x="12851" y="39326"/>
                        <a:pt x="15067" y="32126"/>
                        <a:pt x="17282" y="24925"/>
                      </a:cubicBezTo>
                      <a:cubicBezTo>
                        <a:pt x="12851" y="27141"/>
                        <a:pt x="11743" y="38772"/>
                        <a:pt x="10082" y="45973"/>
                      </a:cubicBezTo>
                      <a:cubicBezTo>
                        <a:pt x="8420" y="45973"/>
                        <a:pt x="7866" y="44311"/>
                        <a:pt x="6205" y="43757"/>
                      </a:cubicBezTo>
                      <a:cubicBezTo>
                        <a:pt x="7312" y="30464"/>
                        <a:pt x="11743" y="21048"/>
                        <a:pt x="15067" y="9970"/>
                      </a:cubicBezTo>
                      <a:cubicBezTo>
                        <a:pt x="7312" y="18832"/>
                        <a:pt x="5097" y="33787"/>
                        <a:pt x="2881" y="49296"/>
                      </a:cubicBezTo>
                      <a:cubicBezTo>
                        <a:pt x="2881" y="50958"/>
                        <a:pt x="1773" y="49296"/>
                        <a:pt x="1220" y="49850"/>
                      </a:cubicBezTo>
                      <a:cubicBezTo>
                        <a:pt x="3435" y="53727"/>
                        <a:pt x="2327" y="64805"/>
                        <a:pt x="1220" y="68682"/>
                      </a:cubicBezTo>
                      <a:cubicBezTo>
                        <a:pt x="-3212" y="45419"/>
                        <a:pt x="5651" y="22156"/>
                        <a:pt x="84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7" name="Freeform: Shape 226">
                  <a:extLst>
                    <a:ext uri="{FF2B5EF4-FFF2-40B4-BE49-F238E27FC236}">
                      <a16:creationId xmlns:a16="http://schemas.microsoft.com/office/drawing/2014/main" id="{952DCA41-96DF-4D6C-ABC5-FAFD9169CAD1}"/>
                    </a:ext>
                  </a:extLst>
                </p:cNvPr>
                <p:cNvSpPr/>
                <p:nvPr/>
              </p:nvSpPr>
              <p:spPr>
                <a:xfrm>
                  <a:off x="5974698" y="2999870"/>
                  <a:ext cx="10523" cy="76436"/>
                </a:xfrm>
                <a:custGeom>
                  <a:avLst/>
                  <a:gdLst>
                    <a:gd name="connsiteX0" fmla="*/ 7201 w 10523"/>
                    <a:gd name="connsiteY0" fmla="*/ 0 h 76436"/>
                    <a:gd name="connsiteX1" fmla="*/ 10524 w 10523"/>
                    <a:gd name="connsiteY1" fmla="*/ 2216 h 76436"/>
                    <a:gd name="connsiteX2" fmla="*/ 4431 w 10523"/>
                    <a:gd name="connsiteY2" fmla="*/ 33233 h 76436"/>
                    <a:gd name="connsiteX3" fmla="*/ 2769 w 10523"/>
                    <a:gd name="connsiteY3" fmla="*/ 76437 h 76436"/>
                    <a:gd name="connsiteX4" fmla="*/ 554 w 10523"/>
                    <a:gd name="connsiteY4" fmla="*/ 65359 h 76436"/>
                    <a:gd name="connsiteX5" fmla="*/ 2216 w 10523"/>
                    <a:gd name="connsiteY5" fmla="*/ 64805 h 76436"/>
                    <a:gd name="connsiteX6" fmla="*/ 0 w 10523"/>
                    <a:gd name="connsiteY6" fmla="*/ 55389 h 76436"/>
                    <a:gd name="connsiteX7" fmla="*/ 2216 w 10523"/>
                    <a:gd name="connsiteY7" fmla="*/ 55389 h 76436"/>
                    <a:gd name="connsiteX8" fmla="*/ 2216 w 10523"/>
                    <a:gd name="connsiteY8" fmla="*/ 24925 h 76436"/>
                    <a:gd name="connsiteX9" fmla="*/ 3877 w 10523"/>
                    <a:gd name="connsiteY9" fmla="*/ 24371 h 76436"/>
                    <a:gd name="connsiteX10" fmla="*/ 4431 w 10523"/>
                    <a:gd name="connsiteY10" fmla="*/ 16617 h 76436"/>
                    <a:gd name="connsiteX11" fmla="*/ 6093 w 10523"/>
                    <a:gd name="connsiteY11" fmla="*/ 6647 h 76436"/>
                    <a:gd name="connsiteX12" fmla="*/ 7201 w 10523"/>
                    <a:gd name="connsiteY12" fmla="*/ 0 h 76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523" h="76436">
                      <a:moveTo>
                        <a:pt x="7201" y="0"/>
                      </a:moveTo>
                      <a:cubicBezTo>
                        <a:pt x="8308" y="554"/>
                        <a:pt x="9970" y="1108"/>
                        <a:pt x="10524" y="2216"/>
                      </a:cubicBezTo>
                      <a:cubicBezTo>
                        <a:pt x="7201" y="9970"/>
                        <a:pt x="8308" y="23817"/>
                        <a:pt x="4431" y="33233"/>
                      </a:cubicBezTo>
                      <a:cubicBezTo>
                        <a:pt x="6093" y="45973"/>
                        <a:pt x="1662" y="63697"/>
                        <a:pt x="2769" y="76437"/>
                      </a:cubicBezTo>
                      <a:cubicBezTo>
                        <a:pt x="554" y="74221"/>
                        <a:pt x="1108" y="69236"/>
                        <a:pt x="554" y="65359"/>
                      </a:cubicBezTo>
                      <a:cubicBezTo>
                        <a:pt x="554" y="64251"/>
                        <a:pt x="1108" y="64251"/>
                        <a:pt x="2216" y="64805"/>
                      </a:cubicBezTo>
                      <a:cubicBezTo>
                        <a:pt x="554" y="62036"/>
                        <a:pt x="0" y="59266"/>
                        <a:pt x="0" y="55389"/>
                      </a:cubicBezTo>
                      <a:cubicBezTo>
                        <a:pt x="554" y="55389"/>
                        <a:pt x="1662" y="55389"/>
                        <a:pt x="2216" y="55389"/>
                      </a:cubicBezTo>
                      <a:cubicBezTo>
                        <a:pt x="-1662" y="48742"/>
                        <a:pt x="2216" y="34895"/>
                        <a:pt x="2216" y="24925"/>
                      </a:cubicBezTo>
                      <a:cubicBezTo>
                        <a:pt x="2216" y="23263"/>
                        <a:pt x="3323" y="24371"/>
                        <a:pt x="3877" y="24371"/>
                      </a:cubicBezTo>
                      <a:cubicBezTo>
                        <a:pt x="2769" y="23263"/>
                        <a:pt x="1108" y="17171"/>
                        <a:pt x="4431" y="16617"/>
                      </a:cubicBezTo>
                      <a:cubicBezTo>
                        <a:pt x="3323" y="14401"/>
                        <a:pt x="3323" y="6647"/>
                        <a:pt x="6093" y="6647"/>
                      </a:cubicBezTo>
                      <a:cubicBezTo>
                        <a:pt x="5539" y="4431"/>
                        <a:pt x="6647" y="2769"/>
                        <a:pt x="720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8" name="Freeform: Shape 227">
                  <a:extLst>
                    <a:ext uri="{FF2B5EF4-FFF2-40B4-BE49-F238E27FC236}">
                      <a16:creationId xmlns:a16="http://schemas.microsoft.com/office/drawing/2014/main" id="{CFAB3FAF-6E68-4B62-9BA6-0F23F4521B45}"/>
                    </a:ext>
                  </a:extLst>
                </p:cNvPr>
                <p:cNvSpPr/>
                <p:nvPr/>
              </p:nvSpPr>
              <p:spPr>
                <a:xfrm>
                  <a:off x="5872674" y="2992116"/>
                  <a:ext cx="3134" cy="3877"/>
                </a:xfrm>
                <a:custGeom>
                  <a:avLst/>
                  <a:gdLst>
                    <a:gd name="connsiteX0" fmla="*/ 109 w 3134"/>
                    <a:gd name="connsiteY0" fmla="*/ 0 h 3877"/>
                    <a:gd name="connsiteX1" fmla="*/ 2878 w 3134"/>
                    <a:gd name="connsiteY1" fmla="*/ 3877 h 3877"/>
                    <a:gd name="connsiteX2" fmla="*/ 109 w 3134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34" h="3877">
                      <a:moveTo>
                        <a:pt x="109" y="0"/>
                      </a:moveTo>
                      <a:cubicBezTo>
                        <a:pt x="1216" y="1108"/>
                        <a:pt x="3986" y="1108"/>
                        <a:pt x="2878" y="3877"/>
                      </a:cubicBezTo>
                      <a:cubicBezTo>
                        <a:pt x="1216" y="3323"/>
                        <a:pt x="-445" y="2769"/>
                        <a:pt x="10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9" name="Freeform: Shape 228">
                  <a:extLst>
                    <a:ext uri="{FF2B5EF4-FFF2-40B4-BE49-F238E27FC236}">
                      <a16:creationId xmlns:a16="http://schemas.microsoft.com/office/drawing/2014/main" id="{C2FDBA4B-C006-4A49-A029-40995D5C4A5B}"/>
                    </a:ext>
                  </a:extLst>
                </p:cNvPr>
                <p:cNvSpPr/>
                <p:nvPr/>
              </p:nvSpPr>
              <p:spPr>
                <a:xfrm>
                  <a:off x="5987806" y="3000978"/>
                  <a:ext cx="1230" cy="4985"/>
                </a:xfrm>
                <a:custGeom>
                  <a:avLst/>
                  <a:gdLst>
                    <a:gd name="connsiteX0" fmla="*/ 739 w 1230"/>
                    <a:gd name="connsiteY0" fmla="*/ 0 h 4985"/>
                    <a:gd name="connsiteX1" fmla="*/ 739 w 1230"/>
                    <a:gd name="connsiteY1" fmla="*/ 4985 h 4985"/>
                    <a:gd name="connsiteX2" fmla="*/ 739 w 1230"/>
                    <a:gd name="connsiteY2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30" h="4985">
                      <a:moveTo>
                        <a:pt x="739" y="0"/>
                      </a:moveTo>
                      <a:cubicBezTo>
                        <a:pt x="1846" y="1108"/>
                        <a:pt x="739" y="3323"/>
                        <a:pt x="739" y="4985"/>
                      </a:cubicBezTo>
                      <a:cubicBezTo>
                        <a:pt x="-923" y="4985"/>
                        <a:pt x="739" y="1108"/>
                        <a:pt x="7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0" name="Freeform: Shape 229">
                  <a:extLst>
                    <a:ext uri="{FF2B5EF4-FFF2-40B4-BE49-F238E27FC236}">
                      <a16:creationId xmlns:a16="http://schemas.microsoft.com/office/drawing/2014/main" id="{A6107E40-247B-4E43-8935-EFBC7EBC916F}"/>
                    </a:ext>
                  </a:extLst>
                </p:cNvPr>
                <p:cNvSpPr/>
                <p:nvPr/>
              </p:nvSpPr>
              <p:spPr>
                <a:xfrm>
                  <a:off x="6028979" y="3007071"/>
                  <a:ext cx="6646" cy="3395"/>
                </a:xfrm>
                <a:custGeom>
                  <a:avLst/>
                  <a:gdLst>
                    <a:gd name="connsiteX0" fmla="*/ 6647 w 6646"/>
                    <a:gd name="connsiteY0" fmla="*/ 0 h 3395"/>
                    <a:gd name="connsiteX1" fmla="*/ 0 w 6646"/>
                    <a:gd name="connsiteY1" fmla="*/ 3323 h 3395"/>
                    <a:gd name="connsiteX2" fmla="*/ 6647 w 6646"/>
                    <a:gd name="connsiteY2" fmla="*/ 0 h 3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3395">
                      <a:moveTo>
                        <a:pt x="6647" y="0"/>
                      </a:moveTo>
                      <a:cubicBezTo>
                        <a:pt x="4985" y="1108"/>
                        <a:pt x="2216" y="3877"/>
                        <a:pt x="0" y="3323"/>
                      </a:cubicBezTo>
                      <a:cubicBezTo>
                        <a:pt x="1662" y="1662"/>
                        <a:pt x="3877" y="554"/>
                        <a:pt x="664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EE7FCD75-58A0-4572-BBBB-454E92062C52}"/>
                    </a:ext>
                  </a:extLst>
                </p:cNvPr>
                <p:cNvSpPr/>
                <p:nvPr/>
              </p:nvSpPr>
              <p:spPr>
                <a:xfrm>
                  <a:off x="6034518" y="3012056"/>
                  <a:ext cx="6646" cy="3395"/>
                </a:xfrm>
                <a:custGeom>
                  <a:avLst/>
                  <a:gdLst>
                    <a:gd name="connsiteX0" fmla="*/ 6647 w 6646"/>
                    <a:gd name="connsiteY0" fmla="*/ 0 h 3395"/>
                    <a:gd name="connsiteX1" fmla="*/ 0 w 6646"/>
                    <a:gd name="connsiteY1" fmla="*/ 3323 h 3395"/>
                    <a:gd name="connsiteX2" fmla="*/ 6647 w 6646"/>
                    <a:gd name="connsiteY2" fmla="*/ 0 h 3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3395">
                      <a:moveTo>
                        <a:pt x="6647" y="0"/>
                      </a:moveTo>
                      <a:cubicBezTo>
                        <a:pt x="4985" y="1108"/>
                        <a:pt x="2216" y="3877"/>
                        <a:pt x="0" y="3323"/>
                      </a:cubicBezTo>
                      <a:cubicBezTo>
                        <a:pt x="2216" y="2216"/>
                        <a:pt x="4431" y="1108"/>
                        <a:pt x="664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2" name="Freeform: Shape 231">
                  <a:extLst>
                    <a:ext uri="{FF2B5EF4-FFF2-40B4-BE49-F238E27FC236}">
                      <a16:creationId xmlns:a16="http://schemas.microsoft.com/office/drawing/2014/main" id="{D4C8E2D1-5DEC-478E-88E0-13D4B36D92E8}"/>
                    </a:ext>
                  </a:extLst>
                </p:cNvPr>
                <p:cNvSpPr/>
                <p:nvPr/>
              </p:nvSpPr>
              <p:spPr>
                <a:xfrm>
                  <a:off x="6403962" y="3041736"/>
                  <a:ext cx="19386" cy="9645"/>
                </a:xfrm>
                <a:custGeom>
                  <a:avLst/>
                  <a:gdLst>
                    <a:gd name="connsiteX0" fmla="*/ 19386 w 19386"/>
                    <a:gd name="connsiteY0" fmla="*/ 783 h 9645"/>
                    <a:gd name="connsiteX1" fmla="*/ 0 w 19386"/>
                    <a:gd name="connsiteY1" fmla="*/ 9646 h 9645"/>
                    <a:gd name="connsiteX2" fmla="*/ 16617 w 19386"/>
                    <a:gd name="connsiteY2" fmla="*/ 229 h 9645"/>
                    <a:gd name="connsiteX3" fmla="*/ 19386 w 19386"/>
                    <a:gd name="connsiteY3" fmla="*/ 783 h 9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386" h="9645">
                      <a:moveTo>
                        <a:pt x="19386" y="783"/>
                      </a:moveTo>
                      <a:cubicBezTo>
                        <a:pt x="12739" y="4107"/>
                        <a:pt x="7200" y="7984"/>
                        <a:pt x="0" y="9646"/>
                      </a:cubicBezTo>
                      <a:cubicBezTo>
                        <a:pt x="4431" y="5214"/>
                        <a:pt x="11632" y="4107"/>
                        <a:pt x="16617" y="229"/>
                      </a:cubicBezTo>
                      <a:cubicBezTo>
                        <a:pt x="18278" y="-324"/>
                        <a:pt x="18278" y="229"/>
                        <a:pt x="19386" y="7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F1804DE7-A8FE-48B7-B7C4-DBDADD75022B}"/>
                    </a:ext>
                  </a:extLst>
                </p:cNvPr>
                <p:cNvSpPr/>
                <p:nvPr/>
              </p:nvSpPr>
              <p:spPr>
                <a:xfrm>
                  <a:off x="5986676" y="3010394"/>
                  <a:ext cx="1869" cy="1869"/>
                </a:xfrm>
                <a:custGeom>
                  <a:avLst/>
                  <a:gdLst>
                    <a:gd name="connsiteX0" fmla="*/ 208 w 1869"/>
                    <a:gd name="connsiteY0" fmla="*/ 0 h 1869"/>
                    <a:gd name="connsiteX1" fmla="*/ 1869 w 1869"/>
                    <a:gd name="connsiteY1" fmla="*/ 0 h 1869"/>
                    <a:gd name="connsiteX2" fmla="*/ 1869 w 1869"/>
                    <a:gd name="connsiteY2" fmla="*/ 1662 h 1869"/>
                    <a:gd name="connsiteX3" fmla="*/ 208 w 1869"/>
                    <a:gd name="connsiteY3" fmla="*/ 0 h 1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69" h="1869">
                      <a:moveTo>
                        <a:pt x="208" y="0"/>
                      </a:moveTo>
                      <a:cubicBezTo>
                        <a:pt x="762" y="0"/>
                        <a:pt x="1315" y="0"/>
                        <a:pt x="1869" y="0"/>
                      </a:cubicBezTo>
                      <a:cubicBezTo>
                        <a:pt x="1869" y="554"/>
                        <a:pt x="1869" y="1108"/>
                        <a:pt x="1869" y="1662"/>
                      </a:cubicBezTo>
                      <a:cubicBezTo>
                        <a:pt x="208" y="2216"/>
                        <a:pt x="-346" y="1662"/>
                        <a:pt x="2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id="{FCB2A822-4408-407F-B028-87D688A0B312}"/>
                    </a:ext>
                  </a:extLst>
                </p:cNvPr>
                <p:cNvSpPr/>
                <p:nvPr/>
              </p:nvSpPr>
              <p:spPr>
                <a:xfrm>
                  <a:off x="6044488" y="3019962"/>
                  <a:ext cx="6646" cy="4833"/>
                </a:xfrm>
                <a:custGeom>
                  <a:avLst/>
                  <a:gdLst>
                    <a:gd name="connsiteX0" fmla="*/ 6647 w 6646"/>
                    <a:gd name="connsiteY0" fmla="*/ 403 h 4833"/>
                    <a:gd name="connsiteX1" fmla="*/ 0 w 6646"/>
                    <a:gd name="connsiteY1" fmla="*/ 4834 h 4833"/>
                    <a:gd name="connsiteX2" fmla="*/ 6647 w 6646"/>
                    <a:gd name="connsiteY2" fmla="*/ 403 h 4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4833">
                      <a:moveTo>
                        <a:pt x="6647" y="403"/>
                      </a:moveTo>
                      <a:cubicBezTo>
                        <a:pt x="4431" y="2064"/>
                        <a:pt x="3323" y="4280"/>
                        <a:pt x="0" y="4834"/>
                      </a:cubicBezTo>
                      <a:cubicBezTo>
                        <a:pt x="0" y="2618"/>
                        <a:pt x="3877" y="-1259"/>
                        <a:pt x="6647" y="40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:a16="http://schemas.microsoft.com/office/drawing/2014/main" id="{8F803D40-F74A-4D76-A0C8-6957FAC2454B}"/>
                    </a:ext>
                  </a:extLst>
                </p:cNvPr>
                <p:cNvSpPr/>
                <p:nvPr/>
              </p:nvSpPr>
              <p:spPr>
                <a:xfrm>
                  <a:off x="5985776" y="3015379"/>
                  <a:ext cx="1661" cy="3323"/>
                </a:xfrm>
                <a:custGeom>
                  <a:avLst/>
                  <a:gdLst>
                    <a:gd name="connsiteX0" fmla="*/ 0 w 1661"/>
                    <a:gd name="connsiteY0" fmla="*/ 0 h 3323"/>
                    <a:gd name="connsiteX1" fmla="*/ 1662 w 1661"/>
                    <a:gd name="connsiteY1" fmla="*/ 0 h 3323"/>
                    <a:gd name="connsiteX2" fmla="*/ 1662 w 1661"/>
                    <a:gd name="connsiteY2" fmla="*/ 3323 h 3323"/>
                    <a:gd name="connsiteX3" fmla="*/ 0 w 1661"/>
                    <a:gd name="connsiteY3" fmla="*/ 2769 h 3323"/>
                    <a:gd name="connsiteX4" fmla="*/ 0 w 1661"/>
                    <a:gd name="connsiteY4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" h="3323">
                      <a:moveTo>
                        <a:pt x="0" y="0"/>
                      </a:moveTo>
                      <a:cubicBezTo>
                        <a:pt x="554" y="0"/>
                        <a:pt x="1108" y="0"/>
                        <a:pt x="1662" y="0"/>
                      </a:cubicBezTo>
                      <a:cubicBezTo>
                        <a:pt x="1662" y="1108"/>
                        <a:pt x="1662" y="2216"/>
                        <a:pt x="1662" y="3323"/>
                      </a:cubicBezTo>
                      <a:cubicBezTo>
                        <a:pt x="554" y="3323"/>
                        <a:pt x="554" y="2769"/>
                        <a:pt x="0" y="2769"/>
                      </a:cubicBezTo>
                      <a:cubicBezTo>
                        <a:pt x="0" y="2216"/>
                        <a:pt x="0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CA7365BA-D5FF-42CC-8748-DF1D0D972EAA}"/>
                    </a:ext>
                  </a:extLst>
                </p:cNvPr>
                <p:cNvSpPr/>
                <p:nvPr/>
              </p:nvSpPr>
              <p:spPr>
                <a:xfrm>
                  <a:off x="5892168" y="3008733"/>
                  <a:ext cx="74221" cy="68128"/>
                </a:xfrm>
                <a:custGeom>
                  <a:avLst/>
                  <a:gdLst>
                    <a:gd name="connsiteX0" fmla="*/ 0 w 74221"/>
                    <a:gd name="connsiteY0" fmla="*/ 0 h 68128"/>
                    <a:gd name="connsiteX1" fmla="*/ 55943 w 74221"/>
                    <a:gd name="connsiteY1" fmla="*/ 50958 h 68128"/>
                    <a:gd name="connsiteX2" fmla="*/ 74221 w 74221"/>
                    <a:gd name="connsiteY2" fmla="*/ 68128 h 68128"/>
                    <a:gd name="connsiteX3" fmla="*/ 554 w 74221"/>
                    <a:gd name="connsiteY3" fmla="*/ 4431 h 68128"/>
                    <a:gd name="connsiteX4" fmla="*/ 0 w 74221"/>
                    <a:gd name="connsiteY4" fmla="*/ 0 h 681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221" h="68128">
                      <a:moveTo>
                        <a:pt x="0" y="0"/>
                      </a:moveTo>
                      <a:cubicBezTo>
                        <a:pt x="18832" y="16063"/>
                        <a:pt x="37111" y="34895"/>
                        <a:pt x="55943" y="50958"/>
                      </a:cubicBezTo>
                      <a:cubicBezTo>
                        <a:pt x="62036" y="56497"/>
                        <a:pt x="69790" y="60928"/>
                        <a:pt x="74221" y="68128"/>
                      </a:cubicBezTo>
                      <a:cubicBezTo>
                        <a:pt x="48742" y="47634"/>
                        <a:pt x="25479" y="25479"/>
                        <a:pt x="554" y="4431"/>
                      </a:cubicBezTo>
                      <a:cubicBezTo>
                        <a:pt x="1108" y="2769"/>
                        <a:pt x="554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7" name="Freeform: Shape 236">
                  <a:extLst>
                    <a:ext uri="{FF2B5EF4-FFF2-40B4-BE49-F238E27FC236}">
                      <a16:creationId xmlns:a16="http://schemas.microsoft.com/office/drawing/2014/main" id="{53338CB0-2411-42C6-AFA5-DBB8F0F61967}"/>
                    </a:ext>
                  </a:extLst>
                </p:cNvPr>
                <p:cNvSpPr/>
                <p:nvPr/>
              </p:nvSpPr>
              <p:spPr>
                <a:xfrm>
                  <a:off x="6048919" y="3022580"/>
                  <a:ext cx="36002" cy="29356"/>
                </a:xfrm>
                <a:custGeom>
                  <a:avLst/>
                  <a:gdLst>
                    <a:gd name="connsiteX0" fmla="*/ 4431 w 36002"/>
                    <a:gd name="connsiteY0" fmla="*/ 0 h 29356"/>
                    <a:gd name="connsiteX1" fmla="*/ 36003 w 36002"/>
                    <a:gd name="connsiteY1" fmla="*/ 26587 h 29356"/>
                    <a:gd name="connsiteX2" fmla="*/ 32126 w 36002"/>
                    <a:gd name="connsiteY2" fmla="*/ 29356 h 29356"/>
                    <a:gd name="connsiteX3" fmla="*/ 0 w 36002"/>
                    <a:gd name="connsiteY3" fmla="*/ 4985 h 29356"/>
                    <a:gd name="connsiteX4" fmla="*/ 4431 w 36002"/>
                    <a:gd name="connsiteY4" fmla="*/ 0 h 29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002" h="29356">
                      <a:moveTo>
                        <a:pt x="4431" y="0"/>
                      </a:moveTo>
                      <a:cubicBezTo>
                        <a:pt x="15509" y="8308"/>
                        <a:pt x="24925" y="17724"/>
                        <a:pt x="36003" y="26587"/>
                      </a:cubicBezTo>
                      <a:cubicBezTo>
                        <a:pt x="34895" y="27694"/>
                        <a:pt x="32679" y="27694"/>
                        <a:pt x="32126" y="29356"/>
                      </a:cubicBezTo>
                      <a:cubicBezTo>
                        <a:pt x="22156" y="21048"/>
                        <a:pt x="9970" y="13847"/>
                        <a:pt x="0" y="4985"/>
                      </a:cubicBezTo>
                      <a:cubicBezTo>
                        <a:pt x="1108" y="2769"/>
                        <a:pt x="3877" y="2769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602B0DD9-5CCB-459D-9D1A-C8E62F565524}"/>
                    </a:ext>
                  </a:extLst>
                </p:cNvPr>
                <p:cNvSpPr/>
                <p:nvPr/>
              </p:nvSpPr>
              <p:spPr>
                <a:xfrm>
                  <a:off x="6395100" y="3051936"/>
                  <a:ext cx="6694" cy="3877"/>
                </a:xfrm>
                <a:custGeom>
                  <a:avLst/>
                  <a:gdLst>
                    <a:gd name="connsiteX0" fmla="*/ 6647 w 6694"/>
                    <a:gd name="connsiteY0" fmla="*/ 0 h 3877"/>
                    <a:gd name="connsiteX1" fmla="*/ 0 w 6694"/>
                    <a:gd name="connsiteY1" fmla="*/ 3877 h 3877"/>
                    <a:gd name="connsiteX2" fmla="*/ 6647 w 6694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94" h="3877">
                      <a:moveTo>
                        <a:pt x="6647" y="0"/>
                      </a:moveTo>
                      <a:cubicBezTo>
                        <a:pt x="7201" y="2216"/>
                        <a:pt x="2769" y="3323"/>
                        <a:pt x="0" y="3877"/>
                      </a:cubicBezTo>
                      <a:cubicBezTo>
                        <a:pt x="1662" y="1662"/>
                        <a:pt x="4431" y="1662"/>
                        <a:pt x="664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C85698EC-90EA-469C-9F88-C5D25989EAB2}"/>
                    </a:ext>
                  </a:extLst>
                </p:cNvPr>
                <p:cNvSpPr/>
                <p:nvPr/>
              </p:nvSpPr>
              <p:spPr>
                <a:xfrm>
                  <a:off x="5984668" y="3021472"/>
                  <a:ext cx="2325" cy="2769"/>
                </a:xfrm>
                <a:custGeom>
                  <a:avLst/>
                  <a:gdLst>
                    <a:gd name="connsiteX0" fmla="*/ 0 w 2325"/>
                    <a:gd name="connsiteY0" fmla="*/ 0 h 2769"/>
                    <a:gd name="connsiteX1" fmla="*/ 2216 w 2325"/>
                    <a:gd name="connsiteY1" fmla="*/ 2769 h 2769"/>
                    <a:gd name="connsiteX2" fmla="*/ 0 w 2325"/>
                    <a:gd name="connsiteY2" fmla="*/ 2769 h 2769"/>
                    <a:gd name="connsiteX3" fmla="*/ 0 w 2325"/>
                    <a:gd name="connsiteY3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25" h="2769">
                      <a:moveTo>
                        <a:pt x="0" y="0"/>
                      </a:moveTo>
                      <a:cubicBezTo>
                        <a:pt x="1108" y="554"/>
                        <a:pt x="2769" y="554"/>
                        <a:pt x="2216" y="2769"/>
                      </a:cubicBezTo>
                      <a:cubicBezTo>
                        <a:pt x="1662" y="2769"/>
                        <a:pt x="554" y="2769"/>
                        <a:pt x="0" y="2769"/>
                      </a:cubicBezTo>
                      <a:cubicBezTo>
                        <a:pt x="0" y="1662"/>
                        <a:pt x="0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0EDEE045-742B-4FFA-ADE2-D144989F314E}"/>
                    </a:ext>
                  </a:extLst>
                </p:cNvPr>
                <p:cNvSpPr/>
                <p:nvPr/>
              </p:nvSpPr>
              <p:spPr>
                <a:xfrm>
                  <a:off x="6400639" y="3055259"/>
                  <a:ext cx="4984" cy="2359"/>
                </a:xfrm>
                <a:custGeom>
                  <a:avLst/>
                  <a:gdLst>
                    <a:gd name="connsiteX0" fmla="*/ 4985 w 4984"/>
                    <a:gd name="connsiteY0" fmla="*/ 0 h 2359"/>
                    <a:gd name="connsiteX1" fmla="*/ 0 w 4984"/>
                    <a:gd name="connsiteY1" fmla="*/ 2216 h 2359"/>
                    <a:gd name="connsiteX2" fmla="*/ 4985 w 4984"/>
                    <a:gd name="connsiteY2" fmla="*/ 0 h 2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4" h="2359">
                      <a:moveTo>
                        <a:pt x="4985" y="0"/>
                      </a:moveTo>
                      <a:cubicBezTo>
                        <a:pt x="3877" y="1662"/>
                        <a:pt x="2769" y="2769"/>
                        <a:pt x="0" y="2216"/>
                      </a:cubicBezTo>
                      <a:cubicBezTo>
                        <a:pt x="1108" y="1108"/>
                        <a:pt x="2769" y="554"/>
                        <a:pt x="498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1" name="Freeform: Shape 240">
                  <a:extLst>
                    <a:ext uri="{FF2B5EF4-FFF2-40B4-BE49-F238E27FC236}">
                      <a16:creationId xmlns:a16="http://schemas.microsoft.com/office/drawing/2014/main" id="{94299153-4C0D-4E78-85C3-719864385914}"/>
                    </a:ext>
                  </a:extLst>
                </p:cNvPr>
                <p:cNvSpPr/>
                <p:nvPr/>
              </p:nvSpPr>
              <p:spPr>
                <a:xfrm>
                  <a:off x="6389007" y="3056367"/>
                  <a:ext cx="4431" cy="2215"/>
                </a:xfrm>
                <a:custGeom>
                  <a:avLst/>
                  <a:gdLst>
                    <a:gd name="connsiteX0" fmla="*/ 4431 w 4431"/>
                    <a:gd name="connsiteY0" fmla="*/ 0 h 2215"/>
                    <a:gd name="connsiteX1" fmla="*/ 0 w 4431"/>
                    <a:gd name="connsiteY1" fmla="*/ 2216 h 2215"/>
                    <a:gd name="connsiteX2" fmla="*/ 4431 w 4431"/>
                    <a:gd name="connsiteY2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2215">
                      <a:moveTo>
                        <a:pt x="4431" y="0"/>
                      </a:moveTo>
                      <a:cubicBezTo>
                        <a:pt x="3323" y="1108"/>
                        <a:pt x="2216" y="2216"/>
                        <a:pt x="0" y="2216"/>
                      </a:cubicBezTo>
                      <a:cubicBezTo>
                        <a:pt x="1108" y="1108"/>
                        <a:pt x="2769" y="554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2" name="Freeform: Shape 241">
                  <a:extLst>
                    <a:ext uri="{FF2B5EF4-FFF2-40B4-BE49-F238E27FC236}">
                      <a16:creationId xmlns:a16="http://schemas.microsoft.com/office/drawing/2014/main" id="{377DA768-83A1-4A53-9022-5EC3E26F83EA}"/>
                    </a:ext>
                  </a:extLst>
                </p:cNvPr>
                <p:cNvSpPr/>
                <p:nvPr/>
              </p:nvSpPr>
              <p:spPr>
                <a:xfrm>
                  <a:off x="5984251" y="3027011"/>
                  <a:ext cx="2133" cy="1794"/>
                </a:xfrm>
                <a:custGeom>
                  <a:avLst/>
                  <a:gdLst>
                    <a:gd name="connsiteX0" fmla="*/ 417 w 2133"/>
                    <a:gd name="connsiteY0" fmla="*/ 0 h 1794"/>
                    <a:gd name="connsiteX1" fmla="*/ 2079 w 2133"/>
                    <a:gd name="connsiteY1" fmla="*/ 554 h 1794"/>
                    <a:gd name="connsiteX2" fmla="*/ 417 w 2133"/>
                    <a:gd name="connsiteY2" fmla="*/ 0 h 1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33" h="1794">
                      <a:moveTo>
                        <a:pt x="417" y="0"/>
                      </a:moveTo>
                      <a:cubicBezTo>
                        <a:pt x="971" y="0"/>
                        <a:pt x="2079" y="0"/>
                        <a:pt x="2079" y="554"/>
                      </a:cubicBezTo>
                      <a:cubicBezTo>
                        <a:pt x="2633" y="2769"/>
                        <a:pt x="-1245" y="1662"/>
                        <a:pt x="41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3" name="Freeform: Shape 242">
                  <a:extLst>
                    <a:ext uri="{FF2B5EF4-FFF2-40B4-BE49-F238E27FC236}">
                      <a16:creationId xmlns:a16="http://schemas.microsoft.com/office/drawing/2014/main" id="{ED76D571-ADD4-4552-905F-2FDD364F9EAB}"/>
                    </a:ext>
                  </a:extLst>
                </p:cNvPr>
                <p:cNvSpPr/>
                <p:nvPr/>
              </p:nvSpPr>
              <p:spPr>
                <a:xfrm>
                  <a:off x="6395100" y="3059136"/>
                  <a:ext cx="3323" cy="2400"/>
                </a:xfrm>
                <a:custGeom>
                  <a:avLst/>
                  <a:gdLst>
                    <a:gd name="connsiteX0" fmla="*/ 2216 w 3323"/>
                    <a:gd name="connsiteY0" fmla="*/ 0 h 2400"/>
                    <a:gd name="connsiteX1" fmla="*/ 3323 w 3323"/>
                    <a:gd name="connsiteY1" fmla="*/ 554 h 2400"/>
                    <a:gd name="connsiteX2" fmla="*/ 3323 w 3323"/>
                    <a:gd name="connsiteY2" fmla="*/ 1662 h 2400"/>
                    <a:gd name="connsiteX3" fmla="*/ 0 w 3323"/>
                    <a:gd name="connsiteY3" fmla="*/ 1662 h 2400"/>
                    <a:gd name="connsiteX4" fmla="*/ 2216 w 3323"/>
                    <a:gd name="connsiteY4" fmla="*/ 0 h 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23" h="2400">
                      <a:moveTo>
                        <a:pt x="2216" y="0"/>
                      </a:moveTo>
                      <a:cubicBezTo>
                        <a:pt x="2769" y="0"/>
                        <a:pt x="2769" y="554"/>
                        <a:pt x="3323" y="554"/>
                      </a:cubicBezTo>
                      <a:cubicBezTo>
                        <a:pt x="3323" y="1108"/>
                        <a:pt x="3323" y="1108"/>
                        <a:pt x="3323" y="1662"/>
                      </a:cubicBezTo>
                      <a:cubicBezTo>
                        <a:pt x="2216" y="1662"/>
                        <a:pt x="1108" y="3323"/>
                        <a:pt x="0" y="1662"/>
                      </a:cubicBezTo>
                      <a:cubicBezTo>
                        <a:pt x="0" y="554"/>
                        <a:pt x="1662" y="554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34B3D5EE-138F-4286-94B0-9D7789D69701}"/>
                    </a:ext>
                  </a:extLst>
                </p:cNvPr>
                <p:cNvSpPr/>
                <p:nvPr/>
              </p:nvSpPr>
              <p:spPr>
                <a:xfrm>
                  <a:off x="6384022" y="3059530"/>
                  <a:ext cx="2769" cy="1439"/>
                </a:xfrm>
                <a:custGeom>
                  <a:avLst/>
                  <a:gdLst>
                    <a:gd name="connsiteX0" fmla="*/ 2769 w 2769"/>
                    <a:gd name="connsiteY0" fmla="*/ 160 h 1439"/>
                    <a:gd name="connsiteX1" fmla="*/ 0 w 2769"/>
                    <a:gd name="connsiteY1" fmla="*/ 160 h 1439"/>
                    <a:gd name="connsiteX2" fmla="*/ 2769 w 2769"/>
                    <a:gd name="connsiteY2" fmla="*/ 160 h 1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69" h="1439">
                      <a:moveTo>
                        <a:pt x="2769" y="160"/>
                      </a:moveTo>
                      <a:cubicBezTo>
                        <a:pt x="2769" y="1268"/>
                        <a:pt x="0" y="2375"/>
                        <a:pt x="0" y="160"/>
                      </a:cubicBezTo>
                      <a:cubicBezTo>
                        <a:pt x="1108" y="714"/>
                        <a:pt x="1108" y="-394"/>
                        <a:pt x="2769" y="1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0B3E6B67-89E4-46EE-BD30-B06C97F28526}"/>
                    </a:ext>
                  </a:extLst>
                </p:cNvPr>
                <p:cNvSpPr/>
                <p:nvPr/>
              </p:nvSpPr>
              <p:spPr>
                <a:xfrm>
                  <a:off x="6389561" y="3062660"/>
                  <a:ext cx="2769" cy="1876"/>
                </a:xfrm>
                <a:custGeom>
                  <a:avLst/>
                  <a:gdLst>
                    <a:gd name="connsiteX0" fmla="*/ 2769 w 2769"/>
                    <a:gd name="connsiteY0" fmla="*/ 1461 h 1876"/>
                    <a:gd name="connsiteX1" fmla="*/ 0 w 2769"/>
                    <a:gd name="connsiteY1" fmla="*/ 1461 h 1876"/>
                    <a:gd name="connsiteX2" fmla="*/ 2769 w 2769"/>
                    <a:gd name="connsiteY2" fmla="*/ 1461 h 1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69" h="1876">
                      <a:moveTo>
                        <a:pt x="2769" y="1461"/>
                      </a:moveTo>
                      <a:cubicBezTo>
                        <a:pt x="1108" y="2015"/>
                        <a:pt x="1108" y="2015"/>
                        <a:pt x="0" y="1461"/>
                      </a:cubicBezTo>
                      <a:cubicBezTo>
                        <a:pt x="0" y="-200"/>
                        <a:pt x="2769" y="-754"/>
                        <a:pt x="2769" y="14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6" name="Freeform: Shape 245">
                  <a:extLst>
                    <a:ext uri="{FF2B5EF4-FFF2-40B4-BE49-F238E27FC236}">
                      <a16:creationId xmlns:a16="http://schemas.microsoft.com/office/drawing/2014/main" id="{9A7E9680-9D08-4E8A-BBC0-63AFEF0DEB4D}"/>
                    </a:ext>
                  </a:extLst>
                </p:cNvPr>
                <p:cNvSpPr/>
                <p:nvPr/>
              </p:nvSpPr>
              <p:spPr>
                <a:xfrm>
                  <a:off x="5983560" y="3031996"/>
                  <a:ext cx="2215" cy="1809"/>
                </a:xfrm>
                <a:custGeom>
                  <a:avLst/>
                  <a:gdLst>
                    <a:gd name="connsiteX0" fmla="*/ 0 w 2215"/>
                    <a:gd name="connsiteY0" fmla="*/ 0 h 1809"/>
                    <a:gd name="connsiteX1" fmla="*/ 2216 w 2215"/>
                    <a:gd name="connsiteY1" fmla="*/ 0 h 1809"/>
                    <a:gd name="connsiteX2" fmla="*/ 2216 w 2215"/>
                    <a:gd name="connsiteY2" fmla="*/ 1662 h 1809"/>
                    <a:gd name="connsiteX3" fmla="*/ 0 w 2215"/>
                    <a:gd name="connsiteY3" fmla="*/ 0 h 1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5" h="1809">
                      <a:moveTo>
                        <a:pt x="0" y="0"/>
                      </a:moveTo>
                      <a:cubicBezTo>
                        <a:pt x="554" y="0"/>
                        <a:pt x="1662" y="0"/>
                        <a:pt x="2216" y="0"/>
                      </a:cubicBezTo>
                      <a:cubicBezTo>
                        <a:pt x="2216" y="554"/>
                        <a:pt x="2216" y="1108"/>
                        <a:pt x="2216" y="1662"/>
                      </a:cubicBezTo>
                      <a:cubicBezTo>
                        <a:pt x="554" y="2216"/>
                        <a:pt x="0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7" name="Freeform: Shape 246">
                  <a:extLst>
                    <a:ext uri="{FF2B5EF4-FFF2-40B4-BE49-F238E27FC236}">
                      <a16:creationId xmlns:a16="http://schemas.microsoft.com/office/drawing/2014/main" id="{7B0E3692-A79F-43A5-AF13-7372E54E509C}"/>
                    </a:ext>
                  </a:extLst>
                </p:cNvPr>
                <p:cNvSpPr/>
                <p:nvPr/>
              </p:nvSpPr>
              <p:spPr>
                <a:xfrm>
                  <a:off x="6383468" y="3065229"/>
                  <a:ext cx="3877" cy="1738"/>
                </a:xfrm>
                <a:custGeom>
                  <a:avLst/>
                  <a:gdLst>
                    <a:gd name="connsiteX0" fmla="*/ 3877 w 3877"/>
                    <a:gd name="connsiteY0" fmla="*/ 554 h 1738"/>
                    <a:gd name="connsiteX1" fmla="*/ 0 w 3877"/>
                    <a:gd name="connsiteY1" fmla="*/ 0 h 1738"/>
                    <a:gd name="connsiteX2" fmla="*/ 3877 w 3877"/>
                    <a:gd name="connsiteY2" fmla="*/ 554 h 1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1738">
                      <a:moveTo>
                        <a:pt x="3877" y="554"/>
                      </a:moveTo>
                      <a:cubicBezTo>
                        <a:pt x="3323" y="2216"/>
                        <a:pt x="0" y="2216"/>
                        <a:pt x="0" y="0"/>
                      </a:cubicBezTo>
                      <a:cubicBezTo>
                        <a:pt x="1108" y="0"/>
                        <a:pt x="2216" y="0"/>
                        <a:pt x="3877" y="5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8" name="Freeform: Shape 247">
                  <a:extLst>
                    <a:ext uri="{FF2B5EF4-FFF2-40B4-BE49-F238E27FC236}">
                      <a16:creationId xmlns:a16="http://schemas.microsoft.com/office/drawing/2014/main" id="{6B348ECF-169A-476E-95B0-E791A3C6D62F}"/>
                    </a:ext>
                  </a:extLst>
                </p:cNvPr>
                <p:cNvSpPr/>
                <p:nvPr/>
              </p:nvSpPr>
              <p:spPr>
                <a:xfrm>
                  <a:off x="5983006" y="3036427"/>
                  <a:ext cx="2215" cy="2215"/>
                </a:xfrm>
                <a:custGeom>
                  <a:avLst/>
                  <a:gdLst>
                    <a:gd name="connsiteX0" fmla="*/ 0 w 2215"/>
                    <a:gd name="connsiteY0" fmla="*/ 0 h 2215"/>
                    <a:gd name="connsiteX1" fmla="*/ 2216 w 2215"/>
                    <a:gd name="connsiteY1" fmla="*/ 554 h 2215"/>
                    <a:gd name="connsiteX2" fmla="*/ 2216 w 2215"/>
                    <a:gd name="connsiteY2" fmla="*/ 2216 h 2215"/>
                    <a:gd name="connsiteX3" fmla="*/ 0 w 2215"/>
                    <a:gd name="connsiteY3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5" h="2215">
                      <a:moveTo>
                        <a:pt x="0" y="0"/>
                      </a:moveTo>
                      <a:cubicBezTo>
                        <a:pt x="554" y="554"/>
                        <a:pt x="1108" y="554"/>
                        <a:pt x="2216" y="554"/>
                      </a:cubicBezTo>
                      <a:cubicBezTo>
                        <a:pt x="2216" y="1108"/>
                        <a:pt x="2216" y="1662"/>
                        <a:pt x="2216" y="2216"/>
                      </a:cubicBezTo>
                      <a:cubicBezTo>
                        <a:pt x="1662" y="1662"/>
                        <a:pt x="0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9" name="Freeform: Shape 248">
                  <a:extLst>
                    <a:ext uri="{FF2B5EF4-FFF2-40B4-BE49-F238E27FC236}">
                      <a16:creationId xmlns:a16="http://schemas.microsoft.com/office/drawing/2014/main" id="{7A0CCBEE-0B16-4554-92AD-D19769D17E0B}"/>
                    </a:ext>
                  </a:extLst>
                </p:cNvPr>
                <p:cNvSpPr/>
                <p:nvPr/>
              </p:nvSpPr>
              <p:spPr>
                <a:xfrm>
                  <a:off x="6365190" y="3067445"/>
                  <a:ext cx="2769" cy="1661"/>
                </a:xfrm>
                <a:custGeom>
                  <a:avLst/>
                  <a:gdLst>
                    <a:gd name="connsiteX0" fmla="*/ 2769 w 2769"/>
                    <a:gd name="connsiteY0" fmla="*/ 0 h 1661"/>
                    <a:gd name="connsiteX1" fmla="*/ 0 w 2769"/>
                    <a:gd name="connsiteY1" fmla="*/ 1662 h 1661"/>
                    <a:gd name="connsiteX2" fmla="*/ 2769 w 2769"/>
                    <a:gd name="connsiteY2" fmla="*/ 0 h 1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69" h="1661">
                      <a:moveTo>
                        <a:pt x="2769" y="0"/>
                      </a:moveTo>
                      <a:cubicBezTo>
                        <a:pt x="2216" y="1108"/>
                        <a:pt x="1108" y="1662"/>
                        <a:pt x="0" y="1662"/>
                      </a:cubicBezTo>
                      <a:cubicBezTo>
                        <a:pt x="0" y="554"/>
                        <a:pt x="1662" y="554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:a16="http://schemas.microsoft.com/office/drawing/2014/main" id="{285DD064-35FE-479C-863D-E64956D07B80}"/>
                    </a:ext>
                  </a:extLst>
                </p:cNvPr>
                <p:cNvSpPr/>
                <p:nvPr/>
              </p:nvSpPr>
              <p:spPr>
                <a:xfrm>
                  <a:off x="5982452" y="3039105"/>
                  <a:ext cx="2707" cy="4123"/>
                </a:xfrm>
                <a:custGeom>
                  <a:avLst/>
                  <a:gdLst>
                    <a:gd name="connsiteX0" fmla="*/ 554 w 2707"/>
                    <a:gd name="connsiteY0" fmla="*/ 91 h 4123"/>
                    <a:gd name="connsiteX1" fmla="*/ 2216 w 2707"/>
                    <a:gd name="connsiteY1" fmla="*/ 91 h 4123"/>
                    <a:gd name="connsiteX2" fmla="*/ 2216 w 2707"/>
                    <a:gd name="connsiteY2" fmla="*/ 3969 h 4123"/>
                    <a:gd name="connsiteX3" fmla="*/ 0 w 2707"/>
                    <a:gd name="connsiteY3" fmla="*/ 3415 h 4123"/>
                    <a:gd name="connsiteX4" fmla="*/ 554 w 2707"/>
                    <a:gd name="connsiteY4" fmla="*/ 91 h 4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07" h="4123">
                      <a:moveTo>
                        <a:pt x="554" y="91"/>
                      </a:moveTo>
                      <a:cubicBezTo>
                        <a:pt x="1662" y="-463"/>
                        <a:pt x="2216" y="1753"/>
                        <a:pt x="2216" y="91"/>
                      </a:cubicBezTo>
                      <a:cubicBezTo>
                        <a:pt x="3323" y="645"/>
                        <a:pt x="2216" y="2861"/>
                        <a:pt x="2216" y="3969"/>
                      </a:cubicBezTo>
                      <a:cubicBezTo>
                        <a:pt x="1108" y="4522"/>
                        <a:pt x="1108" y="3415"/>
                        <a:pt x="0" y="3415"/>
                      </a:cubicBezTo>
                      <a:cubicBezTo>
                        <a:pt x="554" y="2307"/>
                        <a:pt x="554" y="1199"/>
                        <a:pt x="554" y="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1" name="Freeform: Shape 250">
                  <a:extLst>
                    <a:ext uri="{FF2B5EF4-FFF2-40B4-BE49-F238E27FC236}">
                      <a16:creationId xmlns:a16="http://schemas.microsoft.com/office/drawing/2014/main" id="{133712BC-A160-4CBB-90AF-9E166D4BE1DE}"/>
                    </a:ext>
                  </a:extLst>
                </p:cNvPr>
                <p:cNvSpPr/>
                <p:nvPr/>
              </p:nvSpPr>
              <p:spPr>
                <a:xfrm>
                  <a:off x="6117601" y="3050274"/>
                  <a:ext cx="4431" cy="4431"/>
                </a:xfrm>
                <a:custGeom>
                  <a:avLst/>
                  <a:gdLst>
                    <a:gd name="connsiteX0" fmla="*/ 0 w 4431"/>
                    <a:gd name="connsiteY0" fmla="*/ 0 h 4431"/>
                    <a:gd name="connsiteX1" fmla="*/ 4431 w 4431"/>
                    <a:gd name="connsiteY1" fmla="*/ 4431 h 4431"/>
                    <a:gd name="connsiteX2" fmla="*/ 0 w 4431"/>
                    <a:gd name="connsiteY2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4431">
                      <a:moveTo>
                        <a:pt x="0" y="0"/>
                      </a:moveTo>
                      <a:cubicBezTo>
                        <a:pt x="2216" y="1108"/>
                        <a:pt x="3877" y="2216"/>
                        <a:pt x="4431" y="4431"/>
                      </a:cubicBezTo>
                      <a:cubicBezTo>
                        <a:pt x="2769" y="3323"/>
                        <a:pt x="554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:a16="http://schemas.microsoft.com/office/drawing/2014/main" id="{E7A95362-4B8F-40B3-9F7C-DF11381C32B8}"/>
                    </a:ext>
                  </a:extLst>
                </p:cNvPr>
                <p:cNvSpPr/>
                <p:nvPr/>
              </p:nvSpPr>
              <p:spPr>
                <a:xfrm>
                  <a:off x="6358543" y="3070768"/>
                  <a:ext cx="4431" cy="2325"/>
                </a:xfrm>
                <a:custGeom>
                  <a:avLst/>
                  <a:gdLst>
                    <a:gd name="connsiteX0" fmla="*/ 4431 w 4431"/>
                    <a:gd name="connsiteY0" fmla="*/ 0 h 2325"/>
                    <a:gd name="connsiteX1" fmla="*/ 0 w 4431"/>
                    <a:gd name="connsiteY1" fmla="*/ 2216 h 2325"/>
                    <a:gd name="connsiteX2" fmla="*/ 4431 w 4431"/>
                    <a:gd name="connsiteY2" fmla="*/ 0 h 2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2325">
                      <a:moveTo>
                        <a:pt x="4431" y="0"/>
                      </a:moveTo>
                      <a:cubicBezTo>
                        <a:pt x="3323" y="1108"/>
                        <a:pt x="1108" y="2769"/>
                        <a:pt x="0" y="2216"/>
                      </a:cubicBezTo>
                      <a:cubicBezTo>
                        <a:pt x="1108" y="554"/>
                        <a:pt x="2216" y="0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884F47EF-DA05-4D5D-B972-1C2F9486512B}"/>
                    </a:ext>
                  </a:extLst>
                </p:cNvPr>
                <p:cNvSpPr/>
                <p:nvPr/>
              </p:nvSpPr>
              <p:spPr>
                <a:xfrm>
                  <a:off x="6367405" y="3071676"/>
                  <a:ext cx="3430" cy="2969"/>
                </a:xfrm>
                <a:custGeom>
                  <a:avLst/>
                  <a:gdLst>
                    <a:gd name="connsiteX0" fmla="*/ 3323 w 3430"/>
                    <a:gd name="connsiteY0" fmla="*/ 2415 h 2969"/>
                    <a:gd name="connsiteX1" fmla="*/ 1662 w 3430"/>
                    <a:gd name="connsiteY1" fmla="*/ 2969 h 2969"/>
                    <a:gd name="connsiteX2" fmla="*/ 0 w 3430"/>
                    <a:gd name="connsiteY2" fmla="*/ 200 h 2969"/>
                    <a:gd name="connsiteX3" fmla="*/ 3323 w 3430"/>
                    <a:gd name="connsiteY3" fmla="*/ 2415 h 2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0" h="2969">
                      <a:moveTo>
                        <a:pt x="3323" y="2415"/>
                      </a:moveTo>
                      <a:cubicBezTo>
                        <a:pt x="2769" y="2969"/>
                        <a:pt x="2216" y="2415"/>
                        <a:pt x="1662" y="2969"/>
                      </a:cubicBezTo>
                      <a:cubicBezTo>
                        <a:pt x="554" y="2415"/>
                        <a:pt x="0" y="1308"/>
                        <a:pt x="0" y="200"/>
                      </a:cubicBezTo>
                      <a:cubicBezTo>
                        <a:pt x="2216" y="-354"/>
                        <a:pt x="3877" y="200"/>
                        <a:pt x="3323" y="24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5BA7267-B686-4811-B568-D4C697B5108A}"/>
                    </a:ext>
                  </a:extLst>
                </p:cNvPr>
                <p:cNvSpPr/>
                <p:nvPr/>
              </p:nvSpPr>
              <p:spPr>
                <a:xfrm>
                  <a:off x="5996853" y="3044735"/>
                  <a:ext cx="4985" cy="9416"/>
                </a:xfrm>
                <a:custGeom>
                  <a:avLst/>
                  <a:gdLst>
                    <a:gd name="connsiteX0" fmla="*/ 1662 w 4985"/>
                    <a:gd name="connsiteY0" fmla="*/ 0 h 9416"/>
                    <a:gd name="connsiteX1" fmla="*/ 4985 w 4985"/>
                    <a:gd name="connsiteY1" fmla="*/ 2769 h 9416"/>
                    <a:gd name="connsiteX2" fmla="*/ 3877 w 4985"/>
                    <a:gd name="connsiteY2" fmla="*/ 9416 h 9416"/>
                    <a:gd name="connsiteX3" fmla="*/ 0 w 4985"/>
                    <a:gd name="connsiteY3" fmla="*/ 7201 h 9416"/>
                    <a:gd name="connsiteX4" fmla="*/ 1662 w 4985"/>
                    <a:gd name="connsiteY4" fmla="*/ 0 h 9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85" h="9416">
                      <a:moveTo>
                        <a:pt x="1662" y="0"/>
                      </a:moveTo>
                      <a:cubicBezTo>
                        <a:pt x="3323" y="554"/>
                        <a:pt x="3877" y="2216"/>
                        <a:pt x="4985" y="2769"/>
                      </a:cubicBezTo>
                      <a:cubicBezTo>
                        <a:pt x="4985" y="5539"/>
                        <a:pt x="3877" y="6647"/>
                        <a:pt x="3877" y="9416"/>
                      </a:cubicBezTo>
                      <a:cubicBezTo>
                        <a:pt x="2216" y="9416"/>
                        <a:pt x="2216" y="7754"/>
                        <a:pt x="0" y="7201"/>
                      </a:cubicBezTo>
                      <a:cubicBezTo>
                        <a:pt x="554" y="4431"/>
                        <a:pt x="1662" y="2769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AC73D8B4-16D4-44E5-AA25-5E9FC75B2C79}"/>
                    </a:ext>
                  </a:extLst>
                </p:cNvPr>
                <p:cNvSpPr/>
                <p:nvPr/>
              </p:nvSpPr>
              <p:spPr>
                <a:xfrm>
                  <a:off x="6084368" y="3051936"/>
                  <a:ext cx="6092" cy="4984"/>
                </a:xfrm>
                <a:custGeom>
                  <a:avLst/>
                  <a:gdLst>
                    <a:gd name="connsiteX0" fmla="*/ 2769 w 6092"/>
                    <a:gd name="connsiteY0" fmla="*/ 0 h 4984"/>
                    <a:gd name="connsiteX1" fmla="*/ 6093 w 6092"/>
                    <a:gd name="connsiteY1" fmla="*/ 2216 h 4984"/>
                    <a:gd name="connsiteX2" fmla="*/ 2769 w 6092"/>
                    <a:gd name="connsiteY2" fmla="*/ 4985 h 4984"/>
                    <a:gd name="connsiteX3" fmla="*/ 0 w 6092"/>
                    <a:gd name="connsiteY3" fmla="*/ 3323 h 4984"/>
                    <a:gd name="connsiteX4" fmla="*/ 2769 w 6092"/>
                    <a:gd name="connsiteY4" fmla="*/ 0 h 4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92" h="4984">
                      <a:moveTo>
                        <a:pt x="2769" y="0"/>
                      </a:moveTo>
                      <a:cubicBezTo>
                        <a:pt x="3877" y="554"/>
                        <a:pt x="4431" y="1662"/>
                        <a:pt x="6093" y="2216"/>
                      </a:cubicBezTo>
                      <a:cubicBezTo>
                        <a:pt x="5539" y="3877"/>
                        <a:pt x="3323" y="3323"/>
                        <a:pt x="2769" y="4985"/>
                      </a:cubicBezTo>
                      <a:cubicBezTo>
                        <a:pt x="1662" y="4431"/>
                        <a:pt x="1108" y="3877"/>
                        <a:pt x="0" y="3323"/>
                      </a:cubicBezTo>
                      <a:cubicBezTo>
                        <a:pt x="0" y="1108"/>
                        <a:pt x="2216" y="1662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033210D0-723F-4C96-8443-6F8A927939F0}"/>
                    </a:ext>
                  </a:extLst>
                </p:cNvPr>
                <p:cNvSpPr/>
                <p:nvPr/>
              </p:nvSpPr>
              <p:spPr>
                <a:xfrm>
                  <a:off x="6361312" y="3073538"/>
                  <a:ext cx="4431" cy="3666"/>
                </a:xfrm>
                <a:custGeom>
                  <a:avLst/>
                  <a:gdLst>
                    <a:gd name="connsiteX0" fmla="*/ 2769 w 4431"/>
                    <a:gd name="connsiteY0" fmla="*/ 0 h 3666"/>
                    <a:gd name="connsiteX1" fmla="*/ 4431 w 4431"/>
                    <a:gd name="connsiteY1" fmla="*/ 2216 h 3666"/>
                    <a:gd name="connsiteX2" fmla="*/ 0 w 4431"/>
                    <a:gd name="connsiteY2" fmla="*/ 1108 h 3666"/>
                    <a:gd name="connsiteX3" fmla="*/ 2769 w 4431"/>
                    <a:gd name="connsiteY3" fmla="*/ 0 h 3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31" h="3666">
                      <a:moveTo>
                        <a:pt x="2769" y="0"/>
                      </a:moveTo>
                      <a:cubicBezTo>
                        <a:pt x="3877" y="554"/>
                        <a:pt x="3877" y="1662"/>
                        <a:pt x="4431" y="2216"/>
                      </a:cubicBezTo>
                      <a:cubicBezTo>
                        <a:pt x="3323" y="4985"/>
                        <a:pt x="554" y="3323"/>
                        <a:pt x="0" y="1108"/>
                      </a:cubicBezTo>
                      <a:cubicBezTo>
                        <a:pt x="1108" y="1108"/>
                        <a:pt x="2216" y="554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7" name="Freeform: Shape 256">
                  <a:extLst>
                    <a:ext uri="{FF2B5EF4-FFF2-40B4-BE49-F238E27FC236}">
                      <a16:creationId xmlns:a16="http://schemas.microsoft.com/office/drawing/2014/main" id="{3C9492BA-45E7-4F9F-8CAA-1CAEBE3048A8}"/>
                    </a:ext>
                  </a:extLst>
                </p:cNvPr>
                <p:cNvSpPr/>
                <p:nvPr/>
              </p:nvSpPr>
              <p:spPr>
                <a:xfrm>
                  <a:off x="6053350" y="3050828"/>
                  <a:ext cx="13847" cy="37110"/>
                </a:xfrm>
                <a:custGeom>
                  <a:avLst/>
                  <a:gdLst>
                    <a:gd name="connsiteX0" fmla="*/ 11078 w 13847"/>
                    <a:gd name="connsiteY0" fmla="*/ 0 h 37110"/>
                    <a:gd name="connsiteX1" fmla="*/ 13847 w 13847"/>
                    <a:gd name="connsiteY1" fmla="*/ 2216 h 37110"/>
                    <a:gd name="connsiteX2" fmla="*/ 0 w 13847"/>
                    <a:gd name="connsiteY2" fmla="*/ 37111 h 37110"/>
                    <a:gd name="connsiteX3" fmla="*/ 11078 w 13847"/>
                    <a:gd name="connsiteY3" fmla="*/ 0 h 37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847" h="37110">
                      <a:moveTo>
                        <a:pt x="11078" y="0"/>
                      </a:moveTo>
                      <a:cubicBezTo>
                        <a:pt x="12186" y="554"/>
                        <a:pt x="12739" y="1662"/>
                        <a:pt x="13847" y="2216"/>
                      </a:cubicBezTo>
                      <a:cubicBezTo>
                        <a:pt x="7201" y="11632"/>
                        <a:pt x="2216" y="22709"/>
                        <a:pt x="0" y="37111"/>
                      </a:cubicBezTo>
                      <a:cubicBezTo>
                        <a:pt x="0" y="22709"/>
                        <a:pt x="5539" y="10524"/>
                        <a:pt x="1107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8" name="Freeform: Shape 257">
                  <a:extLst>
                    <a:ext uri="{FF2B5EF4-FFF2-40B4-BE49-F238E27FC236}">
                      <a16:creationId xmlns:a16="http://schemas.microsoft.com/office/drawing/2014/main" id="{B57E8D71-31F7-4A07-B316-DF9ED8B01C3F}"/>
                    </a:ext>
                  </a:extLst>
                </p:cNvPr>
                <p:cNvSpPr/>
                <p:nvPr/>
              </p:nvSpPr>
              <p:spPr>
                <a:xfrm>
                  <a:off x="5981898" y="3045289"/>
                  <a:ext cx="2769" cy="4985"/>
                </a:xfrm>
                <a:custGeom>
                  <a:avLst/>
                  <a:gdLst>
                    <a:gd name="connsiteX0" fmla="*/ 554 w 2769"/>
                    <a:gd name="connsiteY0" fmla="*/ 0 h 4985"/>
                    <a:gd name="connsiteX1" fmla="*/ 2769 w 2769"/>
                    <a:gd name="connsiteY1" fmla="*/ 1108 h 4985"/>
                    <a:gd name="connsiteX2" fmla="*/ 2216 w 2769"/>
                    <a:gd name="connsiteY2" fmla="*/ 4985 h 4985"/>
                    <a:gd name="connsiteX3" fmla="*/ 0 w 2769"/>
                    <a:gd name="connsiteY3" fmla="*/ 4985 h 4985"/>
                    <a:gd name="connsiteX4" fmla="*/ 554 w 2769"/>
                    <a:gd name="connsiteY4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69" h="4985">
                      <a:moveTo>
                        <a:pt x="554" y="0"/>
                      </a:moveTo>
                      <a:cubicBezTo>
                        <a:pt x="1108" y="554"/>
                        <a:pt x="2216" y="554"/>
                        <a:pt x="2769" y="1108"/>
                      </a:cubicBezTo>
                      <a:cubicBezTo>
                        <a:pt x="2769" y="2216"/>
                        <a:pt x="2769" y="3877"/>
                        <a:pt x="2216" y="4985"/>
                      </a:cubicBezTo>
                      <a:cubicBezTo>
                        <a:pt x="1662" y="4985"/>
                        <a:pt x="554" y="4985"/>
                        <a:pt x="0" y="4985"/>
                      </a:cubicBezTo>
                      <a:cubicBezTo>
                        <a:pt x="554" y="3323"/>
                        <a:pt x="554" y="1662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9" name="Freeform: Shape 258">
                  <a:extLst>
                    <a:ext uri="{FF2B5EF4-FFF2-40B4-BE49-F238E27FC236}">
                      <a16:creationId xmlns:a16="http://schemas.microsoft.com/office/drawing/2014/main" id="{F50189FA-E9C1-4A20-B92F-803F36F32937}"/>
                    </a:ext>
                  </a:extLst>
                </p:cNvPr>
                <p:cNvSpPr/>
                <p:nvPr/>
              </p:nvSpPr>
              <p:spPr>
                <a:xfrm>
                  <a:off x="6125910" y="3056367"/>
                  <a:ext cx="5538" cy="4876"/>
                </a:xfrm>
                <a:custGeom>
                  <a:avLst/>
                  <a:gdLst>
                    <a:gd name="connsiteX0" fmla="*/ 0 w 5538"/>
                    <a:gd name="connsiteY0" fmla="*/ 0 h 4876"/>
                    <a:gd name="connsiteX1" fmla="*/ 5539 w 5538"/>
                    <a:gd name="connsiteY1" fmla="*/ 4431 h 4876"/>
                    <a:gd name="connsiteX2" fmla="*/ 0 w 5538"/>
                    <a:gd name="connsiteY2" fmla="*/ 0 h 4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38" h="4876">
                      <a:moveTo>
                        <a:pt x="0" y="0"/>
                      </a:moveTo>
                      <a:cubicBezTo>
                        <a:pt x="2216" y="1108"/>
                        <a:pt x="3877" y="2769"/>
                        <a:pt x="5539" y="4431"/>
                      </a:cubicBezTo>
                      <a:cubicBezTo>
                        <a:pt x="3877" y="6093"/>
                        <a:pt x="554" y="27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0" name="Freeform: Shape 259">
                  <a:extLst>
                    <a:ext uri="{FF2B5EF4-FFF2-40B4-BE49-F238E27FC236}">
                      <a16:creationId xmlns:a16="http://schemas.microsoft.com/office/drawing/2014/main" id="{7ECF0491-8801-46E5-A878-63E47C39EBD1}"/>
                    </a:ext>
                  </a:extLst>
                </p:cNvPr>
                <p:cNvSpPr/>
                <p:nvPr/>
              </p:nvSpPr>
              <p:spPr>
                <a:xfrm>
                  <a:off x="6003500" y="3049720"/>
                  <a:ext cx="11077" cy="13293"/>
                </a:xfrm>
                <a:custGeom>
                  <a:avLst/>
                  <a:gdLst>
                    <a:gd name="connsiteX0" fmla="*/ 1108 w 11077"/>
                    <a:gd name="connsiteY0" fmla="*/ 0 h 13293"/>
                    <a:gd name="connsiteX1" fmla="*/ 11078 w 11077"/>
                    <a:gd name="connsiteY1" fmla="*/ 8308 h 13293"/>
                    <a:gd name="connsiteX2" fmla="*/ 10524 w 11077"/>
                    <a:gd name="connsiteY2" fmla="*/ 13293 h 13293"/>
                    <a:gd name="connsiteX3" fmla="*/ 0 w 11077"/>
                    <a:gd name="connsiteY3" fmla="*/ 6093 h 13293"/>
                    <a:gd name="connsiteX4" fmla="*/ 1108 w 11077"/>
                    <a:gd name="connsiteY4" fmla="*/ 0 h 132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77" h="13293">
                      <a:moveTo>
                        <a:pt x="1108" y="0"/>
                      </a:moveTo>
                      <a:cubicBezTo>
                        <a:pt x="4431" y="2769"/>
                        <a:pt x="7754" y="6093"/>
                        <a:pt x="11078" y="8308"/>
                      </a:cubicBezTo>
                      <a:cubicBezTo>
                        <a:pt x="11078" y="9970"/>
                        <a:pt x="11078" y="11632"/>
                        <a:pt x="10524" y="13293"/>
                      </a:cubicBezTo>
                      <a:cubicBezTo>
                        <a:pt x="6093" y="11078"/>
                        <a:pt x="3323" y="8308"/>
                        <a:pt x="0" y="6093"/>
                      </a:cubicBezTo>
                      <a:cubicBezTo>
                        <a:pt x="0" y="3323"/>
                        <a:pt x="554" y="1662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1" name="Freeform: Shape 260">
                  <a:extLst>
                    <a:ext uri="{FF2B5EF4-FFF2-40B4-BE49-F238E27FC236}">
                      <a16:creationId xmlns:a16="http://schemas.microsoft.com/office/drawing/2014/main" id="{B8C1E6AE-A0B2-4C81-A9E1-85884AECE403}"/>
                    </a:ext>
                  </a:extLst>
                </p:cNvPr>
                <p:cNvSpPr/>
                <p:nvPr/>
              </p:nvSpPr>
              <p:spPr>
                <a:xfrm>
                  <a:off x="6088799" y="3056397"/>
                  <a:ext cx="4985" cy="2783"/>
                </a:xfrm>
                <a:custGeom>
                  <a:avLst/>
                  <a:gdLst>
                    <a:gd name="connsiteX0" fmla="*/ 4985 w 4985"/>
                    <a:gd name="connsiteY0" fmla="*/ 524 h 2783"/>
                    <a:gd name="connsiteX1" fmla="*/ 0 w 4985"/>
                    <a:gd name="connsiteY1" fmla="*/ 2186 h 2783"/>
                    <a:gd name="connsiteX2" fmla="*/ 4985 w 4985"/>
                    <a:gd name="connsiteY2" fmla="*/ 524 h 2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5" h="2783">
                      <a:moveTo>
                        <a:pt x="4985" y="524"/>
                      </a:moveTo>
                      <a:cubicBezTo>
                        <a:pt x="3877" y="1632"/>
                        <a:pt x="1662" y="3848"/>
                        <a:pt x="0" y="2186"/>
                      </a:cubicBezTo>
                      <a:cubicBezTo>
                        <a:pt x="1662" y="1632"/>
                        <a:pt x="3323" y="-1137"/>
                        <a:pt x="4985" y="52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2" name="Freeform: Shape 261">
                  <a:extLst>
                    <a:ext uri="{FF2B5EF4-FFF2-40B4-BE49-F238E27FC236}">
                      <a16:creationId xmlns:a16="http://schemas.microsoft.com/office/drawing/2014/main" id="{7CE11E52-70CA-4217-B7FF-9E535A4B4559}"/>
                    </a:ext>
                  </a:extLst>
                </p:cNvPr>
                <p:cNvSpPr/>
                <p:nvPr/>
              </p:nvSpPr>
              <p:spPr>
                <a:xfrm>
                  <a:off x="6356831" y="3077126"/>
                  <a:ext cx="3373" cy="2532"/>
                </a:xfrm>
                <a:custGeom>
                  <a:avLst/>
                  <a:gdLst>
                    <a:gd name="connsiteX0" fmla="*/ 3374 w 3373"/>
                    <a:gd name="connsiteY0" fmla="*/ 1950 h 2532"/>
                    <a:gd name="connsiteX1" fmla="*/ 3374 w 3373"/>
                    <a:gd name="connsiteY1" fmla="*/ 1950 h 2532"/>
                    <a:gd name="connsiteX2" fmla="*/ 3374 w 3373"/>
                    <a:gd name="connsiteY2" fmla="*/ 1950 h 2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73" h="2532">
                      <a:moveTo>
                        <a:pt x="3374" y="1950"/>
                      </a:moveTo>
                      <a:cubicBezTo>
                        <a:pt x="-2165" y="4720"/>
                        <a:pt x="50" y="-3589"/>
                        <a:pt x="3374" y="1950"/>
                      </a:cubicBezTo>
                      <a:lnTo>
                        <a:pt x="3374" y="19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3" name="Freeform: Shape 262">
                  <a:extLst>
                    <a:ext uri="{FF2B5EF4-FFF2-40B4-BE49-F238E27FC236}">
                      <a16:creationId xmlns:a16="http://schemas.microsoft.com/office/drawing/2014/main" id="{232ECB07-B96B-4662-B232-7C085D196EA3}"/>
                    </a:ext>
                  </a:extLst>
                </p:cNvPr>
                <p:cNvSpPr/>
                <p:nvPr/>
              </p:nvSpPr>
              <p:spPr>
                <a:xfrm>
                  <a:off x="6068859" y="3055813"/>
                  <a:ext cx="6646" cy="5209"/>
                </a:xfrm>
                <a:custGeom>
                  <a:avLst/>
                  <a:gdLst>
                    <a:gd name="connsiteX0" fmla="*/ 1108 w 6646"/>
                    <a:gd name="connsiteY0" fmla="*/ 0 h 5209"/>
                    <a:gd name="connsiteX1" fmla="*/ 6647 w 6646"/>
                    <a:gd name="connsiteY1" fmla="*/ 4985 h 5209"/>
                    <a:gd name="connsiteX2" fmla="*/ 0 w 6646"/>
                    <a:gd name="connsiteY2" fmla="*/ 2216 h 5209"/>
                    <a:gd name="connsiteX3" fmla="*/ 1108 w 6646"/>
                    <a:gd name="connsiteY3" fmla="*/ 0 h 5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46" h="5209">
                      <a:moveTo>
                        <a:pt x="1108" y="0"/>
                      </a:moveTo>
                      <a:cubicBezTo>
                        <a:pt x="2769" y="2216"/>
                        <a:pt x="5539" y="2769"/>
                        <a:pt x="6647" y="4985"/>
                      </a:cubicBezTo>
                      <a:cubicBezTo>
                        <a:pt x="3877" y="6093"/>
                        <a:pt x="2769" y="2769"/>
                        <a:pt x="0" y="2216"/>
                      </a:cubicBezTo>
                      <a:cubicBezTo>
                        <a:pt x="0" y="1108"/>
                        <a:pt x="1108" y="554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4" name="Freeform: Shape 263">
                  <a:extLst>
                    <a:ext uri="{FF2B5EF4-FFF2-40B4-BE49-F238E27FC236}">
                      <a16:creationId xmlns:a16="http://schemas.microsoft.com/office/drawing/2014/main" id="{5DAE6B87-41CB-46FD-9676-267C620B0CC4}"/>
                    </a:ext>
                  </a:extLst>
                </p:cNvPr>
                <p:cNvSpPr/>
                <p:nvPr/>
              </p:nvSpPr>
              <p:spPr>
                <a:xfrm>
                  <a:off x="6349681" y="3079520"/>
                  <a:ext cx="4984" cy="3203"/>
                </a:xfrm>
                <a:custGeom>
                  <a:avLst/>
                  <a:gdLst>
                    <a:gd name="connsiteX0" fmla="*/ 4985 w 4984"/>
                    <a:gd name="connsiteY0" fmla="*/ 2326 h 3203"/>
                    <a:gd name="connsiteX1" fmla="*/ 0 w 4984"/>
                    <a:gd name="connsiteY1" fmla="*/ 2326 h 3203"/>
                    <a:gd name="connsiteX2" fmla="*/ 4985 w 4984"/>
                    <a:gd name="connsiteY2" fmla="*/ 2326 h 3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4" h="3203">
                      <a:moveTo>
                        <a:pt x="4985" y="2326"/>
                      </a:moveTo>
                      <a:cubicBezTo>
                        <a:pt x="3323" y="2880"/>
                        <a:pt x="1662" y="3987"/>
                        <a:pt x="0" y="2326"/>
                      </a:cubicBezTo>
                      <a:cubicBezTo>
                        <a:pt x="554" y="110"/>
                        <a:pt x="4985" y="-1551"/>
                        <a:pt x="4985" y="232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5" name="Freeform: Shape 264">
                  <a:extLst>
                    <a:ext uri="{FF2B5EF4-FFF2-40B4-BE49-F238E27FC236}">
                      <a16:creationId xmlns:a16="http://schemas.microsoft.com/office/drawing/2014/main" id="{EAC1525A-34EF-493B-9E02-E97DBC03B351}"/>
                    </a:ext>
                  </a:extLst>
                </p:cNvPr>
                <p:cNvSpPr/>
                <p:nvPr/>
              </p:nvSpPr>
              <p:spPr>
                <a:xfrm>
                  <a:off x="6093784" y="3060364"/>
                  <a:ext cx="4431" cy="2760"/>
                </a:xfrm>
                <a:custGeom>
                  <a:avLst/>
                  <a:gdLst>
                    <a:gd name="connsiteX0" fmla="*/ 4431 w 4431"/>
                    <a:gd name="connsiteY0" fmla="*/ 435 h 2760"/>
                    <a:gd name="connsiteX1" fmla="*/ 0 w 4431"/>
                    <a:gd name="connsiteY1" fmla="*/ 2650 h 2760"/>
                    <a:gd name="connsiteX2" fmla="*/ 4431 w 4431"/>
                    <a:gd name="connsiteY2" fmla="*/ 435 h 2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2760">
                      <a:moveTo>
                        <a:pt x="4431" y="435"/>
                      </a:moveTo>
                      <a:cubicBezTo>
                        <a:pt x="3323" y="1542"/>
                        <a:pt x="1662" y="3204"/>
                        <a:pt x="0" y="2650"/>
                      </a:cubicBezTo>
                      <a:cubicBezTo>
                        <a:pt x="554" y="435"/>
                        <a:pt x="2769" y="-673"/>
                        <a:pt x="4431" y="4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6" name="Freeform: Shape 265">
                  <a:extLst>
                    <a:ext uri="{FF2B5EF4-FFF2-40B4-BE49-F238E27FC236}">
                      <a16:creationId xmlns:a16="http://schemas.microsoft.com/office/drawing/2014/main" id="{6C11544C-5421-498C-87BC-861B606B2F4F}"/>
                    </a:ext>
                  </a:extLst>
                </p:cNvPr>
                <p:cNvSpPr/>
                <p:nvPr/>
              </p:nvSpPr>
              <p:spPr>
                <a:xfrm>
                  <a:off x="5980148" y="3052490"/>
                  <a:ext cx="3641" cy="21601"/>
                </a:xfrm>
                <a:custGeom>
                  <a:avLst/>
                  <a:gdLst>
                    <a:gd name="connsiteX0" fmla="*/ 1751 w 3641"/>
                    <a:gd name="connsiteY0" fmla="*/ 0 h 21601"/>
                    <a:gd name="connsiteX1" fmla="*/ 3412 w 3641"/>
                    <a:gd name="connsiteY1" fmla="*/ 554 h 21601"/>
                    <a:gd name="connsiteX2" fmla="*/ 2858 w 3641"/>
                    <a:gd name="connsiteY2" fmla="*/ 21602 h 21601"/>
                    <a:gd name="connsiteX3" fmla="*/ 89 w 3641"/>
                    <a:gd name="connsiteY3" fmla="*/ 16617 h 21601"/>
                    <a:gd name="connsiteX4" fmla="*/ 1751 w 3641"/>
                    <a:gd name="connsiteY4" fmla="*/ 1108 h 21601"/>
                    <a:gd name="connsiteX5" fmla="*/ 1751 w 3641"/>
                    <a:gd name="connsiteY5" fmla="*/ 0 h 21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41" h="21601">
                      <a:moveTo>
                        <a:pt x="1751" y="0"/>
                      </a:moveTo>
                      <a:cubicBezTo>
                        <a:pt x="2304" y="554"/>
                        <a:pt x="2858" y="554"/>
                        <a:pt x="3412" y="554"/>
                      </a:cubicBezTo>
                      <a:cubicBezTo>
                        <a:pt x="3966" y="6647"/>
                        <a:pt x="3412" y="14401"/>
                        <a:pt x="2858" y="21602"/>
                      </a:cubicBezTo>
                      <a:cubicBezTo>
                        <a:pt x="89" y="21602"/>
                        <a:pt x="89" y="18278"/>
                        <a:pt x="89" y="16617"/>
                      </a:cubicBezTo>
                      <a:cubicBezTo>
                        <a:pt x="-465" y="11632"/>
                        <a:pt x="1751" y="6647"/>
                        <a:pt x="1751" y="1108"/>
                      </a:cubicBezTo>
                      <a:cubicBezTo>
                        <a:pt x="1751" y="1108"/>
                        <a:pt x="1751" y="554"/>
                        <a:pt x="175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7" name="Freeform: Shape 266">
                  <a:extLst>
                    <a:ext uri="{FF2B5EF4-FFF2-40B4-BE49-F238E27FC236}">
                      <a16:creationId xmlns:a16="http://schemas.microsoft.com/office/drawing/2014/main" id="{CA5B275F-5709-4DA6-B547-5467309D5E39}"/>
                    </a:ext>
                  </a:extLst>
                </p:cNvPr>
                <p:cNvSpPr/>
                <p:nvPr/>
              </p:nvSpPr>
              <p:spPr>
                <a:xfrm>
                  <a:off x="5996853" y="3054151"/>
                  <a:ext cx="4431" cy="7200"/>
                </a:xfrm>
                <a:custGeom>
                  <a:avLst/>
                  <a:gdLst>
                    <a:gd name="connsiteX0" fmla="*/ 554 w 4431"/>
                    <a:gd name="connsiteY0" fmla="*/ 0 h 7200"/>
                    <a:gd name="connsiteX1" fmla="*/ 4431 w 4431"/>
                    <a:gd name="connsiteY1" fmla="*/ 2216 h 7200"/>
                    <a:gd name="connsiteX2" fmla="*/ 3877 w 4431"/>
                    <a:gd name="connsiteY2" fmla="*/ 7201 h 7200"/>
                    <a:gd name="connsiteX3" fmla="*/ 0 w 4431"/>
                    <a:gd name="connsiteY3" fmla="*/ 4985 h 7200"/>
                    <a:gd name="connsiteX4" fmla="*/ 554 w 4431"/>
                    <a:gd name="connsiteY4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31" h="7200">
                      <a:moveTo>
                        <a:pt x="554" y="0"/>
                      </a:moveTo>
                      <a:cubicBezTo>
                        <a:pt x="2216" y="0"/>
                        <a:pt x="2769" y="1662"/>
                        <a:pt x="4431" y="2216"/>
                      </a:cubicBezTo>
                      <a:cubicBezTo>
                        <a:pt x="4431" y="3877"/>
                        <a:pt x="4431" y="5539"/>
                        <a:pt x="3877" y="7201"/>
                      </a:cubicBezTo>
                      <a:cubicBezTo>
                        <a:pt x="2216" y="7201"/>
                        <a:pt x="1662" y="5539"/>
                        <a:pt x="0" y="4985"/>
                      </a:cubicBezTo>
                      <a:cubicBezTo>
                        <a:pt x="554" y="3323"/>
                        <a:pt x="554" y="1662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8" name="Freeform: Shape 267">
                  <a:extLst>
                    <a:ext uri="{FF2B5EF4-FFF2-40B4-BE49-F238E27FC236}">
                      <a16:creationId xmlns:a16="http://schemas.microsoft.com/office/drawing/2014/main" id="{7DC68D43-6D8B-4A81-8BB8-85DB036FCE36}"/>
                    </a:ext>
                  </a:extLst>
                </p:cNvPr>
                <p:cNvSpPr/>
                <p:nvPr/>
              </p:nvSpPr>
              <p:spPr>
                <a:xfrm>
                  <a:off x="6343588" y="3082821"/>
                  <a:ext cx="4012" cy="2760"/>
                </a:xfrm>
                <a:custGeom>
                  <a:avLst/>
                  <a:gdLst>
                    <a:gd name="connsiteX0" fmla="*/ 0 w 4012"/>
                    <a:gd name="connsiteY0" fmla="*/ 1794 h 2760"/>
                    <a:gd name="connsiteX1" fmla="*/ 0 w 4012"/>
                    <a:gd name="connsiteY1" fmla="*/ 1794 h 2760"/>
                    <a:gd name="connsiteX2" fmla="*/ 0 w 4012"/>
                    <a:gd name="connsiteY2" fmla="*/ 1794 h 2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12" h="2760">
                      <a:moveTo>
                        <a:pt x="0" y="1794"/>
                      </a:moveTo>
                      <a:cubicBezTo>
                        <a:pt x="3877" y="-3745"/>
                        <a:pt x="6647" y="5672"/>
                        <a:pt x="0" y="1794"/>
                      </a:cubicBezTo>
                      <a:lnTo>
                        <a:pt x="0" y="179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9" name="Freeform: Shape 268">
                  <a:extLst>
                    <a:ext uri="{FF2B5EF4-FFF2-40B4-BE49-F238E27FC236}">
                      <a16:creationId xmlns:a16="http://schemas.microsoft.com/office/drawing/2014/main" id="{0A625B10-E9CD-46B1-B5BC-86AEB4123B8A}"/>
                    </a:ext>
                  </a:extLst>
                </p:cNvPr>
                <p:cNvSpPr/>
                <p:nvPr/>
              </p:nvSpPr>
              <p:spPr>
                <a:xfrm>
                  <a:off x="6002946" y="3058583"/>
                  <a:ext cx="11077" cy="12739"/>
                </a:xfrm>
                <a:custGeom>
                  <a:avLst/>
                  <a:gdLst>
                    <a:gd name="connsiteX0" fmla="*/ 554 w 11077"/>
                    <a:gd name="connsiteY0" fmla="*/ 0 h 12739"/>
                    <a:gd name="connsiteX1" fmla="*/ 11078 w 11077"/>
                    <a:gd name="connsiteY1" fmla="*/ 8308 h 12739"/>
                    <a:gd name="connsiteX2" fmla="*/ 9970 w 11077"/>
                    <a:gd name="connsiteY2" fmla="*/ 12739 h 12739"/>
                    <a:gd name="connsiteX3" fmla="*/ 0 w 11077"/>
                    <a:gd name="connsiteY3" fmla="*/ 4985 h 12739"/>
                    <a:gd name="connsiteX4" fmla="*/ 554 w 11077"/>
                    <a:gd name="connsiteY4" fmla="*/ 0 h 12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77" h="12739">
                      <a:moveTo>
                        <a:pt x="554" y="0"/>
                      </a:moveTo>
                      <a:cubicBezTo>
                        <a:pt x="4431" y="2769"/>
                        <a:pt x="7754" y="5539"/>
                        <a:pt x="11078" y="8308"/>
                      </a:cubicBezTo>
                      <a:cubicBezTo>
                        <a:pt x="11078" y="10524"/>
                        <a:pt x="9970" y="11078"/>
                        <a:pt x="9970" y="12739"/>
                      </a:cubicBezTo>
                      <a:cubicBezTo>
                        <a:pt x="6647" y="9970"/>
                        <a:pt x="2769" y="7754"/>
                        <a:pt x="0" y="4985"/>
                      </a:cubicBezTo>
                      <a:cubicBezTo>
                        <a:pt x="0" y="3323"/>
                        <a:pt x="0" y="1662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0" name="Freeform: Shape 269">
                  <a:extLst>
                    <a:ext uri="{FF2B5EF4-FFF2-40B4-BE49-F238E27FC236}">
                      <a16:creationId xmlns:a16="http://schemas.microsoft.com/office/drawing/2014/main" id="{B93A5B31-AC4C-4B0D-AF16-88AA92578E65}"/>
                    </a:ext>
                  </a:extLst>
                </p:cNvPr>
                <p:cNvSpPr/>
                <p:nvPr/>
              </p:nvSpPr>
              <p:spPr>
                <a:xfrm>
                  <a:off x="6071927" y="3064121"/>
                  <a:ext cx="30165" cy="54834"/>
                </a:xfrm>
                <a:custGeom>
                  <a:avLst/>
                  <a:gdLst>
                    <a:gd name="connsiteX0" fmla="*/ 8010 w 30165"/>
                    <a:gd name="connsiteY0" fmla="*/ 0 h 54834"/>
                    <a:gd name="connsiteX1" fmla="*/ 30165 w 30165"/>
                    <a:gd name="connsiteY1" fmla="*/ 18832 h 54834"/>
                    <a:gd name="connsiteX2" fmla="*/ 20749 w 30165"/>
                    <a:gd name="connsiteY2" fmla="*/ 54835 h 54834"/>
                    <a:gd name="connsiteX3" fmla="*/ 11887 w 30165"/>
                    <a:gd name="connsiteY3" fmla="*/ 48742 h 54834"/>
                    <a:gd name="connsiteX4" fmla="*/ 14102 w 30165"/>
                    <a:gd name="connsiteY4" fmla="*/ 31572 h 54834"/>
                    <a:gd name="connsiteX5" fmla="*/ 9117 w 30165"/>
                    <a:gd name="connsiteY5" fmla="*/ 45973 h 54834"/>
                    <a:gd name="connsiteX6" fmla="*/ 4686 w 30165"/>
                    <a:gd name="connsiteY6" fmla="*/ 42096 h 54834"/>
                    <a:gd name="connsiteX7" fmla="*/ 11887 w 30165"/>
                    <a:gd name="connsiteY7" fmla="*/ 9416 h 54834"/>
                    <a:gd name="connsiteX8" fmla="*/ 5794 w 30165"/>
                    <a:gd name="connsiteY8" fmla="*/ 22709 h 54834"/>
                    <a:gd name="connsiteX9" fmla="*/ 2471 w 30165"/>
                    <a:gd name="connsiteY9" fmla="*/ 38772 h 54834"/>
                    <a:gd name="connsiteX10" fmla="*/ 1363 w 30165"/>
                    <a:gd name="connsiteY10" fmla="*/ 27141 h 54834"/>
                    <a:gd name="connsiteX11" fmla="*/ 8010 w 30165"/>
                    <a:gd name="connsiteY11" fmla="*/ 0 h 54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0165" h="54834">
                      <a:moveTo>
                        <a:pt x="8010" y="0"/>
                      </a:moveTo>
                      <a:cubicBezTo>
                        <a:pt x="16318" y="5539"/>
                        <a:pt x="22965" y="12186"/>
                        <a:pt x="30165" y="18832"/>
                      </a:cubicBezTo>
                      <a:cubicBezTo>
                        <a:pt x="25180" y="28802"/>
                        <a:pt x="21303" y="39880"/>
                        <a:pt x="20749" y="54835"/>
                      </a:cubicBezTo>
                      <a:cubicBezTo>
                        <a:pt x="16872" y="53173"/>
                        <a:pt x="15210" y="50404"/>
                        <a:pt x="11887" y="48742"/>
                      </a:cubicBezTo>
                      <a:cubicBezTo>
                        <a:pt x="12441" y="42649"/>
                        <a:pt x="12995" y="36557"/>
                        <a:pt x="14102" y="31572"/>
                      </a:cubicBezTo>
                      <a:cubicBezTo>
                        <a:pt x="10225" y="33787"/>
                        <a:pt x="10225" y="40434"/>
                        <a:pt x="9117" y="45973"/>
                      </a:cubicBezTo>
                      <a:cubicBezTo>
                        <a:pt x="7456" y="44865"/>
                        <a:pt x="5794" y="43757"/>
                        <a:pt x="4686" y="42096"/>
                      </a:cubicBezTo>
                      <a:cubicBezTo>
                        <a:pt x="6348" y="30464"/>
                        <a:pt x="9671" y="20494"/>
                        <a:pt x="11887" y="9416"/>
                      </a:cubicBezTo>
                      <a:cubicBezTo>
                        <a:pt x="8010" y="12186"/>
                        <a:pt x="6902" y="17724"/>
                        <a:pt x="5794" y="22709"/>
                      </a:cubicBezTo>
                      <a:cubicBezTo>
                        <a:pt x="4132" y="27694"/>
                        <a:pt x="3025" y="33233"/>
                        <a:pt x="2471" y="38772"/>
                      </a:cubicBezTo>
                      <a:cubicBezTo>
                        <a:pt x="-1960" y="37111"/>
                        <a:pt x="809" y="31018"/>
                        <a:pt x="1363" y="27141"/>
                      </a:cubicBezTo>
                      <a:cubicBezTo>
                        <a:pt x="3025" y="17724"/>
                        <a:pt x="4132" y="7201"/>
                        <a:pt x="801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1" name="Freeform: Shape 270">
                  <a:extLst>
                    <a:ext uri="{FF2B5EF4-FFF2-40B4-BE49-F238E27FC236}">
                      <a16:creationId xmlns:a16="http://schemas.microsoft.com/office/drawing/2014/main" id="{E9B931C4-F9EB-421B-BD50-A75ED604F41C}"/>
                    </a:ext>
                  </a:extLst>
                </p:cNvPr>
                <p:cNvSpPr/>
                <p:nvPr/>
              </p:nvSpPr>
              <p:spPr>
                <a:xfrm>
                  <a:off x="6102646" y="3067079"/>
                  <a:ext cx="4431" cy="2027"/>
                </a:xfrm>
                <a:custGeom>
                  <a:avLst/>
                  <a:gdLst>
                    <a:gd name="connsiteX0" fmla="*/ 4431 w 4431"/>
                    <a:gd name="connsiteY0" fmla="*/ 365 h 2027"/>
                    <a:gd name="connsiteX1" fmla="*/ 0 w 4431"/>
                    <a:gd name="connsiteY1" fmla="*/ 2027 h 2027"/>
                    <a:gd name="connsiteX2" fmla="*/ 4431 w 4431"/>
                    <a:gd name="connsiteY2" fmla="*/ 365 h 2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2027">
                      <a:moveTo>
                        <a:pt x="4431" y="365"/>
                      </a:moveTo>
                      <a:cubicBezTo>
                        <a:pt x="3323" y="1473"/>
                        <a:pt x="2216" y="2027"/>
                        <a:pt x="0" y="2027"/>
                      </a:cubicBezTo>
                      <a:cubicBezTo>
                        <a:pt x="554" y="919"/>
                        <a:pt x="3323" y="-742"/>
                        <a:pt x="4431" y="3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2" name="Freeform: Shape 271">
                  <a:extLst>
                    <a:ext uri="{FF2B5EF4-FFF2-40B4-BE49-F238E27FC236}">
                      <a16:creationId xmlns:a16="http://schemas.microsoft.com/office/drawing/2014/main" id="{C846D067-5105-4A1A-9EB7-D01E6EEAAB15}"/>
                    </a:ext>
                  </a:extLst>
                </p:cNvPr>
                <p:cNvSpPr/>
                <p:nvPr/>
              </p:nvSpPr>
              <p:spPr>
                <a:xfrm>
                  <a:off x="6016239" y="3060244"/>
                  <a:ext cx="9416" cy="11077"/>
                </a:xfrm>
                <a:custGeom>
                  <a:avLst/>
                  <a:gdLst>
                    <a:gd name="connsiteX0" fmla="*/ 554 w 9416"/>
                    <a:gd name="connsiteY0" fmla="*/ 0 h 11077"/>
                    <a:gd name="connsiteX1" fmla="*/ 9416 w 9416"/>
                    <a:gd name="connsiteY1" fmla="*/ 6647 h 11077"/>
                    <a:gd name="connsiteX2" fmla="*/ 8308 w 9416"/>
                    <a:gd name="connsiteY2" fmla="*/ 11078 h 11077"/>
                    <a:gd name="connsiteX3" fmla="*/ 0 w 9416"/>
                    <a:gd name="connsiteY3" fmla="*/ 4985 h 11077"/>
                    <a:gd name="connsiteX4" fmla="*/ 554 w 9416"/>
                    <a:gd name="connsiteY4" fmla="*/ 0 h 1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6" h="11077">
                      <a:moveTo>
                        <a:pt x="554" y="0"/>
                      </a:moveTo>
                      <a:cubicBezTo>
                        <a:pt x="3877" y="1662"/>
                        <a:pt x="6093" y="4985"/>
                        <a:pt x="9416" y="6647"/>
                      </a:cubicBezTo>
                      <a:cubicBezTo>
                        <a:pt x="9416" y="8862"/>
                        <a:pt x="8862" y="9970"/>
                        <a:pt x="8308" y="11078"/>
                      </a:cubicBezTo>
                      <a:cubicBezTo>
                        <a:pt x="5539" y="8862"/>
                        <a:pt x="3323" y="6647"/>
                        <a:pt x="0" y="4985"/>
                      </a:cubicBezTo>
                      <a:cubicBezTo>
                        <a:pt x="0" y="3877"/>
                        <a:pt x="554" y="1662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3" name="Freeform: Shape 272">
                  <a:extLst>
                    <a:ext uri="{FF2B5EF4-FFF2-40B4-BE49-F238E27FC236}">
                      <a16:creationId xmlns:a16="http://schemas.microsoft.com/office/drawing/2014/main" id="{6C03A4FA-C48E-4CBF-98FB-2D2696A0D663}"/>
                    </a:ext>
                  </a:extLst>
                </p:cNvPr>
                <p:cNvSpPr/>
                <p:nvPr/>
              </p:nvSpPr>
              <p:spPr>
                <a:xfrm>
                  <a:off x="6065536" y="3064121"/>
                  <a:ext cx="4985" cy="3877"/>
                </a:xfrm>
                <a:custGeom>
                  <a:avLst/>
                  <a:gdLst>
                    <a:gd name="connsiteX0" fmla="*/ 0 w 4985"/>
                    <a:gd name="connsiteY0" fmla="*/ 0 h 3877"/>
                    <a:gd name="connsiteX1" fmla="*/ 4985 w 4985"/>
                    <a:gd name="connsiteY1" fmla="*/ 3877 h 3877"/>
                    <a:gd name="connsiteX2" fmla="*/ 0 w 4985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5" h="3877">
                      <a:moveTo>
                        <a:pt x="0" y="0"/>
                      </a:moveTo>
                      <a:cubicBezTo>
                        <a:pt x="1662" y="1108"/>
                        <a:pt x="3877" y="2216"/>
                        <a:pt x="4985" y="3877"/>
                      </a:cubicBezTo>
                      <a:cubicBezTo>
                        <a:pt x="2769" y="3323"/>
                        <a:pt x="554" y="27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4" name="Freeform: Shape 273">
                  <a:extLst>
                    <a:ext uri="{FF2B5EF4-FFF2-40B4-BE49-F238E27FC236}">
                      <a16:creationId xmlns:a16="http://schemas.microsoft.com/office/drawing/2014/main" id="{59B8C297-BB82-414E-8C20-9DA04602D541}"/>
                    </a:ext>
                  </a:extLst>
                </p:cNvPr>
                <p:cNvSpPr/>
                <p:nvPr/>
              </p:nvSpPr>
              <p:spPr>
                <a:xfrm>
                  <a:off x="5996853" y="3061906"/>
                  <a:ext cx="3877" cy="9416"/>
                </a:xfrm>
                <a:custGeom>
                  <a:avLst/>
                  <a:gdLst>
                    <a:gd name="connsiteX0" fmla="*/ 0 w 3877"/>
                    <a:gd name="connsiteY0" fmla="*/ 0 h 9416"/>
                    <a:gd name="connsiteX1" fmla="*/ 3877 w 3877"/>
                    <a:gd name="connsiteY1" fmla="*/ 2216 h 9416"/>
                    <a:gd name="connsiteX2" fmla="*/ 3323 w 3877"/>
                    <a:gd name="connsiteY2" fmla="*/ 9416 h 9416"/>
                    <a:gd name="connsiteX3" fmla="*/ 0 w 3877"/>
                    <a:gd name="connsiteY3" fmla="*/ 7754 h 9416"/>
                    <a:gd name="connsiteX4" fmla="*/ 0 w 3877"/>
                    <a:gd name="connsiteY4" fmla="*/ 0 h 9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7" h="9416">
                      <a:moveTo>
                        <a:pt x="0" y="0"/>
                      </a:moveTo>
                      <a:cubicBezTo>
                        <a:pt x="1662" y="0"/>
                        <a:pt x="2216" y="1662"/>
                        <a:pt x="3877" y="2216"/>
                      </a:cubicBezTo>
                      <a:cubicBezTo>
                        <a:pt x="3877" y="4431"/>
                        <a:pt x="3323" y="6647"/>
                        <a:pt x="3323" y="9416"/>
                      </a:cubicBezTo>
                      <a:cubicBezTo>
                        <a:pt x="1662" y="9416"/>
                        <a:pt x="1662" y="7754"/>
                        <a:pt x="0" y="7754"/>
                      </a:cubicBezTo>
                      <a:cubicBezTo>
                        <a:pt x="0" y="4985"/>
                        <a:pt x="554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5" name="Freeform: Shape 274">
                  <a:extLst>
                    <a:ext uri="{FF2B5EF4-FFF2-40B4-BE49-F238E27FC236}">
                      <a16:creationId xmlns:a16="http://schemas.microsoft.com/office/drawing/2014/main" id="{CA6C5901-C018-47D6-8761-86CF9D3FF090}"/>
                    </a:ext>
                  </a:extLst>
                </p:cNvPr>
                <p:cNvSpPr/>
                <p:nvPr/>
              </p:nvSpPr>
              <p:spPr>
                <a:xfrm>
                  <a:off x="6108739" y="3071296"/>
                  <a:ext cx="4431" cy="2241"/>
                </a:xfrm>
                <a:custGeom>
                  <a:avLst/>
                  <a:gdLst>
                    <a:gd name="connsiteX0" fmla="*/ 4431 w 4431"/>
                    <a:gd name="connsiteY0" fmla="*/ 2242 h 2241"/>
                    <a:gd name="connsiteX1" fmla="*/ 0 w 4431"/>
                    <a:gd name="connsiteY1" fmla="*/ 1134 h 2241"/>
                    <a:gd name="connsiteX2" fmla="*/ 4431 w 4431"/>
                    <a:gd name="connsiteY2" fmla="*/ 2242 h 2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2241">
                      <a:moveTo>
                        <a:pt x="4431" y="2242"/>
                      </a:moveTo>
                      <a:cubicBezTo>
                        <a:pt x="2216" y="2242"/>
                        <a:pt x="1662" y="1134"/>
                        <a:pt x="0" y="1134"/>
                      </a:cubicBezTo>
                      <a:cubicBezTo>
                        <a:pt x="1662" y="-528"/>
                        <a:pt x="4431" y="-528"/>
                        <a:pt x="4431" y="22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6" name="Freeform: Shape 275">
                  <a:extLst>
                    <a:ext uri="{FF2B5EF4-FFF2-40B4-BE49-F238E27FC236}">
                      <a16:creationId xmlns:a16="http://schemas.microsoft.com/office/drawing/2014/main" id="{207F70C8-2273-4AEC-BD38-94E77BBFAEAC}"/>
                    </a:ext>
                  </a:extLst>
                </p:cNvPr>
                <p:cNvSpPr/>
                <p:nvPr/>
              </p:nvSpPr>
              <p:spPr>
                <a:xfrm>
                  <a:off x="6063874" y="3069035"/>
                  <a:ext cx="6092" cy="5056"/>
                </a:xfrm>
                <a:custGeom>
                  <a:avLst/>
                  <a:gdLst>
                    <a:gd name="connsiteX0" fmla="*/ 6093 w 6092"/>
                    <a:gd name="connsiteY0" fmla="*/ 5056 h 5056"/>
                    <a:gd name="connsiteX1" fmla="*/ 0 w 6092"/>
                    <a:gd name="connsiteY1" fmla="*/ 71 h 5056"/>
                    <a:gd name="connsiteX2" fmla="*/ 6093 w 6092"/>
                    <a:gd name="connsiteY2" fmla="*/ 5056 h 5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92" h="5056">
                      <a:moveTo>
                        <a:pt x="6093" y="5056"/>
                      </a:moveTo>
                      <a:cubicBezTo>
                        <a:pt x="3877" y="3395"/>
                        <a:pt x="0" y="2841"/>
                        <a:pt x="0" y="71"/>
                      </a:cubicBezTo>
                      <a:cubicBezTo>
                        <a:pt x="2216" y="-483"/>
                        <a:pt x="5539" y="2287"/>
                        <a:pt x="6093" y="50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807B5A65-A236-4FB9-99D3-0B2668479F60}"/>
                    </a:ext>
                  </a:extLst>
                </p:cNvPr>
                <p:cNvSpPr/>
                <p:nvPr/>
              </p:nvSpPr>
              <p:spPr>
                <a:xfrm>
                  <a:off x="6166859" y="3077969"/>
                  <a:ext cx="7486" cy="4431"/>
                </a:xfrm>
                <a:custGeom>
                  <a:avLst/>
                  <a:gdLst>
                    <a:gd name="connsiteX0" fmla="*/ 7239 w 7486"/>
                    <a:gd name="connsiteY0" fmla="*/ 0 h 4431"/>
                    <a:gd name="connsiteX1" fmla="*/ 39 w 7486"/>
                    <a:gd name="connsiteY1" fmla="*/ 4431 h 4431"/>
                    <a:gd name="connsiteX2" fmla="*/ 7239 w 7486"/>
                    <a:gd name="connsiteY2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486" h="4431">
                      <a:moveTo>
                        <a:pt x="7239" y="0"/>
                      </a:moveTo>
                      <a:cubicBezTo>
                        <a:pt x="8901" y="2216"/>
                        <a:pt x="1700" y="2769"/>
                        <a:pt x="39" y="4431"/>
                      </a:cubicBezTo>
                      <a:cubicBezTo>
                        <a:pt x="-515" y="2216"/>
                        <a:pt x="5024" y="1662"/>
                        <a:pt x="72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C3B2AC1B-BE8D-4E31-9654-04C21C972D57}"/>
                    </a:ext>
                  </a:extLst>
                </p:cNvPr>
                <p:cNvSpPr/>
                <p:nvPr/>
              </p:nvSpPr>
              <p:spPr>
                <a:xfrm>
                  <a:off x="6001838" y="3066337"/>
                  <a:ext cx="11077" cy="13847"/>
                </a:xfrm>
                <a:custGeom>
                  <a:avLst/>
                  <a:gdLst>
                    <a:gd name="connsiteX0" fmla="*/ 1108 w 11077"/>
                    <a:gd name="connsiteY0" fmla="*/ 0 h 13847"/>
                    <a:gd name="connsiteX1" fmla="*/ 11078 w 11077"/>
                    <a:gd name="connsiteY1" fmla="*/ 8308 h 13847"/>
                    <a:gd name="connsiteX2" fmla="*/ 10524 w 11077"/>
                    <a:gd name="connsiteY2" fmla="*/ 13847 h 13847"/>
                    <a:gd name="connsiteX3" fmla="*/ 0 w 11077"/>
                    <a:gd name="connsiteY3" fmla="*/ 6647 h 13847"/>
                    <a:gd name="connsiteX4" fmla="*/ 1108 w 11077"/>
                    <a:gd name="connsiteY4" fmla="*/ 0 h 13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77" h="13847">
                      <a:moveTo>
                        <a:pt x="1108" y="0"/>
                      </a:moveTo>
                      <a:cubicBezTo>
                        <a:pt x="4431" y="2769"/>
                        <a:pt x="7754" y="5539"/>
                        <a:pt x="11078" y="8308"/>
                      </a:cubicBezTo>
                      <a:cubicBezTo>
                        <a:pt x="11078" y="9970"/>
                        <a:pt x="10524" y="12186"/>
                        <a:pt x="10524" y="13847"/>
                      </a:cubicBezTo>
                      <a:cubicBezTo>
                        <a:pt x="6647" y="11632"/>
                        <a:pt x="3323" y="8862"/>
                        <a:pt x="0" y="6647"/>
                      </a:cubicBezTo>
                      <a:cubicBezTo>
                        <a:pt x="1108" y="4431"/>
                        <a:pt x="1108" y="2216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9" name="Freeform: Shape 278">
                  <a:extLst>
                    <a:ext uri="{FF2B5EF4-FFF2-40B4-BE49-F238E27FC236}">
                      <a16:creationId xmlns:a16="http://schemas.microsoft.com/office/drawing/2014/main" id="{EEB6123B-6A91-4B02-93A0-582BA126423A}"/>
                    </a:ext>
                  </a:extLst>
                </p:cNvPr>
                <p:cNvSpPr/>
                <p:nvPr/>
              </p:nvSpPr>
              <p:spPr>
                <a:xfrm>
                  <a:off x="6025656" y="3068553"/>
                  <a:ext cx="5140" cy="7754"/>
                </a:xfrm>
                <a:custGeom>
                  <a:avLst/>
                  <a:gdLst>
                    <a:gd name="connsiteX0" fmla="*/ 1108 w 5140"/>
                    <a:gd name="connsiteY0" fmla="*/ 0 h 7754"/>
                    <a:gd name="connsiteX1" fmla="*/ 4985 w 5140"/>
                    <a:gd name="connsiteY1" fmla="*/ 3323 h 7754"/>
                    <a:gd name="connsiteX2" fmla="*/ 4431 w 5140"/>
                    <a:gd name="connsiteY2" fmla="*/ 7754 h 7754"/>
                    <a:gd name="connsiteX3" fmla="*/ 0 w 5140"/>
                    <a:gd name="connsiteY3" fmla="*/ 3877 h 7754"/>
                    <a:gd name="connsiteX4" fmla="*/ 1108 w 5140"/>
                    <a:gd name="connsiteY4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40" h="7754">
                      <a:moveTo>
                        <a:pt x="1108" y="0"/>
                      </a:moveTo>
                      <a:cubicBezTo>
                        <a:pt x="2769" y="1108"/>
                        <a:pt x="3323" y="2216"/>
                        <a:pt x="4985" y="3323"/>
                      </a:cubicBezTo>
                      <a:cubicBezTo>
                        <a:pt x="5539" y="4985"/>
                        <a:pt x="4431" y="5539"/>
                        <a:pt x="4431" y="7754"/>
                      </a:cubicBezTo>
                      <a:cubicBezTo>
                        <a:pt x="2769" y="6647"/>
                        <a:pt x="1662" y="5539"/>
                        <a:pt x="0" y="3877"/>
                      </a:cubicBezTo>
                      <a:cubicBezTo>
                        <a:pt x="554" y="2216"/>
                        <a:pt x="1108" y="1662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0" name="Freeform: Shape 279">
                  <a:extLst>
                    <a:ext uri="{FF2B5EF4-FFF2-40B4-BE49-F238E27FC236}">
                      <a16:creationId xmlns:a16="http://schemas.microsoft.com/office/drawing/2014/main" id="{E1EEDAD1-9C67-4D2B-A16C-F61258002ED8}"/>
                    </a:ext>
                  </a:extLst>
                </p:cNvPr>
                <p:cNvSpPr/>
                <p:nvPr/>
              </p:nvSpPr>
              <p:spPr>
                <a:xfrm>
                  <a:off x="6015132" y="3068553"/>
                  <a:ext cx="8862" cy="10523"/>
                </a:xfrm>
                <a:custGeom>
                  <a:avLst/>
                  <a:gdLst>
                    <a:gd name="connsiteX0" fmla="*/ 1108 w 8862"/>
                    <a:gd name="connsiteY0" fmla="*/ 0 h 10523"/>
                    <a:gd name="connsiteX1" fmla="*/ 8862 w 8862"/>
                    <a:gd name="connsiteY1" fmla="*/ 6093 h 10523"/>
                    <a:gd name="connsiteX2" fmla="*/ 8308 w 8862"/>
                    <a:gd name="connsiteY2" fmla="*/ 10524 h 10523"/>
                    <a:gd name="connsiteX3" fmla="*/ 0 w 8862"/>
                    <a:gd name="connsiteY3" fmla="*/ 4985 h 10523"/>
                    <a:gd name="connsiteX4" fmla="*/ 1108 w 8862"/>
                    <a:gd name="connsiteY4" fmla="*/ 0 h 1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62" h="10523">
                      <a:moveTo>
                        <a:pt x="1108" y="0"/>
                      </a:moveTo>
                      <a:cubicBezTo>
                        <a:pt x="3877" y="1662"/>
                        <a:pt x="6093" y="4431"/>
                        <a:pt x="8862" y="6093"/>
                      </a:cubicBezTo>
                      <a:cubicBezTo>
                        <a:pt x="8862" y="7754"/>
                        <a:pt x="8862" y="9416"/>
                        <a:pt x="8308" y="10524"/>
                      </a:cubicBezTo>
                      <a:cubicBezTo>
                        <a:pt x="4985" y="8862"/>
                        <a:pt x="2769" y="6647"/>
                        <a:pt x="0" y="4985"/>
                      </a:cubicBezTo>
                      <a:cubicBezTo>
                        <a:pt x="554" y="3323"/>
                        <a:pt x="1108" y="1662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1" name="Freeform: Shape 280">
                  <a:extLst>
                    <a:ext uri="{FF2B5EF4-FFF2-40B4-BE49-F238E27FC236}">
                      <a16:creationId xmlns:a16="http://schemas.microsoft.com/office/drawing/2014/main" id="{3E29EFC7-779B-4EB3-B053-1FF7D99EBFF4}"/>
                    </a:ext>
                  </a:extLst>
                </p:cNvPr>
                <p:cNvSpPr/>
                <p:nvPr/>
              </p:nvSpPr>
              <p:spPr>
                <a:xfrm>
                  <a:off x="6062057" y="3072984"/>
                  <a:ext cx="6801" cy="6646"/>
                </a:xfrm>
                <a:custGeom>
                  <a:avLst/>
                  <a:gdLst>
                    <a:gd name="connsiteX0" fmla="*/ 709 w 6801"/>
                    <a:gd name="connsiteY0" fmla="*/ 0 h 6646"/>
                    <a:gd name="connsiteX1" fmla="*/ 6802 w 6801"/>
                    <a:gd name="connsiteY1" fmla="*/ 6647 h 6646"/>
                    <a:gd name="connsiteX2" fmla="*/ 155 w 6801"/>
                    <a:gd name="connsiteY2" fmla="*/ 2769 h 6646"/>
                    <a:gd name="connsiteX3" fmla="*/ 709 w 6801"/>
                    <a:gd name="connsiteY3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01" h="6646">
                      <a:moveTo>
                        <a:pt x="709" y="0"/>
                      </a:moveTo>
                      <a:cubicBezTo>
                        <a:pt x="2925" y="2216"/>
                        <a:pt x="6802" y="2769"/>
                        <a:pt x="6802" y="6647"/>
                      </a:cubicBezTo>
                      <a:cubicBezTo>
                        <a:pt x="4586" y="5539"/>
                        <a:pt x="2925" y="3877"/>
                        <a:pt x="155" y="2769"/>
                      </a:cubicBezTo>
                      <a:cubicBezTo>
                        <a:pt x="-399" y="1108"/>
                        <a:pt x="709" y="1108"/>
                        <a:pt x="70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2" name="Freeform: Shape 281">
                  <a:extLst>
                    <a:ext uri="{FF2B5EF4-FFF2-40B4-BE49-F238E27FC236}">
                      <a16:creationId xmlns:a16="http://schemas.microsoft.com/office/drawing/2014/main" id="{FE5368B9-42C2-4E0D-B474-902F41C64C81}"/>
                    </a:ext>
                  </a:extLst>
                </p:cNvPr>
                <p:cNvSpPr/>
                <p:nvPr/>
              </p:nvSpPr>
              <p:spPr>
                <a:xfrm>
                  <a:off x="5992759" y="3068553"/>
                  <a:ext cx="1542" cy="3323"/>
                </a:xfrm>
                <a:custGeom>
                  <a:avLst/>
                  <a:gdLst>
                    <a:gd name="connsiteX0" fmla="*/ 217 w 1542"/>
                    <a:gd name="connsiteY0" fmla="*/ 0 h 3323"/>
                    <a:gd name="connsiteX1" fmla="*/ 1325 w 1542"/>
                    <a:gd name="connsiteY1" fmla="*/ 3323 h 3323"/>
                    <a:gd name="connsiteX2" fmla="*/ 217 w 1542"/>
                    <a:gd name="connsiteY2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42" h="3323">
                      <a:moveTo>
                        <a:pt x="217" y="0"/>
                      </a:moveTo>
                      <a:cubicBezTo>
                        <a:pt x="1325" y="554"/>
                        <a:pt x="1879" y="1662"/>
                        <a:pt x="1325" y="3323"/>
                      </a:cubicBezTo>
                      <a:cubicBezTo>
                        <a:pt x="217" y="2769"/>
                        <a:pt x="-337" y="1662"/>
                        <a:pt x="21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3" name="Freeform: Shape 282">
                  <a:extLst>
                    <a:ext uri="{FF2B5EF4-FFF2-40B4-BE49-F238E27FC236}">
                      <a16:creationId xmlns:a16="http://schemas.microsoft.com/office/drawing/2014/main" id="{275AC7AD-F1FB-4096-9A2D-EE822118AB57}"/>
                    </a:ext>
                  </a:extLst>
                </p:cNvPr>
                <p:cNvSpPr/>
                <p:nvPr/>
              </p:nvSpPr>
              <p:spPr>
                <a:xfrm>
                  <a:off x="6032302" y="3074091"/>
                  <a:ext cx="4880" cy="7200"/>
                </a:xfrm>
                <a:custGeom>
                  <a:avLst/>
                  <a:gdLst>
                    <a:gd name="connsiteX0" fmla="*/ 554 w 4880"/>
                    <a:gd name="connsiteY0" fmla="*/ 0 h 7200"/>
                    <a:gd name="connsiteX1" fmla="*/ 4431 w 4880"/>
                    <a:gd name="connsiteY1" fmla="*/ 7201 h 7200"/>
                    <a:gd name="connsiteX2" fmla="*/ 0 w 4880"/>
                    <a:gd name="connsiteY2" fmla="*/ 3877 h 7200"/>
                    <a:gd name="connsiteX3" fmla="*/ 554 w 4880"/>
                    <a:gd name="connsiteY3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80" h="7200">
                      <a:moveTo>
                        <a:pt x="554" y="0"/>
                      </a:moveTo>
                      <a:cubicBezTo>
                        <a:pt x="2769" y="1662"/>
                        <a:pt x="6093" y="2769"/>
                        <a:pt x="4431" y="7201"/>
                      </a:cubicBezTo>
                      <a:cubicBezTo>
                        <a:pt x="2216" y="6647"/>
                        <a:pt x="1662" y="4985"/>
                        <a:pt x="0" y="3877"/>
                      </a:cubicBezTo>
                      <a:cubicBezTo>
                        <a:pt x="0" y="2769"/>
                        <a:pt x="554" y="1108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4" name="Freeform: Shape 283">
                  <a:extLst>
                    <a:ext uri="{FF2B5EF4-FFF2-40B4-BE49-F238E27FC236}">
                      <a16:creationId xmlns:a16="http://schemas.microsoft.com/office/drawing/2014/main" id="{C3E458F4-275D-4BE8-8C97-BFF43A6AB0EC}"/>
                    </a:ext>
                  </a:extLst>
                </p:cNvPr>
                <p:cNvSpPr/>
                <p:nvPr/>
              </p:nvSpPr>
              <p:spPr>
                <a:xfrm>
                  <a:off x="5996227" y="3071322"/>
                  <a:ext cx="3650" cy="5538"/>
                </a:xfrm>
                <a:custGeom>
                  <a:avLst/>
                  <a:gdLst>
                    <a:gd name="connsiteX0" fmla="*/ 72 w 3650"/>
                    <a:gd name="connsiteY0" fmla="*/ 0 h 5538"/>
                    <a:gd name="connsiteX1" fmla="*/ 3396 w 3650"/>
                    <a:gd name="connsiteY1" fmla="*/ 5539 h 5538"/>
                    <a:gd name="connsiteX2" fmla="*/ 72 w 3650"/>
                    <a:gd name="connsiteY2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50" h="5538">
                      <a:moveTo>
                        <a:pt x="72" y="0"/>
                      </a:moveTo>
                      <a:cubicBezTo>
                        <a:pt x="1734" y="1108"/>
                        <a:pt x="4504" y="1662"/>
                        <a:pt x="3396" y="5539"/>
                      </a:cubicBezTo>
                      <a:cubicBezTo>
                        <a:pt x="2288" y="4431"/>
                        <a:pt x="-481" y="3877"/>
                        <a:pt x="7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5" name="Freeform: Shape 284">
                  <a:extLst>
                    <a:ext uri="{FF2B5EF4-FFF2-40B4-BE49-F238E27FC236}">
                      <a16:creationId xmlns:a16="http://schemas.microsoft.com/office/drawing/2014/main" id="{2CA02145-6C14-47E0-B080-A4607652D8E5}"/>
                    </a:ext>
                  </a:extLst>
                </p:cNvPr>
                <p:cNvSpPr/>
                <p:nvPr/>
              </p:nvSpPr>
              <p:spPr>
                <a:xfrm>
                  <a:off x="6157481" y="3084615"/>
                  <a:ext cx="10000" cy="8308"/>
                </a:xfrm>
                <a:custGeom>
                  <a:avLst/>
                  <a:gdLst>
                    <a:gd name="connsiteX0" fmla="*/ 9970 w 10000"/>
                    <a:gd name="connsiteY0" fmla="*/ 0 h 8308"/>
                    <a:gd name="connsiteX1" fmla="*/ 0 w 10000"/>
                    <a:gd name="connsiteY1" fmla="*/ 8308 h 8308"/>
                    <a:gd name="connsiteX2" fmla="*/ 9970 w 10000"/>
                    <a:gd name="connsiteY2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000" h="8308">
                      <a:moveTo>
                        <a:pt x="9970" y="0"/>
                      </a:moveTo>
                      <a:cubicBezTo>
                        <a:pt x="10524" y="3323"/>
                        <a:pt x="3323" y="6093"/>
                        <a:pt x="0" y="8308"/>
                      </a:cubicBezTo>
                      <a:cubicBezTo>
                        <a:pt x="554" y="4431"/>
                        <a:pt x="6093" y="2216"/>
                        <a:pt x="997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6" name="Freeform: Shape 285">
                  <a:extLst>
                    <a:ext uri="{FF2B5EF4-FFF2-40B4-BE49-F238E27FC236}">
                      <a16:creationId xmlns:a16="http://schemas.microsoft.com/office/drawing/2014/main" id="{041B16EA-E979-4040-A35A-1C71E6E29B65}"/>
                    </a:ext>
                  </a:extLst>
                </p:cNvPr>
                <p:cNvSpPr/>
                <p:nvPr/>
              </p:nvSpPr>
              <p:spPr>
                <a:xfrm>
                  <a:off x="6059997" y="3077969"/>
                  <a:ext cx="7200" cy="8862"/>
                </a:xfrm>
                <a:custGeom>
                  <a:avLst/>
                  <a:gdLst>
                    <a:gd name="connsiteX0" fmla="*/ 1108 w 7200"/>
                    <a:gd name="connsiteY0" fmla="*/ 0 h 8862"/>
                    <a:gd name="connsiteX1" fmla="*/ 7201 w 7200"/>
                    <a:gd name="connsiteY1" fmla="*/ 4985 h 8862"/>
                    <a:gd name="connsiteX2" fmla="*/ 6647 w 7200"/>
                    <a:gd name="connsiteY2" fmla="*/ 8862 h 8862"/>
                    <a:gd name="connsiteX3" fmla="*/ 0 w 7200"/>
                    <a:gd name="connsiteY3" fmla="*/ 4431 h 8862"/>
                    <a:gd name="connsiteX4" fmla="*/ 1108 w 7200"/>
                    <a:gd name="connsiteY4" fmla="*/ 0 h 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0" h="8862">
                      <a:moveTo>
                        <a:pt x="1108" y="0"/>
                      </a:moveTo>
                      <a:cubicBezTo>
                        <a:pt x="3323" y="1662"/>
                        <a:pt x="4431" y="3877"/>
                        <a:pt x="7201" y="4985"/>
                      </a:cubicBezTo>
                      <a:cubicBezTo>
                        <a:pt x="7201" y="6093"/>
                        <a:pt x="7201" y="8308"/>
                        <a:pt x="6647" y="8862"/>
                      </a:cubicBezTo>
                      <a:cubicBezTo>
                        <a:pt x="4431" y="7754"/>
                        <a:pt x="2216" y="6093"/>
                        <a:pt x="0" y="4431"/>
                      </a:cubicBezTo>
                      <a:cubicBezTo>
                        <a:pt x="554" y="2769"/>
                        <a:pt x="554" y="1108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7" name="Freeform: Shape 286">
                  <a:extLst>
                    <a:ext uri="{FF2B5EF4-FFF2-40B4-BE49-F238E27FC236}">
                      <a16:creationId xmlns:a16="http://schemas.microsoft.com/office/drawing/2014/main" id="{F20BF9A8-EAA6-4673-A3D9-CB0E22600899}"/>
                    </a:ext>
                  </a:extLst>
                </p:cNvPr>
                <p:cNvSpPr/>
                <p:nvPr/>
              </p:nvSpPr>
              <p:spPr>
                <a:xfrm>
                  <a:off x="6024548" y="3076307"/>
                  <a:ext cx="5538" cy="8308"/>
                </a:xfrm>
                <a:custGeom>
                  <a:avLst/>
                  <a:gdLst>
                    <a:gd name="connsiteX0" fmla="*/ 1108 w 5538"/>
                    <a:gd name="connsiteY0" fmla="*/ 0 h 8308"/>
                    <a:gd name="connsiteX1" fmla="*/ 5539 w 5538"/>
                    <a:gd name="connsiteY1" fmla="*/ 3877 h 8308"/>
                    <a:gd name="connsiteX2" fmla="*/ 4985 w 5538"/>
                    <a:gd name="connsiteY2" fmla="*/ 8308 h 8308"/>
                    <a:gd name="connsiteX3" fmla="*/ 0 w 5538"/>
                    <a:gd name="connsiteY3" fmla="*/ 4431 h 8308"/>
                    <a:gd name="connsiteX4" fmla="*/ 1108 w 5538"/>
                    <a:gd name="connsiteY4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38" h="8308">
                      <a:moveTo>
                        <a:pt x="1108" y="0"/>
                      </a:moveTo>
                      <a:cubicBezTo>
                        <a:pt x="2769" y="1108"/>
                        <a:pt x="3877" y="2769"/>
                        <a:pt x="5539" y="3877"/>
                      </a:cubicBezTo>
                      <a:cubicBezTo>
                        <a:pt x="5539" y="5539"/>
                        <a:pt x="5539" y="7201"/>
                        <a:pt x="4985" y="8308"/>
                      </a:cubicBezTo>
                      <a:cubicBezTo>
                        <a:pt x="2769" y="7201"/>
                        <a:pt x="1662" y="5539"/>
                        <a:pt x="0" y="4431"/>
                      </a:cubicBezTo>
                      <a:cubicBezTo>
                        <a:pt x="554" y="2216"/>
                        <a:pt x="1662" y="1662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8" name="Freeform: Shape 287">
                  <a:extLst>
                    <a:ext uri="{FF2B5EF4-FFF2-40B4-BE49-F238E27FC236}">
                      <a16:creationId xmlns:a16="http://schemas.microsoft.com/office/drawing/2014/main" id="{C9BA3007-B6CA-4859-8C5E-F7EBBC17E3AC}"/>
                    </a:ext>
                  </a:extLst>
                </p:cNvPr>
                <p:cNvSpPr/>
                <p:nvPr/>
              </p:nvSpPr>
              <p:spPr>
                <a:xfrm>
                  <a:off x="5992757" y="3074091"/>
                  <a:ext cx="1880" cy="8308"/>
                </a:xfrm>
                <a:custGeom>
                  <a:avLst/>
                  <a:gdLst>
                    <a:gd name="connsiteX0" fmla="*/ 219 w 1880"/>
                    <a:gd name="connsiteY0" fmla="*/ 0 h 8308"/>
                    <a:gd name="connsiteX1" fmla="*/ 1880 w 1880"/>
                    <a:gd name="connsiteY1" fmla="*/ 8308 h 8308"/>
                    <a:gd name="connsiteX2" fmla="*/ 219 w 1880"/>
                    <a:gd name="connsiteY2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80" h="8308">
                      <a:moveTo>
                        <a:pt x="219" y="0"/>
                      </a:moveTo>
                      <a:cubicBezTo>
                        <a:pt x="2434" y="1108"/>
                        <a:pt x="1327" y="5539"/>
                        <a:pt x="1880" y="8308"/>
                      </a:cubicBezTo>
                      <a:cubicBezTo>
                        <a:pt x="-889" y="7201"/>
                        <a:pt x="219" y="3323"/>
                        <a:pt x="21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9" name="Freeform: Shape 288">
                  <a:extLst>
                    <a:ext uri="{FF2B5EF4-FFF2-40B4-BE49-F238E27FC236}">
                      <a16:creationId xmlns:a16="http://schemas.microsoft.com/office/drawing/2014/main" id="{20186965-805A-4EA0-9874-9C7F4C516735}"/>
                    </a:ext>
                  </a:extLst>
                </p:cNvPr>
                <p:cNvSpPr/>
                <p:nvPr/>
              </p:nvSpPr>
              <p:spPr>
                <a:xfrm>
                  <a:off x="6015357" y="3076861"/>
                  <a:ext cx="8083" cy="10523"/>
                </a:xfrm>
                <a:custGeom>
                  <a:avLst/>
                  <a:gdLst>
                    <a:gd name="connsiteX0" fmla="*/ 329 w 8083"/>
                    <a:gd name="connsiteY0" fmla="*/ 0 h 10523"/>
                    <a:gd name="connsiteX1" fmla="*/ 8083 w 8083"/>
                    <a:gd name="connsiteY1" fmla="*/ 6093 h 10523"/>
                    <a:gd name="connsiteX2" fmla="*/ 7529 w 8083"/>
                    <a:gd name="connsiteY2" fmla="*/ 10524 h 10523"/>
                    <a:gd name="connsiteX3" fmla="*/ 329 w 8083"/>
                    <a:gd name="connsiteY3" fmla="*/ 0 h 1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083" h="10523">
                      <a:moveTo>
                        <a:pt x="329" y="0"/>
                      </a:moveTo>
                      <a:cubicBezTo>
                        <a:pt x="3098" y="1662"/>
                        <a:pt x="5868" y="4431"/>
                        <a:pt x="8083" y="6093"/>
                      </a:cubicBezTo>
                      <a:cubicBezTo>
                        <a:pt x="8083" y="7754"/>
                        <a:pt x="8083" y="9416"/>
                        <a:pt x="7529" y="10524"/>
                      </a:cubicBezTo>
                      <a:cubicBezTo>
                        <a:pt x="3652" y="8308"/>
                        <a:pt x="-1333" y="7201"/>
                        <a:pt x="32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0" name="Freeform: Shape 289">
                  <a:extLst>
                    <a:ext uri="{FF2B5EF4-FFF2-40B4-BE49-F238E27FC236}">
                      <a16:creationId xmlns:a16="http://schemas.microsoft.com/office/drawing/2014/main" id="{057C01EA-113C-46D2-8AC6-79EBD780798A}"/>
                    </a:ext>
                  </a:extLst>
                </p:cNvPr>
                <p:cNvSpPr/>
                <p:nvPr/>
              </p:nvSpPr>
              <p:spPr>
                <a:xfrm>
                  <a:off x="6002392" y="3076307"/>
                  <a:ext cx="11077" cy="11077"/>
                </a:xfrm>
                <a:custGeom>
                  <a:avLst/>
                  <a:gdLst>
                    <a:gd name="connsiteX0" fmla="*/ 0 w 11077"/>
                    <a:gd name="connsiteY0" fmla="*/ 0 h 11077"/>
                    <a:gd name="connsiteX1" fmla="*/ 11078 w 11077"/>
                    <a:gd name="connsiteY1" fmla="*/ 11078 h 11077"/>
                    <a:gd name="connsiteX2" fmla="*/ 0 w 11077"/>
                    <a:gd name="connsiteY2" fmla="*/ 0 h 1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077" h="11077">
                      <a:moveTo>
                        <a:pt x="0" y="0"/>
                      </a:moveTo>
                      <a:cubicBezTo>
                        <a:pt x="3877" y="3323"/>
                        <a:pt x="9970" y="4985"/>
                        <a:pt x="11078" y="11078"/>
                      </a:cubicBezTo>
                      <a:cubicBezTo>
                        <a:pt x="7201" y="8862"/>
                        <a:pt x="554" y="6093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1" name="Freeform: Shape 290">
                  <a:extLst>
                    <a:ext uri="{FF2B5EF4-FFF2-40B4-BE49-F238E27FC236}">
                      <a16:creationId xmlns:a16="http://schemas.microsoft.com/office/drawing/2014/main" id="{39609F8C-5550-4DD9-B037-E20176A6F660}"/>
                    </a:ext>
                  </a:extLst>
                </p:cNvPr>
                <p:cNvSpPr/>
                <p:nvPr/>
              </p:nvSpPr>
              <p:spPr>
                <a:xfrm>
                  <a:off x="6117601" y="3085723"/>
                  <a:ext cx="2215" cy="1808"/>
                </a:xfrm>
                <a:custGeom>
                  <a:avLst/>
                  <a:gdLst>
                    <a:gd name="connsiteX0" fmla="*/ 2216 w 2215"/>
                    <a:gd name="connsiteY0" fmla="*/ 0 h 1808"/>
                    <a:gd name="connsiteX1" fmla="*/ 0 w 2215"/>
                    <a:gd name="connsiteY1" fmla="*/ 1662 h 1808"/>
                    <a:gd name="connsiteX2" fmla="*/ 2216 w 2215"/>
                    <a:gd name="connsiteY2" fmla="*/ 0 h 1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15" h="1808">
                      <a:moveTo>
                        <a:pt x="2216" y="0"/>
                      </a:moveTo>
                      <a:cubicBezTo>
                        <a:pt x="2216" y="1108"/>
                        <a:pt x="1662" y="2216"/>
                        <a:pt x="0" y="1662"/>
                      </a:cubicBezTo>
                      <a:cubicBezTo>
                        <a:pt x="0" y="554"/>
                        <a:pt x="554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2" name="Freeform: Shape 291">
                  <a:extLst>
                    <a:ext uri="{FF2B5EF4-FFF2-40B4-BE49-F238E27FC236}">
                      <a16:creationId xmlns:a16="http://schemas.microsoft.com/office/drawing/2014/main" id="{F793DBA0-C0F9-442A-ADD2-1EA35DDCA33D}"/>
                    </a:ext>
                  </a:extLst>
                </p:cNvPr>
                <p:cNvSpPr/>
                <p:nvPr/>
              </p:nvSpPr>
              <p:spPr>
                <a:xfrm>
                  <a:off x="6038949" y="3080184"/>
                  <a:ext cx="9416" cy="11077"/>
                </a:xfrm>
                <a:custGeom>
                  <a:avLst/>
                  <a:gdLst>
                    <a:gd name="connsiteX0" fmla="*/ 554 w 9416"/>
                    <a:gd name="connsiteY0" fmla="*/ 0 h 11077"/>
                    <a:gd name="connsiteX1" fmla="*/ 9416 w 9416"/>
                    <a:gd name="connsiteY1" fmla="*/ 6647 h 11077"/>
                    <a:gd name="connsiteX2" fmla="*/ 8862 w 9416"/>
                    <a:gd name="connsiteY2" fmla="*/ 11078 h 11077"/>
                    <a:gd name="connsiteX3" fmla="*/ 0 w 9416"/>
                    <a:gd name="connsiteY3" fmla="*/ 3323 h 11077"/>
                    <a:gd name="connsiteX4" fmla="*/ 554 w 9416"/>
                    <a:gd name="connsiteY4" fmla="*/ 0 h 1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6" h="11077">
                      <a:moveTo>
                        <a:pt x="554" y="0"/>
                      </a:moveTo>
                      <a:cubicBezTo>
                        <a:pt x="4431" y="1662"/>
                        <a:pt x="6093" y="4985"/>
                        <a:pt x="9416" y="6647"/>
                      </a:cubicBezTo>
                      <a:cubicBezTo>
                        <a:pt x="9416" y="8308"/>
                        <a:pt x="9416" y="9416"/>
                        <a:pt x="8862" y="11078"/>
                      </a:cubicBezTo>
                      <a:cubicBezTo>
                        <a:pt x="5539" y="8862"/>
                        <a:pt x="2769" y="6093"/>
                        <a:pt x="0" y="3323"/>
                      </a:cubicBezTo>
                      <a:cubicBezTo>
                        <a:pt x="0" y="2216"/>
                        <a:pt x="554" y="1108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3" name="Freeform: Shape 292">
                  <a:extLst>
                    <a:ext uri="{FF2B5EF4-FFF2-40B4-BE49-F238E27FC236}">
                      <a16:creationId xmlns:a16="http://schemas.microsoft.com/office/drawing/2014/main" id="{68B1BEA4-6477-4830-9F08-022B52781C9A}"/>
                    </a:ext>
                  </a:extLst>
                </p:cNvPr>
                <p:cNvSpPr/>
                <p:nvPr/>
              </p:nvSpPr>
              <p:spPr>
                <a:xfrm>
                  <a:off x="5996299" y="3077415"/>
                  <a:ext cx="4431" cy="9969"/>
                </a:xfrm>
                <a:custGeom>
                  <a:avLst/>
                  <a:gdLst>
                    <a:gd name="connsiteX0" fmla="*/ 0 w 4431"/>
                    <a:gd name="connsiteY0" fmla="*/ 0 h 9969"/>
                    <a:gd name="connsiteX1" fmla="*/ 4431 w 4431"/>
                    <a:gd name="connsiteY1" fmla="*/ 9970 h 9969"/>
                    <a:gd name="connsiteX2" fmla="*/ 0 w 4431"/>
                    <a:gd name="connsiteY2" fmla="*/ 6647 h 9969"/>
                    <a:gd name="connsiteX3" fmla="*/ 0 w 4431"/>
                    <a:gd name="connsiteY3" fmla="*/ 0 h 9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31" h="9969">
                      <a:moveTo>
                        <a:pt x="0" y="0"/>
                      </a:moveTo>
                      <a:cubicBezTo>
                        <a:pt x="3877" y="1108"/>
                        <a:pt x="4431" y="5539"/>
                        <a:pt x="4431" y="9970"/>
                      </a:cubicBezTo>
                      <a:cubicBezTo>
                        <a:pt x="2769" y="8862"/>
                        <a:pt x="1662" y="7754"/>
                        <a:pt x="0" y="6647"/>
                      </a:cubicBezTo>
                      <a:cubicBezTo>
                        <a:pt x="0" y="3877"/>
                        <a:pt x="0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id="{3D18683E-94B8-4549-B9ED-71DD30BBEC3B}"/>
                    </a:ext>
                  </a:extLst>
                </p:cNvPr>
                <p:cNvSpPr/>
                <p:nvPr/>
              </p:nvSpPr>
              <p:spPr>
                <a:xfrm>
                  <a:off x="6147511" y="3090154"/>
                  <a:ext cx="7243" cy="7200"/>
                </a:xfrm>
                <a:custGeom>
                  <a:avLst/>
                  <a:gdLst>
                    <a:gd name="connsiteX0" fmla="*/ 7201 w 7243"/>
                    <a:gd name="connsiteY0" fmla="*/ 0 h 7200"/>
                    <a:gd name="connsiteX1" fmla="*/ 0 w 7243"/>
                    <a:gd name="connsiteY1" fmla="*/ 7201 h 7200"/>
                    <a:gd name="connsiteX2" fmla="*/ 7201 w 7243"/>
                    <a:gd name="connsiteY2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43" h="7200">
                      <a:moveTo>
                        <a:pt x="7201" y="0"/>
                      </a:moveTo>
                      <a:cubicBezTo>
                        <a:pt x="7754" y="1662"/>
                        <a:pt x="2769" y="5539"/>
                        <a:pt x="0" y="7201"/>
                      </a:cubicBezTo>
                      <a:cubicBezTo>
                        <a:pt x="554" y="4431"/>
                        <a:pt x="3877" y="1662"/>
                        <a:pt x="720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5" name="Freeform: Shape 294">
                  <a:extLst>
                    <a:ext uri="{FF2B5EF4-FFF2-40B4-BE49-F238E27FC236}">
                      <a16:creationId xmlns:a16="http://schemas.microsoft.com/office/drawing/2014/main" id="{7ED2E768-0367-47DA-8F74-41F57DA38381}"/>
                    </a:ext>
                  </a:extLst>
                </p:cNvPr>
                <p:cNvSpPr/>
                <p:nvPr/>
              </p:nvSpPr>
              <p:spPr>
                <a:xfrm>
                  <a:off x="5980237" y="3077415"/>
                  <a:ext cx="2098" cy="2239"/>
                </a:xfrm>
                <a:custGeom>
                  <a:avLst/>
                  <a:gdLst>
                    <a:gd name="connsiteX0" fmla="*/ 0 w 2098"/>
                    <a:gd name="connsiteY0" fmla="*/ 0 h 2239"/>
                    <a:gd name="connsiteX1" fmla="*/ 0 w 2098"/>
                    <a:gd name="connsiteY1" fmla="*/ 0 h 2239"/>
                    <a:gd name="connsiteX2" fmla="*/ 0 w 2098"/>
                    <a:gd name="connsiteY2" fmla="*/ 0 h 2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98" h="2239">
                      <a:moveTo>
                        <a:pt x="0" y="0"/>
                      </a:moveTo>
                      <a:cubicBezTo>
                        <a:pt x="4431" y="1108"/>
                        <a:pt x="554" y="4431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EB7FE0A8-0193-4B73-AF88-14E0D26A517B}"/>
                    </a:ext>
                  </a:extLst>
                </p:cNvPr>
                <p:cNvSpPr/>
                <p:nvPr/>
              </p:nvSpPr>
              <p:spPr>
                <a:xfrm>
                  <a:off x="6031960" y="3081292"/>
                  <a:ext cx="4668" cy="7754"/>
                </a:xfrm>
                <a:custGeom>
                  <a:avLst/>
                  <a:gdLst>
                    <a:gd name="connsiteX0" fmla="*/ 342 w 4668"/>
                    <a:gd name="connsiteY0" fmla="*/ 0 h 7754"/>
                    <a:gd name="connsiteX1" fmla="*/ 4219 w 4668"/>
                    <a:gd name="connsiteY1" fmla="*/ 7754 h 7754"/>
                    <a:gd name="connsiteX2" fmla="*/ 342 w 4668"/>
                    <a:gd name="connsiteY2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668" h="7754">
                      <a:moveTo>
                        <a:pt x="342" y="0"/>
                      </a:moveTo>
                      <a:cubicBezTo>
                        <a:pt x="2557" y="1662"/>
                        <a:pt x="5881" y="3323"/>
                        <a:pt x="4219" y="7754"/>
                      </a:cubicBezTo>
                      <a:cubicBezTo>
                        <a:pt x="896" y="6647"/>
                        <a:pt x="-766" y="4431"/>
                        <a:pt x="34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7" name="Freeform: Shape 296">
                  <a:extLst>
                    <a:ext uri="{FF2B5EF4-FFF2-40B4-BE49-F238E27FC236}">
                      <a16:creationId xmlns:a16="http://schemas.microsoft.com/office/drawing/2014/main" id="{6BDF6F74-AEA1-4ED5-B6FC-513416D83FAA}"/>
                    </a:ext>
                  </a:extLst>
                </p:cNvPr>
                <p:cNvSpPr/>
                <p:nvPr/>
              </p:nvSpPr>
              <p:spPr>
                <a:xfrm>
                  <a:off x="6058335" y="3085169"/>
                  <a:ext cx="7754" cy="8308"/>
                </a:xfrm>
                <a:custGeom>
                  <a:avLst/>
                  <a:gdLst>
                    <a:gd name="connsiteX0" fmla="*/ 1108 w 7754"/>
                    <a:gd name="connsiteY0" fmla="*/ 0 h 8308"/>
                    <a:gd name="connsiteX1" fmla="*/ 7754 w 7754"/>
                    <a:gd name="connsiteY1" fmla="*/ 4985 h 8308"/>
                    <a:gd name="connsiteX2" fmla="*/ 7201 w 7754"/>
                    <a:gd name="connsiteY2" fmla="*/ 8308 h 8308"/>
                    <a:gd name="connsiteX3" fmla="*/ 0 w 7754"/>
                    <a:gd name="connsiteY3" fmla="*/ 4431 h 8308"/>
                    <a:gd name="connsiteX4" fmla="*/ 1108 w 7754"/>
                    <a:gd name="connsiteY4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54" h="8308">
                      <a:moveTo>
                        <a:pt x="1108" y="0"/>
                      </a:moveTo>
                      <a:cubicBezTo>
                        <a:pt x="3323" y="1662"/>
                        <a:pt x="4985" y="3323"/>
                        <a:pt x="7754" y="4985"/>
                      </a:cubicBezTo>
                      <a:cubicBezTo>
                        <a:pt x="7754" y="6093"/>
                        <a:pt x="7754" y="7754"/>
                        <a:pt x="7201" y="8308"/>
                      </a:cubicBezTo>
                      <a:cubicBezTo>
                        <a:pt x="3877" y="7754"/>
                        <a:pt x="2216" y="6093"/>
                        <a:pt x="0" y="4431"/>
                      </a:cubicBezTo>
                      <a:cubicBezTo>
                        <a:pt x="554" y="2769"/>
                        <a:pt x="0" y="554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id="{768C3BF8-468C-4291-99C0-6DD393F8E938}"/>
                    </a:ext>
                  </a:extLst>
                </p:cNvPr>
                <p:cNvSpPr/>
                <p:nvPr/>
              </p:nvSpPr>
              <p:spPr>
                <a:xfrm>
                  <a:off x="6115386" y="3090154"/>
                  <a:ext cx="2769" cy="692"/>
                </a:xfrm>
                <a:custGeom>
                  <a:avLst/>
                  <a:gdLst>
                    <a:gd name="connsiteX0" fmla="*/ 2769 w 2769"/>
                    <a:gd name="connsiteY0" fmla="*/ 0 h 692"/>
                    <a:gd name="connsiteX1" fmla="*/ 0 w 2769"/>
                    <a:gd name="connsiteY1" fmla="*/ 554 h 692"/>
                    <a:gd name="connsiteX2" fmla="*/ 2769 w 2769"/>
                    <a:gd name="connsiteY2" fmla="*/ 0 h 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69" h="692">
                      <a:moveTo>
                        <a:pt x="2769" y="0"/>
                      </a:moveTo>
                      <a:cubicBezTo>
                        <a:pt x="2769" y="1108"/>
                        <a:pt x="1108" y="554"/>
                        <a:pt x="0" y="554"/>
                      </a:cubicBezTo>
                      <a:cubicBezTo>
                        <a:pt x="0" y="0"/>
                        <a:pt x="1662" y="0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id="{0A4DD5EE-F3EE-45FD-90BE-CA85A1331ED9}"/>
                    </a:ext>
                  </a:extLst>
                </p:cNvPr>
                <p:cNvSpPr/>
                <p:nvPr/>
              </p:nvSpPr>
              <p:spPr>
                <a:xfrm>
                  <a:off x="6122032" y="3091033"/>
                  <a:ext cx="4431" cy="5214"/>
                </a:xfrm>
                <a:custGeom>
                  <a:avLst/>
                  <a:gdLst>
                    <a:gd name="connsiteX0" fmla="*/ 4431 w 4431"/>
                    <a:gd name="connsiteY0" fmla="*/ 229 h 5214"/>
                    <a:gd name="connsiteX1" fmla="*/ 0 w 4431"/>
                    <a:gd name="connsiteY1" fmla="*/ 5214 h 5214"/>
                    <a:gd name="connsiteX2" fmla="*/ 554 w 4431"/>
                    <a:gd name="connsiteY2" fmla="*/ 783 h 5214"/>
                    <a:gd name="connsiteX3" fmla="*/ 4431 w 4431"/>
                    <a:gd name="connsiteY3" fmla="*/ 229 h 5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31" h="5214">
                      <a:moveTo>
                        <a:pt x="4431" y="229"/>
                      </a:moveTo>
                      <a:cubicBezTo>
                        <a:pt x="3323" y="2445"/>
                        <a:pt x="2769" y="4661"/>
                        <a:pt x="0" y="5214"/>
                      </a:cubicBezTo>
                      <a:cubicBezTo>
                        <a:pt x="0" y="3553"/>
                        <a:pt x="1108" y="2999"/>
                        <a:pt x="554" y="783"/>
                      </a:cubicBezTo>
                      <a:cubicBezTo>
                        <a:pt x="1662" y="229"/>
                        <a:pt x="2769" y="-324"/>
                        <a:pt x="4431" y="22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7B448AE6-0507-4A85-8945-B6DD2129D993}"/>
                    </a:ext>
                  </a:extLst>
                </p:cNvPr>
                <p:cNvSpPr/>
                <p:nvPr/>
              </p:nvSpPr>
              <p:spPr>
                <a:xfrm>
                  <a:off x="6002232" y="3082400"/>
                  <a:ext cx="11791" cy="14401"/>
                </a:xfrm>
                <a:custGeom>
                  <a:avLst/>
                  <a:gdLst>
                    <a:gd name="connsiteX0" fmla="*/ 160 w 11791"/>
                    <a:gd name="connsiteY0" fmla="*/ 0 h 14401"/>
                    <a:gd name="connsiteX1" fmla="*/ 11792 w 11791"/>
                    <a:gd name="connsiteY1" fmla="*/ 14401 h 14401"/>
                    <a:gd name="connsiteX2" fmla="*/ 160 w 11791"/>
                    <a:gd name="connsiteY2" fmla="*/ 6093 h 14401"/>
                    <a:gd name="connsiteX3" fmla="*/ 160 w 11791"/>
                    <a:gd name="connsiteY3" fmla="*/ 0 h 14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791" h="14401">
                      <a:moveTo>
                        <a:pt x="160" y="0"/>
                      </a:moveTo>
                      <a:cubicBezTo>
                        <a:pt x="4591" y="4431"/>
                        <a:pt x="11792" y="6647"/>
                        <a:pt x="11792" y="14401"/>
                      </a:cubicBezTo>
                      <a:cubicBezTo>
                        <a:pt x="7914" y="13293"/>
                        <a:pt x="4037" y="8308"/>
                        <a:pt x="160" y="6093"/>
                      </a:cubicBezTo>
                      <a:cubicBezTo>
                        <a:pt x="714" y="3877"/>
                        <a:pt x="-394" y="2216"/>
                        <a:pt x="16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2E6FCE76-8943-49B5-9EB6-9A5DDAFCEB02}"/>
                    </a:ext>
                  </a:extLst>
                </p:cNvPr>
                <p:cNvSpPr/>
                <p:nvPr/>
              </p:nvSpPr>
              <p:spPr>
                <a:xfrm>
                  <a:off x="6023994" y="3084615"/>
                  <a:ext cx="5538" cy="8862"/>
                </a:xfrm>
                <a:custGeom>
                  <a:avLst/>
                  <a:gdLst>
                    <a:gd name="connsiteX0" fmla="*/ 554 w 5538"/>
                    <a:gd name="connsiteY0" fmla="*/ 0 h 8862"/>
                    <a:gd name="connsiteX1" fmla="*/ 5539 w 5538"/>
                    <a:gd name="connsiteY1" fmla="*/ 3877 h 8862"/>
                    <a:gd name="connsiteX2" fmla="*/ 4985 w 5538"/>
                    <a:gd name="connsiteY2" fmla="*/ 8862 h 8862"/>
                    <a:gd name="connsiteX3" fmla="*/ 0 w 5538"/>
                    <a:gd name="connsiteY3" fmla="*/ 4431 h 8862"/>
                    <a:gd name="connsiteX4" fmla="*/ 554 w 5538"/>
                    <a:gd name="connsiteY4" fmla="*/ 0 h 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38" h="8862">
                      <a:moveTo>
                        <a:pt x="554" y="0"/>
                      </a:moveTo>
                      <a:cubicBezTo>
                        <a:pt x="2769" y="1108"/>
                        <a:pt x="3877" y="2216"/>
                        <a:pt x="5539" y="3877"/>
                      </a:cubicBezTo>
                      <a:cubicBezTo>
                        <a:pt x="5539" y="5539"/>
                        <a:pt x="5539" y="7201"/>
                        <a:pt x="4985" y="8862"/>
                      </a:cubicBezTo>
                      <a:cubicBezTo>
                        <a:pt x="3323" y="7754"/>
                        <a:pt x="1662" y="6093"/>
                        <a:pt x="0" y="4431"/>
                      </a:cubicBezTo>
                      <a:cubicBezTo>
                        <a:pt x="554" y="3323"/>
                        <a:pt x="554" y="1662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2" name="Freeform: Shape 301">
                  <a:extLst>
                    <a:ext uri="{FF2B5EF4-FFF2-40B4-BE49-F238E27FC236}">
                      <a16:creationId xmlns:a16="http://schemas.microsoft.com/office/drawing/2014/main" id="{079DEC0C-A2C1-4E53-B115-6F49C31C438B}"/>
                    </a:ext>
                  </a:extLst>
                </p:cNvPr>
                <p:cNvSpPr/>
                <p:nvPr/>
              </p:nvSpPr>
              <p:spPr>
                <a:xfrm>
                  <a:off x="6038816" y="3087385"/>
                  <a:ext cx="8441" cy="11077"/>
                </a:xfrm>
                <a:custGeom>
                  <a:avLst/>
                  <a:gdLst>
                    <a:gd name="connsiteX0" fmla="*/ 133 w 8441"/>
                    <a:gd name="connsiteY0" fmla="*/ 0 h 11077"/>
                    <a:gd name="connsiteX1" fmla="*/ 8441 w 8441"/>
                    <a:gd name="connsiteY1" fmla="*/ 6093 h 11077"/>
                    <a:gd name="connsiteX2" fmla="*/ 7888 w 8441"/>
                    <a:gd name="connsiteY2" fmla="*/ 11078 h 11077"/>
                    <a:gd name="connsiteX3" fmla="*/ 133 w 8441"/>
                    <a:gd name="connsiteY3" fmla="*/ 0 h 1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41" h="11077">
                      <a:moveTo>
                        <a:pt x="133" y="0"/>
                      </a:moveTo>
                      <a:cubicBezTo>
                        <a:pt x="4010" y="1108"/>
                        <a:pt x="5118" y="4431"/>
                        <a:pt x="8441" y="6093"/>
                      </a:cubicBezTo>
                      <a:cubicBezTo>
                        <a:pt x="8441" y="7754"/>
                        <a:pt x="8441" y="9416"/>
                        <a:pt x="7888" y="11078"/>
                      </a:cubicBezTo>
                      <a:cubicBezTo>
                        <a:pt x="5118" y="7754"/>
                        <a:pt x="-975" y="7201"/>
                        <a:pt x="13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F584922F-E39F-409B-93F1-6E9420021E0A}"/>
                    </a:ext>
                  </a:extLst>
                </p:cNvPr>
                <p:cNvSpPr/>
                <p:nvPr/>
              </p:nvSpPr>
              <p:spPr>
                <a:xfrm>
                  <a:off x="6015089" y="3086277"/>
                  <a:ext cx="7797" cy="9970"/>
                </a:xfrm>
                <a:custGeom>
                  <a:avLst/>
                  <a:gdLst>
                    <a:gd name="connsiteX0" fmla="*/ 43 w 7797"/>
                    <a:gd name="connsiteY0" fmla="*/ 0 h 9970"/>
                    <a:gd name="connsiteX1" fmla="*/ 7797 w 7797"/>
                    <a:gd name="connsiteY1" fmla="*/ 5539 h 9970"/>
                    <a:gd name="connsiteX2" fmla="*/ 7243 w 7797"/>
                    <a:gd name="connsiteY2" fmla="*/ 9970 h 9970"/>
                    <a:gd name="connsiteX3" fmla="*/ 43 w 7797"/>
                    <a:gd name="connsiteY3" fmla="*/ 0 h 9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797" h="9970">
                      <a:moveTo>
                        <a:pt x="43" y="0"/>
                      </a:moveTo>
                      <a:cubicBezTo>
                        <a:pt x="2812" y="1662"/>
                        <a:pt x="5028" y="3877"/>
                        <a:pt x="7797" y="5539"/>
                      </a:cubicBezTo>
                      <a:cubicBezTo>
                        <a:pt x="7797" y="7201"/>
                        <a:pt x="7797" y="8308"/>
                        <a:pt x="7243" y="9970"/>
                      </a:cubicBezTo>
                      <a:cubicBezTo>
                        <a:pt x="4474" y="6647"/>
                        <a:pt x="-511" y="6093"/>
                        <a:pt x="4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814C21EB-400E-4DB7-9731-B2DF04C869F4}"/>
                    </a:ext>
                  </a:extLst>
                </p:cNvPr>
                <p:cNvSpPr/>
                <p:nvPr/>
              </p:nvSpPr>
              <p:spPr>
                <a:xfrm>
                  <a:off x="5996299" y="3087385"/>
                  <a:ext cx="4985" cy="4985"/>
                </a:xfrm>
                <a:custGeom>
                  <a:avLst/>
                  <a:gdLst>
                    <a:gd name="connsiteX0" fmla="*/ 0 w 4985"/>
                    <a:gd name="connsiteY0" fmla="*/ 0 h 4985"/>
                    <a:gd name="connsiteX1" fmla="*/ 4985 w 4985"/>
                    <a:gd name="connsiteY1" fmla="*/ 4985 h 4985"/>
                    <a:gd name="connsiteX2" fmla="*/ 0 w 4985"/>
                    <a:gd name="connsiteY2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5" h="4985">
                      <a:moveTo>
                        <a:pt x="0" y="0"/>
                      </a:moveTo>
                      <a:cubicBezTo>
                        <a:pt x="1662" y="1662"/>
                        <a:pt x="4431" y="2216"/>
                        <a:pt x="4985" y="4985"/>
                      </a:cubicBezTo>
                      <a:cubicBezTo>
                        <a:pt x="2769" y="3323"/>
                        <a:pt x="554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FD96EB60-3F50-4450-9100-4BCB37A6C92D}"/>
                    </a:ext>
                  </a:extLst>
                </p:cNvPr>
                <p:cNvSpPr/>
                <p:nvPr/>
              </p:nvSpPr>
              <p:spPr>
                <a:xfrm>
                  <a:off x="6031457" y="3090154"/>
                  <a:ext cx="4459" cy="7754"/>
                </a:xfrm>
                <a:custGeom>
                  <a:avLst/>
                  <a:gdLst>
                    <a:gd name="connsiteX0" fmla="*/ 291 w 4459"/>
                    <a:gd name="connsiteY0" fmla="*/ 0 h 7754"/>
                    <a:gd name="connsiteX1" fmla="*/ 4169 w 4459"/>
                    <a:gd name="connsiteY1" fmla="*/ 7754 h 7754"/>
                    <a:gd name="connsiteX2" fmla="*/ 291 w 4459"/>
                    <a:gd name="connsiteY2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59" h="7754">
                      <a:moveTo>
                        <a:pt x="291" y="0"/>
                      </a:moveTo>
                      <a:cubicBezTo>
                        <a:pt x="3061" y="1108"/>
                        <a:pt x="5276" y="3323"/>
                        <a:pt x="4169" y="7754"/>
                      </a:cubicBezTo>
                      <a:cubicBezTo>
                        <a:pt x="1399" y="6647"/>
                        <a:pt x="-816" y="4985"/>
                        <a:pt x="29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8FD82BEC-C46C-4E66-B34A-E9B8D8F83210}"/>
                    </a:ext>
                  </a:extLst>
                </p:cNvPr>
                <p:cNvSpPr/>
                <p:nvPr/>
              </p:nvSpPr>
              <p:spPr>
                <a:xfrm>
                  <a:off x="6112616" y="3096594"/>
                  <a:ext cx="4431" cy="1533"/>
                </a:xfrm>
                <a:custGeom>
                  <a:avLst/>
                  <a:gdLst>
                    <a:gd name="connsiteX0" fmla="*/ 4431 w 4431"/>
                    <a:gd name="connsiteY0" fmla="*/ 207 h 1533"/>
                    <a:gd name="connsiteX1" fmla="*/ 0 w 4431"/>
                    <a:gd name="connsiteY1" fmla="*/ 761 h 1533"/>
                    <a:gd name="connsiteX2" fmla="*/ 4431 w 4431"/>
                    <a:gd name="connsiteY2" fmla="*/ 207 h 1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1533">
                      <a:moveTo>
                        <a:pt x="4431" y="207"/>
                      </a:moveTo>
                      <a:cubicBezTo>
                        <a:pt x="4431" y="1869"/>
                        <a:pt x="1108" y="1869"/>
                        <a:pt x="0" y="761"/>
                      </a:cubicBezTo>
                      <a:cubicBezTo>
                        <a:pt x="0" y="-901"/>
                        <a:pt x="2769" y="761"/>
                        <a:pt x="4431" y="20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7" name="Freeform: Shape 306">
                  <a:extLst>
                    <a:ext uri="{FF2B5EF4-FFF2-40B4-BE49-F238E27FC236}">
                      <a16:creationId xmlns:a16="http://schemas.microsoft.com/office/drawing/2014/main" id="{9AB4DE8C-9117-4661-8729-C35FEB8C40C2}"/>
                    </a:ext>
                  </a:extLst>
                </p:cNvPr>
                <p:cNvSpPr/>
                <p:nvPr/>
              </p:nvSpPr>
              <p:spPr>
                <a:xfrm>
                  <a:off x="6281552" y="3109947"/>
                  <a:ext cx="4431" cy="1956"/>
                </a:xfrm>
                <a:custGeom>
                  <a:avLst/>
                  <a:gdLst>
                    <a:gd name="connsiteX0" fmla="*/ 4431 w 4431"/>
                    <a:gd name="connsiteY0" fmla="*/ 147 h 1956"/>
                    <a:gd name="connsiteX1" fmla="*/ 0 w 4431"/>
                    <a:gd name="connsiteY1" fmla="*/ 1809 h 1956"/>
                    <a:gd name="connsiteX2" fmla="*/ 4431 w 4431"/>
                    <a:gd name="connsiteY2" fmla="*/ 147 h 1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1956">
                      <a:moveTo>
                        <a:pt x="4431" y="147"/>
                      </a:moveTo>
                      <a:cubicBezTo>
                        <a:pt x="3323" y="1255"/>
                        <a:pt x="2216" y="2363"/>
                        <a:pt x="0" y="1809"/>
                      </a:cubicBezTo>
                      <a:cubicBezTo>
                        <a:pt x="1108" y="701"/>
                        <a:pt x="2769" y="-407"/>
                        <a:pt x="4431" y="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8" name="Freeform: Shape 307">
                  <a:extLst>
                    <a:ext uri="{FF2B5EF4-FFF2-40B4-BE49-F238E27FC236}">
                      <a16:creationId xmlns:a16="http://schemas.microsoft.com/office/drawing/2014/main" id="{F52956FB-38DC-4BBC-B3F3-59D97299FCE1}"/>
                    </a:ext>
                  </a:extLst>
                </p:cNvPr>
                <p:cNvSpPr/>
                <p:nvPr/>
              </p:nvSpPr>
              <p:spPr>
                <a:xfrm>
                  <a:off x="6057227" y="3092924"/>
                  <a:ext cx="7754" cy="5208"/>
                </a:xfrm>
                <a:custGeom>
                  <a:avLst/>
                  <a:gdLst>
                    <a:gd name="connsiteX0" fmla="*/ 0 w 7754"/>
                    <a:gd name="connsiteY0" fmla="*/ 0 h 5208"/>
                    <a:gd name="connsiteX1" fmla="*/ 7754 w 7754"/>
                    <a:gd name="connsiteY1" fmla="*/ 3877 h 5208"/>
                    <a:gd name="connsiteX2" fmla="*/ 0 w 7754"/>
                    <a:gd name="connsiteY2" fmla="*/ 2769 h 5208"/>
                    <a:gd name="connsiteX3" fmla="*/ 0 w 7754"/>
                    <a:gd name="connsiteY3" fmla="*/ 0 h 5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754" h="5208">
                      <a:moveTo>
                        <a:pt x="0" y="0"/>
                      </a:moveTo>
                      <a:cubicBezTo>
                        <a:pt x="2216" y="1662"/>
                        <a:pt x="4985" y="2769"/>
                        <a:pt x="7754" y="3877"/>
                      </a:cubicBezTo>
                      <a:cubicBezTo>
                        <a:pt x="6093" y="7201"/>
                        <a:pt x="2216" y="3323"/>
                        <a:pt x="0" y="2769"/>
                      </a:cubicBezTo>
                      <a:cubicBezTo>
                        <a:pt x="0" y="1662"/>
                        <a:pt x="0" y="55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9" name="Freeform: Shape 308">
                  <a:extLst>
                    <a:ext uri="{FF2B5EF4-FFF2-40B4-BE49-F238E27FC236}">
                      <a16:creationId xmlns:a16="http://schemas.microsoft.com/office/drawing/2014/main" id="{59CAAEFA-3707-4AD4-BCB8-DDAC856DD5F6}"/>
                    </a:ext>
                  </a:extLst>
                </p:cNvPr>
                <p:cNvSpPr/>
                <p:nvPr/>
              </p:nvSpPr>
              <p:spPr>
                <a:xfrm>
                  <a:off x="5993530" y="3089046"/>
                  <a:ext cx="1325" cy="2769"/>
                </a:xfrm>
                <a:custGeom>
                  <a:avLst/>
                  <a:gdLst>
                    <a:gd name="connsiteX0" fmla="*/ 0 w 1325"/>
                    <a:gd name="connsiteY0" fmla="*/ 0 h 2769"/>
                    <a:gd name="connsiteX1" fmla="*/ 554 w 1325"/>
                    <a:gd name="connsiteY1" fmla="*/ 2769 h 2769"/>
                    <a:gd name="connsiteX2" fmla="*/ 0 w 1325"/>
                    <a:gd name="connsiteY2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25" h="2769">
                      <a:moveTo>
                        <a:pt x="0" y="0"/>
                      </a:moveTo>
                      <a:cubicBezTo>
                        <a:pt x="1662" y="0"/>
                        <a:pt x="1662" y="2216"/>
                        <a:pt x="554" y="2769"/>
                      </a:cubicBezTo>
                      <a:cubicBezTo>
                        <a:pt x="0" y="2216"/>
                        <a:pt x="0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0" name="Freeform: Shape 309">
                  <a:extLst>
                    <a:ext uri="{FF2B5EF4-FFF2-40B4-BE49-F238E27FC236}">
                      <a16:creationId xmlns:a16="http://schemas.microsoft.com/office/drawing/2014/main" id="{16EE71B6-72CE-4E98-8861-B18220578942}"/>
                    </a:ext>
                  </a:extLst>
                </p:cNvPr>
                <p:cNvSpPr/>
                <p:nvPr/>
              </p:nvSpPr>
              <p:spPr>
                <a:xfrm>
                  <a:off x="6023800" y="3093478"/>
                  <a:ext cx="5950" cy="8308"/>
                </a:xfrm>
                <a:custGeom>
                  <a:avLst/>
                  <a:gdLst>
                    <a:gd name="connsiteX0" fmla="*/ 194 w 5950"/>
                    <a:gd name="connsiteY0" fmla="*/ 0 h 8308"/>
                    <a:gd name="connsiteX1" fmla="*/ 5733 w 5950"/>
                    <a:gd name="connsiteY1" fmla="*/ 8308 h 8308"/>
                    <a:gd name="connsiteX2" fmla="*/ 194 w 5950"/>
                    <a:gd name="connsiteY2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950" h="8308">
                      <a:moveTo>
                        <a:pt x="194" y="0"/>
                      </a:moveTo>
                      <a:cubicBezTo>
                        <a:pt x="3517" y="1662"/>
                        <a:pt x="6841" y="3323"/>
                        <a:pt x="5733" y="8308"/>
                      </a:cubicBezTo>
                      <a:cubicBezTo>
                        <a:pt x="2963" y="6647"/>
                        <a:pt x="-914" y="5539"/>
                        <a:pt x="1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1" name="Freeform: Shape 310">
                  <a:extLst>
                    <a:ext uri="{FF2B5EF4-FFF2-40B4-BE49-F238E27FC236}">
                      <a16:creationId xmlns:a16="http://schemas.microsoft.com/office/drawing/2014/main" id="{633471CB-1B02-4B65-B54A-1C696F337C79}"/>
                    </a:ext>
                  </a:extLst>
                </p:cNvPr>
                <p:cNvSpPr/>
                <p:nvPr/>
              </p:nvSpPr>
              <p:spPr>
                <a:xfrm>
                  <a:off x="6002392" y="3092370"/>
                  <a:ext cx="11631" cy="11077"/>
                </a:xfrm>
                <a:custGeom>
                  <a:avLst/>
                  <a:gdLst>
                    <a:gd name="connsiteX0" fmla="*/ 0 w 11631"/>
                    <a:gd name="connsiteY0" fmla="*/ 0 h 11077"/>
                    <a:gd name="connsiteX1" fmla="*/ 11632 w 11631"/>
                    <a:gd name="connsiteY1" fmla="*/ 11078 h 11077"/>
                    <a:gd name="connsiteX2" fmla="*/ 0 w 11631"/>
                    <a:gd name="connsiteY2" fmla="*/ 0 h 1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31" h="11077">
                      <a:moveTo>
                        <a:pt x="0" y="0"/>
                      </a:moveTo>
                      <a:cubicBezTo>
                        <a:pt x="3323" y="3877"/>
                        <a:pt x="9970" y="5539"/>
                        <a:pt x="11632" y="11078"/>
                      </a:cubicBezTo>
                      <a:cubicBezTo>
                        <a:pt x="7754" y="8862"/>
                        <a:pt x="2216" y="498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8431119D-319A-4521-9C53-1B1AD454B6E3}"/>
                    </a:ext>
                  </a:extLst>
                </p:cNvPr>
                <p:cNvSpPr/>
                <p:nvPr/>
              </p:nvSpPr>
              <p:spPr>
                <a:xfrm>
                  <a:off x="6014828" y="3093478"/>
                  <a:ext cx="7808" cy="11631"/>
                </a:xfrm>
                <a:custGeom>
                  <a:avLst/>
                  <a:gdLst>
                    <a:gd name="connsiteX0" fmla="*/ 304 w 7808"/>
                    <a:gd name="connsiteY0" fmla="*/ 0 h 11631"/>
                    <a:gd name="connsiteX1" fmla="*/ 7505 w 7808"/>
                    <a:gd name="connsiteY1" fmla="*/ 11632 h 11631"/>
                    <a:gd name="connsiteX2" fmla="*/ 304 w 7808"/>
                    <a:gd name="connsiteY2" fmla="*/ 0 h 11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808" h="11631">
                      <a:moveTo>
                        <a:pt x="304" y="0"/>
                      </a:moveTo>
                      <a:cubicBezTo>
                        <a:pt x="3627" y="3323"/>
                        <a:pt x="9166" y="3877"/>
                        <a:pt x="7505" y="11632"/>
                      </a:cubicBezTo>
                      <a:cubicBezTo>
                        <a:pt x="4181" y="8308"/>
                        <a:pt x="-1358" y="7201"/>
                        <a:pt x="3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59AA6A60-1B89-4BD5-B075-45D071F4088D}"/>
                    </a:ext>
                  </a:extLst>
                </p:cNvPr>
                <p:cNvSpPr/>
                <p:nvPr/>
              </p:nvSpPr>
              <p:spPr>
                <a:xfrm>
                  <a:off x="6120534" y="3101232"/>
                  <a:ext cx="2051" cy="3323"/>
                </a:xfrm>
                <a:custGeom>
                  <a:avLst/>
                  <a:gdLst>
                    <a:gd name="connsiteX0" fmla="*/ 390 w 2051"/>
                    <a:gd name="connsiteY0" fmla="*/ 0 h 3323"/>
                    <a:gd name="connsiteX1" fmla="*/ 2052 w 2051"/>
                    <a:gd name="connsiteY1" fmla="*/ 0 h 3323"/>
                    <a:gd name="connsiteX2" fmla="*/ 390 w 2051"/>
                    <a:gd name="connsiteY2" fmla="*/ 3323 h 3323"/>
                    <a:gd name="connsiteX3" fmla="*/ 390 w 2051"/>
                    <a:gd name="connsiteY3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51" h="3323">
                      <a:moveTo>
                        <a:pt x="390" y="0"/>
                      </a:moveTo>
                      <a:cubicBezTo>
                        <a:pt x="944" y="0"/>
                        <a:pt x="1498" y="0"/>
                        <a:pt x="2052" y="0"/>
                      </a:cubicBezTo>
                      <a:cubicBezTo>
                        <a:pt x="2052" y="1662"/>
                        <a:pt x="390" y="1662"/>
                        <a:pt x="390" y="3323"/>
                      </a:cubicBezTo>
                      <a:cubicBezTo>
                        <a:pt x="-718" y="2769"/>
                        <a:pt x="944" y="1662"/>
                        <a:pt x="39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D6F79B6D-D140-40D8-8C60-81EAA9E67D7E}"/>
                    </a:ext>
                  </a:extLst>
                </p:cNvPr>
                <p:cNvSpPr/>
                <p:nvPr/>
              </p:nvSpPr>
              <p:spPr>
                <a:xfrm>
                  <a:off x="6274906" y="3113279"/>
                  <a:ext cx="3323" cy="830"/>
                </a:xfrm>
                <a:custGeom>
                  <a:avLst/>
                  <a:gdLst>
                    <a:gd name="connsiteX0" fmla="*/ 3323 w 3323"/>
                    <a:gd name="connsiteY0" fmla="*/ 138 h 830"/>
                    <a:gd name="connsiteX1" fmla="*/ 0 w 3323"/>
                    <a:gd name="connsiteY1" fmla="*/ 692 h 830"/>
                    <a:gd name="connsiteX2" fmla="*/ 3323 w 3323"/>
                    <a:gd name="connsiteY2" fmla="*/ 138 h 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23" h="830">
                      <a:moveTo>
                        <a:pt x="3323" y="138"/>
                      </a:moveTo>
                      <a:cubicBezTo>
                        <a:pt x="3323" y="1246"/>
                        <a:pt x="1108" y="692"/>
                        <a:pt x="0" y="692"/>
                      </a:cubicBezTo>
                      <a:cubicBezTo>
                        <a:pt x="0" y="-415"/>
                        <a:pt x="2216" y="138"/>
                        <a:pt x="3323" y="1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5" name="Freeform: Shape 314">
                  <a:extLst>
                    <a:ext uri="{FF2B5EF4-FFF2-40B4-BE49-F238E27FC236}">
                      <a16:creationId xmlns:a16="http://schemas.microsoft.com/office/drawing/2014/main" id="{BED347B0-31AE-42E8-9CEF-FFBFFF31F9FD}"/>
                    </a:ext>
                  </a:extLst>
                </p:cNvPr>
                <p:cNvSpPr/>
                <p:nvPr/>
              </p:nvSpPr>
              <p:spPr>
                <a:xfrm>
                  <a:off x="5996636" y="3092370"/>
                  <a:ext cx="1542" cy="2769"/>
                </a:xfrm>
                <a:custGeom>
                  <a:avLst/>
                  <a:gdLst>
                    <a:gd name="connsiteX0" fmla="*/ 217 w 1542"/>
                    <a:gd name="connsiteY0" fmla="*/ 0 h 2769"/>
                    <a:gd name="connsiteX1" fmla="*/ 1325 w 1542"/>
                    <a:gd name="connsiteY1" fmla="*/ 2769 h 2769"/>
                    <a:gd name="connsiteX2" fmla="*/ 217 w 1542"/>
                    <a:gd name="connsiteY2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42" h="2769">
                      <a:moveTo>
                        <a:pt x="217" y="0"/>
                      </a:moveTo>
                      <a:cubicBezTo>
                        <a:pt x="1325" y="554"/>
                        <a:pt x="1879" y="1108"/>
                        <a:pt x="1325" y="2769"/>
                      </a:cubicBezTo>
                      <a:cubicBezTo>
                        <a:pt x="217" y="2216"/>
                        <a:pt x="-337" y="1662"/>
                        <a:pt x="21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id="{6631DFD0-C2A8-463F-80AE-287699634D55}"/>
                    </a:ext>
                  </a:extLst>
                </p:cNvPr>
                <p:cNvSpPr/>
                <p:nvPr/>
              </p:nvSpPr>
              <p:spPr>
                <a:xfrm>
                  <a:off x="6038235" y="3095693"/>
                  <a:ext cx="1406" cy="2769"/>
                </a:xfrm>
                <a:custGeom>
                  <a:avLst/>
                  <a:gdLst>
                    <a:gd name="connsiteX0" fmla="*/ 160 w 1406"/>
                    <a:gd name="connsiteY0" fmla="*/ 0 h 2769"/>
                    <a:gd name="connsiteX1" fmla="*/ 160 w 1406"/>
                    <a:gd name="connsiteY1" fmla="*/ 2769 h 2769"/>
                    <a:gd name="connsiteX2" fmla="*/ 160 w 1406"/>
                    <a:gd name="connsiteY2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6" h="2769">
                      <a:moveTo>
                        <a:pt x="160" y="0"/>
                      </a:moveTo>
                      <a:cubicBezTo>
                        <a:pt x="1822" y="554"/>
                        <a:pt x="1822" y="2216"/>
                        <a:pt x="160" y="2769"/>
                      </a:cubicBezTo>
                      <a:cubicBezTo>
                        <a:pt x="-394" y="2769"/>
                        <a:pt x="714" y="554"/>
                        <a:pt x="16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7" name="Freeform: Shape 316">
                  <a:extLst>
                    <a:ext uri="{FF2B5EF4-FFF2-40B4-BE49-F238E27FC236}">
                      <a16:creationId xmlns:a16="http://schemas.microsoft.com/office/drawing/2014/main" id="{0C13F58F-7EE2-4985-9E5C-A3B99FBD1698}"/>
                    </a:ext>
                  </a:extLst>
                </p:cNvPr>
                <p:cNvSpPr/>
                <p:nvPr/>
              </p:nvSpPr>
              <p:spPr>
                <a:xfrm>
                  <a:off x="6056120" y="3097909"/>
                  <a:ext cx="7754" cy="3583"/>
                </a:xfrm>
                <a:custGeom>
                  <a:avLst/>
                  <a:gdLst>
                    <a:gd name="connsiteX0" fmla="*/ 0 w 7754"/>
                    <a:gd name="connsiteY0" fmla="*/ 0 h 3583"/>
                    <a:gd name="connsiteX1" fmla="*/ 7754 w 7754"/>
                    <a:gd name="connsiteY1" fmla="*/ 2769 h 3583"/>
                    <a:gd name="connsiteX2" fmla="*/ 0 w 7754"/>
                    <a:gd name="connsiteY2" fmla="*/ 0 h 3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754" h="3583">
                      <a:moveTo>
                        <a:pt x="0" y="0"/>
                      </a:moveTo>
                      <a:cubicBezTo>
                        <a:pt x="2216" y="1108"/>
                        <a:pt x="3877" y="3323"/>
                        <a:pt x="7754" y="2769"/>
                      </a:cubicBezTo>
                      <a:cubicBezTo>
                        <a:pt x="5539" y="4985"/>
                        <a:pt x="1108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8" name="Freeform: Shape 317">
                  <a:extLst>
                    <a:ext uri="{FF2B5EF4-FFF2-40B4-BE49-F238E27FC236}">
                      <a16:creationId xmlns:a16="http://schemas.microsoft.com/office/drawing/2014/main" id="{5DE60A96-546C-4F0B-BDB3-ACBE354EF0FE}"/>
                    </a:ext>
                  </a:extLst>
                </p:cNvPr>
                <p:cNvSpPr/>
                <p:nvPr/>
              </p:nvSpPr>
              <p:spPr>
                <a:xfrm>
                  <a:off x="6050642" y="3099016"/>
                  <a:ext cx="907" cy="8308"/>
                </a:xfrm>
                <a:custGeom>
                  <a:avLst/>
                  <a:gdLst>
                    <a:gd name="connsiteX0" fmla="*/ 492 w 907"/>
                    <a:gd name="connsiteY0" fmla="*/ 0 h 8308"/>
                    <a:gd name="connsiteX1" fmla="*/ 492 w 907"/>
                    <a:gd name="connsiteY1" fmla="*/ 8308 h 8308"/>
                    <a:gd name="connsiteX2" fmla="*/ 492 w 907"/>
                    <a:gd name="connsiteY2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07" h="8308">
                      <a:moveTo>
                        <a:pt x="492" y="0"/>
                      </a:moveTo>
                      <a:cubicBezTo>
                        <a:pt x="1046" y="554"/>
                        <a:pt x="1046" y="7201"/>
                        <a:pt x="492" y="8308"/>
                      </a:cubicBezTo>
                      <a:cubicBezTo>
                        <a:pt x="-615" y="6647"/>
                        <a:pt x="492" y="2769"/>
                        <a:pt x="49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9" name="Freeform: Shape 318">
                  <a:extLst>
                    <a:ext uri="{FF2B5EF4-FFF2-40B4-BE49-F238E27FC236}">
                      <a16:creationId xmlns:a16="http://schemas.microsoft.com/office/drawing/2014/main" id="{4A108A60-315E-4805-B50A-8021AEC0A2DE}"/>
                    </a:ext>
                  </a:extLst>
                </p:cNvPr>
                <p:cNvSpPr/>
                <p:nvPr/>
              </p:nvSpPr>
              <p:spPr>
                <a:xfrm>
                  <a:off x="6268104" y="3116187"/>
                  <a:ext cx="4032" cy="2215"/>
                </a:xfrm>
                <a:custGeom>
                  <a:avLst/>
                  <a:gdLst>
                    <a:gd name="connsiteX0" fmla="*/ 4032 w 4032"/>
                    <a:gd name="connsiteY0" fmla="*/ 0 h 2215"/>
                    <a:gd name="connsiteX1" fmla="*/ 709 w 4032"/>
                    <a:gd name="connsiteY1" fmla="*/ 2216 h 2215"/>
                    <a:gd name="connsiteX2" fmla="*/ 155 w 4032"/>
                    <a:gd name="connsiteY2" fmla="*/ 0 h 2215"/>
                    <a:gd name="connsiteX3" fmla="*/ 4032 w 4032"/>
                    <a:gd name="connsiteY3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32" h="2215">
                      <a:moveTo>
                        <a:pt x="4032" y="0"/>
                      </a:moveTo>
                      <a:cubicBezTo>
                        <a:pt x="3478" y="1662"/>
                        <a:pt x="1817" y="1662"/>
                        <a:pt x="709" y="2216"/>
                      </a:cubicBezTo>
                      <a:cubicBezTo>
                        <a:pt x="709" y="1108"/>
                        <a:pt x="-399" y="1662"/>
                        <a:pt x="155" y="0"/>
                      </a:cubicBezTo>
                      <a:cubicBezTo>
                        <a:pt x="709" y="0"/>
                        <a:pt x="2371" y="0"/>
                        <a:pt x="403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0" name="Freeform: Shape 319">
                  <a:extLst>
                    <a:ext uri="{FF2B5EF4-FFF2-40B4-BE49-F238E27FC236}">
                      <a16:creationId xmlns:a16="http://schemas.microsoft.com/office/drawing/2014/main" id="{E19D0329-642F-4201-8A5F-54F1C9C479CD}"/>
                    </a:ext>
                  </a:extLst>
                </p:cNvPr>
                <p:cNvSpPr/>
                <p:nvPr/>
              </p:nvSpPr>
              <p:spPr>
                <a:xfrm>
                  <a:off x="5996522" y="3095693"/>
                  <a:ext cx="1527" cy="4431"/>
                </a:xfrm>
                <a:custGeom>
                  <a:avLst/>
                  <a:gdLst>
                    <a:gd name="connsiteX0" fmla="*/ 331 w 1527"/>
                    <a:gd name="connsiteY0" fmla="*/ 0 h 4431"/>
                    <a:gd name="connsiteX1" fmla="*/ 1439 w 1527"/>
                    <a:gd name="connsiteY1" fmla="*/ 4431 h 4431"/>
                    <a:gd name="connsiteX2" fmla="*/ 331 w 1527"/>
                    <a:gd name="connsiteY2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27" h="4431">
                      <a:moveTo>
                        <a:pt x="331" y="0"/>
                      </a:moveTo>
                      <a:cubicBezTo>
                        <a:pt x="1993" y="554"/>
                        <a:pt x="1439" y="2216"/>
                        <a:pt x="1439" y="4431"/>
                      </a:cubicBezTo>
                      <a:cubicBezTo>
                        <a:pt x="-223" y="3877"/>
                        <a:pt x="-223" y="1662"/>
                        <a:pt x="3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1" name="Freeform: Shape 320">
                  <a:extLst>
                    <a:ext uri="{FF2B5EF4-FFF2-40B4-BE49-F238E27FC236}">
                      <a16:creationId xmlns:a16="http://schemas.microsoft.com/office/drawing/2014/main" id="{B746459B-C75B-4110-BEB7-A24E1B801F5D}"/>
                    </a:ext>
                  </a:extLst>
                </p:cNvPr>
                <p:cNvSpPr/>
                <p:nvPr/>
              </p:nvSpPr>
              <p:spPr>
                <a:xfrm>
                  <a:off x="6039503" y="3099688"/>
                  <a:ext cx="7200" cy="7082"/>
                </a:xfrm>
                <a:custGeom>
                  <a:avLst/>
                  <a:gdLst>
                    <a:gd name="connsiteX0" fmla="*/ 7201 w 7200"/>
                    <a:gd name="connsiteY0" fmla="*/ 2097 h 7082"/>
                    <a:gd name="connsiteX1" fmla="*/ 6093 w 7200"/>
                    <a:gd name="connsiteY1" fmla="*/ 7082 h 7082"/>
                    <a:gd name="connsiteX2" fmla="*/ 0 w 7200"/>
                    <a:gd name="connsiteY2" fmla="*/ 2097 h 7082"/>
                    <a:gd name="connsiteX3" fmla="*/ 7201 w 7200"/>
                    <a:gd name="connsiteY3" fmla="*/ 2097 h 7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00" h="7082">
                      <a:moveTo>
                        <a:pt x="7201" y="2097"/>
                      </a:moveTo>
                      <a:cubicBezTo>
                        <a:pt x="6647" y="3759"/>
                        <a:pt x="7201" y="6529"/>
                        <a:pt x="6093" y="7082"/>
                      </a:cubicBezTo>
                      <a:cubicBezTo>
                        <a:pt x="3323" y="6529"/>
                        <a:pt x="2769" y="3205"/>
                        <a:pt x="0" y="2097"/>
                      </a:cubicBezTo>
                      <a:cubicBezTo>
                        <a:pt x="1108" y="-1226"/>
                        <a:pt x="4985" y="-118"/>
                        <a:pt x="7201" y="20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2" name="Freeform: Shape 321">
                  <a:extLst>
                    <a:ext uri="{FF2B5EF4-FFF2-40B4-BE49-F238E27FC236}">
                      <a16:creationId xmlns:a16="http://schemas.microsoft.com/office/drawing/2014/main" id="{CA49158C-FD5C-41DD-ABAD-8C8C3EBFD3E7}"/>
                    </a:ext>
                  </a:extLst>
                </p:cNvPr>
                <p:cNvSpPr/>
                <p:nvPr/>
              </p:nvSpPr>
              <p:spPr>
                <a:xfrm>
                  <a:off x="6143080" y="3108433"/>
                  <a:ext cx="13847" cy="7754"/>
                </a:xfrm>
                <a:custGeom>
                  <a:avLst/>
                  <a:gdLst>
                    <a:gd name="connsiteX0" fmla="*/ 0 w 13847"/>
                    <a:gd name="connsiteY0" fmla="*/ 7754 h 7754"/>
                    <a:gd name="connsiteX1" fmla="*/ 13847 w 13847"/>
                    <a:gd name="connsiteY1" fmla="*/ 0 h 7754"/>
                    <a:gd name="connsiteX2" fmla="*/ 0 w 13847"/>
                    <a:gd name="connsiteY2" fmla="*/ 7754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7" h="7754">
                      <a:moveTo>
                        <a:pt x="0" y="7754"/>
                      </a:moveTo>
                      <a:cubicBezTo>
                        <a:pt x="2769" y="3323"/>
                        <a:pt x="8308" y="1662"/>
                        <a:pt x="13847" y="0"/>
                      </a:cubicBezTo>
                      <a:cubicBezTo>
                        <a:pt x="11078" y="4431"/>
                        <a:pt x="5539" y="5539"/>
                        <a:pt x="0" y="77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3" name="Freeform: Shape 322">
                  <a:extLst>
                    <a:ext uri="{FF2B5EF4-FFF2-40B4-BE49-F238E27FC236}">
                      <a16:creationId xmlns:a16="http://schemas.microsoft.com/office/drawing/2014/main" id="{B189D60E-5BA2-457D-A6AC-0D38A0729100}"/>
                    </a:ext>
                  </a:extLst>
                </p:cNvPr>
                <p:cNvSpPr/>
                <p:nvPr/>
              </p:nvSpPr>
              <p:spPr>
                <a:xfrm>
                  <a:off x="6031748" y="3099570"/>
                  <a:ext cx="2769" cy="3877"/>
                </a:xfrm>
                <a:custGeom>
                  <a:avLst/>
                  <a:gdLst>
                    <a:gd name="connsiteX0" fmla="*/ 0 w 2769"/>
                    <a:gd name="connsiteY0" fmla="*/ 0 h 3877"/>
                    <a:gd name="connsiteX1" fmla="*/ 2769 w 2769"/>
                    <a:gd name="connsiteY1" fmla="*/ 1662 h 3877"/>
                    <a:gd name="connsiteX2" fmla="*/ 0 w 2769"/>
                    <a:gd name="connsiteY2" fmla="*/ 3877 h 3877"/>
                    <a:gd name="connsiteX3" fmla="*/ 0 w 2769"/>
                    <a:gd name="connsiteY3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69" h="3877">
                      <a:moveTo>
                        <a:pt x="0" y="0"/>
                      </a:moveTo>
                      <a:cubicBezTo>
                        <a:pt x="1662" y="0"/>
                        <a:pt x="1662" y="1108"/>
                        <a:pt x="2769" y="1662"/>
                      </a:cubicBezTo>
                      <a:cubicBezTo>
                        <a:pt x="2216" y="2769"/>
                        <a:pt x="1662" y="3877"/>
                        <a:pt x="0" y="3877"/>
                      </a:cubicBezTo>
                      <a:cubicBezTo>
                        <a:pt x="554" y="2216"/>
                        <a:pt x="0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5BAFA7F7-7DE8-4778-9E9E-E7B5DB594A06}"/>
                    </a:ext>
                  </a:extLst>
                </p:cNvPr>
                <p:cNvSpPr/>
                <p:nvPr/>
              </p:nvSpPr>
              <p:spPr>
                <a:xfrm>
                  <a:off x="6056120" y="3101786"/>
                  <a:ext cx="7754" cy="5209"/>
                </a:xfrm>
                <a:custGeom>
                  <a:avLst/>
                  <a:gdLst>
                    <a:gd name="connsiteX0" fmla="*/ 0 w 7754"/>
                    <a:gd name="connsiteY0" fmla="*/ 0 h 5209"/>
                    <a:gd name="connsiteX1" fmla="*/ 7754 w 7754"/>
                    <a:gd name="connsiteY1" fmla="*/ 2769 h 5209"/>
                    <a:gd name="connsiteX2" fmla="*/ 7754 w 7754"/>
                    <a:gd name="connsiteY2" fmla="*/ 4985 h 5209"/>
                    <a:gd name="connsiteX3" fmla="*/ 0 w 7754"/>
                    <a:gd name="connsiteY3" fmla="*/ 2216 h 5209"/>
                    <a:gd name="connsiteX4" fmla="*/ 0 w 7754"/>
                    <a:gd name="connsiteY4" fmla="*/ 0 h 5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54" h="5209">
                      <a:moveTo>
                        <a:pt x="0" y="0"/>
                      </a:moveTo>
                      <a:cubicBezTo>
                        <a:pt x="2216" y="1108"/>
                        <a:pt x="4431" y="2769"/>
                        <a:pt x="7754" y="2769"/>
                      </a:cubicBezTo>
                      <a:cubicBezTo>
                        <a:pt x="7754" y="3323"/>
                        <a:pt x="7754" y="4431"/>
                        <a:pt x="7754" y="4985"/>
                      </a:cubicBezTo>
                      <a:cubicBezTo>
                        <a:pt x="4431" y="6093"/>
                        <a:pt x="2216" y="2769"/>
                        <a:pt x="0" y="2216"/>
                      </a:cubicBezTo>
                      <a:cubicBezTo>
                        <a:pt x="0" y="1662"/>
                        <a:pt x="0" y="55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97373891-EC65-4D1A-8AFC-AA8FD58D0640}"/>
                    </a:ext>
                  </a:extLst>
                </p:cNvPr>
                <p:cNvSpPr/>
                <p:nvPr/>
              </p:nvSpPr>
              <p:spPr>
                <a:xfrm>
                  <a:off x="6260505" y="3118649"/>
                  <a:ext cx="7200" cy="3077"/>
                </a:xfrm>
                <a:custGeom>
                  <a:avLst/>
                  <a:gdLst>
                    <a:gd name="connsiteX0" fmla="*/ 7201 w 7200"/>
                    <a:gd name="connsiteY0" fmla="*/ 308 h 3077"/>
                    <a:gd name="connsiteX1" fmla="*/ 3323 w 7200"/>
                    <a:gd name="connsiteY1" fmla="*/ 3077 h 3077"/>
                    <a:gd name="connsiteX2" fmla="*/ 0 w 7200"/>
                    <a:gd name="connsiteY2" fmla="*/ 1969 h 3077"/>
                    <a:gd name="connsiteX3" fmla="*/ 7201 w 7200"/>
                    <a:gd name="connsiteY3" fmla="*/ 308 h 3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00" h="3077">
                      <a:moveTo>
                        <a:pt x="7201" y="308"/>
                      </a:moveTo>
                      <a:cubicBezTo>
                        <a:pt x="6093" y="1969"/>
                        <a:pt x="4431" y="1416"/>
                        <a:pt x="3323" y="3077"/>
                      </a:cubicBezTo>
                      <a:cubicBezTo>
                        <a:pt x="1662" y="3077"/>
                        <a:pt x="1662" y="1969"/>
                        <a:pt x="0" y="1969"/>
                      </a:cubicBezTo>
                      <a:cubicBezTo>
                        <a:pt x="1108" y="-246"/>
                        <a:pt x="3877" y="-246"/>
                        <a:pt x="7201" y="3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268EB8D8-4598-497D-986D-3AB1B5CC2C9F}"/>
                    </a:ext>
                  </a:extLst>
                </p:cNvPr>
                <p:cNvSpPr/>
                <p:nvPr/>
              </p:nvSpPr>
              <p:spPr>
                <a:xfrm>
                  <a:off x="6023801" y="3100678"/>
                  <a:ext cx="5731" cy="7754"/>
                </a:xfrm>
                <a:custGeom>
                  <a:avLst/>
                  <a:gdLst>
                    <a:gd name="connsiteX0" fmla="*/ 193 w 5731"/>
                    <a:gd name="connsiteY0" fmla="*/ 0 h 7754"/>
                    <a:gd name="connsiteX1" fmla="*/ 5732 w 5731"/>
                    <a:gd name="connsiteY1" fmla="*/ 4431 h 7754"/>
                    <a:gd name="connsiteX2" fmla="*/ 2962 w 5731"/>
                    <a:gd name="connsiteY2" fmla="*/ 7754 h 7754"/>
                    <a:gd name="connsiteX3" fmla="*/ 193 w 5731"/>
                    <a:gd name="connsiteY3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31" h="7754">
                      <a:moveTo>
                        <a:pt x="193" y="0"/>
                      </a:moveTo>
                      <a:cubicBezTo>
                        <a:pt x="1855" y="1662"/>
                        <a:pt x="4070" y="2769"/>
                        <a:pt x="5732" y="4431"/>
                      </a:cubicBezTo>
                      <a:cubicBezTo>
                        <a:pt x="5732" y="6093"/>
                        <a:pt x="3516" y="6093"/>
                        <a:pt x="2962" y="7754"/>
                      </a:cubicBezTo>
                      <a:cubicBezTo>
                        <a:pt x="193" y="6647"/>
                        <a:pt x="-361" y="3323"/>
                        <a:pt x="1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D807B24A-A49E-48F8-93EA-2E22CD7C7989}"/>
                    </a:ext>
                  </a:extLst>
                </p:cNvPr>
                <p:cNvSpPr/>
                <p:nvPr/>
              </p:nvSpPr>
              <p:spPr>
                <a:xfrm>
                  <a:off x="6000177" y="3099570"/>
                  <a:ext cx="22709" cy="22155"/>
                </a:xfrm>
                <a:custGeom>
                  <a:avLst/>
                  <a:gdLst>
                    <a:gd name="connsiteX0" fmla="*/ 554 w 22709"/>
                    <a:gd name="connsiteY0" fmla="*/ 0 h 22155"/>
                    <a:gd name="connsiteX1" fmla="*/ 554 w 22709"/>
                    <a:gd name="connsiteY1" fmla="*/ 0 h 22155"/>
                    <a:gd name="connsiteX2" fmla="*/ 12186 w 22709"/>
                    <a:gd name="connsiteY2" fmla="*/ 11078 h 22155"/>
                    <a:gd name="connsiteX3" fmla="*/ 22709 w 22709"/>
                    <a:gd name="connsiteY3" fmla="*/ 22156 h 22155"/>
                    <a:gd name="connsiteX4" fmla="*/ 0 w 22709"/>
                    <a:gd name="connsiteY4" fmla="*/ 2769 h 22155"/>
                    <a:gd name="connsiteX5" fmla="*/ 554 w 22709"/>
                    <a:gd name="connsiteY5" fmla="*/ 0 h 2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709" h="22155">
                      <a:moveTo>
                        <a:pt x="554" y="0"/>
                      </a:moveTo>
                      <a:cubicBezTo>
                        <a:pt x="1108" y="0"/>
                        <a:pt x="1108" y="554"/>
                        <a:pt x="554" y="0"/>
                      </a:cubicBezTo>
                      <a:cubicBezTo>
                        <a:pt x="4985" y="3323"/>
                        <a:pt x="8308" y="7201"/>
                        <a:pt x="12186" y="11078"/>
                      </a:cubicBezTo>
                      <a:cubicBezTo>
                        <a:pt x="16063" y="14401"/>
                        <a:pt x="21602" y="16617"/>
                        <a:pt x="22709" y="22156"/>
                      </a:cubicBezTo>
                      <a:cubicBezTo>
                        <a:pt x="14955" y="16063"/>
                        <a:pt x="7201" y="9416"/>
                        <a:pt x="0" y="2769"/>
                      </a:cubicBezTo>
                      <a:cubicBezTo>
                        <a:pt x="554" y="2216"/>
                        <a:pt x="554" y="1108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8" name="Freeform: Shape 327">
                  <a:extLst>
                    <a:ext uri="{FF2B5EF4-FFF2-40B4-BE49-F238E27FC236}">
                      <a16:creationId xmlns:a16="http://schemas.microsoft.com/office/drawing/2014/main" id="{FA2903CF-10F6-4F63-AE26-DBE731A6E8DB}"/>
                    </a:ext>
                  </a:extLst>
                </p:cNvPr>
                <p:cNvSpPr/>
                <p:nvPr/>
              </p:nvSpPr>
              <p:spPr>
                <a:xfrm>
                  <a:off x="6110282" y="3108433"/>
                  <a:ext cx="3995" cy="4985"/>
                </a:xfrm>
                <a:custGeom>
                  <a:avLst/>
                  <a:gdLst>
                    <a:gd name="connsiteX0" fmla="*/ 3442 w 3995"/>
                    <a:gd name="connsiteY0" fmla="*/ 0 h 4985"/>
                    <a:gd name="connsiteX1" fmla="*/ 3996 w 3995"/>
                    <a:gd name="connsiteY1" fmla="*/ 1662 h 4985"/>
                    <a:gd name="connsiteX2" fmla="*/ 672 w 3995"/>
                    <a:gd name="connsiteY2" fmla="*/ 4985 h 4985"/>
                    <a:gd name="connsiteX3" fmla="*/ 3442 w 3995"/>
                    <a:gd name="connsiteY3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95" h="4985">
                      <a:moveTo>
                        <a:pt x="3442" y="0"/>
                      </a:moveTo>
                      <a:cubicBezTo>
                        <a:pt x="3996" y="0"/>
                        <a:pt x="3996" y="1108"/>
                        <a:pt x="3996" y="1662"/>
                      </a:cubicBezTo>
                      <a:cubicBezTo>
                        <a:pt x="3442" y="3877"/>
                        <a:pt x="1226" y="3323"/>
                        <a:pt x="672" y="4985"/>
                      </a:cubicBezTo>
                      <a:cubicBezTo>
                        <a:pt x="-1543" y="2216"/>
                        <a:pt x="2334" y="1108"/>
                        <a:pt x="344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9" name="Freeform: Shape 328">
                  <a:extLst>
                    <a:ext uri="{FF2B5EF4-FFF2-40B4-BE49-F238E27FC236}">
                      <a16:creationId xmlns:a16="http://schemas.microsoft.com/office/drawing/2014/main" id="{39351498-5C35-42F0-B694-15FE91BAD589}"/>
                    </a:ext>
                  </a:extLst>
                </p:cNvPr>
                <p:cNvSpPr/>
                <p:nvPr/>
              </p:nvSpPr>
              <p:spPr>
                <a:xfrm>
                  <a:off x="6015132" y="3102894"/>
                  <a:ext cx="7483" cy="8308"/>
                </a:xfrm>
                <a:custGeom>
                  <a:avLst/>
                  <a:gdLst>
                    <a:gd name="connsiteX0" fmla="*/ 0 w 7483"/>
                    <a:gd name="connsiteY0" fmla="*/ 0 h 8308"/>
                    <a:gd name="connsiteX1" fmla="*/ 7201 w 7483"/>
                    <a:gd name="connsiteY1" fmla="*/ 8308 h 8308"/>
                    <a:gd name="connsiteX2" fmla="*/ 0 w 7483"/>
                    <a:gd name="connsiteY2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483" h="8308">
                      <a:moveTo>
                        <a:pt x="0" y="0"/>
                      </a:moveTo>
                      <a:cubicBezTo>
                        <a:pt x="2769" y="2216"/>
                        <a:pt x="8862" y="4431"/>
                        <a:pt x="7201" y="8308"/>
                      </a:cubicBezTo>
                      <a:cubicBezTo>
                        <a:pt x="3877" y="6093"/>
                        <a:pt x="0" y="498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0" name="Freeform: Shape 329">
                  <a:extLst>
                    <a:ext uri="{FF2B5EF4-FFF2-40B4-BE49-F238E27FC236}">
                      <a16:creationId xmlns:a16="http://schemas.microsoft.com/office/drawing/2014/main" id="{2E1E6600-4953-49CF-9755-9EF11F52C2A9}"/>
                    </a:ext>
                  </a:extLst>
                </p:cNvPr>
                <p:cNvSpPr/>
                <p:nvPr/>
              </p:nvSpPr>
              <p:spPr>
                <a:xfrm>
                  <a:off x="6033964" y="3104555"/>
                  <a:ext cx="1661" cy="2215"/>
                </a:xfrm>
                <a:custGeom>
                  <a:avLst/>
                  <a:gdLst>
                    <a:gd name="connsiteX0" fmla="*/ 1662 w 1661"/>
                    <a:gd name="connsiteY0" fmla="*/ 0 h 2215"/>
                    <a:gd name="connsiteX1" fmla="*/ 1662 w 1661"/>
                    <a:gd name="connsiteY1" fmla="*/ 2216 h 2215"/>
                    <a:gd name="connsiteX2" fmla="*/ 0 w 1661"/>
                    <a:gd name="connsiteY2" fmla="*/ 1108 h 2215"/>
                    <a:gd name="connsiteX3" fmla="*/ 1662 w 1661"/>
                    <a:gd name="connsiteY3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61" h="2215">
                      <a:moveTo>
                        <a:pt x="1662" y="0"/>
                      </a:moveTo>
                      <a:cubicBezTo>
                        <a:pt x="1662" y="554"/>
                        <a:pt x="1662" y="1662"/>
                        <a:pt x="1662" y="2216"/>
                      </a:cubicBezTo>
                      <a:cubicBezTo>
                        <a:pt x="1108" y="1662"/>
                        <a:pt x="554" y="1662"/>
                        <a:pt x="0" y="1108"/>
                      </a:cubicBezTo>
                      <a:cubicBezTo>
                        <a:pt x="0" y="1108"/>
                        <a:pt x="554" y="0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E5AC42FB-0D1B-4294-B266-6DB21F2D3323}"/>
                    </a:ext>
                  </a:extLst>
                </p:cNvPr>
                <p:cNvSpPr/>
                <p:nvPr/>
              </p:nvSpPr>
              <p:spPr>
                <a:xfrm>
                  <a:off x="6038166" y="3105109"/>
                  <a:ext cx="4660" cy="6092"/>
                </a:xfrm>
                <a:custGeom>
                  <a:avLst/>
                  <a:gdLst>
                    <a:gd name="connsiteX0" fmla="*/ 229 w 4660"/>
                    <a:gd name="connsiteY0" fmla="*/ 0 h 6092"/>
                    <a:gd name="connsiteX1" fmla="*/ 4661 w 4660"/>
                    <a:gd name="connsiteY1" fmla="*/ 3323 h 6092"/>
                    <a:gd name="connsiteX2" fmla="*/ 783 w 4660"/>
                    <a:gd name="connsiteY2" fmla="*/ 6093 h 6092"/>
                    <a:gd name="connsiteX3" fmla="*/ 229 w 4660"/>
                    <a:gd name="connsiteY3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60" h="6092">
                      <a:moveTo>
                        <a:pt x="229" y="0"/>
                      </a:moveTo>
                      <a:cubicBezTo>
                        <a:pt x="1891" y="1108"/>
                        <a:pt x="2999" y="2216"/>
                        <a:pt x="4661" y="3323"/>
                      </a:cubicBezTo>
                      <a:cubicBezTo>
                        <a:pt x="4107" y="4985"/>
                        <a:pt x="2445" y="5539"/>
                        <a:pt x="783" y="6093"/>
                      </a:cubicBezTo>
                      <a:cubicBezTo>
                        <a:pt x="229" y="3877"/>
                        <a:pt x="-324" y="2216"/>
                        <a:pt x="22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9F3A0DD0-6D6C-42C3-B763-49ADE8A2E962}"/>
                    </a:ext>
                  </a:extLst>
                </p:cNvPr>
                <p:cNvSpPr/>
                <p:nvPr/>
              </p:nvSpPr>
              <p:spPr>
                <a:xfrm>
                  <a:off x="6055566" y="3106771"/>
                  <a:ext cx="7200" cy="5538"/>
                </a:xfrm>
                <a:custGeom>
                  <a:avLst/>
                  <a:gdLst>
                    <a:gd name="connsiteX0" fmla="*/ 0 w 7200"/>
                    <a:gd name="connsiteY0" fmla="*/ 0 h 5538"/>
                    <a:gd name="connsiteX1" fmla="*/ 7201 w 7200"/>
                    <a:gd name="connsiteY1" fmla="*/ 5539 h 5538"/>
                    <a:gd name="connsiteX2" fmla="*/ 0 w 7200"/>
                    <a:gd name="connsiteY2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00" h="5538">
                      <a:moveTo>
                        <a:pt x="0" y="0"/>
                      </a:moveTo>
                      <a:cubicBezTo>
                        <a:pt x="1108" y="3323"/>
                        <a:pt x="7201" y="1662"/>
                        <a:pt x="7201" y="5539"/>
                      </a:cubicBezTo>
                      <a:cubicBezTo>
                        <a:pt x="3323" y="4985"/>
                        <a:pt x="0" y="387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3" name="Freeform: Shape 332">
                  <a:extLst>
                    <a:ext uri="{FF2B5EF4-FFF2-40B4-BE49-F238E27FC236}">
                      <a16:creationId xmlns:a16="http://schemas.microsoft.com/office/drawing/2014/main" id="{B69FD053-BC74-4E31-AFBB-FD51404FADCB}"/>
                    </a:ext>
                  </a:extLst>
                </p:cNvPr>
                <p:cNvSpPr/>
                <p:nvPr/>
              </p:nvSpPr>
              <p:spPr>
                <a:xfrm>
                  <a:off x="6253858" y="3122095"/>
                  <a:ext cx="4984" cy="1230"/>
                </a:xfrm>
                <a:custGeom>
                  <a:avLst/>
                  <a:gdLst>
                    <a:gd name="connsiteX0" fmla="*/ 4985 w 4984"/>
                    <a:gd name="connsiteY0" fmla="*/ 739 h 1230"/>
                    <a:gd name="connsiteX1" fmla="*/ 0 w 4984"/>
                    <a:gd name="connsiteY1" fmla="*/ 739 h 1230"/>
                    <a:gd name="connsiteX2" fmla="*/ 4985 w 4984"/>
                    <a:gd name="connsiteY2" fmla="*/ 739 h 12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4" h="1230">
                      <a:moveTo>
                        <a:pt x="4985" y="739"/>
                      </a:moveTo>
                      <a:cubicBezTo>
                        <a:pt x="3877" y="1846"/>
                        <a:pt x="1108" y="739"/>
                        <a:pt x="0" y="739"/>
                      </a:cubicBezTo>
                      <a:cubicBezTo>
                        <a:pt x="554" y="-923"/>
                        <a:pt x="2769" y="739"/>
                        <a:pt x="4985" y="7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4" name="Freeform: Shape 333">
                  <a:extLst>
                    <a:ext uri="{FF2B5EF4-FFF2-40B4-BE49-F238E27FC236}">
                      <a16:creationId xmlns:a16="http://schemas.microsoft.com/office/drawing/2014/main" id="{ECC8464D-D997-4611-AD6C-D465CED026BB}"/>
                    </a:ext>
                  </a:extLst>
                </p:cNvPr>
                <p:cNvSpPr/>
                <p:nvPr/>
              </p:nvSpPr>
              <p:spPr>
                <a:xfrm>
                  <a:off x="5996092" y="3102894"/>
                  <a:ext cx="1869" cy="3877"/>
                </a:xfrm>
                <a:custGeom>
                  <a:avLst/>
                  <a:gdLst>
                    <a:gd name="connsiteX0" fmla="*/ 208 w 1869"/>
                    <a:gd name="connsiteY0" fmla="*/ 0 h 3877"/>
                    <a:gd name="connsiteX1" fmla="*/ 1869 w 1869"/>
                    <a:gd name="connsiteY1" fmla="*/ 3877 h 3877"/>
                    <a:gd name="connsiteX2" fmla="*/ 208 w 1869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69" h="3877">
                      <a:moveTo>
                        <a:pt x="208" y="0"/>
                      </a:moveTo>
                      <a:cubicBezTo>
                        <a:pt x="1869" y="0"/>
                        <a:pt x="1869" y="1662"/>
                        <a:pt x="1869" y="3877"/>
                      </a:cubicBezTo>
                      <a:cubicBezTo>
                        <a:pt x="208" y="2769"/>
                        <a:pt x="-346" y="2216"/>
                        <a:pt x="2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5" name="Freeform: Shape 334">
                  <a:extLst>
                    <a:ext uri="{FF2B5EF4-FFF2-40B4-BE49-F238E27FC236}">
                      <a16:creationId xmlns:a16="http://schemas.microsoft.com/office/drawing/2014/main" id="{069DA3F0-AEE5-4C11-A661-CD87CF7C39AB}"/>
                    </a:ext>
                  </a:extLst>
                </p:cNvPr>
                <p:cNvSpPr/>
                <p:nvPr/>
              </p:nvSpPr>
              <p:spPr>
                <a:xfrm>
                  <a:off x="6118968" y="3112202"/>
                  <a:ext cx="3690" cy="3430"/>
                </a:xfrm>
                <a:custGeom>
                  <a:avLst/>
                  <a:gdLst>
                    <a:gd name="connsiteX0" fmla="*/ 3618 w 3690"/>
                    <a:gd name="connsiteY0" fmla="*/ 107 h 3430"/>
                    <a:gd name="connsiteX1" fmla="*/ 295 w 3690"/>
                    <a:gd name="connsiteY1" fmla="*/ 3431 h 3430"/>
                    <a:gd name="connsiteX2" fmla="*/ 3618 w 3690"/>
                    <a:gd name="connsiteY2" fmla="*/ 107 h 3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90" h="3430">
                      <a:moveTo>
                        <a:pt x="3618" y="107"/>
                      </a:moveTo>
                      <a:cubicBezTo>
                        <a:pt x="4172" y="2877"/>
                        <a:pt x="1402" y="1769"/>
                        <a:pt x="295" y="3431"/>
                      </a:cubicBezTo>
                      <a:cubicBezTo>
                        <a:pt x="-813" y="1215"/>
                        <a:pt x="1402" y="-447"/>
                        <a:pt x="3618" y="10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6" name="Freeform: Shape 335">
                  <a:extLst>
                    <a:ext uri="{FF2B5EF4-FFF2-40B4-BE49-F238E27FC236}">
                      <a16:creationId xmlns:a16="http://schemas.microsoft.com/office/drawing/2014/main" id="{4FFE18FE-C5E6-437F-89E4-055E84034768}"/>
                    </a:ext>
                  </a:extLst>
                </p:cNvPr>
                <p:cNvSpPr/>
                <p:nvPr/>
              </p:nvSpPr>
              <p:spPr>
                <a:xfrm>
                  <a:off x="6072044" y="3110094"/>
                  <a:ext cx="1054" cy="3877"/>
                </a:xfrm>
                <a:custGeom>
                  <a:avLst/>
                  <a:gdLst>
                    <a:gd name="connsiteX0" fmla="*/ 138 w 1054"/>
                    <a:gd name="connsiteY0" fmla="*/ 0 h 3877"/>
                    <a:gd name="connsiteX1" fmla="*/ 692 w 1054"/>
                    <a:gd name="connsiteY1" fmla="*/ 3877 h 3877"/>
                    <a:gd name="connsiteX2" fmla="*/ 138 w 1054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4" h="3877">
                      <a:moveTo>
                        <a:pt x="138" y="0"/>
                      </a:moveTo>
                      <a:cubicBezTo>
                        <a:pt x="1800" y="0"/>
                        <a:pt x="692" y="2216"/>
                        <a:pt x="692" y="3877"/>
                      </a:cubicBezTo>
                      <a:cubicBezTo>
                        <a:pt x="-415" y="3323"/>
                        <a:pt x="138" y="1108"/>
                        <a:pt x="13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7" name="Freeform: Shape 336">
                  <a:extLst>
                    <a:ext uri="{FF2B5EF4-FFF2-40B4-BE49-F238E27FC236}">
                      <a16:creationId xmlns:a16="http://schemas.microsoft.com/office/drawing/2014/main" id="{A02CD1F3-48C6-4781-8D70-B114F37FF6E5}"/>
                    </a:ext>
                  </a:extLst>
                </p:cNvPr>
                <p:cNvSpPr/>
                <p:nvPr/>
              </p:nvSpPr>
              <p:spPr>
                <a:xfrm>
                  <a:off x="6031748" y="3107325"/>
                  <a:ext cx="3577" cy="7200"/>
                </a:xfrm>
                <a:custGeom>
                  <a:avLst/>
                  <a:gdLst>
                    <a:gd name="connsiteX0" fmla="*/ 0 w 3577"/>
                    <a:gd name="connsiteY0" fmla="*/ 0 h 7200"/>
                    <a:gd name="connsiteX1" fmla="*/ 3323 w 3577"/>
                    <a:gd name="connsiteY1" fmla="*/ 6647 h 7200"/>
                    <a:gd name="connsiteX2" fmla="*/ 2216 w 3577"/>
                    <a:gd name="connsiteY2" fmla="*/ 7201 h 7200"/>
                    <a:gd name="connsiteX3" fmla="*/ 0 w 3577"/>
                    <a:gd name="connsiteY3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77" h="7200">
                      <a:moveTo>
                        <a:pt x="0" y="0"/>
                      </a:moveTo>
                      <a:cubicBezTo>
                        <a:pt x="1662" y="1662"/>
                        <a:pt x="4431" y="2216"/>
                        <a:pt x="3323" y="6647"/>
                      </a:cubicBezTo>
                      <a:cubicBezTo>
                        <a:pt x="2769" y="6647"/>
                        <a:pt x="2216" y="6647"/>
                        <a:pt x="2216" y="7201"/>
                      </a:cubicBezTo>
                      <a:cubicBezTo>
                        <a:pt x="-554" y="6647"/>
                        <a:pt x="554" y="27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8" name="Freeform: Shape 337">
                  <a:extLst>
                    <a:ext uri="{FF2B5EF4-FFF2-40B4-BE49-F238E27FC236}">
                      <a16:creationId xmlns:a16="http://schemas.microsoft.com/office/drawing/2014/main" id="{7C1C88BE-BC09-43D3-9868-901A2C9FE110}"/>
                    </a:ext>
                  </a:extLst>
                </p:cNvPr>
                <p:cNvSpPr/>
                <p:nvPr/>
              </p:nvSpPr>
              <p:spPr>
                <a:xfrm>
                  <a:off x="6109595" y="3113971"/>
                  <a:ext cx="4129" cy="4431"/>
                </a:xfrm>
                <a:custGeom>
                  <a:avLst/>
                  <a:gdLst>
                    <a:gd name="connsiteX0" fmla="*/ 4129 w 4129"/>
                    <a:gd name="connsiteY0" fmla="*/ 0 h 4431"/>
                    <a:gd name="connsiteX1" fmla="*/ 252 w 4129"/>
                    <a:gd name="connsiteY1" fmla="*/ 4431 h 4431"/>
                    <a:gd name="connsiteX2" fmla="*/ 4129 w 4129"/>
                    <a:gd name="connsiteY2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129" h="4431">
                      <a:moveTo>
                        <a:pt x="4129" y="0"/>
                      </a:moveTo>
                      <a:cubicBezTo>
                        <a:pt x="4129" y="2769"/>
                        <a:pt x="1914" y="3323"/>
                        <a:pt x="252" y="4431"/>
                      </a:cubicBezTo>
                      <a:cubicBezTo>
                        <a:pt x="-856" y="2216"/>
                        <a:pt x="1914" y="554"/>
                        <a:pt x="412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9" name="Freeform: Shape 338">
                  <a:extLst>
                    <a:ext uri="{FF2B5EF4-FFF2-40B4-BE49-F238E27FC236}">
                      <a16:creationId xmlns:a16="http://schemas.microsoft.com/office/drawing/2014/main" id="{9180876C-C964-4ABD-B946-244C65CEFF66}"/>
                    </a:ext>
                  </a:extLst>
                </p:cNvPr>
                <p:cNvSpPr/>
                <p:nvPr/>
              </p:nvSpPr>
              <p:spPr>
                <a:xfrm>
                  <a:off x="6027871" y="3107879"/>
                  <a:ext cx="2215" cy="2769"/>
                </a:xfrm>
                <a:custGeom>
                  <a:avLst/>
                  <a:gdLst>
                    <a:gd name="connsiteX0" fmla="*/ 2216 w 2215"/>
                    <a:gd name="connsiteY0" fmla="*/ 0 h 2769"/>
                    <a:gd name="connsiteX1" fmla="*/ 2216 w 2215"/>
                    <a:gd name="connsiteY1" fmla="*/ 2769 h 2769"/>
                    <a:gd name="connsiteX2" fmla="*/ 0 w 2215"/>
                    <a:gd name="connsiteY2" fmla="*/ 1108 h 2769"/>
                    <a:gd name="connsiteX3" fmla="*/ 2216 w 2215"/>
                    <a:gd name="connsiteY3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5" h="2769">
                      <a:moveTo>
                        <a:pt x="2216" y="0"/>
                      </a:moveTo>
                      <a:cubicBezTo>
                        <a:pt x="2216" y="1108"/>
                        <a:pt x="2216" y="1662"/>
                        <a:pt x="2216" y="2769"/>
                      </a:cubicBezTo>
                      <a:cubicBezTo>
                        <a:pt x="1108" y="2216"/>
                        <a:pt x="554" y="1662"/>
                        <a:pt x="0" y="1108"/>
                      </a:cubicBezTo>
                      <a:cubicBezTo>
                        <a:pt x="0" y="554"/>
                        <a:pt x="1108" y="554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0" name="Freeform: Shape 339">
                  <a:extLst>
                    <a:ext uri="{FF2B5EF4-FFF2-40B4-BE49-F238E27FC236}">
                      <a16:creationId xmlns:a16="http://schemas.microsoft.com/office/drawing/2014/main" id="{4A172A06-ED9C-4F84-A446-4F7ED58682D7}"/>
                    </a:ext>
                  </a:extLst>
                </p:cNvPr>
                <p:cNvSpPr/>
                <p:nvPr/>
              </p:nvSpPr>
              <p:spPr>
                <a:xfrm>
                  <a:off x="6000731" y="3106771"/>
                  <a:ext cx="23817" cy="21601"/>
                </a:xfrm>
                <a:custGeom>
                  <a:avLst/>
                  <a:gdLst>
                    <a:gd name="connsiteX0" fmla="*/ 0 w 23817"/>
                    <a:gd name="connsiteY0" fmla="*/ 0 h 21601"/>
                    <a:gd name="connsiteX1" fmla="*/ 23817 w 23817"/>
                    <a:gd name="connsiteY1" fmla="*/ 21602 h 21601"/>
                    <a:gd name="connsiteX2" fmla="*/ 0 w 23817"/>
                    <a:gd name="connsiteY2" fmla="*/ 1662 h 21601"/>
                    <a:gd name="connsiteX3" fmla="*/ 0 w 23817"/>
                    <a:gd name="connsiteY3" fmla="*/ 0 h 21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817" h="21601">
                      <a:moveTo>
                        <a:pt x="0" y="0"/>
                      </a:moveTo>
                      <a:cubicBezTo>
                        <a:pt x="7754" y="7201"/>
                        <a:pt x="16617" y="13847"/>
                        <a:pt x="23817" y="21602"/>
                      </a:cubicBezTo>
                      <a:cubicBezTo>
                        <a:pt x="15509" y="14955"/>
                        <a:pt x="7201" y="8862"/>
                        <a:pt x="0" y="1662"/>
                      </a:cubicBezTo>
                      <a:cubicBezTo>
                        <a:pt x="0" y="1108"/>
                        <a:pt x="0" y="55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1" name="Freeform: Shape 340">
                  <a:extLst>
                    <a:ext uri="{FF2B5EF4-FFF2-40B4-BE49-F238E27FC236}">
                      <a16:creationId xmlns:a16="http://schemas.microsoft.com/office/drawing/2014/main" id="{2F9136A1-118F-4FF6-AE65-8D79EE4D94DC}"/>
                    </a:ext>
                  </a:extLst>
                </p:cNvPr>
                <p:cNvSpPr/>
                <p:nvPr/>
              </p:nvSpPr>
              <p:spPr>
                <a:xfrm>
                  <a:off x="6041718" y="3110648"/>
                  <a:ext cx="4329" cy="5538"/>
                </a:xfrm>
                <a:custGeom>
                  <a:avLst/>
                  <a:gdLst>
                    <a:gd name="connsiteX0" fmla="*/ 3877 w 4329"/>
                    <a:gd name="connsiteY0" fmla="*/ 5539 h 5538"/>
                    <a:gd name="connsiteX1" fmla="*/ 0 w 4329"/>
                    <a:gd name="connsiteY1" fmla="*/ 2769 h 5538"/>
                    <a:gd name="connsiteX2" fmla="*/ 3323 w 4329"/>
                    <a:gd name="connsiteY2" fmla="*/ 0 h 5538"/>
                    <a:gd name="connsiteX3" fmla="*/ 3877 w 4329"/>
                    <a:gd name="connsiteY3" fmla="*/ 5539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29" h="5538">
                      <a:moveTo>
                        <a:pt x="3877" y="5539"/>
                      </a:moveTo>
                      <a:cubicBezTo>
                        <a:pt x="1108" y="5539"/>
                        <a:pt x="2216" y="3323"/>
                        <a:pt x="0" y="2769"/>
                      </a:cubicBezTo>
                      <a:cubicBezTo>
                        <a:pt x="1108" y="1662"/>
                        <a:pt x="2216" y="554"/>
                        <a:pt x="3323" y="0"/>
                      </a:cubicBezTo>
                      <a:cubicBezTo>
                        <a:pt x="5539" y="0"/>
                        <a:pt x="3323" y="3323"/>
                        <a:pt x="3877" y="55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2" name="Freeform: Shape 341">
                  <a:extLst>
                    <a:ext uri="{FF2B5EF4-FFF2-40B4-BE49-F238E27FC236}">
                      <a16:creationId xmlns:a16="http://schemas.microsoft.com/office/drawing/2014/main" id="{4044EC96-7E35-4FF0-A04B-BC4BC0653D67}"/>
                    </a:ext>
                  </a:extLst>
                </p:cNvPr>
                <p:cNvSpPr/>
                <p:nvPr/>
              </p:nvSpPr>
              <p:spPr>
                <a:xfrm>
                  <a:off x="6055012" y="3112310"/>
                  <a:ext cx="7200" cy="24925"/>
                </a:xfrm>
                <a:custGeom>
                  <a:avLst/>
                  <a:gdLst>
                    <a:gd name="connsiteX0" fmla="*/ 0 w 7200"/>
                    <a:gd name="connsiteY0" fmla="*/ 0 h 24925"/>
                    <a:gd name="connsiteX1" fmla="*/ 7201 w 7200"/>
                    <a:gd name="connsiteY1" fmla="*/ 3323 h 24925"/>
                    <a:gd name="connsiteX2" fmla="*/ 6647 w 7200"/>
                    <a:gd name="connsiteY2" fmla="*/ 9970 h 24925"/>
                    <a:gd name="connsiteX3" fmla="*/ 6647 w 7200"/>
                    <a:gd name="connsiteY3" fmla="*/ 14401 h 24925"/>
                    <a:gd name="connsiteX4" fmla="*/ 7201 w 7200"/>
                    <a:gd name="connsiteY4" fmla="*/ 24925 h 24925"/>
                    <a:gd name="connsiteX5" fmla="*/ 1108 w 7200"/>
                    <a:gd name="connsiteY5" fmla="*/ 22709 h 24925"/>
                    <a:gd name="connsiteX6" fmla="*/ 0 w 7200"/>
                    <a:gd name="connsiteY6" fmla="*/ 0 h 24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200" h="24925">
                      <a:moveTo>
                        <a:pt x="0" y="0"/>
                      </a:moveTo>
                      <a:cubicBezTo>
                        <a:pt x="2216" y="1662"/>
                        <a:pt x="4431" y="2769"/>
                        <a:pt x="7201" y="3323"/>
                      </a:cubicBezTo>
                      <a:cubicBezTo>
                        <a:pt x="6647" y="5539"/>
                        <a:pt x="7201" y="7754"/>
                        <a:pt x="6647" y="9970"/>
                      </a:cubicBezTo>
                      <a:cubicBezTo>
                        <a:pt x="5539" y="13293"/>
                        <a:pt x="5539" y="11078"/>
                        <a:pt x="6647" y="14401"/>
                      </a:cubicBezTo>
                      <a:cubicBezTo>
                        <a:pt x="7754" y="17171"/>
                        <a:pt x="6093" y="21048"/>
                        <a:pt x="7201" y="24925"/>
                      </a:cubicBezTo>
                      <a:cubicBezTo>
                        <a:pt x="4431" y="24371"/>
                        <a:pt x="2769" y="23817"/>
                        <a:pt x="1108" y="22709"/>
                      </a:cubicBezTo>
                      <a:cubicBezTo>
                        <a:pt x="1108" y="14955"/>
                        <a:pt x="0" y="83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3" name="Freeform: Shape 342">
                  <a:extLst>
                    <a:ext uri="{FF2B5EF4-FFF2-40B4-BE49-F238E27FC236}">
                      <a16:creationId xmlns:a16="http://schemas.microsoft.com/office/drawing/2014/main" id="{127EB1B8-46A0-4CE3-9C34-3BDCE9DF6C65}"/>
                    </a:ext>
                  </a:extLst>
                </p:cNvPr>
                <p:cNvSpPr/>
                <p:nvPr/>
              </p:nvSpPr>
              <p:spPr>
                <a:xfrm>
                  <a:off x="6067668" y="3113971"/>
                  <a:ext cx="1744" cy="13847"/>
                </a:xfrm>
                <a:custGeom>
                  <a:avLst/>
                  <a:gdLst>
                    <a:gd name="connsiteX0" fmla="*/ 1191 w 1744"/>
                    <a:gd name="connsiteY0" fmla="*/ 0 h 13847"/>
                    <a:gd name="connsiteX1" fmla="*/ 1744 w 1744"/>
                    <a:gd name="connsiteY1" fmla="*/ 13847 h 13847"/>
                    <a:gd name="connsiteX2" fmla="*/ 1191 w 1744"/>
                    <a:gd name="connsiteY2" fmla="*/ 0 h 13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44" h="13847">
                      <a:moveTo>
                        <a:pt x="1191" y="0"/>
                      </a:moveTo>
                      <a:cubicBezTo>
                        <a:pt x="1744" y="2216"/>
                        <a:pt x="1191" y="9970"/>
                        <a:pt x="1744" y="13847"/>
                      </a:cubicBezTo>
                      <a:cubicBezTo>
                        <a:pt x="-2133" y="11632"/>
                        <a:pt x="1744" y="4985"/>
                        <a:pt x="119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4" name="Freeform: Shape 343">
                  <a:extLst>
                    <a:ext uri="{FF2B5EF4-FFF2-40B4-BE49-F238E27FC236}">
                      <a16:creationId xmlns:a16="http://schemas.microsoft.com/office/drawing/2014/main" id="{7E8F7FE0-8300-4947-994E-6675D2BAF5E5}"/>
                    </a:ext>
                  </a:extLst>
                </p:cNvPr>
                <p:cNvSpPr/>
                <p:nvPr/>
              </p:nvSpPr>
              <p:spPr>
                <a:xfrm>
                  <a:off x="6075998" y="3113971"/>
                  <a:ext cx="4564" cy="6646"/>
                </a:xfrm>
                <a:custGeom>
                  <a:avLst/>
                  <a:gdLst>
                    <a:gd name="connsiteX0" fmla="*/ 62 w 4564"/>
                    <a:gd name="connsiteY0" fmla="*/ 0 h 6646"/>
                    <a:gd name="connsiteX1" fmla="*/ 4493 w 4564"/>
                    <a:gd name="connsiteY1" fmla="*/ 6647 h 6646"/>
                    <a:gd name="connsiteX2" fmla="*/ 62 w 4564"/>
                    <a:gd name="connsiteY2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64" h="6646">
                      <a:moveTo>
                        <a:pt x="62" y="0"/>
                      </a:moveTo>
                      <a:cubicBezTo>
                        <a:pt x="2277" y="1662"/>
                        <a:pt x="5047" y="2769"/>
                        <a:pt x="4493" y="6647"/>
                      </a:cubicBezTo>
                      <a:cubicBezTo>
                        <a:pt x="2831" y="4431"/>
                        <a:pt x="-492" y="3877"/>
                        <a:pt x="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5" name="Freeform: Shape 344">
                  <a:extLst>
                    <a:ext uri="{FF2B5EF4-FFF2-40B4-BE49-F238E27FC236}">
                      <a16:creationId xmlns:a16="http://schemas.microsoft.com/office/drawing/2014/main" id="{67AA03FF-8CF8-4F66-B973-A1D5CFD116D1}"/>
                    </a:ext>
                  </a:extLst>
                </p:cNvPr>
                <p:cNvSpPr/>
                <p:nvPr/>
              </p:nvSpPr>
              <p:spPr>
                <a:xfrm>
                  <a:off x="6024185" y="3110648"/>
                  <a:ext cx="5901" cy="6843"/>
                </a:xfrm>
                <a:custGeom>
                  <a:avLst/>
                  <a:gdLst>
                    <a:gd name="connsiteX0" fmla="*/ 363 w 5901"/>
                    <a:gd name="connsiteY0" fmla="*/ 0 h 6843"/>
                    <a:gd name="connsiteX1" fmla="*/ 5902 w 5901"/>
                    <a:gd name="connsiteY1" fmla="*/ 6093 h 6843"/>
                    <a:gd name="connsiteX2" fmla="*/ 363 w 5901"/>
                    <a:gd name="connsiteY2" fmla="*/ 0 h 6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901" h="6843">
                      <a:moveTo>
                        <a:pt x="363" y="0"/>
                      </a:moveTo>
                      <a:cubicBezTo>
                        <a:pt x="2578" y="1662"/>
                        <a:pt x="5902" y="2769"/>
                        <a:pt x="5902" y="6093"/>
                      </a:cubicBezTo>
                      <a:cubicBezTo>
                        <a:pt x="3132" y="8862"/>
                        <a:pt x="-1299" y="3323"/>
                        <a:pt x="36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6" name="Freeform: Shape 345">
                  <a:extLst>
                    <a:ext uri="{FF2B5EF4-FFF2-40B4-BE49-F238E27FC236}">
                      <a16:creationId xmlns:a16="http://schemas.microsoft.com/office/drawing/2014/main" id="{DF4DC751-6567-4579-8457-4554726476AB}"/>
                    </a:ext>
                  </a:extLst>
                </p:cNvPr>
                <p:cNvSpPr/>
                <p:nvPr/>
              </p:nvSpPr>
              <p:spPr>
                <a:xfrm>
                  <a:off x="6235026" y="3127440"/>
                  <a:ext cx="10523" cy="2801"/>
                </a:xfrm>
                <a:custGeom>
                  <a:avLst/>
                  <a:gdLst>
                    <a:gd name="connsiteX0" fmla="*/ 10524 w 10523"/>
                    <a:gd name="connsiteY0" fmla="*/ 932 h 2801"/>
                    <a:gd name="connsiteX1" fmla="*/ 0 w 10523"/>
                    <a:gd name="connsiteY1" fmla="*/ 2594 h 2801"/>
                    <a:gd name="connsiteX2" fmla="*/ 10524 w 10523"/>
                    <a:gd name="connsiteY2" fmla="*/ 932 h 2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23" h="2801">
                      <a:moveTo>
                        <a:pt x="10524" y="932"/>
                      </a:moveTo>
                      <a:cubicBezTo>
                        <a:pt x="7754" y="2594"/>
                        <a:pt x="4431" y="3148"/>
                        <a:pt x="0" y="2594"/>
                      </a:cubicBezTo>
                      <a:cubicBezTo>
                        <a:pt x="2769" y="932"/>
                        <a:pt x="7201" y="-1283"/>
                        <a:pt x="10524" y="93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7" name="Freeform: Shape 346">
                  <a:extLst>
                    <a:ext uri="{FF2B5EF4-FFF2-40B4-BE49-F238E27FC236}">
                      <a16:creationId xmlns:a16="http://schemas.microsoft.com/office/drawing/2014/main" id="{1D67F686-10B1-4C5E-856B-96C0310ED851}"/>
                    </a:ext>
                  </a:extLst>
                </p:cNvPr>
                <p:cNvSpPr/>
                <p:nvPr/>
              </p:nvSpPr>
              <p:spPr>
                <a:xfrm>
                  <a:off x="6118849" y="3118956"/>
                  <a:ext cx="3183" cy="1661"/>
                </a:xfrm>
                <a:custGeom>
                  <a:avLst/>
                  <a:gdLst>
                    <a:gd name="connsiteX0" fmla="*/ 2630 w 3183"/>
                    <a:gd name="connsiteY0" fmla="*/ 0 h 1661"/>
                    <a:gd name="connsiteX1" fmla="*/ 3183 w 3183"/>
                    <a:gd name="connsiteY1" fmla="*/ 1662 h 1661"/>
                    <a:gd name="connsiteX2" fmla="*/ 414 w 3183"/>
                    <a:gd name="connsiteY2" fmla="*/ 1662 h 1661"/>
                    <a:gd name="connsiteX3" fmla="*/ 2630 w 3183"/>
                    <a:gd name="connsiteY3" fmla="*/ 0 h 1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3" h="1661">
                      <a:moveTo>
                        <a:pt x="2630" y="0"/>
                      </a:moveTo>
                      <a:cubicBezTo>
                        <a:pt x="3183" y="0"/>
                        <a:pt x="3183" y="1108"/>
                        <a:pt x="3183" y="1662"/>
                      </a:cubicBezTo>
                      <a:cubicBezTo>
                        <a:pt x="2076" y="1662"/>
                        <a:pt x="414" y="1108"/>
                        <a:pt x="414" y="1662"/>
                      </a:cubicBezTo>
                      <a:cubicBezTo>
                        <a:pt x="-1248" y="1108"/>
                        <a:pt x="2630" y="1108"/>
                        <a:pt x="263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8" name="Freeform: Shape 347">
                  <a:extLst>
                    <a:ext uri="{FF2B5EF4-FFF2-40B4-BE49-F238E27FC236}">
                      <a16:creationId xmlns:a16="http://schemas.microsoft.com/office/drawing/2014/main" id="{AC097C32-EFB7-40AB-92AC-14B796F9DABB}"/>
                    </a:ext>
                  </a:extLst>
                </p:cNvPr>
                <p:cNvSpPr/>
                <p:nvPr/>
              </p:nvSpPr>
              <p:spPr>
                <a:xfrm>
                  <a:off x="6083814" y="3116741"/>
                  <a:ext cx="8862" cy="7754"/>
                </a:xfrm>
                <a:custGeom>
                  <a:avLst/>
                  <a:gdLst>
                    <a:gd name="connsiteX0" fmla="*/ 0 w 8862"/>
                    <a:gd name="connsiteY0" fmla="*/ 0 h 7754"/>
                    <a:gd name="connsiteX1" fmla="*/ 8862 w 8862"/>
                    <a:gd name="connsiteY1" fmla="*/ 7754 h 7754"/>
                    <a:gd name="connsiteX2" fmla="*/ 0 w 8862"/>
                    <a:gd name="connsiteY2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62" h="7754">
                      <a:moveTo>
                        <a:pt x="0" y="0"/>
                      </a:moveTo>
                      <a:cubicBezTo>
                        <a:pt x="2769" y="2769"/>
                        <a:pt x="7201" y="3877"/>
                        <a:pt x="8862" y="7754"/>
                      </a:cubicBezTo>
                      <a:cubicBezTo>
                        <a:pt x="5539" y="5539"/>
                        <a:pt x="2216" y="27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9" name="Freeform: Shape 348">
                  <a:extLst>
                    <a:ext uri="{FF2B5EF4-FFF2-40B4-BE49-F238E27FC236}">
                      <a16:creationId xmlns:a16="http://schemas.microsoft.com/office/drawing/2014/main" id="{FEC47AC4-9E42-466B-9017-E9650408370A}"/>
                    </a:ext>
                  </a:extLst>
                </p:cNvPr>
                <p:cNvSpPr/>
                <p:nvPr/>
              </p:nvSpPr>
              <p:spPr>
                <a:xfrm>
                  <a:off x="6038345" y="3113971"/>
                  <a:ext cx="5034" cy="4984"/>
                </a:xfrm>
                <a:custGeom>
                  <a:avLst/>
                  <a:gdLst>
                    <a:gd name="connsiteX0" fmla="*/ 604 w 5034"/>
                    <a:gd name="connsiteY0" fmla="*/ 0 h 4984"/>
                    <a:gd name="connsiteX1" fmla="*/ 5035 w 5034"/>
                    <a:gd name="connsiteY1" fmla="*/ 2216 h 4984"/>
                    <a:gd name="connsiteX2" fmla="*/ 1158 w 5034"/>
                    <a:gd name="connsiteY2" fmla="*/ 4985 h 4984"/>
                    <a:gd name="connsiteX3" fmla="*/ 604 w 5034"/>
                    <a:gd name="connsiteY3" fmla="*/ 0 h 4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34" h="4984">
                      <a:moveTo>
                        <a:pt x="604" y="0"/>
                      </a:moveTo>
                      <a:cubicBezTo>
                        <a:pt x="2819" y="0"/>
                        <a:pt x="3373" y="1662"/>
                        <a:pt x="5035" y="2216"/>
                      </a:cubicBezTo>
                      <a:cubicBezTo>
                        <a:pt x="3927" y="3323"/>
                        <a:pt x="2266" y="3323"/>
                        <a:pt x="1158" y="4985"/>
                      </a:cubicBezTo>
                      <a:cubicBezTo>
                        <a:pt x="50" y="4431"/>
                        <a:pt x="-504" y="1108"/>
                        <a:pt x="6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0" name="Freeform: Shape 349">
                  <a:extLst>
                    <a:ext uri="{FF2B5EF4-FFF2-40B4-BE49-F238E27FC236}">
                      <a16:creationId xmlns:a16="http://schemas.microsoft.com/office/drawing/2014/main" id="{2BD01071-650B-4EED-91D7-C9BDFEC4C3AB}"/>
                    </a:ext>
                  </a:extLst>
                </p:cNvPr>
                <p:cNvSpPr/>
                <p:nvPr/>
              </p:nvSpPr>
              <p:spPr>
                <a:xfrm>
                  <a:off x="6071628" y="3116741"/>
                  <a:ext cx="761" cy="6608"/>
                </a:xfrm>
                <a:custGeom>
                  <a:avLst/>
                  <a:gdLst>
                    <a:gd name="connsiteX0" fmla="*/ 0 w 761"/>
                    <a:gd name="connsiteY0" fmla="*/ 0 h 6608"/>
                    <a:gd name="connsiteX1" fmla="*/ 554 w 761"/>
                    <a:gd name="connsiteY1" fmla="*/ 6093 h 6608"/>
                    <a:gd name="connsiteX2" fmla="*/ 554 w 761"/>
                    <a:gd name="connsiteY2" fmla="*/ 1108 h 6608"/>
                    <a:gd name="connsiteX3" fmla="*/ 0 w 761"/>
                    <a:gd name="connsiteY3" fmla="*/ 0 h 6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1" h="6608">
                      <a:moveTo>
                        <a:pt x="0" y="0"/>
                      </a:moveTo>
                      <a:cubicBezTo>
                        <a:pt x="1662" y="554"/>
                        <a:pt x="0" y="4431"/>
                        <a:pt x="554" y="6093"/>
                      </a:cubicBezTo>
                      <a:cubicBezTo>
                        <a:pt x="-554" y="8308"/>
                        <a:pt x="554" y="2769"/>
                        <a:pt x="554" y="1108"/>
                      </a:cubicBezTo>
                      <a:cubicBezTo>
                        <a:pt x="554" y="1108"/>
                        <a:pt x="0" y="55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1" name="Freeform: Shape 350">
                  <a:extLst>
                    <a:ext uri="{FF2B5EF4-FFF2-40B4-BE49-F238E27FC236}">
                      <a16:creationId xmlns:a16="http://schemas.microsoft.com/office/drawing/2014/main" id="{F3A7724B-F4CE-4601-8532-DD65ECB72AA4}"/>
                    </a:ext>
                  </a:extLst>
                </p:cNvPr>
                <p:cNvSpPr/>
                <p:nvPr/>
              </p:nvSpPr>
              <p:spPr>
                <a:xfrm>
                  <a:off x="6108739" y="3120064"/>
                  <a:ext cx="3815" cy="6092"/>
                </a:xfrm>
                <a:custGeom>
                  <a:avLst/>
                  <a:gdLst>
                    <a:gd name="connsiteX0" fmla="*/ 3323 w 3815"/>
                    <a:gd name="connsiteY0" fmla="*/ 0 h 6092"/>
                    <a:gd name="connsiteX1" fmla="*/ 3323 w 3815"/>
                    <a:gd name="connsiteY1" fmla="*/ 4985 h 6092"/>
                    <a:gd name="connsiteX2" fmla="*/ 0 w 3815"/>
                    <a:gd name="connsiteY2" fmla="*/ 6093 h 6092"/>
                    <a:gd name="connsiteX3" fmla="*/ 554 w 3815"/>
                    <a:gd name="connsiteY3" fmla="*/ 1662 h 6092"/>
                    <a:gd name="connsiteX4" fmla="*/ 3323 w 3815"/>
                    <a:gd name="connsiteY4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5" h="6092">
                      <a:moveTo>
                        <a:pt x="3323" y="0"/>
                      </a:moveTo>
                      <a:cubicBezTo>
                        <a:pt x="4431" y="554"/>
                        <a:pt x="3323" y="3323"/>
                        <a:pt x="3323" y="4985"/>
                      </a:cubicBezTo>
                      <a:cubicBezTo>
                        <a:pt x="2216" y="5539"/>
                        <a:pt x="1108" y="6093"/>
                        <a:pt x="0" y="6093"/>
                      </a:cubicBezTo>
                      <a:cubicBezTo>
                        <a:pt x="0" y="4431"/>
                        <a:pt x="0" y="3323"/>
                        <a:pt x="554" y="1662"/>
                      </a:cubicBezTo>
                      <a:cubicBezTo>
                        <a:pt x="1662" y="1108"/>
                        <a:pt x="2769" y="554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A6EB454A-EFE3-4A34-B697-B16E5D04D32B}"/>
                    </a:ext>
                  </a:extLst>
                </p:cNvPr>
                <p:cNvSpPr/>
                <p:nvPr/>
              </p:nvSpPr>
              <p:spPr>
                <a:xfrm>
                  <a:off x="6075434" y="3120064"/>
                  <a:ext cx="5141" cy="8308"/>
                </a:xfrm>
                <a:custGeom>
                  <a:avLst/>
                  <a:gdLst>
                    <a:gd name="connsiteX0" fmla="*/ 71 w 5141"/>
                    <a:gd name="connsiteY0" fmla="*/ 0 h 8308"/>
                    <a:gd name="connsiteX1" fmla="*/ 5056 w 5141"/>
                    <a:gd name="connsiteY1" fmla="*/ 8308 h 8308"/>
                    <a:gd name="connsiteX2" fmla="*/ 71 w 5141"/>
                    <a:gd name="connsiteY2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141" h="8308">
                      <a:moveTo>
                        <a:pt x="71" y="0"/>
                      </a:moveTo>
                      <a:cubicBezTo>
                        <a:pt x="3395" y="1662"/>
                        <a:pt x="5610" y="3877"/>
                        <a:pt x="5056" y="8308"/>
                      </a:cubicBezTo>
                      <a:cubicBezTo>
                        <a:pt x="2287" y="6647"/>
                        <a:pt x="-483" y="4985"/>
                        <a:pt x="7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A46B249A-0FCD-4D4D-8DAC-D81C5321D573}"/>
                    </a:ext>
                  </a:extLst>
                </p:cNvPr>
                <p:cNvSpPr/>
                <p:nvPr/>
              </p:nvSpPr>
              <p:spPr>
                <a:xfrm>
                  <a:off x="6083260" y="3120618"/>
                  <a:ext cx="8862" cy="9970"/>
                </a:xfrm>
                <a:custGeom>
                  <a:avLst/>
                  <a:gdLst>
                    <a:gd name="connsiteX0" fmla="*/ 0 w 8862"/>
                    <a:gd name="connsiteY0" fmla="*/ 0 h 9970"/>
                    <a:gd name="connsiteX1" fmla="*/ 8862 w 8862"/>
                    <a:gd name="connsiteY1" fmla="*/ 9970 h 9970"/>
                    <a:gd name="connsiteX2" fmla="*/ 0 w 8862"/>
                    <a:gd name="connsiteY2" fmla="*/ 0 h 9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62" h="9970">
                      <a:moveTo>
                        <a:pt x="0" y="0"/>
                      </a:moveTo>
                      <a:cubicBezTo>
                        <a:pt x="3323" y="3323"/>
                        <a:pt x="8308" y="4431"/>
                        <a:pt x="8862" y="9970"/>
                      </a:cubicBezTo>
                      <a:cubicBezTo>
                        <a:pt x="6093" y="6647"/>
                        <a:pt x="554" y="553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D74B1DBC-4AF9-42EF-8D3F-1976A8CA33A1}"/>
                    </a:ext>
                  </a:extLst>
                </p:cNvPr>
                <p:cNvSpPr/>
                <p:nvPr/>
              </p:nvSpPr>
              <p:spPr>
                <a:xfrm>
                  <a:off x="6041718" y="3118403"/>
                  <a:ext cx="3776" cy="4984"/>
                </a:xfrm>
                <a:custGeom>
                  <a:avLst/>
                  <a:gdLst>
                    <a:gd name="connsiteX0" fmla="*/ 2769 w 3776"/>
                    <a:gd name="connsiteY0" fmla="*/ 0 h 4984"/>
                    <a:gd name="connsiteX1" fmla="*/ 3323 w 3776"/>
                    <a:gd name="connsiteY1" fmla="*/ 4985 h 4984"/>
                    <a:gd name="connsiteX2" fmla="*/ 0 w 3776"/>
                    <a:gd name="connsiteY2" fmla="*/ 1662 h 4984"/>
                    <a:gd name="connsiteX3" fmla="*/ 2769 w 3776"/>
                    <a:gd name="connsiteY3" fmla="*/ 0 h 4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76" h="4984">
                      <a:moveTo>
                        <a:pt x="2769" y="0"/>
                      </a:moveTo>
                      <a:cubicBezTo>
                        <a:pt x="4985" y="0"/>
                        <a:pt x="2769" y="3323"/>
                        <a:pt x="3323" y="4985"/>
                      </a:cubicBezTo>
                      <a:cubicBezTo>
                        <a:pt x="1662" y="4431"/>
                        <a:pt x="554" y="3877"/>
                        <a:pt x="0" y="1662"/>
                      </a:cubicBezTo>
                      <a:cubicBezTo>
                        <a:pt x="1662" y="1662"/>
                        <a:pt x="2216" y="554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5" name="Freeform: Shape 354">
                  <a:extLst>
                    <a:ext uri="{FF2B5EF4-FFF2-40B4-BE49-F238E27FC236}">
                      <a16:creationId xmlns:a16="http://schemas.microsoft.com/office/drawing/2014/main" id="{691D651D-92E9-4E4B-9740-A0E345D7F045}"/>
                    </a:ext>
                  </a:extLst>
                </p:cNvPr>
                <p:cNvSpPr/>
                <p:nvPr/>
              </p:nvSpPr>
              <p:spPr>
                <a:xfrm>
                  <a:off x="6118155" y="3123941"/>
                  <a:ext cx="3993" cy="2689"/>
                </a:xfrm>
                <a:custGeom>
                  <a:avLst/>
                  <a:gdLst>
                    <a:gd name="connsiteX0" fmla="*/ 3877 w 3993"/>
                    <a:gd name="connsiteY0" fmla="*/ 0 h 2689"/>
                    <a:gd name="connsiteX1" fmla="*/ 3877 w 3993"/>
                    <a:gd name="connsiteY1" fmla="*/ 2216 h 2689"/>
                    <a:gd name="connsiteX2" fmla="*/ 0 w 3993"/>
                    <a:gd name="connsiteY2" fmla="*/ 1662 h 2689"/>
                    <a:gd name="connsiteX3" fmla="*/ 3877 w 3993"/>
                    <a:gd name="connsiteY3" fmla="*/ 0 h 2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93" h="2689">
                      <a:moveTo>
                        <a:pt x="3877" y="0"/>
                      </a:moveTo>
                      <a:cubicBezTo>
                        <a:pt x="4431" y="1108"/>
                        <a:pt x="2769" y="2216"/>
                        <a:pt x="3877" y="2216"/>
                      </a:cubicBezTo>
                      <a:cubicBezTo>
                        <a:pt x="3323" y="3323"/>
                        <a:pt x="554" y="2216"/>
                        <a:pt x="0" y="1662"/>
                      </a:cubicBezTo>
                      <a:cubicBezTo>
                        <a:pt x="0" y="554"/>
                        <a:pt x="2216" y="1108"/>
                        <a:pt x="38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6" name="Freeform: Shape 355">
                  <a:extLst>
                    <a:ext uri="{FF2B5EF4-FFF2-40B4-BE49-F238E27FC236}">
                      <a16:creationId xmlns:a16="http://schemas.microsoft.com/office/drawing/2014/main" id="{58EA53FD-C5AA-4FA1-AC92-D66245B59FB9}"/>
                    </a:ext>
                  </a:extLst>
                </p:cNvPr>
                <p:cNvSpPr/>
                <p:nvPr/>
              </p:nvSpPr>
              <p:spPr>
                <a:xfrm>
                  <a:off x="6032579" y="3117849"/>
                  <a:ext cx="3600" cy="4985"/>
                </a:xfrm>
                <a:custGeom>
                  <a:avLst/>
                  <a:gdLst>
                    <a:gd name="connsiteX0" fmla="*/ 831 w 3600"/>
                    <a:gd name="connsiteY0" fmla="*/ 0 h 4985"/>
                    <a:gd name="connsiteX1" fmla="*/ 3600 w 3600"/>
                    <a:gd name="connsiteY1" fmla="*/ 2769 h 4985"/>
                    <a:gd name="connsiteX2" fmla="*/ 831 w 3600"/>
                    <a:gd name="connsiteY2" fmla="*/ 4985 h 4985"/>
                    <a:gd name="connsiteX3" fmla="*/ 831 w 3600"/>
                    <a:gd name="connsiteY3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00" h="4985">
                      <a:moveTo>
                        <a:pt x="831" y="0"/>
                      </a:moveTo>
                      <a:cubicBezTo>
                        <a:pt x="2493" y="0"/>
                        <a:pt x="3046" y="1662"/>
                        <a:pt x="3600" y="2769"/>
                      </a:cubicBezTo>
                      <a:cubicBezTo>
                        <a:pt x="3046" y="3877"/>
                        <a:pt x="1385" y="3323"/>
                        <a:pt x="831" y="4985"/>
                      </a:cubicBezTo>
                      <a:cubicBezTo>
                        <a:pt x="-277" y="3877"/>
                        <a:pt x="-277" y="554"/>
                        <a:pt x="8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7" name="Freeform: Shape 356">
                  <a:extLst>
                    <a:ext uri="{FF2B5EF4-FFF2-40B4-BE49-F238E27FC236}">
                      <a16:creationId xmlns:a16="http://schemas.microsoft.com/office/drawing/2014/main" id="{C5E03EF6-0061-41B0-B3C3-B12A484A1FD6}"/>
                    </a:ext>
                  </a:extLst>
                </p:cNvPr>
                <p:cNvSpPr/>
                <p:nvPr/>
              </p:nvSpPr>
              <p:spPr>
                <a:xfrm>
                  <a:off x="6223394" y="3133081"/>
                  <a:ext cx="11077" cy="3046"/>
                </a:xfrm>
                <a:custGeom>
                  <a:avLst/>
                  <a:gdLst>
                    <a:gd name="connsiteX0" fmla="*/ 11078 w 11077"/>
                    <a:gd name="connsiteY0" fmla="*/ 831 h 3046"/>
                    <a:gd name="connsiteX1" fmla="*/ 0 w 11077"/>
                    <a:gd name="connsiteY1" fmla="*/ 2492 h 3046"/>
                    <a:gd name="connsiteX2" fmla="*/ 11078 w 11077"/>
                    <a:gd name="connsiteY2" fmla="*/ 831 h 30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077" h="3046">
                      <a:moveTo>
                        <a:pt x="11078" y="831"/>
                      </a:moveTo>
                      <a:cubicBezTo>
                        <a:pt x="8308" y="3046"/>
                        <a:pt x="5539" y="3600"/>
                        <a:pt x="0" y="2492"/>
                      </a:cubicBezTo>
                      <a:cubicBezTo>
                        <a:pt x="2216" y="-1385"/>
                        <a:pt x="6093" y="277"/>
                        <a:pt x="11078" y="83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8" name="Freeform: Shape 357">
                  <a:extLst>
                    <a:ext uri="{FF2B5EF4-FFF2-40B4-BE49-F238E27FC236}">
                      <a16:creationId xmlns:a16="http://schemas.microsoft.com/office/drawing/2014/main" id="{0E2C9140-F2DC-4B5E-B0D7-AC58097763D7}"/>
                    </a:ext>
                  </a:extLst>
                </p:cNvPr>
                <p:cNvSpPr/>
                <p:nvPr/>
              </p:nvSpPr>
              <p:spPr>
                <a:xfrm>
                  <a:off x="6039010" y="3122280"/>
                  <a:ext cx="3261" cy="3323"/>
                </a:xfrm>
                <a:custGeom>
                  <a:avLst/>
                  <a:gdLst>
                    <a:gd name="connsiteX0" fmla="*/ 492 w 3261"/>
                    <a:gd name="connsiteY0" fmla="*/ 0 h 3323"/>
                    <a:gd name="connsiteX1" fmla="*/ 3262 w 3261"/>
                    <a:gd name="connsiteY1" fmla="*/ 1662 h 3323"/>
                    <a:gd name="connsiteX2" fmla="*/ 492 w 3261"/>
                    <a:gd name="connsiteY2" fmla="*/ 3323 h 3323"/>
                    <a:gd name="connsiteX3" fmla="*/ 492 w 3261"/>
                    <a:gd name="connsiteY3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1" h="3323">
                      <a:moveTo>
                        <a:pt x="492" y="0"/>
                      </a:moveTo>
                      <a:cubicBezTo>
                        <a:pt x="1600" y="554"/>
                        <a:pt x="2154" y="1108"/>
                        <a:pt x="3262" y="1662"/>
                      </a:cubicBezTo>
                      <a:cubicBezTo>
                        <a:pt x="3262" y="3323"/>
                        <a:pt x="1600" y="3323"/>
                        <a:pt x="492" y="3323"/>
                      </a:cubicBezTo>
                      <a:cubicBezTo>
                        <a:pt x="492" y="1662"/>
                        <a:pt x="-615" y="554"/>
                        <a:pt x="49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9" name="Freeform: Shape 358">
                  <a:extLst>
                    <a:ext uri="{FF2B5EF4-FFF2-40B4-BE49-F238E27FC236}">
                      <a16:creationId xmlns:a16="http://schemas.microsoft.com/office/drawing/2014/main" id="{AEFA844E-450A-45E6-815C-97EF334E9777}"/>
                    </a:ext>
                  </a:extLst>
                </p:cNvPr>
                <p:cNvSpPr/>
                <p:nvPr/>
              </p:nvSpPr>
              <p:spPr>
                <a:xfrm>
                  <a:off x="6108185" y="3127731"/>
                  <a:ext cx="3685" cy="3725"/>
                </a:xfrm>
                <a:custGeom>
                  <a:avLst/>
                  <a:gdLst>
                    <a:gd name="connsiteX0" fmla="*/ 2769 w 3685"/>
                    <a:gd name="connsiteY0" fmla="*/ 87 h 3725"/>
                    <a:gd name="connsiteX1" fmla="*/ 3323 w 3685"/>
                    <a:gd name="connsiteY1" fmla="*/ 2857 h 3725"/>
                    <a:gd name="connsiteX2" fmla="*/ 0 w 3685"/>
                    <a:gd name="connsiteY2" fmla="*/ 3411 h 3725"/>
                    <a:gd name="connsiteX3" fmla="*/ 2769 w 3685"/>
                    <a:gd name="connsiteY3" fmla="*/ 87 h 3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85" h="3725">
                      <a:moveTo>
                        <a:pt x="2769" y="87"/>
                      </a:moveTo>
                      <a:cubicBezTo>
                        <a:pt x="4431" y="-466"/>
                        <a:pt x="3323" y="1749"/>
                        <a:pt x="3323" y="2857"/>
                      </a:cubicBezTo>
                      <a:cubicBezTo>
                        <a:pt x="1662" y="2303"/>
                        <a:pt x="1108" y="4519"/>
                        <a:pt x="0" y="3411"/>
                      </a:cubicBezTo>
                      <a:cubicBezTo>
                        <a:pt x="0" y="641"/>
                        <a:pt x="2216" y="1195"/>
                        <a:pt x="2769" y="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0" name="Freeform: Shape 359">
                  <a:extLst>
                    <a:ext uri="{FF2B5EF4-FFF2-40B4-BE49-F238E27FC236}">
                      <a16:creationId xmlns:a16="http://schemas.microsoft.com/office/drawing/2014/main" id="{D5759EE6-448D-465C-88E0-FA3C7727D328}"/>
                    </a:ext>
                  </a:extLst>
                </p:cNvPr>
                <p:cNvSpPr/>
                <p:nvPr/>
              </p:nvSpPr>
              <p:spPr>
                <a:xfrm>
                  <a:off x="6216193" y="3137084"/>
                  <a:ext cx="7200" cy="2080"/>
                </a:xfrm>
                <a:custGeom>
                  <a:avLst/>
                  <a:gdLst>
                    <a:gd name="connsiteX0" fmla="*/ 7201 w 7200"/>
                    <a:gd name="connsiteY0" fmla="*/ 1259 h 2080"/>
                    <a:gd name="connsiteX1" fmla="*/ 0 w 7200"/>
                    <a:gd name="connsiteY1" fmla="*/ 151 h 2080"/>
                    <a:gd name="connsiteX2" fmla="*/ 7201 w 7200"/>
                    <a:gd name="connsiteY2" fmla="*/ 1259 h 2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00" h="2080">
                      <a:moveTo>
                        <a:pt x="7201" y="1259"/>
                      </a:moveTo>
                      <a:cubicBezTo>
                        <a:pt x="6093" y="2920"/>
                        <a:pt x="554" y="1813"/>
                        <a:pt x="0" y="151"/>
                      </a:cubicBezTo>
                      <a:cubicBezTo>
                        <a:pt x="2769" y="-403"/>
                        <a:pt x="4431" y="705"/>
                        <a:pt x="7201" y="125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24B1259F-6A6F-4F75-A3FE-80B4ADCDAC66}"/>
                    </a:ext>
                  </a:extLst>
                </p:cNvPr>
                <p:cNvSpPr/>
                <p:nvPr/>
              </p:nvSpPr>
              <p:spPr>
                <a:xfrm>
                  <a:off x="6025102" y="3122722"/>
                  <a:ext cx="4431" cy="2880"/>
                </a:xfrm>
                <a:custGeom>
                  <a:avLst/>
                  <a:gdLst>
                    <a:gd name="connsiteX0" fmla="*/ 4431 w 4431"/>
                    <a:gd name="connsiteY0" fmla="*/ 1773 h 2880"/>
                    <a:gd name="connsiteX1" fmla="*/ 2769 w 4431"/>
                    <a:gd name="connsiteY1" fmla="*/ 2881 h 2880"/>
                    <a:gd name="connsiteX2" fmla="*/ 0 w 4431"/>
                    <a:gd name="connsiteY2" fmla="*/ 111 h 2880"/>
                    <a:gd name="connsiteX3" fmla="*/ 4431 w 4431"/>
                    <a:gd name="connsiteY3" fmla="*/ 1773 h 2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31" h="2880">
                      <a:moveTo>
                        <a:pt x="4431" y="1773"/>
                      </a:moveTo>
                      <a:cubicBezTo>
                        <a:pt x="4431" y="2881"/>
                        <a:pt x="2769" y="1773"/>
                        <a:pt x="2769" y="2881"/>
                      </a:cubicBezTo>
                      <a:cubicBezTo>
                        <a:pt x="1662" y="2327"/>
                        <a:pt x="0" y="1773"/>
                        <a:pt x="0" y="111"/>
                      </a:cubicBezTo>
                      <a:cubicBezTo>
                        <a:pt x="2216" y="-442"/>
                        <a:pt x="2769" y="1219"/>
                        <a:pt x="4431" y="177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63489E99-7BA9-492C-92B5-9101172C4B72}"/>
                    </a:ext>
                  </a:extLst>
                </p:cNvPr>
                <p:cNvSpPr/>
                <p:nvPr/>
              </p:nvSpPr>
              <p:spPr>
                <a:xfrm>
                  <a:off x="6083028" y="3126711"/>
                  <a:ext cx="9094" cy="17170"/>
                </a:xfrm>
                <a:custGeom>
                  <a:avLst/>
                  <a:gdLst>
                    <a:gd name="connsiteX0" fmla="*/ 232 w 9094"/>
                    <a:gd name="connsiteY0" fmla="*/ 0 h 17170"/>
                    <a:gd name="connsiteX1" fmla="*/ 9095 w 9094"/>
                    <a:gd name="connsiteY1" fmla="*/ 7201 h 17170"/>
                    <a:gd name="connsiteX2" fmla="*/ 8541 w 9094"/>
                    <a:gd name="connsiteY2" fmla="*/ 17171 h 17170"/>
                    <a:gd name="connsiteX3" fmla="*/ 232 w 9094"/>
                    <a:gd name="connsiteY3" fmla="*/ 11632 h 17170"/>
                    <a:gd name="connsiteX4" fmla="*/ 232 w 9094"/>
                    <a:gd name="connsiteY4" fmla="*/ 7201 h 17170"/>
                    <a:gd name="connsiteX5" fmla="*/ 7433 w 9094"/>
                    <a:gd name="connsiteY5" fmla="*/ 11078 h 17170"/>
                    <a:gd name="connsiteX6" fmla="*/ 232 w 9094"/>
                    <a:gd name="connsiteY6" fmla="*/ 0 h 17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094" h="17170">
                      <a:moveTo>
                        <a:pt x="232" y="0"/>
                      </a:moveTo>
                      <a:cubicBezTo>
                        <a:pt x="3002" y="2216"/>
                        <a:pt x="5771" y="5539"/>
                        <a:pt x="9095" y="7201"/>
                      </a:cubicBezTo>
                      <a:cubicBezTo>
                        <a:pt x="9095" y="10524"/>
                        <a:pt x="8541" y="13847"/>
                        <a:pt x="8541" y="17171"/>
                      </a:cubicBezTo>
                      <a:cubicBezTo>
                        <a:pt x="5771" y="15509"/>
                        <a:pt x="3002" y="13293"/>
                        <a:pt x="232" y="11632"/>
                      </a:cubicBezTo>
                      <a:cubicBezTo>
                        <a:pt x="786" y="9970"/>
                        <a:pt x="232" y="8308"/>
                        <a:pt x="232" y="7201"/>
                      </a:cubicBezTo>
                      <a:cubicBezTo>
                        <a:pt x="3002" y="8308"/>
                        <a:pt x="4110" y="10524"/>
                        <a:pt x="7433" y="11078"/>
                      </a:cubicBezTo>
                      <a:cubicBezTo>
                        <a:pt x="6325" y="6647"/>
                        <a:pt x="-1429" y="7754"/>
                        <a:pt x="23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054B0107-DF52-4CCE-8F70-24EC6EC26387}"/>
                    </a:ext>
                  </a:extLst>
                </p:cNvPr>
                <p:cNvSpPr/>
                <p:nvPr/>
              </p:nvSpPr>
              <p:spPr>
                <a:xfrm>
                  <a:off x="6116892" y="3129480"/>
                  <a:ext cx="3695" cy="11077"/>
                </a:xfrm>
                <a:custGeom>
                  <a:avLst/>
                  <a:gdLst>
                    <a:gd name="connsiteX0" fmla="*/ 3478 w 3695"/>
                    <a:gd name="connsiteY0" fmla="*/ 0 h 11077"/>
                    <a:gd name="connsiteX1" fmla="*/ 2371 w 3695"/>
                    <a:gd name="connsiteY1" fmla="*/ 10524 h 11077"/>
                    <a:gd name="connsiteX2" fmla="*/ 155 w 3695"/>
                    <a:gd name="connsiteY2" fmla="*/ 11078 h 11077"/>
                    <a:gd name="connsiteX3" fmla="*/ 709 w 3695"/>
                    <a:gd name="connsiteY3" fmla="*/ 1108 h 11077"/>
                    <a:gd name="connsiteX4" fmla="*/ 3478 w 3695"/>
                    <a:gd name="connsiteY4" fmla="*/ 0 h 1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95" h="11077">
                      <a:moveTo>
                        <a:pt x="3478" y="0"/>
                      </a:moveTo>
                      <a:cubicBezTo>
                        <a:pt x="4032" y="2769"/>
                        <a:pt x="3478" y="8308"/>
                        <a:pt x="2371" y="10524"/>
                      </a:cubicBezTo>
                      <a:cubicBezTo>
                        <a:pt x="1263" y="9970"/>
                        <a:pt x="1263" y="11078"/>
                        <a:pt x="155" y="11078"/>
                      </a:cubicBezTo>
                      <a:cubicBezTo>
                        <a:pt x="-399" y="8308"/>
                        <a:pt x="709" y="4431"/>
                        <a:pt x="709" y="1108"/>
                      </a:cubicBezTo>
                      <a:cubicBezTo>
                        <a:pt x="1263" y="1108"/>
                        <a:pt x="2925" y="1108"/>
                        <a:pt x="347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3FD4A4BF-ACB6-42A5-9E86-2BCC0531646A}"/>
                    </a:ext>
                  </a:extLst>
                </p:cNvPr>
                <p:cNvSpPr/>
                <p:nvPr/>
              </p:nvSpPr>
              <p:spPr>
                <a:xfrm>
                  <a:off x="6075064" y="3126711"/>
                  <a:ext cx="5621" cy="8862"/>
                </a:xfrm>
                <a:custGeom>
                  <a:avLst/>
                  <a:gdLst>
                    <a:gd name="connsiteX0" fmla="*/ 442 w 5621"/>
                    <a:gd name="connsiteY0" fmla="*/ 0 h 8862"/>
                    <a:gd name="connsiteX1" fmla="*/ 5427 w 5621"/>
                    <a:gd name="connsiteY1" fmla="*/ 8862 h 8862"/>
                    <a:gd name="connsiteX2" fmla="*/ 442 w 5621"/>
                    <a:gd name="connsiteY2" fmla="*/ 0 h 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21" h="8862">
                      <a:moveTo>
                        <a:pt x="442" y="0"/>
                      </a:moveTo>
                      <a:cubicBezTo>
                        <a:pt x="2658" y="2216"/>
                        <a:pt x="6535" y="3323"/>
                        <a:pt x="5427" y="8862"/>
                      </a:cubicBezTo>
                      <a:cubicBezTo>
                        <a:pt x="2104" y="7201"/>
                        <a:pt x="-1220" y="5539"/>
                        <a:pt x="44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87DE6B85-1720-4BAB-9D65-78E5AC5AF856}"/>
                    </a:ext>
                  </a:extLst>
                </p:cNvPr>
                <p:cNvSpPr/>
                <p:nvPr/>
              </p:nvSpPr>
              <p:spPr>
                <a:xfrm>
                  <a:off x="6040057" y="3125603"/>
                  <a:ext cx="5538" cy="5098"/>
                </a:xfrm>
                <a:custGeom>
                  <a:avLst/>
                  <a:gdLst>
                    <a:gd name="connsiteX0" fmla="*/ 4431 w 5538"/>
                    <a:gd name="connsiteY0" fmla="*/ 0 h 5098"/>
                    <a:gd name="connsiteX1" fmla="*/ 5539 w 5538"/>
                    <a:gd name="connsiteY1" fmla="*/ 3877 h 5098"/>
                    <a:gd name="connsiteX2" fmla="*/ 1108 w 5538"/>
                    <a:gd name="connsiteY2" fmla="*/ 4985 h 5098"/>
                    <a:gd name="connsiteX3" fmla="*/ 0 w 5538"/>
                    <a:gd name="connsiteY3" fmla="*/ 3323 h 5098"/>
                    <a:gd name="connsiteX4" fmla="*/ 4431 w 5538"/>
                    <a:gd name="connsiteY4" fmla="*/ 0 h 50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38" h="5098">
                      <a:moveTo>
                        <a:pt x="4431" y="0"/>
                      </a:moveTo>
                      <a:cubicBezTo>
                        <a:pt x="6093" y="0"/>
                        <a:pt x="4985" y="2769"/>
                        <a:pt x="5539" y="3877"/>
                      </a:cubicBezTo>
                      <a:cubicBezTo>
                        <a:pt x="3877" y="3877"/>
                        <a:pt x="3323" y="5539"/>
                        <a:pt x="1108" y="4985"/>
                      </a:cubicBezTo>
                      <a:cubicBezTo>
                        <a:pt x="1108" y="4431"/>
                        <a:pt x="554" y="3877"/>
                        <a:pt x="0" y="3323"/>
                      </a:cubicBezTo>
                      <a:cubicBezTo>
                        <a:pt x="554" y="1662"/>
                        <a:pt x="3323" y="1662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28766822-01F6-4F4A-84E6-6A21A54800BE}"/>
                    </a:ext>
                  </a:extLst>
                </p:cNvPr>
                <p:cNvSpPr/>
                <p:nvPr/>
              </p:nvSpPr>
              <p:spPr>
                <a:xfrm>
                  <a:off x="6210101" y="3139350"/>
                  <a:ext cx="7200" cy="2315"/>
                </a:xfrm>
                <a:custGeom>
                  <a:avLst/>
                  <a:gdLst>
                    <a:gd name="connsiteX0" fmla="*/ 7201 w 7200"/>
                    <a:gd name="connsiteY0" fmla="*/ 2315 h 2315"/>
                    <a:gd name="connsiteX1" fmla="*/ 0 w 7200"/>
                    <a:gd name="connsiteY1" fmla="*/ 1208 h 2315"/>
                    <a:gd name="connsiteX2" fmla="*/ 7201 w 7200"/>
                    <a:gd name="connsiteY2" fmla="*/ 2315 h 2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00" h="2315">
                      <a:moveTo>
                        <a:pt x="7201" y="2315"/>
                      </a:moveTo>
                      <a:cubicBezTo>
                        <a:pt x="4431" y="2315"/>
                        <a:pt x="2216" y="1762"/>
                        <a:pt x="0" y="1208"/>
                      </a:cubicBezTo>
                      <a:cubicBezTo>
                        <a:pt x="1108" y="-1008"/>
                        <a:pt x="6093" y="100"/>
                        <a:pt x="7201" y="23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21AC07AC-77A7-4A2D-9A36-5FF46C66ABCD}"/>
                    </a:ext>
                  </a:extLst>
                </p:cNvPr>
                <p:cNvSpPr/>
                <p:nvPr/>
              </p:nvSpPr>
              <p:spPr>
                <a:xfrm>
                  <a:off x="6067663" y="3131142"/>
                  <a:ext cx="1285" cy="2769"/>
                </a:xfrm>
                <a:custGeom>
                  <a:avLst/>
                  <a:gdLst>
                    <a:gd name="connsiteX0" fmla="*/ 89 w 1285"/>
                    <a:gd name="connsiteY0" fmla="*/ 0 h 2769"/>
                    <a:gd name="connsiteX1" fmla="*/ 1196 w 1285"/>
                    <a:gd name="connsiteY1" fmla="*/ 2769 h 2769"/>
                    <a:gd name="connsiteX2" fmla="*/ 89 w 1285"/>
                    <a:gd name="connsiteY2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85" h="2769">
                      <a:moveTo>
                        <a:pt x="89" y="0"/>
                      </a:moveTo>
                      <a:cubicBezTo>
                        <a:pt x="1750" y="0"/>
                        <a:pt x="1196" y="1662"/>
                        <a:pt x="1196" y="2769"/>
                      </a:cubicBezTo>
                      <a:cubicBezTo>
                        <a:pt x="-465" y="2769"/>
                        <a:pt x="89" y="1108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EBBF5F75-1A42-4E5E-B62A-82492AA1B7D1}"/>
                    </a:ext>
                  </a:extLst>
                </p:cNvPr>
                <p:cNvSpPr/>
                <p:nvPr/>
              </p:nvSpPr>
              <p:spPr>
                <a:xfrm>
                  <a:off x="6109293" y="3133911"/>
                  <a:ext cx="1995" cy="13293"/>
                </a:xfrm>
                <a:custGeom>
                  <a:avLst/>
                  <a:gdLst>
                    <a:gd name="connsiteX0" fmla="*/ 1108 w 1995"/>
                    <a:gd name="connsiteY0" fmla="*/ 0 h 13293"/>
                    <a:gd name="connsiteX1" fmla="*/ 1662 w 1995"/>
                    <a:gd name="connsiteY1" fmla="*/ 13293 h 13293"/>
                    <a:gd name="connsiteX2" fmla="*/ 0 w 1995"/>
                    <a:gd name="connsiteY2" fmla="*/ 1108 h 13293"/>
                    <a:gd name="connsiteX3" fmla="*/ 1108 w 1995"/>
                    <a:gd name="connsiteY3" fmla="*/ 0 h 132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95" h="13293">
                      <a:moveTo>
                        <a:pt x="1108" y="0"/>
                      </a:moveTo>
                      <a:cubicBezTo>
                        <a:pt x="3323" y="2769"/>
                        <a:pt x="554" y="9416"/>
                        <a:pt x="1662" y="13293"/>
                      </a:cubicBezTo>
                      <a:cubicBezTo>
                        <a:pt x="0" y="9970"/>
                        <a:pt x="0" y="4985"/>
                        <a:pt x="0" y="1108"/>
                      </a:cubicBezTo>
                      <a:cubicBezTo>
                        <a:pt x="0" y="554"/>
                        <a:pt x="1108" y="1108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7E0C12E0-3C06-4043-98F8-C19CDDE13FE4}"/>
                    </a:ext>
                  </a:extLst>
                </p:cNvPr>
                <p:cNvSpPr/>
                <p:nvPr/>
              </p:nvSpPr>
              <p:spPr>
                <a:xfrm>
                  <a:off x="6026763" y="3130526"/>
                  <a:ext cx="5538" cy="3938"/>
                </a:xfrm>
                <a:custGeom>
                  <a:avLst/>
                  <a:gdLst>
                    <a:gd name="connsiteX0" fmla="*/ 0 w 5538"/>
                    <a:gd name="connsiteY0" fmla="*/ 62 h 3938"/>
                    <a:gd name="connsiteX1" fmla="*/ 5539 w 5538"/>
                    <a:gd name="connsiteY1" fmla="*/ 3939 h 3938"/>
                    <a:gd name="connsiteX2" fmla="*/ 0 w 5538"/>
                    <a:gd name="connsiteY2" fmla="*/ 62 h 3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38" h="3938">
                      <a:moveTo>
                        <a:pt x="0" y="62"/>
                      </a:moveTo>
                      <a:cubicBezTo>
                        <a:pt x="1662" y="-492"/>
                        <a:pt x="3877" y="2831"/>
                        <a:pt x="5539" y="3939"/>
                      </a:cubicBezTo>
                      <a:cubicBezTo>
                        <a:pt x="3877" y="3939"/>
                        <a:pt x="1662" y="1170"/>
                        <a:pt x="0" y="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D74E7825-9412-4F59-B53E-F0E27033C02C}"/>
                    </a:ext>
                  </a:extLst>
                </p:cNvPr>
                <p:cNvSpPr/>
                <p:nvPr/>
              </p:nvSpPr>
              <p:spPr>
                <a:xfrm>
                  <a:off x="6035408" y="3130588"/>
                  <a:ext cx="1656" cy="2325"/>
                </a:xfrm>
                <a:custGeom>
                  <a:avLst/>
                  <a:gdLst>
                    <a:gd name="connsiteX0" fmla="*/ 217 w 1656"/>
                    <a:gd name="connsiteY0" fmla="*/ 0 h 2325"/>
                    <a:gd name="connsiteX1" fmla="*/ 1325 w 1656"/>
                    <a:gd name="connsiteY1" fmla="*/ 2216 h 2325"/>
                    <a:gd name="connsiteX2" fmla="*/ 217 w 1656"/>
                    <a:gd name="connsiteY2" fmla="*/ 0 h 2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56" h="2325">
                      <a:moveTo>
                        <a:pt x="217" y="0"/>
                      </a:moveTo>
                      <a:cubicBezTo>
                        <a:pt x="1879" y="0"/>
                        <a:pt x="1879" y="1108"/>
                        <a:pt x="1325" y="2216"/>
                      </a:cubicBezTo>
                      <a:cubicBezTo>
                        <a:pt x="217" y="2769"/>
                        <a:pt x="-337" y="1108"/>
                        <a:pt x="21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105E6C8F-BD1B-41B2-8343-4601D47318D5}"/>
                    </a:ext>
                  </a:extLst>
                </p:cNvPr>
                <p:cNvSpPr/>
                <p:nvPr/>
              </p:nvSpPr>
              <p:spPr>
                <a:xfrm>
                  <a:off x="6196807" y="3143881"/>
                  <a:ext cx="11631" cy="2939"/>
                </a:xfrm>
                <a:custGeom>
                  <a:avLst/>
                  <a:gdLst>
                    <a:gd name="connsiteX0" fmla="*/ 11632 w 11631"/>
                    <a:gd name="connsiteY0" fmla="*/ 1108 h 2939"/>
                    <a:gd name="connsiteX1" fmla="*/ 0 w 11631"/>
                    <a:gd name="connsiteY1" fmla="*/ 2216 h 2939"/>
                    <a:gd name="connsiteX2" fmla="*/ 11632 w 11631"/>
                    <a:gd name="connsiteY2" fmla="*/ 1108 h 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31" h="2939">
                      <a:moveTo>
                        <a:pt x="11632" y="1108"/>
                      </a:moveTo>
                      <a:cubicBezTo>
                        <a:pt x="9416" y="4431"/>
                        <a:pt x="4431" y="2216"/>
                        <a:pt x="0" y="2216"/>
                      </a:cubicBezTo>
                      <a:cubicBezTo>
                        <a:pt x="2769" y="-1108"/>
                        <a:pt x="6647" y="0"/>
                        <a:pt x="11632" y="11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973B7D83-49CF-4536-B389-BFB5DEEFBA09}"/>
                    </a:ext>
                  </a:extLst>
                </p:cNvPr>
                <p:cNvSpPr/>
                <p:nvPr/>
              </p:nvSpPr>
              <p:spPr>
                <a:xfrm>
                  <a:off x="6043934" y="3132250"/>
                  <a:ext cx="1661" cy="2215"/>
                </a:xfrm>
                <a:custGeom>
                  <a:avLst/>
                  <a:gdLst>
                    <a:gd name="connsiteX0" fmla="*/ 1108 w 1661"/>
                    <a:gd name="connsiteY0" fmla="*/ 0 h 2215"/>
                    <a:gd name="connsiteX1" fmla="*/ 1662 w 1661"/>
                    <a:gd name="connsiteY1" fmla="*/ 2216 h 2215"/>
                    <a:gd name="connsiteX2" fmla="*/ 0 w 1661"/>
                    <a:gd name="connsiteY2" fmla="*/ 0 h 2215"/>
                    <a:gd name="connsiteX3" fmla="*/ 1108 w 1661"/>
                    <a:gd name="connsiteY3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61" h="2215">
                      <a:moveTo>
                        <a:pt x="1108" y="0"/>
                      </a:moveTo>
                      <a:cubicBezTo>
                        <a:pt x="1662" y="554"/>
                        <a:pt x="1662" y="1662"/>
                        <a:pt x="1662" y="2216"/>
                      </a:cubicBezTo>
                      <a:cubicBezTo>
                        <a:pt x="554" y="2216"/>
                        <a:pt x="0" y="1108"/>
                        <a:pt x="0" y="0"/>
                      </a:cubicBezTo>
                      <a:cubicBezTo>
                        <a:pt x="554" y="554"/>
                        <a:pt x="1108" y="554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3" name="Freeform: Shape 372">
                  <a:extLst>
                    <a:ext uri="{FF2B5EF4-FFF2-40B4-BE49-F238E27FC236}">
                      <a16:creationId xmlns:a16="http://schemas.microsoft.com/office/drawing/2014/main" id="{1892CE52-FE99-46AB-A730-371AC2D9F125}"/>
                    </a:ext>
                  </a:extLst>
                </p:cNvPr>
                <p:cNvSpPr/>
                <p:nvPr/>
              </p:nvSpPr>
              <p:spPr>
                <a:xfrm>
                  <a:off x="6075506" y="3136681"/>
                  <a:ext cx="5046" cy="5538"/>
                </a:xfrm>
                <a:custGeom>
                  <a:avLst/>
                  <a:gdLst>
                    <a:gd name="connsiteX0" fmla="*/ 0 w 5046"/>
                    <a:gd name="connsiteY0" fmla="*/ 0 h 5538"/>
                    <a:gd name="connsiteX1" fmla="*/ 4985 w 5046"/>
                    <a:gd name="connsiteY1" fmla="*/ 5539 h 5538"/>
                    <a:gd name="connsiteX2" fmla="*/ 0 w 5046"/>
                    <a:gd name="connsiteY2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46" h="5538">
                      <a:moveTo>
                        <a:pt x="0" y="0"/>
                      </a:moveTo>
                      <a:cubicBezTo>
                        <a:pt x="2216" y="1662"/>
                        <a:pt x="5539" y="2216"/>
                        <a:pt x="4985" y="5539"/>
                      </a:cubicBezTo>
                      <a:cubicBezTo>
                        <a:pt x="3323" y="3877"/>
                        <a:pt x="0" y="3323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4" name="Freeform: Shape 373">
                  <a:extLst>
                    <a:ext uri="{FF2B5EF4-FFF2-40B4-BE49-F238E27FC236}">
                      <a16:creationId xmlns:a16="http://schemas.microsoft.com/office/drawing/2014/main" id="{F104536C-5771-4762-BD7B-076D097101C6}"/>
                    </a:ext>
                  </a:extLst>
                </p:cNvPr>
                <p:cNvSpPr/>
                <p:nvPr/>
              </p:nvSpPr>
              <p:spPr>
                <a:xfrm>
                  <a:off x="6040611" y="3135019"/>
                  <a:ext cx="2769" cy="2415"/>
                </a:xfrm>
                <a:custGeom>
                  <a:avLst/>
                  <a:gdLst>
                    <a:gd name="connsiteX0" fmla="*/ 0 w 2769"/>
                    <a:gd name="connsiteY0" fmla="*/ 0 h 2415"/>
                    <a:gd name="connsiteX1" fmla="*/ 2769 w 2769"/>
                    <a:gd name="connsiteY1" fmla="*/ 2216 h 2415"/>
                    <a:gd name="connsiteX2" fmla="*/ 0 w 2769"/>
                    <a:gd name="connsiteY2" fmla="*/ 0 h 2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69" h="2415">
                      <a:moveTo>
                        <a:pt x="0" y="0"/>
                      </a:moveTo>
                      <a:cubicBezTo>
                        <a:pt x="1662" y="0"/>
                        <a:pt x="2769" y="554"/>
                        <a:pt x="2769" y="2216"/>
                      </a:cubicBezTo>
                      <a:cubicBezTo>
                        <a:pt x="1108" y="2769"/>
                        <a:pt x="0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5" name="Freeform: Shape 374">
                  <a:extLst>
                    <a:ext uri="{FF2B5EF4-FFF2-40B4-BE49-F238E27FC236}">
                      <a16:creationId xmlns:a16="http://schemas.microsoft.com/office/drawing/2014/main" id="{E8BFD6F7-B2BA-426E-91C0-FCAB9B224743}"/>
                    </a:ext>
                  </a:extLst>
                </p:cNvPr>
                <p:cNvSpPr/>
                <p:nvPr/>
              </p:nvSpPr>
              <p:spPr>
                <a:xfrm>
                  <a:off x="6068305" y="3137789"/>
                  <a:ext cx="1107" cy="3323"/>
                </a:xfrm>
                <a:custGeom>
                  <a:avLst/>
                  <a:gdLst>
                    <a:gd name="connsiteX0" fmla="*/ 0 w 1107"/>
                    <a:gd name="connsiteY0" fmla="*/ 0 h 3323"/>
                    <a:gd name="connsiteX1" fmla="*/ 1108 w 1107"/>
                    <a:gd name="connsiteY1" fmla="*/ 3323 h 3323"/>
                    <a:gd name="connsiteX2" fmla="*/ 0 w 1107"/>
                    <a:gd name="connsiteY2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07" h="3323">
                      <a:moveTo>
                        <a:pt x="0" y="0"/>
                      </a:moveTo>
                      <a:cubicBezTo>
                        <a:pt x="1108" y="554"/>
                        <a:pt x="554" y="2216"/>
                        <a:pt x="1108" y="3323"/>
                      </a:cubicBezTo>
                      <a:cubicBezTo>
                        <a:pt x="0" y="2769"/>
                        <a:pt x="0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6" name="Freeform: Shape 375">
                  <a:extLst>
                    <a:ext uri="{FF2B5EF4-FFF2-40B4-BE49-F238E27FC236}">
                      <a16:creationId xmlns:a16="http://schemas.microsoft.com/office/drawing/2014/main" id="{63BFFD35-60C5-442E-8548-AF13B6D53EF5}"/>
                    </a:ext>
                  </a:extLst>
                </p:cNvPr>
                <p:cNvSpPr/>
                <p:nvPr/>
              </p:nvSpPr>
              <p:spPr>
                <a:xfrm>
                  <a:off x="6189053" y="3147908"/>
                  <a:ext cx="12185" cy="2758"/>
                </a:xfrm>
                <a:custGeom>
                  <a:avLst/>
                  <a:gdLst>
                    <a:gd name="connsiteX0" fmla="*/ 12186 w 12185"/>
                    <a:gd name="connsiteY0" fmla="*/ 958 h 2758"/>
                    <a:gd name="connsiteX1" fmla="*/ 0 w 12185"/>
                    <a:gd name="connsiteY1" fmla="*/ 2066 h 2758"/>
                    <a:gd name="connsiteX2" fmla="*/ 12186 w 12185"/>
                    <a:gd name="connsiteY2" fmla="*/ 958 h 2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185" h="2758">
                      <a:moveTo>
                        <a:pt x="12186" y="958"/>
                      </a:moveTo>
                      <a:cubicBezTo>
                        <a:pt x="9970" y="3728"/>
                        <a:pt x="4431" y="2620"/>
                        <a:pt x="0" y="2066"/>
                      </a:cubicBezTo>
                      <a:cubicBezTo>
                        <a:pt x="2216" y="-1811"/>
                        <a:pt x="6647" y="958"/>
                        <a:pt x="12186" y="9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7" name="Freeform: Shape 376">
                  <a:extLst>
                    <a:ext uri="{FF2B5EF4-FFF2-40B4-BE49-F238E27FC236}">
                      <a16:creationId xmlns:a16="http://schemas.microsoft.com/office/drawing/2014/main" id="{23BBA629-48AA-4619-ABAB-9C40A2BB2845}"/>
                    </a:ext>
                  </a:extLst>
                </p:cNvPr>
                <p:cNvSpPr/>
                <p:nvPr/>
              </p:nvSpPr>
              <p:spPr>
                <a:xfrm>
                  <a:off x="6034518" y="3137149"/>
                  <a:ext cx="4431" cy="3963"/>
                </a:xfrm>
                <a:custGeom>
                  <a:avLst/>
                  <a:gdLst>
                    <a:gd name="connsiteX0" fmla="*/ 0 w 4431"/>
                    <a:gd name="connsiteY0" fmla="*/ 86 h 3963"/>
                    <a:gd name="connsiteX1" fmla="*/ 4431 w 4431"/>
                    <a:gd name="connsiteY1" fmla="*/ 3963 h 3963"/>
                    <a:gd name="connsiteX2" fmla="*/ 0 w 4431"/>
                    <a:gd name="connsiteY2" fmla="*/ 86 h 3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3963">
                      <a:moveTo>
                        <a:pt x="0" y="86"/>
                      </a:moveTo>
                      <a:cubicBezTo>
                        <a:pt x="1662" y="-468"/>
                        <a:pt x="4431" y="1748"/>
                        <a:pt x="4431" y="3963"/>
                      </a:cubicBezTo>
                      <a:cubicBezTo>
                        <a:pt x="2769" y="2856"/>
                        <a:pt x="1662" y="1194"/>
                        <a:pt x="0" y="8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8" name="Freeform: Shape 377">
                  <a:extLst>
                    <a:ext uri="{FF2B5EF4-FFF2-40B4-BE49-F238E27FC236}">
                      <a16:creationId xmlns:a16="http://schemas.microsoft.com/office/drawing/2014/main" id="{921BD488-A6EC-48E7-AAEF-B6672C73B222}"/>
                    </a:ext>
                  </a:extLst>
                </p:cNvPr>
                <p:cNvSpPr/>
                <p:nvPr/>
              </p:nvSpPr>
              <p:spPr>
                <a:xfrm>
                  <a:off x="6057781" y="3138896"/>
                  <a:ext cx="5538" cy="3323"/>
                </a:xfrm>
                <a:custGeom>
                  <a:avLst/>
                  <a:gdLst>
                    <a:gd name="connsiteX0" fmla="*/ 0 w 5538"/>
                    <a:gd name="connsiteY0" fmla="*/ 0 h 3323"/>
                    <a:gd name="connsiteX1" fmla="*/ 5539 w 5538"/>
                    <a:gd name="connsiteY1" fmla="*/ 3323 h 3323"/>
                    <a:gd name="connsiteX2" fmla="*/ 0 w 5538"/>
                    <a:gd name="connsiteY2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38" h="3323">
                      <a:moveTo>
                        <a:pt x="0" y="0"/>
                      </a:moveTo>
                      <a:cubicBezTo>
                        <a:pt x="2216" y="554"/>
                        <a:pt x="5539" y="554"/>
                        <a:pt x="5539" y="3323"/>
                      </a:cubicBezTo>
                      <a:cubicBezTo>
                        <a:pt x="3323" y="2769"/>
                        <a:pt x="554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9" name="Freeform: Shape 378">
                  <a:extLst>
                    <a:ext uri="{FF2B5EF4-FFF2-40B4-BE49-F238E27FC236}">
                      <a16:creationId xmlns:a16="http://schemas.microsoft.com/office/drawing/2014/main" id="{F929DFCE-F6E0-4129-A01C-C344EE8C7AD3}"/>
                    </a:ext>
                  </a:extLst>
                </p:cNvPr>
                <p:cNvSpPr/>
                <p:nvPr/>
              </p:nvSpPr>
              <p:spPr>
                <a:xfrm>
                  <a:off x="6043934" y="3138565"/>
                  <a:ext cx="2769" cy="2857"/>
                </a:xfrm>
                <a:custGeom>
                  <a:avLst/>
                  <a:gdLst>
                    <a:gd name="connsiteX0" fmla="*/ 2216 w 2769"/>
                    <a:gd name="connsiteY0" fmla="*/ 331 h 2857"/>
                    <a:gd name="connsiteX1" fmla="*/ 2769 w 2769"/>
                    <a:gd name="connsiteY1" fmla="*/ 2547 h 2857"/>
                    <a:gd name="connsiteX2" fmla="*/ 0 w 2769"/>
                    <a:gd name="connsiteY2" fmla="*/ 1439 h 2857"/>
                    <a:gd name="connsiteX3" fmla="*/ 2216 w 2769"/>
                    <a:gd name="connsiteY3" fmla="*/ 331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69" h="2857">
                      <a:moveTo>
                        <a:pt x="2216" y="331"/>
                      </a:moveTo>
                      <a:cubicBezTo>
                        <a:pt x="2769" y="885"/>
                        <a:pt x="2216" y="1993"/>
                        <a:pt x="2769" y="2547"/>
                      </a:cubicBezTo>
                      <a:cubicBezTo>
                        <a:pt x="2216" y="3655"/>
                        <a:pt x="554" y="1439"/>
                        <a:pt x="0" y="1439"/>
                      </a:cubicBezTo>
                      <a:cubicBezTo>
                        <a:pt x="554" y="-223"/>
                        <a:pt x="1108" y="-223"/>
                        <a:pt x="2216" y="33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0" name="Freeform: Shape 379">
                  <a:extLst>
                    <a:ext uri="{FF2B5EF4-FFF2-40B4-BE49-F238E27FC236}">
                      <a16:creationId xmlns:a16="http://schemas.microsoft.com/office/drawing/2014/main" id="{8411854D-D0B5-43C8-B865-7E2B40A91C37}"/>
                    </a:ext>
                  </a:extLst>
                </p:cNvPr>
                <p:cNvSpPr/>
                <p:nvPr/>
              </p:nvSpPr>
              <p:spPr>
                <a:xfrm>
                  <a:off x="6116493" y="3144297"/>
                  <a:ext cx="3323" cy="3461"/>
                </a:xfrm>
                <a:custGeom>
                  <a:avLst/>
                  <a:gdLst>
                    <a:gd name="connsiteX0" fmla="*/ 3323 w 3323"/>
                    <a:gd name="connsiteY0" fmla="*/ 138 h 3461"/>
                    <a:gd name="connsiteX1" fmla="*/ 0 w 3323"/>
                    <a:gd name="connsiteY1" fmla="*/ 3462 h 3461"/>
                    <a:gd name="connsiteX2" fmla="*/ 3323 w 3323"/>
                    <a:gd name="connsiteY2" fmla="*/ 138 h 3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23" h="3461">
                      <a:moveTo>
                        <a:pt x="3323" y="138"/>
                      </a:moveTo>
                      <a:cubicBezTo>
                        <a:pt x="3323" y="2354"/>
                        <a:pt x="2216" y="3462"/>
                        <a:pt x="0" y="3462"/>
                      </a:cubicBezTo>
                      <a:cubicBezTo>
                        <a:pt x="0" y="692"/>
                        <a:pt x="1108" y="-415"/>
                        <a:pt x="3323" y="1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1" name="Freeform: Shape 380">
                  <a:extLst>
                    <a:ext uri="{FF2B5EF4-FFF2-40B4-BE49-F238E27FC236}">
                      <a16:creationId xmlns:a16="http://schemas.microsoft.com/office/drawing/2014/main" id="{1D1E17CB-D77C-4B18-88FE-89B0EB93C782}"/>
                    </a:ext>
                  </a:extLst>
                </p:cNvPr>
                <p:cNvSpPr/>
                <p:nvPr/>
              </p:nvSpPr>
              <p:spPr>
                <a:xfrm>
                  <a:off x="6083814" y="3142774"/>
                  <a:ext cx="7200" cy="7200"/>
                </a:xfrm>
                <a:custGeom>
                  <a:avLst/>
                  <a:gdLst>
                    <a:gd name="connsiteX0" fmla="*/ 0 w 7200"/>
                    <a:gd name="connsiteY0" fmla="*/ 0 h 7200"/>
                    <a:gd name="connsiteX1" fmla="*/ 7201 w 7200"/>
                    <a:gd name="connsiteY1" fmla="*/ 7201 h 7200"/>
                    <a:gd name="connsiteX2" fmla="*/ 0 w 7200"/>
                    <a:gd name="connsiteY2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00" h="7200">
                      <a:moveTo>
                        <a:pt x="0" y="0"/>
                      </a:moveTo>
                      <a:cubicBezTo>
                        <a:pt x="2216" y="2216"/>
                        <a:pt x="7201" y="2769"/>
                        <a:pt x="7201" y="7201"/>
                      </a:cubicBezTo>
                      <a:cubicBezTo>
                        <a:pt x="4431" y="5539"/>
                        <a:pt x="554" y="4431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6DAA1E1F-6914-4A20-9090-03E317E611E0}"/>
                    </a:ext>
                  </a:extLst>
                </p:cNvPr>
                <p:cNvSpPr/>
                <p:nvPr/>
              </p:nvSpPr>
              <p:spPr>
                <a:xfrm>
                  <a:off x="6180745" y="3151636"/>
                  <a:ext cx="12185" cy="4984"/>
                </a:xfrm>
                <a:custGeom>
                  <a:avLst/>
                  <a:gdLst>
                    <a:gd name="connsiteX0" fmla="*/ 12186 w 12185"/>
                    <a:gd name="connsiteY0" fmla="*/ 1108 h 4984"/>
                    <a:gd name="connsiteX1" fmla="*/ 4985 w 12185"/>
                    <a:gd name="connsiteY1" fmla="*/ 4985 h 4984"/>
                    <a:gd name="connsiteX2" fmla="*/ 0 w 12185"/>
                    <a:gd name="connsiteY2" fmla="*/ 2216 h 4984"/>
                    <a:gd name="connsiteX3" fmla="*/ 12186 w 12185"/>
                    <a:gd name="connsiteY3" fmla="*/ 1108 h 4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185" h="4984">
                      <a:moveTo>
                        <a:pt x="12186" y="1108"/>
                      </a:moveTo>
                      <a:cubicBezTo>
                        <a:pt x="9970" y="2769"/>
                        <a:pt x="7201" y="3323"/>
                        <a:pt x="4985" y="4985"/>
                      </a:cubicBezTo>
                      <a:cubicBezTo>
                        <a:pt x="3323" y="3877"/>
                        <a:pt x="2216" y="2769"/>
                        <a:pt x="0" y="2216"/>
                      </a:cubicBezTo>
                      <a:cubicBezTo>
                        <a:pt x="1662" y="-1108"/>
                        <a:pt x="7201" y="0"/>
                        <a:pt x="12186" y="11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A0475C2C-7BFB-4AAC-BF61-44028311DCC3}"/>
                    </a:ext>
                  </a:extLst>
                </p:cNvPr>
                <p:cNvSpPr/>
                <p:nvPr/>
              </p:nvSpPr>
              <p:spPr>
                <a:xfrm>
                  <a:off x="6075458" y="3143328"/>
                  <a:ext cx="6140" cy="6646"/>
                </a:xfrm>
                <a:custGeom>
                  <a:avLst/>
                  <a:gdLst>
                    <a:gd name="connsiteX0" fmla="*/ 47 w 6140"/>
                    <a:gd name="connsiteY0" fmla="*/ 0 h 6646"/>
                    <a:gd name="connsiteX1" fmla="*/ 6140 w 6140"/>
                    <a:gd name="connsiteY1" fmla="*/ 6647 h 6646"/>
                    <a:gd name="connsiteX2" fmla="*/ 47 w 6140"/>
                    <a:gd name="connsiteY2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140" h="6646">
                      <a:moveTo>
                        <a:pt x="47" y="0"/>
                      </a:moveTo>
                      <a:cubicBezTo>
                        <a:pt x="2263" y="1662"/>
                        <a:pt x="6140" y="2769"/>
                        <a:pt x="6140" y="6647"/>
                      </a:cubicBezTo>
                      <a:cubicBezTo>
                        <a:pt x="3925" y="4431"/>
                        <a:pt x="-506" y="3877"/>
                        <a:pt x="4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4" name="Freeform: Shape 383">
                  <a:extLst>
                    <a:ext uri="{FF2B5EF4-FFF2-40B4-BE49-F238E27FC236}">
                      <a16:creationId xmlns:a16="http://schemas.microsoft.com/office/drawing/2014/main" id="{029B2487-FE38-4615-A2BD-CC0D9886D4C9}"/>
                    </a:ext>
                  </a:extLst>
                </p:cNvPr>
                <p:cNvSpPr/>
                <p:nvPr/>
              </p:nvSpPr>
              <p:spPr>
                <a:xfrm>
                  <a:off x="6058335" y="3143881"/>
                  <a:ext cx="6092" cy="3895"/>
                </a:xfrm>
                <a:custGeom>
                  <a:avLst/>
                  <a:gdLst>
                    <a:gd name="connsiteX0" fmla="*/ 0 w 6092"/>
                    <a:gd name="connsiteY0" fmla="*/ 0 h 3895"/>
                    <a:gd name="connsiteX1" fmla="*/ 6093 w 6092"/>
                    <a:gd name="connsiteY1" fmla="*/ 3323 h 3895"/>
                    <a:gd name="connsiteX2" fmla="*/ 0 w 6092"/>
                    <a:gd name="connsiteY2" fmla="*/ 0 h 3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92" h="3895">
                      <a:moveTo>
                        <a:pt x="0" y="0"/>
                      </a:moveTo>
                      <a:cubicBezTo>
                        <a:pt x="1662" y="1108"/>
                        <a:pt x="4985" y="1662"/>
                        <a:pt x="6093" y="3323"/>
                      </a:cubicBezTo>
                      <a:cubicBezTo>
                        <a:pt x="4985" y="4985"/>
                        <a:pt x="0" y="27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5" name="Freeform: Shape 384">
                  <a:extLst>
                    <a:ext uri="{FF2B5EF4-FFF2-40B4-BE49-F238E27FC236}">
                      <a16:creationId xmlns:a16="http://schemas.microsoft.com/office/drawing/2014/main" id="{D5A78C32-9C20-4A40-9133-FB60728A5BC5}"/>
                    </a:ext>
                  </a:extLst>
                </p:cNvPr>
                <p:cNvSpPr/>
                <p:nvPr/>
              </p:nvSpPr>
              <p:spPr>
                <a:xfrm>
                  <a:off x="6116847" y="3148313"/>
                  <a:ext cx="2470" cy="1557"/>
                </a:xfrm>
                <a:custGeom>
                  <a:avLst/>
                  <a:gdLst>
                    <a:gd name="connsiteX0" fmla="*/ 200 w 2470"/>
                    <a:gd name="connsiteY0" fmla="*/ 0 h 1557"/>
                    <a:gd name="connsiteX1" fmla="*/ 2416 w 2470"/>
                    <a:gd name="connsiteY1" fmla="*/ 554 h 1557"/>
                    <a:gd name="connsiteX2" fmla="*/ 200 w 2470"/>
                    <a:gd name="connsiteY2" fmla="*/ 0 h 1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70" h="1557">
                      <a:moveTo>
                        <a:pt x="200" y="0"/>
                      </a:moveTo>
                      <a:cubicBezTo>
                        <a:pt x="754" y="554"/>
                        <a:pt x="2416" y="-554"/>
                        <a:pt x="2416" y="554"/>
                      </a:cubicBezTo>
                      <a:cubicBezTo>
                        <a:pt x="2970" y="2216"/>
                        <a:pt x="-908" y="1662"/>
                        <a:pt x="2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6" name="Freeform: Shape 385">
                  <a:extLst>
                    <a:ext uri="{FF2B5EF4-FFF2-40B4-BE49-F238E27FC236}">
                      <a16:creationId xmlns:a16="http://schemas.microsoft.com/office/drawing/2014/main" id="{3F84B426-FD61-4B66-AC5C-DA7CA8B980E0}"/>
                    </a:ext>
                  </a:extLst>
                </p:cNvPr>
                <p:cNvSpPr/>
                <p:nvPr/>
              </p:nvSpPr>
              <p:spPr>
                <a:xfrm>
                  <a:off x="6172990" y="3156099"/>
                  <a:ext cx="7200" cy="3261"/>
                </a:xfrm>
                <a:custGeom>
                  <a:avLst/>
                  <a:gdLst>
                    <a:gd name="connsiteX0" fmla="*/ 7201 w 7200"/>
                    <a:gd name="connsiteY0" fmla="*/ 2737 h 3261"/>
                    <a:gd name="connsiteX1" fmla="*/ 0 w 7200"/>
                    <a:gd name="connsiteY1" fmla="*/ 1076 h 3261"/>
                    <a:gd name="connsiteX2" fmla="*/ 7201 w 7200"/>
                    <a:gd name="connsiteY2" fmla="*/ 2737 h 3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00" h="3261">
                      <a:moveTo>
                        <a:pt x="7201" y="2737"/>
                      </a:moveTo>
                      <a:cubicBezTo>
                        <a:pt x="6093" y="4399"/>
                        <a:pt x="2769" y="1630"/>
                        <a:pt x="0" y="1076"/>
                      </a:cubicBezTo>
                      <a:cubicBezTo>
                        <a:pt x="2769" y="-1694"/>
                        <a:pt x="4985" y="1630"/>
                        <a:pt x="7201" y="273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7" name="Freeform: Shape 386">
                  <a:extLst>
                    <a:ext uri="{FF2B5EF4-FFF2-40B4-BE49-F238E27FC236}">
                      <a16:creationId xmlns:a16="http://schemas.microsoft.com/office/drawing/2014/main" id="{93C6A083-DDEC-429E-AD16-8BEA4BAA43E6}"/>
                    </a:ext>
                  </a:extLst>
                </p:cNvPr>
                <p:cNvSpPr/>
                <p:nvPr/>
              </p:nvSpPr>
              <p:spPr>
                <a:xfrm>
                  <a:off x="6117372" y="3153142"/>
                  <a:ext cx="2444" cy="2924"/>
                </a:xfrm>
                <a:custGeom>
                  <a:avLst/>
                  <a:gdLst>
                    <a:gd name="connsiteX0" fmla="*/ 2445 w 2444"/>
                    <a:gd name="connsiteY0" fmla="*/ 155 h 2924"/>
                    <a:gd name="connsiteX1" fmla="*/ 2445 w 2444"/>
                    <a:gd name="connsiteY1" fmla="*/ 2371 h 2924"/>
                    <a:gd name="connsiteX2" fmla="*/ 783 w 2444"/>
                    <a:gd name="connsiteY2" fmla="*/ 2925 h 2924"/>
                    <a:gd name="connsiteX3" fmla="*/ 229 w 2444"/>
                    <a:gd name="connsiteY3" fmla="*/ 709 h 2924"/>
                    <a:gd name="connsiteX4" fmla="*/ 2445 w 2444"/>
                    <a:gd name="connsiteY4" fmla="*/ 155 h 2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44" h="2924">
                      <a:moveTo>
                        <a:pt x="2445" y="155"/>
                      </a:moveTo>
                      <a:cubicBezTo>
                        <a:pt x="2445" y="709"/>
                        <a:pt x="2445" y="1817"/>
                        <a:pt x="2445" y="2371"/>
                      </a:cubicBezTo>
                      <a:cubicBezTo>
                        <a:pt x="1891" y="2371"/>
                        <a:pt x="1337" y="2371"/>
                        <a:pt x="783" y="2925"/>
                      </a:cubicBezTo>
                      <a:cubicBezTo>
                        <a:pt x="229" y="2371"/>
                        <a:pt x="-324" y="1817"/>
                        <a:pt x="229" y="709"/>
                      </a:cubicBezTo>
                      <a:cubicBezTo>
                        <a:pt x="1337" y="709"/>
                        <a:pt x="783" y="-399"/>
                        <a:pt x="2445" y="1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8" name="Freeform: Shape 387">
                  <a:extLst>
                    <a:ext uri="{FF2B5EF4-FFF2-40B4-BE49-F238E27FC236}">
                      <a16:creationId xmlns:a16="http://schemas.microsoft.com/office/drawing/2014/main" id="{4C1E106D-F916-47DC-8809-9575A6318E6A}"/>
                    </a:ext>
                  </a:extLst>
                </p:cNvPr>
                <p:cNvSpPr/>
                <p:nvPr/>
              </p:nvSpPr>
              <p:spPr>
                <a:xfrm>
                  <a:off x="6084922" y="3151636"/>
                  <a:ext cx="6646" cy="6092"/>
                </a:xfrm>
                <a:custGeom>
                  <a:avLst/>
                  <a:gdLst>
                    <a:gd name="connsiteX0" fmla="*/ 0 w 6646"/>
                    <a:gd name="connsiteY0" fmla="*/ 0 h 6092"/>
                    <a:gd name="connsiteX1" fmla="*/ 6647 w 6646"/>
                    <a:gd name="connsiteY1" fmla="*/ 6093 h 6092"/>
                    <a:gd name="connsiteX2" fmla="*/ 0 w 6646"/>
                    <a:gd name="connsiteY2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6092">
                      <a:moveTo>
                        <a:pt x="0" y="0"/>
                      </a:moveTo>
                      <a:cubicBezTo>
                        <a:pt x="2216" y="554"/>
                        <a:pt x="6647" y="2769"/>
                        <a:pt x="6647" y="6093"/>
                      </a:cubicBezTo>
                      <a:cubicBezTo>
                        <a:pt x="3877" y="3877"/>
                        <a:pt x="1108" y="27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9" name="Freeform: Shape 388">
                  <a:extLst>
                    <a:ext uri="{FF2B5EF4-FFF2-40B4-BE49-F238E27FC236}">
                      <a16:creationId xmlns:a16="http://schemas.microsoft.com/office/drawing/2014/main" id="{3A1E78D9-31A1-4C38-8EF9-DBED0C24AA07}"/>
                    </a:ext>
                  </a:extLst>
                </p:cNvPr>
                <p:cNvSpPr/>
                <p:nvPr/>
              </p:nvSpPr>
              <p:spPr>
                <a:xfrm>
                  <a:off x="6059997" y="3149974"/>
                  <a:ext cx="6646" cy="4984"/>
                </a:xfrm>
                <a:custGeom>
                  <a:avLst/>
                  <a:gdLst>
                    <a:gd name="connsiteX0" fmla="*/ 0 w 6646"/>
                    <a:gd name="connsiteY0" fmla="*/ 0 h 4984"/>
                    <a:gd name="connsiteX1" fmla="*/ 6647 w 6646"/>
                    <a:gd name="connsiteY1" fmla="*/ 4985 h 4984"/>
                    <a:gd name="connsiteX2" fmla="*/ 0 w 6646"/>
                    <a:gd name="connsiteY2" fmla="*/ 0 h 4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4984">
                      <a:moveTo>
                        <a:pt x="0" y="0"/>
                      </a:moveTo>
                      <a:cubicBezTo>
                        <a:pt x="2216" y="1662"/>
                        <a:pt x="6647" y="1108"/>
                        <a:pt x="6647" y="4985"/>
                      </a:cubicBezTo>
                      <a:cubicBezTo>
                        <a:pt x="3877" y="3877"/>
                        <a:pt x="0" y="3323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0" name="Freeform: Shape 389">
                  <a:extLst>
                    <a:ext uri="{FF2B5EF4-FFF2-40B4-BE49-F238E27FC236}">
                      <a16:creationId xmlns:a16="http://schemas.microsoft.com/office/drawing/2014/main" id="{6A7E8BAC-05EC-4416-BBF8-DA2CDD9B2348}"/>
                    </a:ext>
                  </a:extLst>
                </p:cNvPr>
                <p:cNvSpPr/>
                <p:nvPr/>
              </p:nvSpPr>
              <p:spPr>
                <a:xfrm>
                  <a:off x="6166343" y="3159595"/>
                  <a:ext cx="9416" cy="3468"/>
                </a:xfrm>
                <a:custGeom>
                  <a:avLst/>
                  <a:gdLst>
                    <a:gd name="connsiteX0" fmla="*/ 9416 w 9416"/>
                    <a:gd name="connsiteY0" fmla="*/ 2011 h 3468"/>
                    <a:gd name="connsiteX1" fmla="*/ 0 w 9416"/>
                    <a:gd name="connsiteY1" fmla="*/ 1457 h 3468"/>
                    <a:gd name="connsiteX2" fmla="*/ 9416 w 9416"/>
                    <a:gd name="connsiteY2" fmla="*/ 2011 h 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416" h="3468">
                      <a:moveTo>
                        <a:pt x="9416" y="2011"/>
                      </a:moveTo>
                      <a:cubicBezTo>
                        <a:pt x="6647" y="5335"/>
                        <a:pt x="3877" y="2011"/>
                        <a:pt x="0" y="1457"/>
                      </a:cubicBezTo>
                      <a:cubicBezTo>
                        <a:pt x="2216" y="-1866"/>
                        <a:pt x="6093" y="1457"/>
                        <a:pt x="9416" y="201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id="{F60DCCE9-E7FE-4666-AA2F-BCC5C13017A8}"/>
                    </a:ext>
                  </a:extLst>
                </p:cNvPr>
                <p:cNvSpPr/>
                <p:nvPr/>
              </p:nvSpPr>
              <p:spPr>
                <a:xfrm>
                  <a:off x="6076060" y="3152744"/>
                  <a:ext cx="7200" cy="7200"/>
                </a:xfrm>
                <a:custGeom>
                  <a:avLst/>
                  <a:gdLst>
                    <a:gd name="connsiteX0" fmla="*/ 0 w 7200"/>
                    <a:gd name="connsiteY0" fmla="*/ 0 h 7200"/>
                    <a:gd name="connsiteX1" fmla="*/ 7201 w 7200"/>
                    <a:gd name="connsiteY1" fmla="*/ 7201 h 7200"/>
                    <a:gd name="connsiteX2" fmla="*/ 0 w 7200"/>
                    <a:gd name="connsiteY2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00" h="7200">
                      <a:moveTo>
                        <a:pt x="0" y="0"/>
                      </a:moveTo>
                      <a:cubicBezTo>
                        <a:pt x="2216" y="2769"/>
                        <a:pt x="6093" y="3323"/>
                        <a:pt x="7201" y="7201"/>
                      </a:cubicBezTo>
                      <a:cubicBezTo>
                        <a:pt x="4985" y="4431"/>
                        <a:pt x="0" y="4431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2" name="Freeform: Shape 391">
                  <a:extLst>
                    <a:ext uri="{FF2B5EF4-FFF2-40B4-BE49-F238E27FC236}">
                      <a16:creationId xmlns:a16="http://schemas.microsoft.com/office/drawing/2014/main" id="{7DC360E4-5751-4A1F-A52C-B5D52534869D}"/>
                    </a:ext>
                  </a:extLst>
                </p:cNvPr>
                <p:cNvSpPr/>
                <p:nvPr/>
              </p:nvSpPr>
              <p:spPr>
                <a:xfrm>
                  <a:off x="6163020" y="3161381"/>
                  <a:ext cx="7754" cy="3506"/>
                </a:xfrm>
                <a:custGeom>
                  <a:avLst/>
                  <a:gdLst>
                    <a:gd name="connsiteX0" fmla="*/ 7754 w 7754"/>
                    <a:gd name="connsiteY0" fmla="*/ 2994 h 3506"/>
                    <a:gd name="connsiteX1" fmla="*/ 0 w 7754"/>
                    <a:gd name="connsiteY1" fmla="*/ 225 h 3506"/>
                    <a:gd name="connsiteX2" fmla="*/ 7754 w 7754"/>
                    <a:gd name="connsiteY2" fmla="*/ 2994 h 3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754" h="3506">
                      <a:moveTo>
                        <a:pt x="7754" y="2994"/>
                      </a:moveTo>
                      <a:cubicBezTo>
                        <a:pt x="6093" y="4656"/>
                        <a:pt x="1108" y="1886"/>
                        <a:pt x="0" y="225"/>
                      </a:cubicBezTo>
                      <a:cubicBezTo>
                        <a:pt x="2769" y="-883"/>
                        <a:pt x="4431" y="2440"/>
                        <a:pt x="7754" y="29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3" name="Freeform: Shape 392">
                  <a:extLst>
                    <a:ext uri="{FF2B5EF4-FFF2-40B4-BE49-F238E27FC236}">
                      <a16:creationId xmlns:a16="http://schemas.microsoft.com/office/drawing/2014/main" id="{3ED09FB0-EC07-4342-8690-C947F102760E}"/>
                    </a:ext>
                  </a:extLst>
                </p:cNvPr>
                <p:cNvSpPr/>
                <p:nvPr/>
              </p:nvSpPr>
              <p:spPr>
                <a:xfrm>
                  <a:off x="6062766" y="3157574"/>
                  <a:ext cx="6092" cy="6406"/>
                </a:xfrm>
                <a:custGeom>
                  <a:avLst/>
                  <a:gdLst>
                    <a:gd name="connsiteX0" fmla="*/ 0 w 6092"/>
                    <a:gd name="connsiteY0" fmla="*/ 155 h 6406"/>
                    <a:gd name="connsiteX1" fmla="*/ 4431 w 6092"/>
                    <a:gd name="connsiteY1" fmla="*/ 709 h 6406"/>
                    <a:gd name="connsiteX2" fmla="*/ 6093 w 6092"/>
                    <a:gd name="connsiteY2" fmla="*/ 6248 h 6406"/>
                    <a:gd name="connsiteX3" fmla="*/ 0 w 6092"/>
                    <a:gd name="connsiteY3" fmla="*/ 155 h 6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92" h="6406">
                      <a:moveTo>
                        <a:pt x="0" y="155"/>
                      </a:moveTo>
                      <a:cubicBezTo>
                        <a:pt x="554" y="-399"/>
                        <a:pt x="3323" y="709"/>
                        <a:pt x="4431" y="709"/>
                      </a:cubicBezTo>
                      <a:cubicBezTo>
                        <a:pt x="4985" y="2925"/>
                        <a:pt x="5539" y="4586"/>
                        <a:pt x="6093" y="6248"/>
                      </a:cubicBezTo>
                      <a:cubicBezTo>
                        <a:pt x="3877" y="7356"/>
                        <a:pt x="2216" y="2371"/>
                        <a:pt x="0" y="1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4" name="Freeform: Shape 393">
                  <a:extLst>
                    <a:ext uri="{FF2B5EF4-FFF2-40B4-BE49-F238E27FC236}">
                      <a16:creationId xmlns:a16="http://schemas.microsoft.com/office/drawing/2014/main" id="{AA561F7F-A84F-49A5-A337-E9A233F5FBC7}"/>
                    </a:ext>
                  </a:extLst>
                </p:cNvPr>
                <p:cNvSpPr/>
                <p:nvPr/>
              </p:nvSpPr>
              <p:spPr>
                <a:xfrm>
                  <a:off x="6076613" y="3158283"/>
                  <a:ext cx="8308" cy="6646"/>
                </a:xfrm>
                <a:custGeom>
                  <a:avLst/>
                  <a:gdLst>
                    <a:gd name="connsiteX0" fmla="*/ 0 w 8308"/>
                    <a:gd name="connsiteY0" fmla="*/ 0 h 6646"/>
                    <a:gd name="connsiteX1" fmla="*/ 8308 w 8308"/>
                    <a:gd name="connsiteY1" fmla="*/ 6647 h 6646"/>
                    <a:gd name="connsiteX2" fmla="*/ 0 w 8308"/>
                    <a:gd name="connsiteY2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308" h="6646">
                      <a:moveTo>
                        <a:pt x="0" y="0"/>
                      </a:moveTo>
                      <a:cubicBezTo>
                        <a:pt x="2769" y="2216"/>
                        <a:pt x="6093" y="4431"/>
                        <a:pt x="8308" y="6647"/>
                      </a:cubicBezTo>
                      <a:cubicBezTo>
                        <a:pt x="6093" y="6093"/>
                        <a:pt x="554" y="4431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5" name="Freeform: Shape 394">
                  <a:extLst>
                    <a:ext uri="{FF2B5EF4-FFF2-40B4-BE49-F238E27FC236}">
                      <a16:creationId xmlns:a16="http://schemas.microsoft.com/office/drawing/2014/main" id="{A2BB7B7C-4FE4-4A2C-8AC0-60BCA056C361}"/>
                    </a:ext>
                  </a:extLst>
                </p:cNvPr>
                <p:cNvSpPr/>
                <p:nvPr/>
              </p:nvSpPr>
              <p:spPr>
                <a:xfrm>
                  <a:off x="6153604" y="3165299"/>
                  <a:ext cx="9416" cy="3580"/>
                </a:xfrm>
                <a:custGeom>
                  <a:avLst/>
                  <a:gdLst>
                    <a:gd name="connsiteX0" fmla="*/ 9416 w 9416"/>
                    <a:gd name="connsiteY0" fmla="*/ 3507 h 3580"/>
                    <a:gd name="connsiteX1" fmla="*/ 0 w 9416"/>
                    <a:gd name="connsiteY1" fmla="*/ 738 h 3580"/>
                    <a:gd name="connsiteX2" fmla="*/ 9416 w 9416"/>
                    <a:gd name="connsiteY2" fmla="*/ 3507 h 3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416" h="3580">
                      <a:moveTo>
                        <a:pt x="9416" y="3507"/>
                      </a:moveTo>
                      <a:cubicBezTo>
                        <a:pt x="6093" y="4061"/>
                        <a:pt x="3877" y="1292"/>
                        <a:pt x="0" y="738"/>
                      </a:cubicBezTo>
                      <a:cubicBezTo>
                        <a:pt x="2216" y="-1478"/>
                        <a:pt x="7754" y="1846"/>
                        <a:pt x="9416" y="350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6" name="Freeform: Shape 395">
                  <a:extLst>
                    <a:ext uri="{FF2B5EF4-FFF2-40B4-BE49-F238E27FC236}">
                      <a16:creationId xmlns:a16="http://schemas.microsoft.com/office/drawing/2014/main" id="{33D7210A-7883-477C-9941-637B938AD7E8}"/>
                    </a:ext>
                  </a:extLst>
                </p:cNvPr>
                <p:cNvSpPr/>
                <p:nvPr/>
              </p:nvSpPr>
              <p:spPr>
                <a:xfrm>
                  <a:off x="6087137" y="3162160"/>
                  <a:ext cx="4985" cy="4431"/>
                </a:xfrm>
                <a:custGeom>
                  <a:avLst/>
                  <a:gdLst>
                    <a:gd name="connsiteX0" fmla="*/ 0 w 4985"/>
                    <a:gd name="connsiteY0" fmla="*/ 0 h 4431"/>
                    <a:gd name="connsiteX1" fmla="*/ 4985 w 4985"/>
                    <a:gd name="connsiteY1" fmla="*/ 4431 h 4431"/>
                    <a:gd name="connsiteX2" fmla="*/ 0 w 4985"/>
                    <a:gd name="connsiteY2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5" h="4431">
                      <a:moveTo>
                        <a:pt x="0" y="0"/>
                      </a:moveTo>
                      <a:cubicBezTo>
                        <a:pt x="1662" y="1662"/>
                        <a:pt x="4431" y="2216"/>
                        <a:pt x="4985" y="4431"/>
                      </a:cubicBezTo>
                      <a:cubicBezTo>
                        <a:pt x="2769" y="3323"/>
                        <a:pt x="554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7" name="Freeform: Shape 396">
                  <a:extLst>
                    <a:ext uri="{FF2B5EF4-FFF2-40B4-BE49-F238E27FC236}">
                      <a16:creationId xmlns:a16="http://schemas.microsoft.com/office/drawing/2014/main" id="{FA6D1939-849D-48CE-A154-3096924F7348}"/>
                    </a:ext>
                  </a:extLst>
                </p:cNvPr>
                <p:cNvSpPr/>
                <p:nvPr/>
              </p:nvSpPr>
              <p:spPr>
                <a:xfrm>
                  <a:off x="6147511" y="3168253"/>
                  <a:ext cx="3877" cy="1808"/>
                </a:xfrm>
                <a:custGeom>
                  <a:avLst/>
                  <a:gdLst>
                    <a:gd name="connsiteX0" fmla="*/ 0 w 3877"/>
                    <a:gd name="connsiteY0" fmla="*/ 0 h 1808"/>
                    <a:gd name="connsiteX1" fmla="*/ 3877 w 3877"/>
                    <a:gd name="connsiteY1" fmla="*/ 1662 h 1808"/>
                    <a:gd name="connsiteX2" fmla="*/ 0 w 3877"/>
                    <a:gd name="connsiteY2" fmla="*/ 0 h 1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1808">
                      <a:moveTo>
                        <a:pt x="0" y="0"/>
                      </a:moveTo>
                      <a:cubicBezTo>
                        <a:pt x="1108" y="554"/>
                        <a:pt x="2769" y="1108"/>
                        <a:pt x="3877" y="1662"/>
                      </a:cubicBezTo>
                      <a:cubicBezTo>
                        <a:pt x="3323" y="2216"/>
                        <a:pt x="554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8" name="Freeform: Shape 397">
                  <a:extLst>
                    <a:ext uri="{FF2B5EF4-FFF2-40B4-BE49-F238E27FC236}">
                      <a16:creationId xmlns:a16="http://schemas.microsoft.com/office/drawing/2014/main" id="{2D338477-9B83-45EB-A1A1-C1FA3CDD6535}"/>
                    </a:ext>
                  </a:extLst>
                </p:cNvPr>
                <p:cNvSpPr/>
                <p:nvPr/>
              </p:nvSpPr>
              <p:spPr>
                <a:xfrm>
                  <a:off x="6077167" y="3164375"/>
                  <a:ext cx="10523" cy="9416"/>
                </a:xfrm>
                <a:custGeom>
                  <a:avLst/>
                  <a:gdLst>
                    <a:gd name="connsiteX0" fmla="*/ 0 w 10523"/>
                    <a:gd name="connsiteY0" fmla="*/ 0 h 9416"/>
                    <a:gd name="connsiteX1" fmla="*/ 10524 w 10523"/>
                    <a:gd name="connsiteY1" fmla="*/ 9416 h 9416"/>
                    <a:gd name="connsiteX2" fmla="*/ 0 w 10523"/>
                    <a:gd name="connsiteY2" fmla="*/ 0 h 9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23" h="9416">
                      <a:moveTo>
                        <a:pt x="0" y="0"/>
                      </a:moveTo>
                      <a:cubicBezTo>
                        <a:pt x="3877" y="2769"/>
                        <a:pt x="9416" y="4431"/>
                        <a:pt x="10524" y="9416"/>
                      </a:cubicBezTo>
                      <a:cubicBezTo>
                        <a:pt x="7201" y="6647"/>
                        <a:pt x="1662" y="498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9" name="Freeform: Shape 398">
                  <a:extLst>
                    <a:ext uri="{FF2B5EF4-FFF2-40B4-BE49-F238E27FC236}">
                      <a16:creationId xmlns:a16="http://schemas.microsoft.com/office/drawing/2014/main" id="{5DE4C63C-9295-4817-93EA-3C669B36DD70}"/>
                    </a:ext>
                  </a:extLst>
                </p:cNvPr>
                <p:cNvSpPr/>
                <p:nvPr/>
              </p:nvSpPr>
              <p:spPr>
                <a:xfrm>
                  <a:off x="6163020" y="3173833"/>
                  <a:ext cx="3877" cy="3579"/>
                </a:xfrm>
                <a:custGeom>
                  <a:avLst/>
                  <a:gdLst>
                    <a:gd name="connsiteX0" fmla="*/ 3877 w 3877"/>
                    <a:gd name="connsiteY0" fmla="*/ 3282 h 3579"/>
                    <a:gd name="connsiteX1" fmla="*/ 0 w 3877"/>
                    <a:gd name="connsiteY1" fmla="*/ 512 h 3579"/>
                    <a:gd name="connsiteX2" fmla="*/ 3877 w 3877"/>
                    <a:gd name="connsiteY2" fmla="*/ 3282 h 3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3579">
                      <a:moveTo>
                        <a:pt x="3877" y="3282"/>
                      </a:moveTo>
                      <a:cubicBezTo>
                        <a:pt x="1662" y="4390"/>
                        <a:pt x="554" y="2174"/>
                        <a:pt x="0" y="512"/>
                      </a:cubicBezTo>
                      <a:cubicBezTo>
                        <a:pt x="1662" y="-1149"/>
                        <a:pt x="3323" y="1620"/>
                        <a:pt x="3877" y="32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0" name="Freeform: Shape 399">
                  <a:extLst>
                    <a:ext uri="{FF2B5EF4-FFF2-40B4-BE49-F238E27FC236}">
                      <a16:creationId xmlns:a16="http://schemas.microsoft.com/office/drawing/2014/main" id="{0F53FAC7-2767-4137-A283-9383D0897C0F}"/>
                    </a:ext>
                  </a:extLst>
                </p:cNvPr>
                <p:cNvSpPr/>
                <p:nvPr/>
              </p:nvSpPr>
              <p:spPr>
                <a:xfrm>
                  <a:off x="6156927" y="3176023"/>
                  <a:ext cx="6092" cy="3228"/>
                </a:xfrm>
                <a:custGeom>
                  <a:avLst/>
                  <a:gdLst>
                    <a:gd name="connsiteX0" fmla="*/ 6093 w 6092"/>
                    <a:gd name="connsiteY0" fmla="*/ 1646 h 3228"/>
                    <a:gd name="connsiteX1" fmla="*/ 0 w 6092"/>
                    <a:gd name="connsiteY1" fmla="*/ 1092 h 3228"/>
                    <a:gd name="connsiteX2" fmla="*/ 6093 w 6092"/>
                    <a:gd name="connsiteY2" fmla="*/ 1646 h 3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92" h="3228">
                      <a:moveTo>
                        <a:pt x="6093" y="1646"/>
                      </a:moveTo>
                      <a:cubicBezTo>
                        <a:pt x="4985" y="4969"/>
                        <a:pt x="1108" y="2200"/>
                        <a:pt x="0" y="1092"/>
                      </a:cubicBezTo>
                      <a:cubicBezTo>
                        <a:pt x="1662" y="-1123"/>
                        <a:pt x="3877" y="538"/>
                        <a:pt x="6093" y="16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1" name="Freeform: Shape 400">
                  <a:extLst>
                    <a:ext uri="{FF2B5EF4-FFF2-40B4-BE49-F238E27FC236}">
                      <a16:creationId xmlns:a16="http://schemas.microsoft.com/office/drawing/2014/main" id="{AF834D3B-3AE8-492A-B471-3E3DE5EFB05E}"/>
                    </a:ext>
                  </a:extLst>
                </p:cNvPr>
                <p:cNvSpPr/>
                <p:nvPr/>
              </p:nvSpPr>
              <p:spPr>
                <a:xfrm>
                  <a:off x="6090461" y="3174837"/>
                  <a:ext cx="4431" cy="4160"/>
                </a:xfrm>
                <a:custGeom>
                  <a:avLst/>
                  <a:gdLst>
                    <a:gd name="connsiteX0" fmla="*/ 0 w 4431"/>
                    <a:gd name="connsiteY0" fmla="*/ 62 h 4160"/>
                    <a:gd name="connsiteX1" fmla="*/ 4431 w 4431"/>
                    <a:gd name="connsiteY1" fmla="*/ 3939 h 4160"/>
                    <a:gd name="connsiteX2" fmla="*/ 0 w 4431"/>
                    <a:gd name="connsiteY2" fmla="*/ 62 h 4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4160">
                      <a:moveTo>
                        <a:pt x="0" y="62"/>
                      </a:moveTo>
                      <a:cubicBezTo>
                        <a:pt x="1662" y="-492"/>
                        <a:pt x="3323" y="2831"/>
                        <a:pt x="4431" y="3939"/>
                      </a:cubicBezTo>
                      <a:cubicBezTo>
                        <a:pt x="2769" y="5047"/>
                        <a:pt x="1108" y="1723"/>
                        <a:pt x="0" y="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2" name="Freeform: Shape 401">
                  <a:extLst>
                    <a:ext uri="{FF2B5EF4-FFF2-40B4-BE49-F238E27FC236}">
                      <a16:creationId xmlns:a16="http://schemas.microsoft.com/office/drawing/2014/main" id="{1D1451DA-83BA-4A72-93E1-01E70298B4C4}"/>
                    </a:ext>
                  </a:extLst>
                </p:cNvPr>
                <p:cNvSpPr/>
                <p:nvPr/>
              </p:nvSpPr>
              <p:spPr>
                <a:xfrm>
                  <a:off x="5811854" y="2679722"/>
                  <a:ext cx="597092" cy="377752"/>
                </a:xfrm>
                <a:custGeom>
                  <a:avLst/>
                  <a:gdLst>
                    <a:gd name="connsiteX0" fmla="*/ 522317 w 597092"/>
                    <a:gd name="connsiteY0" fmla="*/ 260882 h 377752"/>
                    <a:gd name="connsiteX1" fmla="*/ 523425 w 597092"/>
                    <a:gd name="connsiteY1" fmla="*/ 261990 h 377752"/>
                    <a:gd name="connsiteX2" fmla="*/ 523979 w 597092"/>
                    <a:gd name="connsiteY2" fmla="*/ 257558 h 377752"/>
                    <a:gd name="connsiteX3" fmla="*/ 530626 w 597092"/>
                    <a:gd name="connsiteY3" fmla="*/ 261990 h 377752"/>
                    <a:gd name="connsiteX4" fmla="*/ 518994 w 597092"/>
                    <a:gd name="connsiteY4" fmla="*/ 286915 h 377752"/>
                    <a:gd name="connsiteX5" fmla="*/ 526195 w 597092"/>
                    <a:gd name="connsiteY5" fmla="*/ 276391 h 377752"/>
                    <a:gd name="connsiteX6" fmla="*/ 531734 w 597092"/>
                    <a:gd name="connsiteY6" fmla="*/ 264205 h 377752"/>
                    <a:gd name="connsiteX7" fmla="*/ 536165 w 597092"/>
                    <a:gd name="connsiteY7" fmla="*/ 267528 h 377752"/>
                    <a:gd name="connsiteX8" fmla="*/ 528410 w 597092"/>
                    <a:gd name="connsiteY8" fmla="*/ 283591 h 377752"/>
                    <a:gd name="connsiteX9" fmla="*/ 538934 w 597092"/>
                    <a:gd name="connsiteY9" fmla="*/ 269190 h 377752"/>
                    <a:gd name="connsiteX10" fmla="*/ 536165 w 597092"/>
                    <a:gd name="connsiteY10" fmla="*/ 279714 h 377752"/>
                    <a:gd name="connsiteX11" fmla="*/ 543365 w 597092"/>
                    <a:gd name="connsiteY11" fmla="*/ 273067 h 377752"/>
                    <a:gd name="connsiteX12" fmla="*/ 545027 w 597092"/>
                    <a:gd name="connsiteY12" fmla="*/ 272513 h 377752"/>
                    <a:gd name="connsiteX13" fmla="*/ 545027 w 597092"/>
                    <a:gd name="connsiteY13" fmla="*/ 268082 h 377752"/>
                    <a:gd name="connsiteX14" fmla="*/ 551120 w 597092"/>
                    <a:gd name="connsiteY14" fmla="*/ 254235 h 377752"/>
                    <a:gd name="connsiteX15" fmla="*/ 546135 w 597092"/>
                    <a:gd name="connsiteY15" fmla="*/ 273067 h 377752"/>
                    <a:gd name="connsiteX16" fmla="*/ 558874 w 597092"/>
                    <a:gd name="connsiteY16" fmla="*/ 245927 h 377752"/>
                    <a:gd name="connsiteX17" fmla="*/ 554997 w 597092"/>
                    <a:gd name="connsiteY17" fmla="*/ 268082 h 377752"/>
                    <a:gd name="connsiteX18" fmla="*/ 562751 w 597092"/>
                    <a:gd name="connsiteY18" fmla="*/ 248142 h 377752"/>
                    <a:gd name="connsiteX19" fmla="*/ 568290 w 597092"/>
                    <a:gd name="connsiteY19" fmla="*/ 252020 h 377752"/>
                    <a:gd name="connsiteX20" fmla="*/ 563859 w 597092"/>
                    <a:gd name="connsiteY20" fmla="*/ 263097 h 377752"/>
                    <a:gd name="connsiteX21" fmla="*/ 571614 w 597092"/>
                    <a:gd name="connsiteY21" fmla="*/ 254789 h 377752"/>
                    <a:gd name="connsiteX22" fmla="*/ 578814 w 597092"/>
                    <a:gd name="connsiteY22" fmla="*/ 259220 h 377752"/>
                    <a:gd name="connsiteX23" fmla="*/ 572721 w 597092"/>
                    <a:gd name="connsiteY23" fmla="*/ 252573 h 377752"/>
                    <a:gd name="connsiteX24" fmla="*/ 576599 w 597092"/>
                    <a:gd name="connsiteY24" fmla="*/ 238172 h 377752"/>
                    <a:gd name="connsiteX25" fmla="*/ 597092 w 597092"/>
                    <a:gd name="connsiteY25" fmla="*/ 253127 h 377752"/>
                    <a:gd name="connsiteX26" fmla="*/ 559428 w 597092"/>
                    <a:gd name="connsiteY26" fmla="*/ 274729 h 377752"/>
                    <a:gd name="connsiteX27" fmla="*/ 488530 w 597092"/>
                    <a:gd name="connsiteY27" fmla="*/ 307408 h 377752"/>
                    <a:gd name="connsiteX28" fmla="*/ 417632 w 597092"/>
                    <a:gd name="connsiteY28" fmla="*/ 340088 h 377752"/>
                    <a:gd name="connsiteX29" fmla="*/ 330118 w 597092"/>
                    <a:gd name="connsiteY29" fmla="*/ 273621 h 377752"/>
                    <a:gd name="connsiteX30" fmla="*/ 370552 w 597092"/>
                    <a:gd name="connsiteY30" fmla="*/ 308516 h 377752"/>
                    <a:gd name="connsiteX31" fmla="*/ 414309 w 597092"/>
                    <a:gd name="connsiteY31" fmla="*/ 340642 h 377752"/>
                    <a:gd name="connsiteX32" fmla="*/ 409878 w 597092"/>
                    <a:gd name="connsiteY32" fmla="*/ 342857 h 377752"/>
                    <a:gd name="connsiteX33" fmla="*/ 309070 w 597092"/>
                    <a:gd name="connsiteY33" fmla="*/ 266975 h 377752"/>
                    <a:gd name="connsiteX34" fmla="*/ 407108 w 597092"/>
                    <a:gd name="connsiteY34" fmla="*/ 343965 h 377752"/>
                    <a:gd name="connsiteX35" fmla="*/ 354489 w 597092"/>
                    <a:gd name="connsiteY35" fmla="*/ 367228 h 377752"/>
                    <a:gd name="connsiteX36" fmla="*/ 320148 w 597092"/>
                    <a:gd name="connsiteY36" fmla="*/ 341196 h 377752"/>
                    <a:gd name="connsiteX37" fmla="*/ 334549 w 597092"/>
                    <a:gd name="connsiteY37" fmla="*/ 355597 h 377752"/>
                    <a:gd name="connsiteX38" fmla="*/ 351720 w 597092"/>
                    <a:gd name="connsiteY38" fmla="*/ 368336 h 377752"/>
                    <a:gd name="connsiteX39" fmla="*/ 348396 w 597092"/>
                    <a:gd name="connsiteY39" fmla="*/ 369998 h 377752"/>
                    <a:gd name="connsiteX40" fmla="*/ 331780 w 597092"/>
                    <a:gd name="connsiteY40" fmla="*/ 357258 h 377752"/>
                    <a:gd name="connsiteX41" fmla="*/ 312947 w 597092"/>
                    <a:gd name="connsiteY41" fmla="*/ 347288 h 377752"/>
                    <a:gd name="connsiteX42" fmla="*/ 320148 w 597092"/>
                    <a:gd name="connsiteY42" fmla="*/ 353935 h 377752"/>
                    <a:gd name="connsiteX43" fmla="*/ 345073 w 597092"/>
                    <a:gd name="connsiteY43" fmla="*/ 370552 h 377752"/>
                    <a:gd name="connsiteX44" fmla="*/ 326795 w 597092"/>
                    <a:gd name="connsiteY44" fmla="*/ 377752 h 377752"/>
                    <a:gd name="connsiteX45" fmla="*/ 205493 w 597092"/>
                    <a:gd name="connsiteY45" fmla="*/ 283037 h 377752"/>
                    <a:gd name="connsiteX46" fmla="*/ 209370 w 597092"/>
                    <a:gd name="connsiteY46" fmla="*/ 269744 h 377752"/>
                    <a:gd name="connsiteX47" fmla="*/ 288022 w 597092"/>
                    <a:gd name="connsiteY47" fmla="*/ 327902 h 377752"/>
                    <a:gd name="connsiteX48" fmla="*/ 210478 w 597092"/>
                    <a:gd name="connsiteY48" fmla="*/ 267528 h 377752"/>
                    <a:gd name="connsiteX49" fmla="*/ 218786 w 597092"/>
                    <a:gd name="connsiteY49" fmla="*/ 238726 h 377752"/>
                    <a:gd name="connsiteX50" fmla="*/ 240942 w 597092"/>
                    <a:gd name="connsiteY50" fmla="*/ 259220 h 377752"/>
                    <a:gd name="connsiteX51" fmla="*/ 219340 w 597092"/>
                    <a:gd name="connsiteY51" fmla="*/ 236511 h 377752"/>
                    <a:gd name="connsiteX52" fmla="*/ 225433 w 597092"/>
                    <a:gd name="connsiteY52" fmla="*/ 213247 h 377752"/>
                    <a:gd name="connsiteX53" fmla="*/ 218232 w 597092"/>
                    <a:gd name="connsiteY53" fmla="*/ 234849 h 377752"/>
                    <a:gd name="connsiteX54" fmla="*/ 211586 w 597092"/>
                    <a:gd name="connsiteY54" fmla="*/ 228202 h 377752"/>
                    <a:gd name="connsiteX55" fmla="*/ 213801 w 597092"/>
                    <a:gd name="connsiteY55" fmla="*/ 219340 h 377752"/>
                    <a:gd name="connsiteX56" fmla="*/ 211032 w 597092"/>
                    <a:gd name="connsiteY56" fmla="*/ 227095 h 377752"/>
                    <a:gd name="connsiteX57" fmla="*/ 206601 w 597092"/>
                    <a:gd name="connsiteY57" fmla="*/ 223217 h 377752"/>
                    <a:gd name="connsiteX58" fmla="*/ 208262 w 597092"/>
                    <a:gd name="connsiteY58" fmla="*/ 217125 h 377752"/>
                    <a:gd name="connsiteX59" fmla="*/ 206047 w 597092"/>
                    <a:gd name="connsiteY59" fmla="*/ 221556 h 377752"/>
                    <a:gd name="connsiteX60" fmla="*/ 199954 w 597092"/>
                    <a:gd name="connsiteY60" fmla="*/ 216017 h 377752"/>
                    <a:gd name="connsiteX61" fmla="*/ 202723 w 597092"/>
                    <a:gd name="connsiteY61" fmla="*/ 206047 h 377752"/>
                    <a:gd name="connsiteX62" fmla="*/ 199400 w 597092"/>
                    <a:gd name="connsiteY62" fmla="*/ 214909 h 377752"/>
                    <a:gd name="connsiteX63" fmla="*/ 193861 w 597092"/>
                    <a:gd name="connsiteY63" fmla="*/ 209924 h 377752"/>
                    <a:gd name="connsiteX64" fmla="*/ 196077 w 597092"/>
                    <a:gd name="connsiteY64" fmla="*/ 201062 h 377752"/>
                    <a:gd name="connsiteX65" fmla="*/ 193307 w 597092"/>
                    <a:gd name="connsiteY65" fmla="*/ 208262 h 377752"/>
                    <a:gd name="connsiteX66" fmla="*/ 187768 w 597092"/>
                    <a:gd name="connsiteY66" fmla="*/ 203831 h 377752"/>
                    <a:gd name="connsiteX67" fmla="*/ 192200 w 597092"/>
                    <a:gd name="connsiteY67" fmla="*/ 211032 h 377752"/>
                    <a:gd name="connsiteX68" fmla="*/ 188322 w 597092"/>
                    <a:gd name="connsiteY68" fmla="*/ 223217 h 377752"/>
                    <a:gd name="connsiteX69" fmla="*/ 177245 w 597092"/>
                    <a:gd name="connsiteY69" fmla="*/ 260328 h 377752"/>
                    <a:gd name="connsiteX70" fmla="*/ 173367 w 597092"/>
                    <a:gd name="connsiteY70" fmla="*/ 257558 h 377752"/>
                    <a:gd name="connsiteX71" fmla="*/ 187215 w 597092"/>
                    <a:gd name="connsiteY71" fmla="*/ 211032 h 377752"/>
                    <a:gd name="connsiteX72" fmla="*/ 182783 w 597092"/>
                    <a:gd name="connsiteY72" fmla="*/ 221556 h 377752"/>
                    <a:gd name="connsiteX73" fmla="*/ 172260 w 597092"/>
                    <a:gd name="connsiteY73" fmla="*/ 255897 h 377752"/>
                    <a:gd name="connsiteX74" fmla="*/ 171706 w 597092"/>
                    <a:gd name="connsiteY74" fmla="*/ 244265 h 377752"/>
                    <a:gd name="connsiteX75" fmla="*/ 183891 w 597092"/>
                    <a:gd name="connsiteY75" fmla="*/ 205493 h 377752"/>
                    <a:gd name="connsiteX76" fmla="*/ 167828 w 597092"/>
                    <a:gd name="connsiteY76" fmla="*/ 252020 h 377752"/>
                    <a:gd name="connsiteX77" fmla="*/ 164505 w 597092"/>
                    <a:gd name="connsiteY77" fmla="*/ 249804 h 377752"/>
                    <a:gd name="connsiteX78" fmla="*/ 166167 w 597092"/>
                    <a:gd name="connsiteY78" fmla="*/ 255897 h 377752"/>
                    <a:gd name="connsiteX79" fmla="*/ 162843 w 597092"/>
                    <a:gd name="connsiteY79" fmla="*/ 253681 h 377752"/>
                    <a:gd name="connsiteX80" fmla="*/ 176137 w 597092"/>
                    <a:gd name="connsiteY80" fmla="*/ 206601 h 377752"/>
                    <a:gd name="connsiteX81" fmla="*/ 161182 w 597092"/>
                    <a:gd name="connsiteY81" fmla="*/ 252020 h 377752"/>
                    <a:gd name="connsiteX82" fmla="*/ 158412 w 597092"/>
                    <a:gd name="connsiteY82" fmla="*/ 250358 h 377752"/>
                    <a:gd name="connsiteX83" fmla="*/ 169490 w 597092"/>
                    <a:gd name="connsiteY83" fmla="*/ 205493 h 377752"/>
                    <a:gd name="connsiteX84" fmla="*/ 156751 w 597092"/>
                    <a:gd name="connsiteY84" fmla="*/ 245927 h 377752"/>
                    <a:gd name="connsiteX85" fmla="*/ 153427 w 597092"/>
                    <a:gd name="connsiteY85" fmla="*/ 243711 h 377752"/>
                    <a:gd name="connsiteX86" fmla="*/ 162843 w 597092"/>
                    <a:gd name="connsiteY86" fmla="*/ 209370 h 377752"/>
                    <a:gd name="connsiteX87" fmla="*/ 156751 w 597092"/>
                    <a:gd name="connsiteY87" fmla="*/ 224879 h 377752"/>
                    <a:gd name="connsiteX88" fmla="*/ 151766 w 597092"/>
                    <a:gd name="connsiteY88" fmla="*/ 240942 h 377752"/>
                    <a:gd name="connsiteX89" fmla="*/ 151212 w 597092"/>
                    <a:gd name="connsiteY89" fmla="*/ 232080 h 377752"/>
                    <a:gd name="connsiteX90" fmla="*/ 159520 w 597092"/>
                    <a:gd name="connsiteY90" fmla="*/ 199954 h 377752"/>
                    <a:gd name="connsiteX91" fmla="*/ 147888 w 597092"/>
                    <a:gd name="connsiteY91" fmla="*/ 236511 h 377752"/>
                    <a:gd name="connsiteX92" fmla="*/ 142350 w 597092"/>
                    <a:gd name="connsiteY92" fmla="*/ 233187 h 377752"/>
                    <a:gd name="connsiteX93" fmla="*/ 154535 w 597092"/>
                    <a:gd name="connsiteY93" fmla="*/ 194415 h 377752"/>
                    <a:gd name="connsiteX94" fmla="*/ 150658 w 597092"/>
                    <a:gd name="connsiteY94" fmla="*/ 201616 h 377752"/>
                    <a:gd name="connsiteX95" fmla="*/ 142350 w 597092"/>
                    <a:gd name="connsiteY95" fmla="*/ 232080 h 377752"/>
                    <a:gd name="connsiteX96" fmla="*/ 123517 w 597092"/>
                    <a:gd name="connsiteY96" fmla="*/ 217678 h 377752"/>
                    <a:gd name="connsiteX97" fmla="*/ 131826 w 597092"/>
                    <a:gd name="connsiteY97" fmla="*/ 197738 h 377752"/>
                    <a:gd name="connsiteX98" fmla="*/ 124071 w 597092"/>
                    <a:gd name="connsiteY98" fmla="*/ 214355 h 377752"/>
                    <a:gd name="connsiteX99" fmla="*/ 119640 w 597092"/>
                    <a:gd name="connsiteY99" fmla="*/ 210478 h 377752"/>
                    <a:gd name="connsiteX100" fmla="*/ 140688 w 597092"/>
                    <a:gd name="connsiteY100" fmla="*/ 158412 h 377752"/>
                    <a:gd name="connsiteX101" fmla="*/ 129056 w 597092"/>
                    <a:gd name="connsiteY101" fmla="*/ 183337 h 377752"/>
                    <a:gd name="connsiteX102" fmla="*/ 117978 w 597092"/>
                    <a:gd name="connsiteY102" fmla="*/ 208816 h 377752"/>
                    <a:gd name="connsiteX103" fmla="*/ 112993 w 597092"/>
                    <a:gd name="connsiteY103" fmla="*/ 205493 h 377752"/>
                    <a:gd name="connsiteX104" fmla="*/ 131826 w 597092"/>
                    <a:gd name="connsiteY104" fmla="*/ 158412 h 377752"/>
                    <a:gd name="connsiteX105" fmla="*/ 125733 w 597092"/>
                    <a:gd name="connsiteY105" fmla="*/ 168382 h 377752"/>
                    <a:gd name="connsiteX106" fmla="*/ 111332 w 597092"/>
                    <a:gd name="connsiteY106" fmla="*/ 203831 h 377752"/>
                    <a:gd name="connsiteX107" fmla="*/ 78652 w 597092"/>
                    <a:gd name="connsiteY107" fmla="*/ 180568 h 377752"/>
                    <a:gd name="connsiteX108" fmla="*/ 77544 w 597092"/>
                    <a:gd name="connsiteY108" fmla="*/ 177798 h 377752"/>
                    <a:gd name="connsiteX109" fmla="*/ 54281 w 597092"/>
                    <a:gd name="connsiteY109" fmla="*/ 157858 h 377752"/>
                    <a:gd name="connsiteX110" fmla="*/ 55389 w 597092"/>
                    <a:gd name="connsiteY110" fmla="*/ 155643 h 377752"/>
                    <a:gd name="connsiteX111" fmla="*/ 50958 w 597092"/>
                    <a:gd name="connsiteY111" fmla="*/ 155089 h 377752"/>
                    <a:gd name="connsiteX112" fmla="*/ 73113 w 597092"/>
                    <a:gd name="connsiteY112" fmla="*/ 115763 h 377752"/>
                    <a:gd name="connsiteX113" fmla="*/ 96931 w 597092"/>
                    <a:gd name="connsiteY113" fmla="*/ 78652 h 377752"/>
                    <a:gd name="connsiteX114" fmla="*/ 48742 w 597092"/>
                    <a:gd name="connsiteY114" fmla="*/ 152873 h 377752"/>
                    <a:gd name="connsiteX115" fmla="*/ 43203 w 597092"/>
                    <a:gd name="connsiteY115" fmla="*/ 148996 h 377752"/>
                    <a:gd name="connsiteX116" fmla="*/ 97484 w 597092"/>
                    <a:gd name="connsiteY116" fmla="*/ 61482 h 377752"/>
                    <a:gd name="connsiteX117" fmla="*/ 42096 w 597092"/>
                    <a:gd name="connsiteY117" fmla="*/ 146781 h 377752"/>
                    <a:gd name="connsiteX118" fmla="*/ 38218 w 597092"/>
                    <a:gd name="connsiteY118" fmla="*/ 143457 h 377752"/>
                    <a:gd name="connsiteX119" fmla="*/ 84745 w 597092"/>
                    <a:gd name="connsiteY119" fmla="*/ 62589 h 377752"/>
                    <a:gd name="connsiteX120" fmla="*/ 33787 w 597092"/>
                    <a:gd name="connsiteY120" fmla="*/ 145119 h 377752"/>
                    <a:gd name="connsiteX121" fmla="*/ 29356 w 597092"/>
                    <a:gd name="connsiteY121" fmla="*/ 141796 h 377752"/>
                    <a:gd name="connsiteX122" fmla="*/ 73667 w 597092"/>
                    <a:gd name="connsiteY122" fmla="*/ 67574 h 377752"/>
                    <a:gd name="connsiteX123" fmla="*/ 29910 w 597092"/>
                    <a:gd name="connsiteY123" fmla="*/ 135703 h 377752"/>
                    <a:gd name="connsiteX124" fmla="*/ 40988 w 597092"/>
                    <a:gd name="connsiteY124" fmla="*/ 104131 h 377752"/>
                    <a:gd name="connsiteX125" fmla="*/ 79206 w 597092"/>
                    <a:gd name="connsiteY125" fmla="*/ 45973 h 377752"/>
                    <a:gd name="connsiteX126" fmla="*/ 53173 w 597092"/>
                    <a:gd name="connsiteY126" fmla="*/ 82529 h 377752"/>
                    <a:gd name="connsiteX127" fmla="*/ 28802 w 597092"/>
                    <a:gd name="connsiteY127" fmla="*/ 121302 h 377752"/>
                    <a:gd name="connsiteX128" fmla="*/ 38218 w 597092"/>
                    <a:gd name="connsiteY128" fmla="*/ 95823 h 377752"/>
                    <a:gd name="connsiteX129" fmla="*/ 72006 w 597092"/>
                    <a:gd name="connsiteY129" fmla="*/ 44865 h 377752"/>
                    <a:gd name="connsiteX130" fmla="*/ 27694 w 597092"/>
                    <a:gd name="connsiteY130" fmla="*/ 109670 h 377752"/>
                    <a:gd name="connsiteX131" fmla="*/ 33787 w 597092"/>
                    <a:gd name="connsiteY131" fmla="*/ 87514 h 377752"/>
                    <a:gd name="connsiteX132" fmla="*/ 55943 w 597092"/>
                    <a:gd name="connsiteY132" fmla="*/ 55389 h 377752"/>
                    <a:gd name="connsiteX133" fmla="*/ 47634 w 597092"/>
                    <a:gd name="connsiteY133" fmla="*/ 64805 h 377752"/>
                    <a:gd name="connsiteX134" fmla="*/ 26587 w 597092"/>
                    <a:gd name="connsiteY134" fmla="*/ 95823 h 377752"/>
                    <a:gd name="connsiteX135" fmla="*/ 32126 w 597092"/>
                    <a:gd name="connsiteY135" fmla="*/ 82529 h 377752"/>
                    <a:gd name="connsiteX136" fmla="*/ 40988 w 597092"/>
                    <a:gd name="connsiteY136" fmla="*/ 71452 h 377752"/>
                    <a:gd name="connsiteX137" fmla="*/ 40434 w 597092"/>
                    <a:gd name="connsiteY137" fmla="*/ 69790 h 377752"/>
                    <a:gd name="connsiteX138" fmla="*/ 49850 w 597092"/>
                    <a:gd name="connsiteY138" fmla="*/ 56497 h 377752"/>
                    <a:gd name="connsiteX139" fmla="*/ 20494 w 597092"/>
                    <a:gd name="connsiteY139" fmla="*/ 70898 h 377752"/>
                    <a:gd name="connsiteX140" fmla="*/ 27694 w 597092"/>
                    <a:gd name="connsiteY140" fmla="*/ 62036 h 377752"/>
                    <a:gd name="connsiteX141" fmla="*/ 50404 w 597092"/>
                    <a:gd name="connsiteY141" fmla="*/ 49850 h 377752"/>
                    <a:gd name="connsiteX142" fmla="*/ 12186 w 597092"/>
                    <a:gd name="connsiteY142" fmla="*/ 67574 h 377752"/>
                    <a:gd name="connsiteX143" fmla="*/ 11078 w 597092"/>
                    <a:gd name="connsiteY143" fmla="*/ 61482 h 377752"/>
                    <a:gd name="connsiteX144" fmla="*/ 9416 w 597092"/>
                    <a:gd name="connsiteY144" fmla="*/ 69236 h 377752"/>
                    <a:gd name="connsiteX145" fmla="*/ 0 w 597092"/>
                    <a:gd name="connsiteY145" fmla="*/ 73667 h 377752"/>
                    <a:gd name="connsiteX146" fmla="*/ 1108 w 597092"/>
                    <a:gd name="connsiteY146" fmla="*/ 65913 h 377752"/>
                    <a:gd name="connsiteX147" fmla="*/ 38218 w 597092"/>
                    <a:gd name="connsiteY147" fmla="*/ 52619 h 377752"/>
                    <a:gd name="connsiteX148" fmla="*/ 27141 w 597092"/>
                    <a:gd name="connsiteY148" fmla="*/ 52066 h 377752"/>
                    <a:gd name="connsiteX149" fmla="*/ 36003 w 597092"/>
                    <a:gd name="connsiteY149" fmla="*/ 47081 h 377752"/>
                    <a:gd name="connsiteX150" fmla="*/ 106901 w 597092"/>
                    <a:gd name="connsiteY150" fmla="*/ 24925 h 377752"/>
                    <a:gd name="connsiteX151" fmla="*/ 94715 w 597092"/>
                    <a:gd name="connsiteY151" fmla="*/ 52619 h 377752"/>
                    <a:gd name="connsiteX152" fmla="*/ 110224 w 597092"/>
                    <a:gd name="connsiteY152" fmla="*/ 23817 h 377752"/>
                    <a:gd name="connsiteX153" fmla="*/ 116871 w 597092"/>
                    <a:gd name="connsiteY153" fmla="*/ 22156 h 377752"/>
                    <a:gd name="connsiteX154" fmla="*/ 95823 w 597092"/>
                    <a:gd name="connsiteY154" fmla="*/ 63697 h 377752"/>
                    <a:gd name="connsiteX155" fmla="*/ 120194 w 597092"/>
                    <a:gd name="connsiteY155" fmla="*/ 21048 h 377752"/>
                    <a:gd name="connsiteX156" fmla="*/ 125733 w 597092"/>
                    <a:gd name="connsiteY156" fmla="*/ 19386 h 377752"/>
                    <a:gd name="connsiteX157" fmla="*/ 104685 w 597092"/>
                    <a:gd name="connsiteY157" fmla="*/ 64251 h 377752"/>
                    <a:gd name="connsiteX158" fmla="*/ 111332 w 597092"/>
                    <a:gd name="connsiteY158" fmla="*/ 54281 h 377752"/>
                    <a:gd name="connsiteX159" fmla="*/ 129056 w 597092"/>
                    <a:gd name="connsiteY159" fmla="*/ 18278 h 377752"/>
                    <a:gd name="connsiteX160" fmla="*/ 168382 w 597092"/>
                    <a:gd name="connsiteY160" fmla="*/ 7754 h 377752"/>
                    <a:gd name="connsiteX161" fmla="*/ 184445 w 597092"/>
                    <a:gd name="connsiteY161" fmla="*/ 4431 h 377752"/>
                    <a:gd name="connsiteX162" fmla="*/ 238726 w 597092"/>
                    <a:gd name="connsiteY162" fmla="*/ 15509 h 377752"/>
                    <a:gd name="connsiteX163" fmla="*/ 186107 w 597092"/>
                    <a:gd name="connsiteY163" fmla="*/ 2769 h 377752"/>
                    <a:gd name="connsiteX164" fmla="*/ 193307 w 597092"/>
                    <a:gd name="connsiteY164" fmla="*/ 0 h 377752"/>
                    <a:gd name="connsiteX165" fmla="*/ 240388 w 597092"/>
                    <a:gd name="connsiteY165" fmla="*/ 9970 h 377752"/>
                    <a:gd name="connsiteX166" fmla="*/ 361136 w 597092"/>
                    <a:gd name="connsiteY166" fmla="*/ 93607 h 377752"/>
                    <a:gd name="connsiteX167" fmla="*/ 402677 w 597092"/>
                    <a:gd name="connsiteY167" fmla="*/ 120194 h 377752"/>
                    <a:gd name="connsiteX168" fmla="*/ 483545 w 597092"/>
                    <a:gd name="connsiteY168" fmla="*/ 176137 h 377752"/>
                    <a:gd name="connsiteX169" fmla="*/ 563859 w 597092"/>
                    <a:gd name="connsiteY169" fmla="*/ 232080 h 377752"/>
                    <a:gd name="connsiteX170" fmla="*/ 558320 w 597092"/>
                    <a:gd name="connsiteY170" fmla="*/ 244265 h 377752"/>
                    <a:gd name="connsiteX171" fmla="*/ 560536 w 597092"/>
                    <a:gd name="connsiteY171" fmla="*/ 232080 h 377752"/>
                    <a:gd name="connsiteX172" fmla="*/ 554997 w 597092"/>
                    <a:gd name="connsiteY172" fmla="*/ 240942 h 377752"/>
                    <a:gd name="connsiteX173" fmla="*/ 556105 w 597092"/>
                    <a:gd name="connsiteY173" fmla="*/ 233187 h 377752"/>
                    <a:gd name="connsiteX174" fmla="*/ 551674 w 597092"/>
                    <a:gd name="connsiteY174" fmla="*/ 238726 h 377752"/>
                    <a:gd name="connsiteX175" fmla="*/ 546135 w 597092"/>
                    <a:gd name="connsiteY175" fmla="*/ 234849 h 377752"/>
                    <a:gd name="connsiteX176" fmla="*/ 547796 w 597092"/>
                    <a:gd name="connsiteY176" fmla="*/ 230418 h 377752"/>
                    <a:gd name="connsiteX177" fmla="*/ 544473 w 597092"/>
                    <a:gd name="connsiteY177" fmla="*/ 233741 h 377752"/>
                    <a:gd name="connsiteX178" fmla="*/ 523425 w 597092"/>
                    <a:gd name="connsiteY178" fmla="*/ 217125 h 377752"/>
                    <a:gd name="connsiteX179" fmla="*/ 526749 w 597092"/>
                    <a:gd name="connsiteY179" fmla="*/ 209370 h 377752"/>
                    <a:gd name="connsiteX180" fmla="*/ 521764 w 597092"/>
                    <a:gd name="connsiteY180" fmla="*/ 216017 h 377752"/>
                    <a:gd name="connsiteX181" fmla="*/ 444219 w 597092"/>
                    <a:gd name="connsiteY181" fmla="*/ 155089 h 377752"/>
                    <a:gd name="connsiteX182" fmla="*/ 462497 w 597092"/>
                    <a:gd name="connsiteY182" fmla="*/ 172259 h 377752"/>
                    <a:gd name="connsiteX183" fmla="*/ 520102 w 597092"/>
                    <a:gd name="connsiteY183" fmla="*/ 219340 h 377752"/>
                    <a:gd name="connsiteX184" fmla="*/ 509024 w 597092"/>
                    <a:gd name="connsiteY184" fmla="*/ 239834 h 377752"/>
                    <a:gd name="connsiteX185" fmla="*/ 502931 w 597092"/>
                    <a:gd name="connsiteY185" fmla="*/ 234849 h 377752"/>
                    <a:gd name="connsiteX186" fmla="*/ 512347 w 597092"/>
                    <a:gd name="connsiteY186" fmla="*/ 216017 h 377752"/>
                    <a:gd name="connsiteX187" fmla="*/ 501824 w 597092"/>
                    <a:gd name="connsiteY187" fmla="*/ 233187 h 377752"/>
                    <a:gd name="connsiteX188" fmla="*/ 496285 w 597092"/>
                    <a:gd name="connsiteY188" fmla="*/ 228756 h 377752"/>
                    <a:gd name="connsiteX189" fmla="*/ 497392 w 597092"/>
                    <a:gd name="connsiteY189" fmla="*/ 224879 h 377752"/>
                    <a:gd name="connsiteX190" fmla="*/ 495177 w 597092"/>
                    <a:gd name="connsiteY190" fmla="*/ 227648 h 377752"/>
                    <a:gd name="connsiteX191" fmla="*/ 475237 w 597092"/>
                    <a:gd name="connsiteY191" fmla="*/ 212140 h 377752"/>
                    <a:gd name="connsiteX192" fmla="*/ 493515 w 597092"/>
                    <a:gd name="connsiteY192" fmla="*/ 229864 h 377752"/>
                    <a:gd name="connsiteX193" fmla="*/ 483545 w 597092"/>
                    <a:gd name="connsiteY193" fmla="*/ 223771 h 377752"/>
                    <a:gd name="connsiteX194" fmla="*/ 474129 w 597092"/>
                    <a:gd name="connsiteY194" fmla="*/ 216017 h 377752"/>
                    <a:gd name="connsiteX195" fmla="*/ 487422 w 597092"/>
                    <a:gd name="connsiteY195" fmla="*/ 230418 h 377752"/>
                    <a:gd name="connsiteX196" fmla="*/ 490192 w 597092"/>
                    <a:gd name="connsiteY196" fmla="*/ 234849 h 377752"/>
                    <a:gd name="connsiteX197" fmla="*/ 480776 w 597092"/>
                    <a:gd name="connsiteY197" fmla="*/ 228202 h 377752"/>
                    <a:gd name="connsiteX198" fmla="*/ 453635 w 597092"/>
                    <a:gd name="connsiteY198" fmla="*/ 203831 h 377752"/>
                    <a:gd name="connsiteX199" fmla="*/ 487976 w 597092"/>
                    <a:gd name="connsiteY199" fmla="*/ 239280 h 377752"/>
                    <a:gd name="connsiteX200" fmla="*/ 455851 w 597092"/>
                    <a:gd name="connsiteY200" fmla="*/ 312393 h 377752"/>
                    <a:gd name="connsiteX201" fmla="*/ 465267 w 597092"/>
                    <a:gd name="connsiteY201" fmla="*/ 295223 h 377752"/>
                    <a:gd name="connsiteX202" fmla="*/ 489084 w 597092"/>
                    <a:gd name="connsiteY202" fmla="*/ 240388 h 377752"/>
                    <a:gd name="connsiteX203" fmla="*/ 494623 w 597092"/>
                    <a:gd name="connsiteY203" fmla="*/ 244819 h 377752"/>
                    <a:gd name="connsiteX204" fmla="*/ 466375 w 597092"/>
                    <a:gd name="connsiteY204" fmla="*/ 309070 h 377752"/>
                    <a:gd name="connsiteX205" fmla="*/ 470806 w 597092"/>
                    <a:gd name="connsiteY205" fmla="*/ 302423 h 377752"/>
                    <a:gd name="connsiteX206" fmla="*/ 496285 w 597092"/>
                    <a:gd name="connsiteY206" fmla="*/ 246481 h 377752"/>
                    <a:gd name="connsiteX207" fmla="*/ 501824 w 597092"/>
                    <a:gd name="connsiteY207" fmla="*/ 250912 h 377752"/>
                    <a:gd name="connsiteX208" fmla="*/ 476345 w 597092"/>
                    <a:gd name="connsiteY208" fmla="*/ 306301 h 377752"/>
                    <a:gd name="connsiteX209" fmla="*/ 485207 w 597092"/>
                    <a:gd name="connsiteY209" fmla="*/ 291900 h 377752"/>
                    <a:gd name="connsiteX210" fmla="*/ 503485 w 597092"/>
                    <a:gd name="connsiteY210" fmla="*/ 253127 h 377752"/>
                    <a:gd name="connsiteX211" fmla="*/ 509024 w 597092"/>
                    <a:gd name="connsiteY211" fmla="*/ 257558 h 377752"/>
                    <a:gd name="connsiteX212" fmla="*/ 489084 w 597092"/>
                    <a:gd name="connsiteY212" fmla="*/ 299654 h 377752"/>
                    <a:gd name="connsiteX213" fmla="*/ 495731 w 597092"/>
                    <a:gd name="connsiteY213" fmla="*/ 290792 h 377752"/>
                    <a:gd name="connsiteX214" fmla="*/ 510686 w 597092"/>
                    <a:gd name="connsiteY214" fmla="*/ 258666 h 377752"/>
                    <a:gd name="connsiteX215" fmla="*/ 516225 w 597092"/>
                    <a:gd name="connsiteY215" fmla="*/ 262543 h 377752"/>
                    <a:gd name="connsiteX216" fmla="*/ 501270 w 597092"/>
                    <a:gd name="connsiteY216" fmla="*/ 294115 h 377752"/>
                    <a:gd name="connsiteX217" fmla="*/ 510132 w 597092"/>
                    <a:gd name="connsiteY217" fmla="*/ 280822 h 377752"/>
                    <a:gd name="connsiteX218" fmla="*/ 517886 w 597092"/>
                    <a:gd name="connsiteY218" fmla="*/ 264759 h 377752"/>
                    <a:gd name="connsiteX219" fmla="*/ 521210 w 597092"/>
                    <a:gd name="connsiteY219" fmla="*/ 266421 h 377752"/>
                    <a:gd name="connsiteX220" fmla="*/ 522317 w 597092"/>
                    <a:gd name="connsiteY220" fmla="*/ 260882 h 377752"/>
                    <a:gd name="connsiteX221" fmla="*/ 238726 w 597092"/>
                    <a:gd name="connsiteY221" fmla="*/ 18278 h 377752"/>
                    <a:gd name="connsiteX222" fmla="*/ 211586 w 597092"/>
                    <a:gd name="connsiteY222" fmla="*/ 9970 h 377752"/>
                    <a:gd name="connsiteX223" fmla="*/ 181122 w 597092"/>
                    <a:gd name="connsiteY223" fmla="*/ 6647 h 377752"/>
                    <a:gd name="connsiteX224" fmla="*/ 218786 w 597092"/>
                    <a:gd name="connsiteY224" fmla="*/ 16617 h 377752"/>
                    <a:gd name="connsiteX225" fmla="*/ 234849 w 597092"/>
                    <a:gd name="connsiteY225" fmla="*/ 27141 h 377752"/>
                    <a:gd name="connsiteX226" fmla="*/ 251466 w 597092"/>
                    <a:gd name="connsiteY226" fmla="*/ 37664 h 377752"/>
                    <a:gd name="connsiteX227" fmla="*/ 224325 w 597092"/>
                    <a:gd name="connsiteY227" fmla="*/ 18278 h 377752"/>
                    <a:gd name="connsiteX228" fmla="*/ 247588 w 597092"/>
                    <a:gd name="connsiteY228" fmla="*/ 23817 h 377752"/>
                    <a:gd name="connsiteX229" fmla="*/ 258112 w 597092"/>
                    <a:gd name="connsiteY229" fmla="*/ 31018 h 377752"/>
                    <a:gd name="connsiteX230" fmla="*/ 291346 w 597092"/>
                    <a:gd name="connsiteY230" fmla="*/ 53173 h 377752"/>
                    <a:gd name="connsiteX231" fmla="*/ 426495 w 597092"/>
                    <a:gd name="connsiteY231" fmla="*/ 139580 h 377752"/>
                    <a:gd name="connsiteX232" fmla="*/ 384953 w 597092"/>
                    <a:gd name="connsiteY232" fmla="*/ 110778 h 377752"/>
                    <a:gd name="connsiteX233" fmla="*/ 255343 w 597092"/>
                    <a:gd name="connsiteY233" fmla="*/ 26033 h 377752"/>
                    <a:gd name="connsiteX234" fmla="*/ 258112 w 597092"/>
                    <a:gd name="connsiteY234" fmla="*/ 23817 h 377752"/>
                    <a:gd name="connsiteX235" fmla="*/ 235957 w 597092"/>
                    <a:gd name="connsiteY235" fmla="*/ 14401 h 377752"/>
                    <a:gd name="connsiteX236" fmla="*/ 238726 w 597092"/>
                    <a:gd name="connsiteY236" fmla="*/ 18278 h 377752"/>
                    <a:gd name="connsiteX237" fmla="*/ 120748 w 597092"/>
                    <a:gd name="connsiteY237" fmla="*/ 48742 h 377752"/>
                    <a:gd name="connsiteX238" fmla="*/ 116317 w 597092"/>
                    <a:gd name="connsiteY238" fmla="*/ 60374 h 377752"/>
                    <a:gd name="connsiteX239" fmla="*/ 139580 w 597092"/>
                    <a:gd name="connsiteY239" fmla="*/ 16617 h 377752"/>
                    <a:gd name="connsiteX240" fmla="*/ 138472 w 597092"/>
                    <a:gd name="connsiteY240" fmla="*/ 15509 h 377752"/>
                    <a:gd name="connsiteX241" fmla="*/ 120748 w 597092"/>
                    <a:gd name="connsiteY241" fmla="*/ 48742 h 377752"/>
                    <a:gd name="connsiteX242" fmla="*/ 237065 w 597092"/>
                    <a:gd name="connsiteY242" fmla="*/ 71452 h 377752"/>
                    <a:gd name="connsiteX243" fmla="*/ 237065 w 597092"/>
                    <a:gd name="connsiteY243" fmla="*/ 75329 h 377752"/>
                    <a:gd name="connsiteX244" fmla="*/ 239834 w 597092"/>
                    <a:gd name="connsiteY244" fmla="*/ 75329 h 377752"/>
                    <a:gd name="connsiteX245" fmla="*/ 240388 w 597092"/>
                    <a:gd name="connsiteY245" fmla="*/ 80314 h 377752"/>
                    <a:gd name="connsiteX246" fmla="*/ 217125 w 597092"/>
                    <a:gd name="connsiteY246" fmla="*/ 75883 h 377752"/>
                    <a:gd name="connsiteX247" fmla="*/ 216571 w 597092"/>
                    <a:gd name="connsiteY247" fmla="*/ 80314 h 377752"/>
                    <a:gd name="connsiteX248" fmla="*/ 221002 w 597092"/>
                    <a:gd name="connsiteY248" fmla="*/ 80314 h 377752"/>
                    <a:gd name="connsiteX249" fmla="*/ 248142 w 597092"/>
                    <a:gd name="connsiteY249" fmla="*/ 93053 h 377752"/>
                    <a:gd name="connsiteX250" fmla="*/ 245373 w 597092"/>
                    <a:gd name="connsiteY250" fmla="*/ 96377 h 377752"/>
                    <a:gd name="connsiteX251" fmla="*/ 259774 w 597092"/>
                    <a:gd name="connsiteY251" fmla="*/ 95269 h 377752"/>
                    <a:gd name="connsiteX252" fmla="*/ 256451 w 597092"/>
                    <a:gd name="connsiteY252" fmla="*/ 91946 h 377752"/>
                    <a:gd name="connsiteX253" fmla="*/ 244819 w 597092"/>
                    <a:gd name="connsiteY253" fmla="*/ 74775 h 377752"/>
                    <a:gd name="connsiteX254" fmla="*/ 245927 w 597092"/>
                    <a:gd name="connsiteY254" fmla="*/ 72559 h 377752"/>
                    <a:gd name="connsiteX255" fmla="*/ 237065 w 597092"/>
                    <a:gd name="connsiteY255" fmla="*/ 71452 h 377752"/>
                    <a:gd name="connsiteX256" fmla="*/ 190538 w 597092"/>
                    <a:gd name="connsiteY256" fmla="*/ 89176 h 377752"/>
                    <a:gd name="connsiteX257" fmla="*/ 194969 w 597092"/>
                    <a:gd name="connsiteY257" fmla="*/ 89176 h 377752"/>
                    <a:gd name="connsiteX258" fmla="*/ 213801 w 597092"/>
                    <a:gd name="connsiteY258" fmla="*/ 106901 h 377752"/>
                    <a:gd name="connsiteX259" fmla="*/ 212693 w 597092"/>
                    <a:gd name="connsiteY259" fmla="*/ 108562 h 377752"/>
                    <a:gd name="connsiteX260" fmla="*/ 217125 w 597092"/>
                    <a:gd name="connsiteY260" fmla="*/ 108008 h 377752"/>
                    <a:gd name="connsiteX261" fmla="*/ 221002 w 597092"/>
                    <a:gd name="connsiteY261" fmla="*/ 110778 h 377752"/>
                    <a:gd name="connsiteX262" fmla="*/ 220448 w 597092"/>
                    <a:gd name="connsiteY262" fmla="*/ 107454 h 377752"/>
                    <a:gd name="connsiteX263" fmla="*/ 229310 w 597092"/>
                    <a:gd name="connsiteY263" fmla="*/ 93053 h 377752"/>
                    <a:gd name="connsiteX264" fmla="*/ 227095 w 597092"/>
                    <a:gd name="connsiteY264" fmla="*/ 97484 h 377752"/>
                    <a:gd name="connsiteX265" fmla="*/ 229310 w 597092"/>
                    <a:gd name="connsiteY265" fmla="*/ 98592 h 377752"/>
                    <a:gd name="connsiteX266" fmla="*/ 222663 w 597092"/>
                    <a:gd name="connsiteY266" fmla="*/ 101362 h 377752"/>
                    <a:gd name="connsiteX267" fmla="*/ 203831 w 597092"/>
                    <a:gd name="connsiteY267" fmla="*/ 85853 h 377752"/>
                    <a:gd name="connsiteX268" fmla="*/ 206601 w 597092"/>
                    <a:gd name="connsiteY268" fmla="*/ 82529 h 377752"/>
                    <a:gd name="connsiteX269" fmla="*/ 190538 w 597092"/>
                    <a:gd name="connsiteY269" fmla="*/ 89176 h 377752"/>
                    <a:gd name="connsiteX270" fmla="*/ 100808 w 597092"/>
                    <a:gd name="connsiteY270" fmla="*/ 118532 h 377752"/>
                    <a:gd name="connsiteX271" fmla="*/ 126841 w 597092"/>
                    <a:gd name="connsiteY271" fmla="*/ 132933 h 377752"/>
                    <a:gd name="connsiteX272" fmla="*/ 127394 w 597092"/>
                    <a:gd name="connsiteY272" fmla="*/ 135149 h 377752"/>
                    <a:gd name="connsiteX273" fmla="*/ 130164 w 597092"/>
                    <a:gd name="connsiteY273" fmla="*/ 136257 h 377752"/>
                    <a:gd name="connsiteX274" fmla="*/ 126841 w 597092"/>
                    <a:gd name="connsiteY274" fmla="*/ 138472 h 377752"/>
                    <a:gd name="connsiteX275" fmla="*/ 140688 w 597092"/>
                    <a:gd name="connsiteY275" fmla="*/ 139580 h 377752"/>
                    <a:gd name="connsiteX276" fmla="*/ 140688 w 597092"/>
                    <a:gd name="connsiteY276" fmla="*/ 133487 h 377752"/>
                    <a:gd name="connsiteX277" fmla="*/ 132379 w 597092"/>
                    <a:gd name="connsiteY277" fmla="*/ 125733 h 377752"/>
                    <a:gd name="connsiteX278" fmla="*/ 144565 w 597092"/>
                    <a:gd name="connsiteY278" fmla="*/ 120748 h 377752"/>
                    <a:gd name="connsiteX279" fmla="*/ 150658 w 597092"/>
                    <a:gd name="connsiteY279" fmla="*/ 125733 h 377752"/>
                    <a:gd name="connsiteX280" fmla="*/ 148442 w 597092"/>
                    <a:gd name="connsiteY280" fmla="*/ 129610 h 377752"/>
                    <a:gd name="connsiteX281" fmla="*/ 163951 w 597092"/>
                    <a:gd name="connsiteY281" fmla="*/ 125733 h 377752"/>
                    <a:gd name="connsiteX282" fmla="*/ 162290 w 597092"/>
                    <a:gd name="connsiteY282" fmla="*/ 122963 h 377752"/>
                    <a:gd name="connsiteX283" fmla="*/ 158412 w 597092"/>
                    <a:gd name="connsiteY283" fmla="*/ 122409 h 377752"/>
                    <a:gd name="connsiteX284" fmla="*/ 140134 w 597092"/>
                    <a:gd name="connsiteY284" fmla="*/ 106901 h 377752"/>
                    <a:gd name="connsiteX285" fmla="*/ 140134 w 597092"/>
                    <a:gd name="connsiteY285" fmla="*/ 105239 h 377752"/>
                    <a:gd name="connsiteX286" fmla="*/ 132379 w 597092"/>
                    <a:gd name="connsiteY286" fmla="*/ 106347 h 377752"/>
                    <a:gd name="connsiteX287" fmla="*/ 136811 w 597092"/>
                    <a:gd name="connsiteY287" fmla="*/ 95269 h 377752"/>
                    <a:gd name="connsiteX288" fmla="*/ 140688 w 597092"/>
                    <a:gd name="connsiteY288" fmla="*/ 85299 h 377752"/>
                    <a:gd name="connsiteX289" fmla="*/ 130164 w 597092"/>
                    <a:gd name="connsiteY289" fmla="*/ 107454 h 377752"/>
                    <a:gd name="connsiteX290" fmla="*/ 126841 w 597092"/>
                    <a:gd name="connsiteY290" fmla="*/ 109116 h 377752"/>
                    <a:gd name="connsiteX291" fmla="*/ 129610 w 597092"/>
                    <a:gd name="connsiteY291" fmla="*/ 112993 h 377752"/>
                    <a:gd name="connsiteX292" fmla="*/ 136257 w 597092"/>
                    <a:gd name="connsiteY292" fmla="*/ 115209 h 377752"/>
                    <a:gd name="connsiteX293" fmla="*/ 126287 w 597092"/>
                    <a:gd name="connsiteY293" fmla="*/ 117978 h 377752"/>
                    <a:gd name="connsiteX294" fmla="*/ 100808 w 597092"/>
                    <a:gd name="connsiteY294" fmla="*/ 118532 h 377752"/>
                    <a:gd name="connsiteX295" fmla="*/ 122963 w 597092"/>
                    <a:gd name="connsiteY295" fmla="*/ 111886 h 377752"/>
                    <a:gd name="connsiteX296" fmla="*/ 137365 w 597092"/>
                    <a:gd name="connsiteY296" fmla="*/ 79760 h 377752"/>
                    <a:gd name="connsiteX297" fmla="*/ 121302 w 597092"/>
                    <a:gd name="connsiteY297" fmla="*/ 112439 h 377752"/>
                    <a:gd name="connsiteX298" fmla="*/ 122963 w 597092"/>
                    <a:gd name="connsiteY298" fmla="*/ 111886 h 377752"/>
                    <a:gd name="connsiteX299" fmla="*/ 73667 w 597092"/>
                    <a:gd name="connsiteY299" fmla="*/ 117425 h 377752"/>
                    <a:gd name="connsiteX300" fmla="*/ 85299 w 597092"/>
                    <a:gd name="connsiteY300" fmla="*/ 97484 h 377752"/>
                    <a:gd name="connsiteX301" fmla="*/ 96931 w 597092"/>
                    <a:gd name="connsiteY301" fmla="*/ 78652 h 377752"/>
                    <a:gd name="connsiteX302" fmla="*/ 73667 w 597092"/>
                    <a:gd name="connsiteY302" fmla="*/ 117425 h 377752"/>
                    <a:gd name="connsiteX303" fmla="*/ 199954 w 597092"/>
                    <a:gd name="connsiteY303" fmla="*/ 104131 h 377752"/>
                    <a:gd name="connsiteX304" fmla="*/ 190538 w 597092"/>
                    <a:gd name="connsiteY304" fmla="*/ 94715 h 377752"/>
                    <a:gd name="connsiteX305" fmla="*/ 152873 w 597092"/>
                    <a:gd name="connsiteY305" fmla="*/ 101916 h 377752"/>
                    <a:gd name="connsiteX306" fmla="*/ 178906 w 597092"/>
                    <a:gd name="connsiteY306" fmla="*/ 119086 h 377752"/>
                    <a:gd name="connsiteX307" fmla="*/ 185553 w 597092"/>
                    <a:gd name="connsiteY307" fmla="*/ 117425 h 377752"/>
                    <a:gd name="connsiteX308" fmla="*/ 189984 w 597092"/>
                    <a:gd name="connsiteY308" fmla="*/ 117978 h 377752"/>
                    <a:gd name="connsiteX309" fmla="*/ 199400 w 597092"/>
                    <a:gd name="connsiteY309" fmla="*/ 111886 h 377752"/>
                    <a:gd name="connsiteX310" fmla="*/ 199954 w 597092"/>
                    <a:gd name="connsiteY310" fmla="*/ 104131 h 377752"/>
                    <a:gd name="connsiteX311" fmla="*/ 277498 w 597092"/>
                    <a:gd name="connsiteY311" fmla="*/ 96931 h 377752"/>
                    <a:gd name="connsiteX312" fmla="*/ 256451 w 597092"/>
                    <a:gd name="connsiteY312" fmla="*/ 103577 h 377752"/>
                    <a:gd name="connsiteX313" fmla="*/ 256451 w 597092"/>
                    <a:gd name="connsiteY313" fmla="*/ 107454 h 377752"/>
                    <a:gd name="connsiteX314" fmla="*/ 261436 w 597092"/>
                    <a:gd name="connsiteY314" fmla="*/ 107454 h 377752"/>
                    <a:gd name="connsiteX315" fmla="*/ 280268 w 597092"/>
                    <a:gd name="connsiteY315" fmla="*/ 123517 h 377752"/>
                    <a:gd name="connsiteX316" fmla="*/ 276945 w 597092"/>
                    <a:gd name="connsiteY316" fmla="*/ 125733 h 377752"/>
                    <a:gd name="connsiteX317" fmla="*/ 299100 w 597092"/>
                    <a:gd name="connsiteY317" fmla="*/ 117978 h 377752"/>
                    <a:gd name="connsiteX318" fmla="*/ 293561 w 597092"/>
                    <a:gd name="connsiteY318" fmla="*/ 110224 h 377752"/>
                    <a:gd name="connsiteX319" fmla="*/ 293561 w 597092"/>
                    <a:gd name="connsiteY319" fmla="*/ 113547 h 377752"/>
                    <a:gd name="connsiteX320" fmla="*/ 285807 w 597092"/>
                    <a:gd name="connsiteY320" fmla="*/ 117425 h 377752"/>
                    <a:gd name="connsiteX321" fmla="*/ 281930 w 597092"/>
                    <a:gd name="connsiteY321" fmla="*/ 113547 h 377752"/>
                    <a:gd name="connsiteX322" fmla="*/ 286361 w 597092"/>
                    <a:gd name="connsiteY322" fmla="*/ 111332 h 377752"/>
                    <a:gd name="connsiteX323" fmla="*/ 290238 w 597092"/>
                    <a:gd name="connsiteY323" fmla="*/ 113547 h 377752"/>
                    <a:gd name="connsiteX324" fmla="*/ 286915 w 597092"/>
                    <a:gd name="connsiteY324" fmla="*/ 106901 h 377752"/>
                    <a:gd name="connsiteX325" fmla="*/ 278052 w 597092"/>
                    <a:gd name="connsiteY325" fmla="*/ 110224 h 377752"/>
                    <a:gd name="connsiteX326" fmla="*/ 272513 w 597092"/>
                    <a:gd name="connsiteY326" fmla="*/ 104685 h 377752"/>
                    <a:gd name="connsiteX327" fmla="*/ 275837 w 597092"/>
                    <a:gd name="connsiteY327" fmla="*/ 101362 h 377752"/>
                    <a:gd name="connsiteX328" fmla="*/ 280268 w 597092"/>
                    <a:gd name="connsiteY328" fmla="*/ 102469 h 377752"/>
                    <a:gd name="connsiteX329" fmla="*/ 277498 w 597092"/>
                    <a:gd name="connsiteY329" fmla="*/ 96931 h 377752"/>
                    <a:gd name="connsiteX330" fmla="*/ 104685 w 597092"/>
                    <a:gd name="connsiteY330" fmla="*/ 110778 h 377752"/>
                    <a:gd name="connsiteX331" fmla="*/ 121302 w 597092"/>
                    <a:gd name="connsiteY331" fmla="*/ 104685 h 377752"/>
                    <a:gd name="connsiteX332" fmla="*/ 117978 w 597092"/>
                    <a:gd name="connsiteY332" fmla="*/ 101916 h 377752"/>
                    <a:gd name="connsiteX333" fmla="*/ 104685 w 597092"/>
                    <a:gd name="connsiteY333" fmla="*/ 110778 h 377752"/>
                    <a:gd name="connsiteX334" fmla="*/ 229864 w 597092"/>
                    <a:gd name="connsiteY334" fmla="*/ 117978 h 377752"/>
                    <a:gd name="connsiteX335" fmla="*/ 235403 w 597092"/>
                    <a:gd name="connsiteY335" fmla="*/ 118532 h 377752"/>
                    <a:gd name="connsiteX336" fmla="*/ 249250 w 597092"/>
                    <a:gd name="connsiteY336" fmla="*/ 133487 h 377752"/>
                    <a:gd name="connsiteX337" fmla="*/ 254235 w 597092"/>
                    <a:gd name="connsiteY337" fmla="*/ 135149 h 377752"/>
                    <a:gd name="connsiteX338" fmla="*/ 271960 w 597092"/>
                    <a:gd name="connsiteY338" fmla="*/ 126841 h 377752"/>
                    <a:gd name="connsiteX339" fmla="*/ 266975 w 597092"/>
                    <a:gd name="connsiteY339" fmla="*/ 121302 h 377752"/>
                    <a:gd name="connsiteX340" fmla="*/ 242050 w 597092"/>
                    <a:gd name="connsiteY340" fmla="*/ 115763 h 377752"/>
                    <a:gd name="connsiteX341" fmla="*/ 242050 w 597092"/>
                    <a:gd name="connsiteY341" fmla="*/ 113547 h 377752"/>
                    <a:gd name="connsiteX342" fmla="*/ 229864 w 597092"/>
                    <a:gd name="connsiteY342" fmla="*/ 117978 h 377752"/>
                    <a:gd name="connsiteX343" fmla="*/ 167828 w 597092"/>
                    <a:gd name="connsiteY343" fmla="*/ 187215 h 377752"/>
                    <a:gd name="connsiteX344" fmla="*/ 184999 w 597092"/>
                    <a:gd name="connsiteY344" fmla="*/ 164505 h 377752"/>
                    <a:gd name="connsiteX345" fmla="*/ 177798 w 597092"/>
                    <a:gd name="connsiteY345" fmla="*/ 187215 h 377752"/>
                    <a:gd name="connsiteX346" fmla="*/ 193307 w 597092"/>
                    <a:gd name="connsiteY346" fmla="*/ 148996 h 377752"/>
                    <a:gd name="connsiteX347" fmla="*/ 198846 w 597092"/>
                    <a:gd name="connsiteY347" fmla="*/ 153427 h 377752"/>
                    <a:gd name="connsiteX348" fmla="*/ 186107 w 597092"/>
                    <a:gd name="connsiteY348" fmla="*/ 186107 h 377752"/>
                    <a:gd name="connsiteX349" fmla="*/ 193861 w 597092"/>
                    <a:gd name="connsiteY349" fmla="*/ 172813 h 377752"/>
                    <a:gd name="connsiteX350" fmla="*/ 199400 w 597092"/>
                    <a:gd name="connsiteY350" fmla="*/ 157304 h 377752"/>
                    <a:gd name="connsiteX351" fmla="*/ 212693 w 597092"/>
                    <a:gd name="connsiteY351" fmla="*/ 152873 h 377752"/>
                    <a:gd name="connsiteX352" fmla="*/ 203831 w 597092"/>
                    <a:gd name="connsiteY352" fmla="*/ 145119 h 377752"/>
                    <a:gd name="connsiteX353" fmla="*/ 205493 w 597092"/>
                    <a:gd name="connsiteY353" fmla="*/ 139580 h 377752"/>
                    <a:gd name="connsiteX354" fmla="*/ 202170 w 597092"/>
                    <a:gd name="connsiteY354" fmla="*/ 144565 h 377752"/>
                    <a:gd name="connsiteX355" fmla="*/ 196631 w 597092"/>
                    <a:gd name="connsiteY355" fmla="*/ 139580 h 377752"/>
                    <a:gd name="connsiteX356" fmla="*/ 200508 w 597092"/>
                    <a:gd name="connsiteY356" fmla="*/ 130718 h 377752"/>
                    <a:gd name="connsiteX357" fmla="*/ 217125 w 597092"/>
                    <a:gd name="connsiteY357" fmla="*/ 144011 h 377752"/>
                    <a:gd name="connsiteX358" fmla="*/ 214909 w 597092"/>
                    <a:gd name="connsiteY358" fmla="*/ 145119 h 377752"/>
                    <a:gd name="connsiteX359" fmla="*/ 240942 w 597092"/>
                    <a:gd name="connsiteY359" fmla="*/ 135703 h 377752"/>
                    <a:gd name="connsiteX360" fmla="*/ 228756 w 597092"/>
                    <a:gd name="connsiteY360" fmla="*/ 128502 h 377752"/>
                    <a:gd name="connsiteX361" fmla="*/ 227648 w 597092"/>
                    <a:gd name="connsiteY361" fmla="*/ 123517 h 377752"/>
                    <a:gd name="connsiteX362" fmla="*/ 208816 w 597092"/>
                    <a:gd name="connsiteY362" fmla="*/ 124625 h 377752"/>
                    <a:gd name="connsiteX363" fmla="*/ 196631 w 597092"/>
                    <a:gd name="connsiteY363" fmla="*/ 129056 h 377752"/>
                    <a:gd name="connsiteX364" fmla="*/ 199400 w 597092"/>
                    <a:gd name="connsiteY364" fmla="*/ 131272 h 377752"/>
                    <a:gd name="connsiteX365" fmla="*/ 195523 w 597092"/>
                    <a:gd name="connsiteY365" fmla="*/ 138472 h 377752"/>
                    <a:gd name="connsiteX366" fmla="*/ 191092 w 597092"/>
                    <a:gd name="connsiteY366" fmla="*/ 134595 h 377752"/>
                    <a:gd name="connsiteX367" fmla="*/ 194415 w 597092"/>
                    <a:gd name="connsiteY367" fmla="*/ 125179 h 377752"/>
                    <a:gd name="connsiteX368" fmla="*/ 180568 w 597092"/>
                    <a:gd name="connsiteY368" fmla="*/ 135703 h 377752"/>
                    <a:gd name="connsiteX369" fmla="*/ 180568 w 597092"/>
                    <a:gd name="connsiteY369" fmla="*/ 132933 h 377752"/>
                    <a:gd name="connsiteX370" fmla="*/ 174475 w 597092"/>
                    <a:gd name="connsiteY370" fmla="*/ 146781 h 377752"/>
                    <a:gd name="connsiteX371" fmla="*/ 171706 w 597092"/>
                    <a:gd name="connsiteY371" fmla="*/ 142350 h 377752"/>
                    <a:gd name="connsiteX372" fmla="*/ 140688 w 597092"/>
                    <a:gd name="connsiteY372" fmla="*/ 148996 h 377752"/>
                    <a:gd name="connsiteX373" fmla="*/ 139580 w 597092"/>
                    <a:gd name="connsiteY373" fmla="*/ 152319 h 377752"/>
                    <a:gd name="connsiteX374" fmla="*/ 145119 w 597092"/>
                    <a:gd name="connsiteY374" fmla="*/ 151766 h 377752"/>
                    <a:gd name="connsiteX375" fmla="*/ 165613 w 597092"/>
                    <a:gd name="connsiteY375" fmla="*/ 167275 h 377752"/>
                    <a:gd name="connsiteX376" fmla="*/ 166167 w 597092"/>
                    <a:gd name="connsiteY376" fmla="*/ 171152 h 377752"/>
                    <a:gd name="connsiteX377" fmla="*/ 162843 w 597092"/>
                    <a:gd name="connsiteY377" fmla="*/ 181122 h 377752"/>
                    <a:gd name="connsiteX378" fmla="*/ 160074 w 597092"/>
                    <a:gd name="connsiteY378" fmla="*/ 189430 h 377752"/>
                    <a:gd name="connsiteX379" fmla="*/ 168382 w 597092"/>
                    <a:gd name="connsiteY379" fmla="*/ 170044 h 377752"/>
                    <a:gd name="connsiteX380" fmla="*/ 175583 w 597092"/>
                    <a:gd name="connsiteY380" fmla="*/ 170044 h 377752"/>
                    <a:gd name="connsiteX381" fmla="*/ 167828 w 597092"/>
                    <a:gd name="connsiteY381" fmla="*/ 187215 h 377752"/>
                    <a:gd name="connsiteX382" fmla="*/ 218786 w 597092"/>
                    <a:gd name="connsiteY382" fmla="*/ 191646 h 377752"/>
                    <a:gd name="connsiteX383" fmla="*/ 228202 w 597092"/>
                    <a:gd name="connsiteY383" fmla="*/ 175583 h 377752"/>
                    <a:gd name="connsiteX384" fmla="*/ 235403 w 597092"/>
                    <a:gd name="connsiteY384" fmla="*/ 156751 h 377752"/>
                    <a:gd name="connsiteX385" fmla="*/ 234849 w 597092"/>
                    <a:gd name="connsiteY385" fmla="*/ 155643 h 377752"/>
                    <a:gd name="connsiteX386" fmla="*/ 218786 w 597092"/>
                    <a:gd name="connsiteY386" fmla="*/ 191646 h 377752"/>
                    <a:gd name="connsiteX387" fmla="*/ 196631 w 597092"/>
                    <a:gd name="connsiteY387" fmla="*/ 202169 h 377752"/>
                    <a:gd name="connsiteX388" fmla="*/ 214355 w 597092"/>
                    <a:gd name="connsiteY388" fmla="*/ 157304 h 377752"/>
                    <a:gd name="connsiteX389" fmla="*/ 213247 w 597092"/>
                    <a:gd name="connsiteY389" fmla="*/ 156751 h 377752"/>
                    <a:gd name="connsiteX390" fmla="*/ 196631 w 597092"/>
                    <a:gd name="connsiteY390" fmla="*/ 202169 h 377752"/>
                    <a:gd name="connsiteX391" fmla="*/ 226541 w 597092"/>
                    <a:gd name="connsiteY391" fmla="*/ 187768 h 377752"/>
                    <a:gd name="connsiteX392" fmla="*/ 233187 w 597092"/>
                    <a:gd name="connsiteY392" fmla="*/ 176137 h 377752"/>
                    <a:gd name="connsiteX393" fmla="*/ 238726 w 597092"/>
                    <a:gd name="connsiteY393" fmla="*/ 162290 h 377752"/>
                    <a:gd name="connsiteX394" fmla="*/ 238172 w 597092"/>
                    <a:gd name="connsiteY394" fmla="*/ 161182 h 377752"/>
                    <a:gd name="connsiteX395" fmla="*/ 226541 w 597092"/>
                    <a:gd name="connsiteY395" fmla="*/ 187768 h 377752"/>
                    <a:gd name="connsiteX396" fmla="*/ 201062 w 597092"/>
                    <a:gd name="connsiteY396" fmla="*/ 202723 h 377752"/>
                    <a:gd name="connsiteX397" fmla="*/ 209370 w 597092"/>
                    <a:gd name="connsiteY397" fmla="*/ 185553 h 377752"/>
                    <a:gd name="connsiteX398" fmla="*/ 217125 w 597092"/>
                    <a:gd name="connsiteY398" fmla="*/ 167828 h 377752"/>
                    <a:gd name="connsiteX399" fmla="*/ 216571 w 597092"/>
                    <a:gd name="connsiteY399" fmla="*/ 166167 h 377752"/>
                    <a:gd name="connsiteX400" fmla="*/ 201062 w 597092"/>
                    <a:gd name="connsiteY400" fmla="*/ 202723 h 377752"/>
                    <a:gd name="connsiteX401" fmla="*/ 210478 w 597092"/>
                    <a:gd name="connsiteY401" fmla="*/ 198292 h 377752"/>
                    <a:gd name="connsiteX402" fmla="*/ 217678 w 597092"/>
                    <a:gd name="connsiteY402" fmla="*/ 184445 h 377752"/>
                    <a:gd name="connsiteX403" fmla="*/ 223771 w 597092"/>
                    <a:gd name="connsiteY403" fmla="*/ 169490 h 377752"/>
                    <a:gd name="connsiteX404" fmla="*/ 223217 w 597092"/>
                    <a:gd name="connsiteY404" fmla="*/ 168382 h 377752"/>
                    <a:gd name="connsiteX405" fmla="*/ 210478 w 597092"/>
                    <a:gd name="connsiteY405" fmla="*/ 198292 h 377752"/>
                    <a:gd name="connsiteX406" fmla="*/ 98592 w 597092"/>
                    <a:gd name="connsiteY406" fmla="*/ 190538 h 377752"/>
                    <a:gd name="connsiteX407" fmla="*/ 108562 w 597092"/>
                    <a:gd name="connsiteY407" fmla="*/ 164505 h 377752"/>
                    <a:gd name="connsiteX408" fmla="*/ 106901 w 597092"/>
                    <a:gd name="connsiteY408" fmla="*/ 164505 h 377752"/>
                    <a:gd name="connsiteX409" fmla="*/ 98592 w 597092"/>
                    <a:gd name="connsiteY409" fmla="*/ 190538 h 377752"/>
                    <a:gd name="connsiteX410" fmla="*/ 106901 w 597092"/>
                    <a:gd name="connsiteY410" fmla="*/ 194969 h 377752"/>
                    <a:gd name="connsiteX411" fmla="*/ 119086 w 597092"/>
                    <a:gd name="connsiteY411" fmla="*/ 165613 h 377752"/>
                    <a:gd name="connsiteX412" fmla="*/ 117978 w 597092"/>
                    <a:gd name="connsiteY412" fmla="*/ 165059 h 377752"/>
                    <a:gd name="connsiteX413" fmla="*/ 106901 w 597092"/>
                    <a:gd name="connsiteY413" fmla="*/ 194969 h 377752"/>
                    <a:gd name="connsiteX414" fmla="*/ 103023 w 597092"/>
                    <a:gd name="connsiteY414" fmla="*/ 192200 h 377752"/>
                    <a:gd name="connsiteX415" fmla="*/ 113547 w 597092"/>
                    <a:gd name="connsiteY415" fmla="*/ 167275 h 377752"/>
                    <a:gd name="connsiteX416" fmla="*/ 112439 w 597092"/>
                    <a:gd name="connsiteY416" fmla="*/ 166167 h 377752"/>
                    <a:gd name="connsiteX417" fmla="*/ 103023 w 597092"/>
                    <a:gd name="connsiteY417" fmla="*/ 192200 h 377752"/>
                    <a:gd name="connsiteX418" fmla="*/ 133487 w 597092"/>
                    <a:gd name="connsiteY418" fmla="*/ 214909 h 377752"/>
                    <a:gd name="connsiteX419" fmla="*/ 139580 w 597092"/>
                    <a:gd name="connsiteY419" fmla="*/ 197184 h 377752"/>
                    <a:gd name="connsiteX420" fmla="*/ 133487 w 597092"/>
                    <a:gd name="connsiteY420" fmla="*/ 214909 h 377752"/>
                    <a:gd name="connsiteX421" fmla="*/ 135703 w 597092"/>
                    <a:gd name="connsiteY421" fmla="*/ 226541 h 377752"/>
                    <a:gd name="connsiteX422" fmla="*/ 141242 w 597092"/>
                    <a:gd name="connsiteY422" fmla="*/ 217125 h 377752"/>
                    <a:gd name="connsiteX423" fmla="*/ 145119 w 597092"/>
                    <a:gd name="connsiteY423" fmla="*/ 204939 h 377752"/>
                    <a:gd name="connsiteX424" fmla="*/ 144011 w 597092"/>
                    <a:gd name="connsiteY424" fmla="*/ 204385 h 377752"/>
                    <a:gd name="connsiteX425" fmla="*/ 135703 w 597092"/>
                    <a:gd name="connsiteY425" fmla="*/ 226541 h 377752"/>
                    <a:gd name="connsiteX426" fmla="*/ 475237 w 597092"/>
                    <a:gd name="connsiteY426" fmla="*/ 243157 h 377752"/>
                    <a:gd name="connsiteX427" fmla="*/ 478006 w 597092"/>
                    <a:gd name="connsiteY427" fmla="*/ 234849 h 377752"/>
                    <a:gd name="connsiteX428" fmla="*/ 452527 w 597092"/>
                    <a:gd name="connsiteY428" fmla="*/ 290792 h 377752"/>
                    <a:gd name="connsiteX429" fmla="*/ 446988 w 597092"/>
                    <a:gd name="connsiteY429" fmla="*/ 311840 h 377752"/>
                    <a:gd name="connsiteX430" fmla="*/ 475237 w 597092"/>
                    <a:gd name="connsiteY430" fmla="*/ 243157 h 377752"/>
                    <a:gd name="connsiteX431" fmla="*/ 126841 w 597092"/>
                    <a:gd name="connsiteY431" fmla="*/ 220448 h 377752"/>
                    <a:gd name="connsiteX432" fmla="*/ 130718 w 597092"/>
                    <a:gd name="connsiteY432" fmla="*/ 211586 h 377752"/>
                    <a:gd name="connsiteX433" fmla="*/ 129056 w 597092"/>
                    <a:gd name="connsiteY433" fmla="*/ 211032 h 377752"/>
                    <a:gd name="connsiteX434" fmla="*/ 126841 w 597092"/>
                    <a:gd name="connsiteY434" fmla="*/ 220448 h 377752"/>
                    <a:gd name="connsiteX435" fmla="*/ 581030 w 597092"/>
                    <a:gd name="connsiteY435" fmla="*/ 254235 h 377752"/>
                    <a:gd name="connsiteX436" fmla="*/ 584907 w 597092"/>
                    <a:gd name="connsiteY436" fmla="*/ 249250 h 377752"/>
                    <a:gd name="connsiteX437" fmla="*/ 583799 w 597092"/>
                    <a:gd name="connsiteY437" fmla="*/ 248696 h 377752"/>
                    <a:gd name="connsiteX438" fmla="*/ 581030 w 597092"/>
                    <a:gd name="connsiteY438" fmla="*/ 254235 h 377752"/>
                    <a:gd name="connsiteX439" fmla="*/ 449758 w 597092"/>
                    <a:gd name="connsiteY439" fmla="*/ 283591 h 377752"/>
                    <a:gd name="connsiteX440" fmla="*/ 464713 w 597092"/>
                    <a:gd name="connsiteY440" fmla="*/ 244265 h 377752"/>
                    <a:gd name="connsiteX441" fmla="*/ 449758 w 597092"/>
                    <a:gd name="connsiteY441" fmla="*/ 283591 h 377752"/>
                    <a:gd name="connsiteX442" fmla="*/ 450312 w 597092"/>
                    <a:gd name="connsiteY442" fmla="*/ 315717 h 377752"/>
                    <a:gd name="connsiteX443" fmla="*/ 458066 w 597092"/>
                    <a:gd name="connsiteY443" fmla="*/ 299654 h 377752"/>
                    <a:gd name="connsiteX444" fmla="*/ 479114 w 597092"/>
                    <a:gd name="connsiteY444" fmla="*/ 248696 h 377752"/>
                    <a:gd name="connsiteX445" fmla="*/ 450312 w 597092"/>
                    <a:gd name="connsiteY445" fmla="*/ 315717 h 377752"/>
                    <a:gd name="connsiteX446" fmla="*/ 296331 w 597092"/>
                    <a:gd name="connsiteY446" fmla="*/ 330118 h 377752"/>
                    <a:gd name="connsiteX447" fmla="*/ 228202 w 597092"/>
                    <a:gd name="connsiteY447" fmla="*/ 276391 h 377752"/>
                    <a:gd name="connsiteX448" fmla="*/ 296331 w 597092"/>
                    <a:gd name="connsiteY448" fmla="*/ 330118 h 377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</a:cxnLst>
                  <a:rect l="l" t="t" r="r" b="b"/>
                  <a:pathLst>
                    <a:path w="597092" h="377752">
                      <a:moveTo>
                        <a:pt x="522317" y="260882"/>
                      </a:moveTo>
                      <a:cubicBezTo>
                        <a:pt x="522871" y="260882"/>
                        <a:pt x="523425" y="261436"/>
                        <a:pt x="523425" y="261990"/>
                      </a:cubicBezTo>
                      <a:cubicBezTo>
                        <a:pt x="523979" y="260882"/>
                        <a:pt x="522317" y="259220"/>
                        <a:pt x="523979" y="257558"/>
                      </a:cubicBezTo>
                      <a:cubicBezTo>
                        <a:pt x="526195" y="257558"/>
                        <a:pt x="528410" y="260882"/>
                        <a:pt x="530626" y="261990"/>
                      </a:cubicBezTo>
                      <a:cubicBezTo>
                        <a:pt x="526749" y="270298"/>
                        <a:pt x="522317" y="278052"/>
                        <a:pt x="518994" y="286915"/>
                      </a:cubicBezTo>
                      <a:cubicBezTo>
                        <a:pt x="523979" y="286361"/>
                        <a:pt x="524533" y="280268"/>
                        <a:pt x="526195" y="276391"/>
                      </a:cubicBezTo>
                      <a:cubicBezTo>
                        <a:pt x="527856" y="272513"/>
                        <a:pt x="530626" y="268082"/>
                        <a:pt x="531734" y="264205"/>
                      </a:cubicBezTo>
                      <a:cubicBezTo>
                        <a:pt x="533395" y="264759"/>
                        <a:pt x="534503" y="266421"/>
                        <a:pt x="536165" y="267528"/>
                      </a:cubicBezTo>
                      <a:cubicBezTo>
                        <a:pt x="533949" y="273067"/>
                        <a:pt x="530626" y="278052"/>
                        <a:pt x="528410" y="283591"/>
                      </a:cubicBezTo>
                      <a:cubicBezTo>
                        <a:pt x="533949" y="283591"/>
                        <a:pt x="534503" y="272513"/>
                        <a:pt x="538934" y="269190"/>
                      </a:cubicBezTo>
                      <a:cubicBezTo>
                        <a:pt x="542811" y="271960"/>
                        <a:pt x="537272" y="276391"/>
                        <a:pt x="536165" y="279714"/>
                      </a:cubicBezTo>
                      <a:cubicBezTo>
                        <a:pt x="540042" y="279160"/>
                        <a:pt x="541704" y="276391"/>
                        <a:pt x="543365" y="273067"/>
                      </a:cubicBezTo>
                      <a:cubicBezTo>
                        <a:pt x="543365" y="271406"/>
                        <a:pt x="543919" y="273067"/>
                        <a:pt x="545027" y="272513"/>
                      </a:cubicBezTo>
                      <a:cubicBezTo>
                        <a:pt x="542811" y="269744"/>
                        <a:pt x="546135" y="271406"/>
                        <a:pt x="545027" y="268082"/>
                      </a:cubicBezTo>
                      <a:cubicBezTo>
                        <a:pt x="547796" y="264205"/>
                        <a:pt x="548904" y="258666"/>
                        <a:pt x="551120" y="254235"/>
                      </a:cubicBezTo>
                      <a:cubicBezTo>
                        <a:pt x="550566" y="259774"/>
                        <a:pt x="547242" y="266421"/>
                        <a:pt x="546135" y="273067"/>
                      </a:cubicBezTo>
                      <a:cubicBezTo>
                        <a:pt x="553889" y="270852"/>
                        <a:pt x="553889" y="251466"/>
                        <a:pt x="558874" y="245927"/>
                      </a:cubicBezTo>
                      <a:cubicBezTo>
                        <a:pt x="560536" y="252573"/>
                        <a:pt x="555551" y="260328"/>
                        <a:pt x="554997" y="268082"/>
                      </a:cubicBezTo>
                      <a:cubicBezTo>
                        <a:pt x="560536" y="266975"/>
                        <a:pt x="560536" y="254789"/>
                        <a:pt x="562751" y="248142"/>
                      </a:cubicBezTo>
                      <a:cubicBezTo>
                        <a:pt x="564967" y="249250"/>
                        <a:pt x="566075" y="250912"/>
                        <a:pt x="568290" y="252020"/>
                      </a:cubicBezTo>
                      <a:cubicBezTo>
                        <a:pt x="566629" y="255897"/>
                        <a:pt x="564967" y="259220"/>
                        <a:pt x="563859" y="263097"/>
                      </a:cubicBezTo>
                      <a:cubicBezTo>
                        <a:pt x="567183" y="263097"/>
                        <a:pt x="570506" y="259220"/>
                        <a:pt x="571614" y="254789"/>
                      </a:cubicBezTo>
                      <a:cubicBezTo>
                        <a:pt x="574383" y="255897"/>
                        <a:pt x="576045" y="258112"/>
                        <a:pt x="578814" y="259220"/>
                      </a:cubicBezTo>
                      <a:cubicBezTo>
                        <a:pt x="577706" y="256451"/>
                        <a:pt x="574383" y="254789"/>
                        <a:pt x="572721" y="252573"/>
                      </a:cubicBezTo>
                      <a:cubicBezTo>
                        <a:pt x="573829" y="247588"/>
                        <a:pt x="576045" y="243711"/>
                        <a:pt x="576599" y="238172"/>
                      </a:cubicBezTo>
                      <a:cubicBezTo>
                        <a:pt x="583799" y="243157"/>
                        <a:pt x="590446" y="248142"/>
                        <a:pt x="597092" y="253127"/>
                      </a:cubicBezTo>
                      <a:cubicBezTo>
                        <a:pt x="583799" y="259220"/>
                        <a:pt x="571060" y="266421"/>
                        <a:pt x="559428" y="274729"/>
                      </a:cubicBezTo>
                      <a:cubicBezTo>
                        <a:pt x="533395" y="281930"/>
                        <a:pt x="511240" y="295777"/>
                        <a:pt x="488530" y="307408"/>
                      </a:cubicBezTo>
                      <a:cubicBezTo>
                        <a:pt x="465821" y="319594"/>
                        <a:pt x="442004" y="329010"/>
                        <a:pt x="417632" y="340088"/>
                      </a:cubicBezTo>
                      <a:cubicBezTo>
                        <a:pt x="387168" y="319594"/>
                        <a:pt x="360028" y="295223"/>
                        <a:pt x="330118" y="273621"/>
                      </a:cubicBezTo>
                      <a:cubicBezTo>
                        <a:pt x="341750" y="286361"/>
                        <a:pt x="356705" y="296885"/>
                        <a:pt x="370552" y="308516"/>
                      </a:cubicBezTo>
                      <a:cubicBezTo>
                        <a:pt x="384399" y="320148"/>
                        <a:pt x="398800" y="331226"/>
                        <a:pt x="414309" y="340642"/>
                      </a:cubicBezTo>
                      <a:cubicBezTo>
                        <a:pt x="413201" y="341750"/>
                        <a:pt x="411540" y="342303"/>
                        <a:pt x="409878" y="342857"/>
                      </a:cubicBezTo>
                      <a:cubicBezTo>
                        <a:pt x="374983" y="318486"/>
                        <a:pt x="343965" y="291346"/>
                        <a:pt x="309070" y="266975"/>
                      </a:cubicBezTo>
                      <a:cubicBezTo>
                        <a:pt x="340088" y="294115"/>
                        <a:pt x="374429" y="317932"/>
                        <a:pt x="407108" y="343965"/>
                      </a:cubicBezTo>
                      <a:cubicBezTo>
                        <a:pt x="389384" y="351166"/>
                        <a:pt x="371660" y="359474"/>
                        <a:pt x="354489" y="367228"/>
                      </a:cubicBezTo>
                      <a:cubicBezTo>
                        <a:pt x="342857" y="358920"/>
                        <a:pt x="332333" y="349504"/>
                        <a:pt x="320148" y="341196"/>
                      </a:cubicBezTo>
                      <a:cubicBezTo>
                        <a:pt x="321810" y="347842"/>
                        <a:pt x="329010" y="351166"/>
                        <a:pt x="334549" y="355597"/>
                      </a:cubicBezTo>
                      <a:cubicBezTo>
                        <a:pt x="340088" y="360028"/>
                        <a:pt x="346735" y="363905"/>
                        <a:pt x="351720" y="368336"/>
                      </a:cubicBezTo>
                      <a:cubicBezTo>
                        <a:pt x="350058" y="368336"/>
                        <a:pt x="349504" y="369444"/>
                        <a:pt x="348396" y="369998"/>
                      </a:cubicBezTo>
                      <a:cubicBezTo>
                        <a:pt x="342303" y="366675"/>
                        <a:pt x="337318" y="361136"/>
                        <a:pt x="331780" y="357258"/>
                      </a:cubicBezTo>
                      <a:cubicBezTo>
                        <a:pt x="326241" y="353381"/>
                        <a:pt x="320148" y="348950"/>
                        <a:pt x="312947" y="347288"/>
                      </a:cubicBezTo>
                      <a:cubicBezTo>
                        <a:pt x="312947" y="351166"/>
                        <a:pt x="317378" y="352273"/>
                        <a:pt x="320148" y="353935"/>
                      </a:cubicBezTo>
                      <a:cubicBezTo>
                        <a:pt x="328456" y="358920"/>
                        <a:pt x="336765" y="365013"/>
                        <a:pt x="345073" y="370552"/>
                      </a:cubicBezTo>
                      <a:cubicBezTo>
                        <a:pt x="339534" y="373321"/>
                        <a:pt x="332333" y="374429"/>
                        <a:pt x="326795" y="377752"/>
                      </a:cubicBezTo>
                      <a:cubicBezTo>
                        <a:pt x="284145" y="347842"/>
                        <a:pt x="243711" y="316271"/>
                        <a:pt x="205493" y="283037"/>
                      </a:cubicBezTo>
                      <a:cubicBezTo>
                        <a:pt x="206601" y="278052"/>
                        <a:pt x="208262" y="274729"/>
                        <a:pt x="209370" y="269744"/>
                      </a:cubicBezTo>
                      <a:cubicBezTo>
                        <a:pt x="235403" y="289130"/>
                        <a:pt x="260328" y="309624"/>
                        <a:pt x="288022" y="327902"/>
                      </a:cubicBezTo>
                      <a:cubicBezTo>
                        <a:pt x="264759" y="307408"/>
                        <a:pt x="234849" y="289130"/>
                        <a:pt x="210478" y="267528"/>
                      </a:cubicBezTo>
                      <a:cubicBezTo>
                        <a:pt x="213247" y="257558"/>
                        <a:pt x="216017" y="248142"/>
                        <a:pt x="218786" y="238726"/>
                      </a:cubicBezTo>
                      <a:cubicBezTo>
                        <a:pt x="225987" y="245927"/>
                        <a:pt x="233741" y="252020"/>
                        <a:pt x="240942" y="259220"/>
                      </a:cubicBezTo>
                      <a:cubicBezTo>
                        <a:pt x="235403" y="252020"/>
                        <a:pt x="226541" y="243711"/>
                        <a:pt x="219340" y="236511"/>
                      </a:cubicBezTo>
                      <a:cubicBezTo>
                        <a:pt x="221556" y="229310"/>
                        <a:pt x="223771" y="221556"/>
                        <a:pt x="225433" y="213247"/>
                      </a:cubicBezTo>
                      <a:cubicBezTo>
                        <a:pt x="222110" y="219340"/>
                        <a:pt x="220448" y="227648"/>
                        <a:pt x="218232" y="234849"/>
                      </a:cubicBezTo>
                      <a:cubicBezTo>
                        <a:pt x="216017" y="232633"/>
                        <a:pt x="213247" y="230972"/>
                        <a:pt x="211586" y="228202"/>
                      </a:cubicBezTo>
                      <a:cubicBezTo>
                        <a:pt x="212140" y="224879"/>
                        <a:pt x="213247" y="222663"/>
                        <a:pt x="213801" y="219340"/>
                      </a:cubicBezTo>
                      <a:cubicBezTo>
                        <a:pt x="212693" y="221556"/>
                        <a:pt x="211586" y="224325"/>
                        <a:pt x="211032" y="227095"/>
                      </a:cubicBezTo>
                      <a:cubicBezTo>
                        <a:pt x="209370" y="225987"/>
                        <a:pt x="207708" y="224325"/>
                        <a:pt x="206601" y="223217"/>
                      </a:cubicBezTo>
                      <a:cubicBezTo>
                        <a:pt x="206601" y="220448"/>
                        <a:pt x="207708" y="219340"/>
                        <a:pt x="208262" y="217125"/>
                      </a:cubicBezTo>
                      <a:cubicBezTo>
                        <a:pt x="206601" y="217125"/>
                        <a:pt x="206601" y="219894"/>
                        <a:pt x="206047" y="221556"/>
                      </a:cubicBezTo>
                      <a:cubicBezTo>
                        <a:pt x="203277" y="220448"/>
                        <a:pt x="201616" y="218232"/>
                        <a:pt x="199954" y="216017"/>
                      </a:cubicBezTo>
                      <a:cubicBezTo>
                        <a:pt x="200508" y="212693"/>
                        <a:pt x="202170" y="209924"/>
                        <a:pt x="202723" y="206047"/>
                      </a:cubicBezTo>
                      <a:cubicBezTo>
                        <a:pt x="201062" y="208262"/>
                        <a:pt x="199954" y="211586"/>
                        <a:pt x="199400" y="214909"/>
                      </a:cubicBezTo>
                      <a:cubicBezTo>
                        <a:pt x="197185" y="213801"/>
                        <a:pt x="195523" y="211586"/>
                        <a:pt x="193861" y="209924"/>
                      </a:cubicBezTo>
                      <a:cubicBezTo>
                        <a:pt x="194415" y="206601"/>
                        <a:pt x="195523" y="204385"/>
                        <a:pt x="196077" y="201062"/>
                      </a:cubicBezTo>
                      <a:cubicBezTo>
                        <a:pt x="194415" y="202723"/>
                        <a:pt x="193861" y="205493"/>
                        <a:pt x="193307" y="208262"/>
                      </a:cubicBezTo>
                      <a:cubicBezTo>
                        <a:pt x="190538" y="207155"/>
                        <a:pt x="189984" y="204385"/>
                        <a:pt x="187768" y="203831"/>
                      </a:cubicBezTo>
                      <a:cubicBezTo>
                        <a:pt x="187768" y="206601"/>
                        <a:pt x="192200" y="207708"/>
                        <a:pt x="192200" y="211032"/>
                      </a:cubicBezTo>
                      <a:cubicBezTo>
                        <a:pt x="192753" y="213801"/>
                        <a:pt x="189430" y="219340"/>
                        <a:pt x="188322" y="223217"/>
                      </a:cubicBezTo>
                      <a:cubicBezTo>
                        <a:pt x="184999" y="234849"/>
                        <a:pt x="180014" y="249804"/>
                        <a:pt x="177245" y="260328"/>
                      </a:cubicBezTo>
                      <a:cubicBezTo>
                        <a:pt x="175029" y="260328"/>
                        <a:pt x="175029" y="258112"/>
                        <a:pt x="173367" y="257558"/>
                      </a:cubicBezTo>
                      <a:cubicBezTo>
                        <a:pt x="178352" y="242603"/>
                        <a:pt x="183337" y="227095"/>
                        <a:pt x="187215" y="211032"/>
                      </a:cubicBezTo>
                      <a:cubicBezTo>
                        <a:pt x="184445" y="213801"/>
                        <a:pt x="183891" y="217678"/>
                        <a:pt x="182783" y="221556"/>
                      </a:cubicBezTo>
                      <a:cubicBezTo>
                        <a:pt x="179460" y="232633"/>
                        <a:pt x="176137" y="245373"/>
                        <a:pt x="172260" y="255897"/>
                      </a:cubicBezTo>
                      <a:cubicBezTo>
                        <a:pt x="166721" y="254235"/>
                        <a:pt x="170598" y="248142"/>
                        <a:pt x="171706" y="244265"/>
                      </a:cubicBezTo>
                      <a:cubicBezTo>
                        <a:pt x="175583" y="232080"/>
                        <a:pt x="181122" y="218786"/>
                        <a:pt x="183891" y="205493"/>
                      </a:cubicBezTo>
                      <a:cubicBezTo>
                        <a:pt x="177245" y="219894"/>
                        <a:pt x="172813" y="235957"/>
                        <a:pt x="167828" y="252020"/>
                      </a:cubicBezTo>
                      <a:cubicBezTo>
                        <a:pt x="166167" y="251466"/>
                        <a:pt x="165613" y="250358"/>
                        <a:pt x="164505" y="249804"/>
                      </a:cubicBezTo>
                      <a:cubicBezTo>
                        <a:pt x="164505" y="250912"/>
                        <a:pt x="168936" y="252573"/>
                        <a:pt x="166167" y="255897"/>
                      </a:cubicBezTo>
                      <a:cubicBezTo>
                        <a:pt x="163951" y="255897"/>
                        <a:pt x="163951" y="254235"/>
                        <a:pt x="162843" y="253681"/>
                      </a:cubicBezTo>
                      <a:cubicBezTo>
                        <a:pt x="166721" y="237065"/>
                        <a:pt x="172813" y="223217"/>
                        <a:pt x="176137" y="206601"/>
                      </a:cubicBezTo>
                      <a:cubicBezTo>
                        <a:pt x="170044" y="220448"/>
                        <a:pt x="166167" y="236511"/>
                        <a:pt x="161182" y="252020"/>
                      </a:cubicBezTo>
                      <a:cubicBezTo>
                        <a:pt x="160074" y="251466"/>
                        <a:pt x="160074" y="250358"/>
                        <a:pt x="158412" y="250358"/>
                      </a:cubicBezTo>
                      <a:cubicBezTo>
                        <a:pt x="160628" y="235957"/>
                        <a:pt x="167275" y="219894"/>
                        <a:pt x="169490" y="205493"/>
                      </a:cubicBezTo>
                      <a:cubicBezTo>
                        <a:pt x="163951" y="217125"/>
                        <a:pt x="161182" y="232080"/>
                        <a:pt x="156751" y="245927"/>
                      </a:cubicBezTo>
                      <a:cubicBezTo>
                        <a:pt x="155089" y="245927"/>
                        <a:pt x="155643" y="243711"/>
                        <a:pt x="153427" y="243711"/>
                      </a:cubicBezTo>
                      <a:cubicBezTo>
                        <a:pt x="156197" y="232080"/>
                        <a:pt x="160074" y="221556"/>
                        <a:pt x="162843" y="209370"/>
                      </a:cubicBezTo>
                      <a:cubicBezTo>
                        <a:pt x="159520" y="213247"/>
                        <a:pt x="158412" y="219340"/>
                        <a:pt x="156751" y="224879"/>
                      </a:cubicBezTo>
                      <a:cubicBezTo>
                        <a:pt x="155089" y="230418"/>
                        <a:pt x="153427" y="235957"/>
                        <a:pt x="151766" y="240942"/>
                      </a:cubicBezTo>
                      <a:cubicBezTo>
                        <a:pt x="147335" y="239834"/>
                        <a:pt x="150104" y="234849"/>
                        <a:pt x="151212" y="232080"/>
                      </a:cubicBezTo>
                      <a:cubicBezTo>
                        <a:pt x="153981" y="222109"/>
                        <a:pt x="157305" y="211032"/>
                        <a:pt x="159520" y="199954"/>
                      </a:cubicBezTo>
                      <a:cubicBezTo>
                        <a:pt x="153981" y="210478"/>
                        <a:pt x="151766" y="224325"/>
                        <a:pt x="147888" y="236511"/>
                      </a:cubicBezTo>
                      <a:cubicBezTo>
                        <a:pt x="145673" y="237065"/>
                        <a:pt x="145119" y="233741"/>
                        <a:pt x="142350" y="233187"/>
                      </a:cubicBezTo>
                      <a:cubicBezTo>
                        <a:pt x="147335" y="221556"/>
                        <a:pt x="150658" y="207708"/>
                        <a:pt x="154535" y="194415"/>
                      </a:cubicBezTo>
                      <a:cubicBezTo>
                        <a:pt x="151766" y="194969"/>
                        <a:pt x="151766" y="198846"/>
                        <a:pt x="150658" y="201616"/>
                      </a:cubicBezTo>
                      <a:cubicBezTo>
                        <a:pt x="147335" y="210478"/>
                        <a:pt x="144011" y="220448"/>
                        <a:pt x="142350" y="232080"/>
                      </a:cubicBezTo>
                      <a:cubicBezTo>
                        <a:pt x="135703" y="227648"/>
                        <a:pt x="130164" y="222109"/>
                        <a:pt x="123517" y="217678"/>
                      </a:cubicBezTo>
                      <a:cubicBezTo>
                        <a:pt x="126287" y="211032"/>
                        <a:pt x="129056" y="204385"/>
                        <a:pt x="131826" y="197738"/>
                      </a:cubicBezTo>
                      <a:cubicBezTo>
                        <a:pt x="128502" y="202723"/>
                        <a:pt x="126841" y="208816"/>
                        <a:pt x="124071" y="214355"/>
                      </a:cubicBezTo>
                      <a:cubicBezTo>
                        <a:pt x="122410" y="213801"/>
                        <a:pt x="121302" y="212140"/>
                        <a:pt x="119640" y="210478"/>
                      </a:cubicBezTo>
                      <a:cubicBezTo>
                        <a:pt x="126841" y="193307"/>
                        <a:pt x="134595" y="176691"/>
                        <a:pt x="140688" y="158412"/>
                      </a:cubicBezTo>
                      <a:cubicBezTo>
                        <a:pt x="135149" y="165059"/>
                        <a:pt x="132379" y="174475"/>
                        <a:pt x="129056" y="183337"/>
                      </a:cubicBezTo>
                      <a:cubicBezTo>
                        <a:pt x="125179" y="191646"/>
                        <a:pt x="121856" y="200508"/>
                        <a:pt x="117978" y="208816"/>
                      </a:cubicBezTo>
                      <a:cubicBezTo>
                        <a:pt x="115763" y="208262"/>
                        <a:pt x="114655" y="206601"/>
                        <a:pt x="112993" y="205493"/>
                      </a:cubicBezTo>
                      <a:cubicBezTo>
                        <a:pt x="119086" y="189430"/>
                        <a:pt x="125733" y="174475"/>
                        <a:pt x="131826" y="158412"/>
                      </a:cubicBezTo>
                      <a:cubicBezTo>
                        <a:pt x="128502" y="159520"/>
                        <a:pt x="127394" y="164505"/>
                        <a:pt x="125733" y="168382"/>
                      </a:cubicBezTo>
                      <a:cubicBezTo>
                        <a:pt x="120748" y="179460"/>
                        <a:pt x="115209" y="192200"/>
                        <a:pt x="111332" y="203831"/>
                      </a:cubicBezTo>
                      <a:cubicBezTo>
                        <a:pt x="100254" y="196631"/>
                        <a:pt x="89730" y="188322"/>
                        <a:pt x="78652" y="180568"/>
                      </a:cubicBezTo>
                      <a:cubicBezTo>
                        <a:pt x="78098" y="179460"/>
                        <a:pt x="78098" y="178906"/>
                        <a:pt x="77544" y="177798"/>
                      </a:cubicBezTo>
                      <a:cubicBezTo>
                        <a:pt x="69790" y="171152"/>
                        <a:pt x="63143" y="163951"/>
                        <a:pt x="54281" y="157858"/>
                      </a:cubicBezTo>
                      <a:cubicBezTo>
                        <a:pt x="54281" y="156197"/>
                        <a:pt x="55389" y="157304"/>
                        <a:pt x="55389" y="155643"/>
                      </a:cubicBezTo>
                      <a:cubicBezTo>
                        <a:pt x="53727" y="153981"/>
                        <a:pt x="52619" y="156751"/>
                        <a:pt x="50958" y="155089"/>
                      </a:cubicBezTo>
                      <a:cubicBezTo>
                        <a:pt x="57051" y="140688"/>
                        <a:pt x="65359" y="128502"/>
                        <a:pt x="73113" y="115763"/>
                      </a:cubicBezTo>
                      <a:cubicBezTo>
                        <a:pt x="80868" y="103577"/>
                        <a:pt x="88622" y="90838"/>
                        <a:pt x="96931" y="78652"/>
                      </a:cubicBezTo>
                      <a:cubicBezTo>
                        <a:pt x="78652" y="100808"/>
                        <a:pt x="64251" y="127394"/>
                        <a:pt x="48742" y="152873"/>
                      </a:cubicBezTo>
                      <a:cubicBezTo>
                        <a:pt x="46527" y="152319"/>
                        <a:pt x="45973" y="150104"/>
                        <a:pt x="43203" y="148996"/>
                      </a:cubicBezTo>
                      <a:cubicBezTo>
                        <a:pt x="60374" y="119086"/>
                        <a:pt x="78652" y="89730"/>
                        <a:pt x="97484" y="61482"/>
                      </a:cubicBezTo>
                      <a:cubicBezTo>
                        <a:pt x="76991" y="85299"/>
                        <a:pt x="59266" y="117978"/>
                        <a:pt x="42096" y="146781"/>
                      </a:cubicBezTo>
                      <a:cubicBezTo>
                        <a:pt x="39880" y="146227"/>
                        <a:pt x="39326" y="145119"/>
                        <a:pt x="38218" y="143457"/>
                      </a:cubicBezTo>
                      <a:cubicBezTo>
                        <a:pt x="51512" y="117425"/>
                        <a:pt x="68128" y="89730"/>
                        <a:pt x="84745" y="62589"/>
                      </a:cubicBezTo>
                      <a:cubicBezTo>
                        <a:pt x="65913" y="88068"/>
                        <a:pt x="50404" y="117425"/>
                        <a:pt x="33787" y="145119"/>
                      </a:cubicBezTo>
                      <a:cubicBezTo>
                        <a:pt x="32126" y="144011"/>
                        <a:pt x="31018" y="142903"/>
                        <a:pt x="29356" y="141796"/>
                      </a:cubicBezTo>
                      <a:cubicBezTo>
                        <a:pt x="42649" y="115763"/>
                        <a:pt x="59266" y="92499"/>
                        <a:pt x="73667" y="67574"/>
                      </a:cubicBezTo>
                      <a:cubicBezTo>
                        <a:pt x="57604" y="88622"/>
                        <a:pt x="44311" y="112439"/>
                        <a:pt x="29910" y="135703"/>
                      </a:cubicBezTo>
                      <a:cubicBezTo>
                        <a:pt x="26033" y="124071"/>
                        <a:pt x="35449" y="112439"/>
                        <a:pt x="40988" y="104131"/>
                      </a:cubicBezTo>
                      <a:cubicBezTo>
                        <a:pt x="53173" y="84745"/>
                        <a:pt x="67021" y="63697"/>
                        <a:pt x="79206" y="45973"/>
                      </a:cubicBezTo>
                      <a:cubicBezTo>
                        <a:pt x="69236" y="57051"/>
                        <a:pt x="61482" y="69790"/>
                        <a:pt x="53173" y="82529"/>
                      </a:cubicBezTo>
                      <a:cubicBezTo>
                        <a:pt x="44865" y="95269"/>
                        <a:pt x="36003" y="107454"/>
                        <a:pt x="28802" y="121302"/>
                      </a:cubicBezTo>
                      <a:cubicBezTo>
                        <a:pt x="24925" y="111886"/>
                        <a:pt x="33787" y="103577"/>
                        <a:pt x="38218" y="95823"/>
                      </a:cubicBezTo>
                      <a:cubicBezTo>
                        <a:pt x="49296" y="78652"/>
                        <a:pt x="60928" y="60374"/>
                        <a:pt x="72006" y="44865"/>
                      </a:cubicBezTo>
                      <a:cubicBezTo>
                        <a:pt x="55389" y="64251"/>
                        <a:pt x="42096" y="86961"/>
                        <a:pt x="27694" y="109670"/>
                      </a:cubicBezTo>
                      <a:cubicBezTo>
                        <a:pt x="23817" y="99700"/>
                        <a:pt x="29356" y="94161"/>
                        <a:pt x="33787" y="87514"/>
                      </a:cubicBezTo>
                      <a:cubicBezTo>
                        <a:pt x="40988" y="76437"/>
                        <a:pt x="48742" y="64805"/>
                        <a:pt x="55943" y="55389"/>
                      </a:cubicBezTo>
                      <a:cubicBezTo>
                        <a:pt x="52066" y="57604"/>
                        <a:pt x="50404" y="61482"/>
                        <a:pt x="47634" y="64805"/>
                      </a:cubicBezTo>
                      <a:cubicBezTo>
                        <a:pt x="40434" y="74221"/>
                        <a:pt x="32679" y="84745"/>
                        <a:pt x="26587" y="95823"/>
                      </a:cubicBezTo>
                      <a:cubicBezTo>
                        <a:pt x="25479" y="90838"/>
                        <a:pt x="29356" y="86961"/>
                        <a:pt x="32126" y="82529"/>
                      </a:cubicBezTo>
                      <a:cubicBezTo>
                        <a:pt x="35449" y="77544"/>
                        <a:pt x="37111" y="73667"/>
                        <a:pt x="40988" y="71452"/>
                      </a:cubicBezTo>
                      <a:cubicBezTo>
                        <a:pt x="41542" y="69790"/>
                        <a:pt x="39326" y="70898"/>
                        <a:pt x="40434" y="69790"/>
                      </a:cubicBezTo>
                      <a:cubicBezTo>
                        <a:pt x="43757" y="65359"/>
                        <a:pt x="47634" y="61482"/>
                        <a:pt x="49850" y="56497"/>
                      </a:cubicBezTo>
                      <a:cubicBezTo>
                        <a:pt x="41542" y="60928"/>
                        <a:pt x="29910" y="65913"/>
                        <a:pt x="20494" y="70898"/>
                      </a:cubicBezTo>
                      <a:cubicBezTo>
                        <a:pt x="18278" y="65913"/>
                        <a:pt x="24371" y="63697"/>
                        <a:pt x="27694" y="62036"/>
                      </a:cubicBezTo>
                      <a:cubicBezTo>
                        <a:pt x="35449" y="58158"/>
                        <a:pt x="45419" y="54281"/>
                        <a:pt x="50404" y="49850"/>
                      </a:cubicBezTo>
                      <a:cubicBezTo>
                        <a:pt x="36557" y="54835"/>
                        <a:pt x="24925" y="62036"/>
                        <a:pt x="12186" y="67574"/>
                      </a:cubicBezTo>
                      <a:cubicBezTo>
                        <a:pt x="12186" y="65359"/>
                        <a:pt x="12739" y="62589"/>
                        <a:pt x="11078" y="61482"/>
                      </a:cubicBezTo>
                      <a:cubicBezTo>
                        <a:pt x="9970" y="63143"/>
                        <a:pt x="9970" y="66467"/>
                        <a:pt x="9416" y="69236"/>
                      </a:cubicBezTo>
                      <a:cubicBezTo>
                        <a:pt x="6093" y="69790"/>
                        <a:pt x="2216" y="73667"/>
                        <a:pt x="0" y="73667"/>
                      </a:cubicBezTo>
                      <a:cubicBezTo>
                        <a:pt x="0" y="70344"/>
                        <a:pt x="554" y="68128"/>
                        <a:pt x="1108" y="65913"/>
                      </a:cubicBezTo>
                      <a:cubicBezTo>
                        <a:pt x="11632" y="59266"/>
                        <a:pt x="24371" y="53727"/>
                        <a:pt x="38218" y="52619"/>
                      </a:cubicBezTo>
                      <a:cubicBezTo>
                        <a:pt x="36557" y="49296"/>
                        <a:pt x="30464" y="52619"/>
                        <a:pt x="27141" y="52066"/>
                      </a:cubicBezTo>
                      <a:cubicBezTo>
                        <a:pt x="29910" y="49850"/>
                        <a:pt x="33233" y="49296"/>
                        <a:pt x="36003" y="47081"/>
                      </a:cubicBezTo>
                      <a:cubicBezTo>
                        <a:pt x="61482" y="41542"/>
                        <a:pt x="81422" y="30464"/>
                        <a:pt x="106901" y="24925"/>
                      </a:cubicBezTo>
                      <a:cubicBezTo>
                        <a:pt x="104131" y="33787"/>
                        <a:pt x="98038" y="42649"/>
                        <a:pt x="94715" y="52619"/>
                      </a:cubicBezTo>
                      <a:cubicBezTo>
                        <a:pt x="100808" y="45973"/>
                        <a:pt x="104685" y="33233"/>
                        <a:pt x="110224" y="23817"/>
                      </a:cubicBezTo>
                      <a:cubicBezTo>
                        <a:pt x="112439" y="23263"/>
                        <a:pt x="114655" y="22156"/>
                        <a:pt x="116871" y="22156"/>
                      </a:cubicBezTo>
                      <a:cubicBezTo>
                        <a:pt x="110224" y="36557"/>
                        <a:pt x="101916" y="48742"/>
                        <a:pt x="95823" y="63697"/>
                      </a:cubicBezTo>
                      <a:cubicBezTo>
                        <a:pt x="106347" y="54281"/>
                        <a:pt x="112439" y="35449"/>
                        <a:pt x="120194" y="21048"/>
                      </a:cubicBezTo>
                      <a:cubicBezTo>
                        <a:pt x="121856" y="20494"/>
                        <a:pt x="124071" y="19940"/>
                        <a:pt x="125733" y="19386"/>
                      </a:cubicBezTo>
                      <a:cubicBezTo>
                        <a:pt x="120194" y="33787"/>
                        <a:pt x="110778" y="48188"/>
                        <a:pt x="104685" y="64251"/>
                      </a:cubicBezTo>
                      <a:cubicBezTo>
                        <a:pt x="108562" y="63143"/>
                        <a:pt x="109670" y="58158"/>
                        <a:pt x="111332" y="54281"/>
                      </a:cubicBezTo>
                      <a:cubicBezTo>
                        <a:pt x="116871" y="43203"/>
                        <a:pt x="123517" y="29356"/>
                        <a:pt x="129056" y="18278"/>
                      </a:cubicBezTo>
                      <a:cubicBezTo>
                        <a:pt x="141796" y="13847"/>
                        <a:pt x="154535" y="11632"/>
                        <a:pt x="168382" y="7754"/>
                      </a:cubicBezTo>
                      <a:cubicBezTo>
                        <a:pt x="173921" y="6093"/>
                        <a:pt x="178352" y="3323"/>
                        <a:pt x="184445" y="4431"/>
                      </a:cubicBezTo>
                      <a:cubicBezTo>
                        <a:pt x="201062" y="7201"/>
                        <a:pt x="219340" y="14401"/>
                        <a:pt x="238726" y="15509"/>
                      </a:cubicBezTo>
                      <a:cubicBezTo>
                        <a:pt x="223217" y="9970"/>
                        <a:pt x="203831" y="6647"/>
                        <a:pt x="186107" y="2769"/>
                      </a:cubicBezTo>
                      <a:cubicBezTo>
                        <a:pt x="187768" y="1108"/>
                        <a:pt x="191092" y="1108"/>
                        <a:pt x="193307" y="0"/>
                      </a:cubicBezTo>
                      <a:cubicBezTo>
                        <a:pt x="208816" y="3323"/>
                        <a:pt x="222110" y="8862"/>
                        <a:pt x="240388" y="9970"/>
                      </a:cubicBezTo>
                      <a:cubicBezTo>
                        <a:pt x="278052" y="40988"/>
                        <a:pt x="322363" y="64251"/>
                        <a:pt x="361136" y="93607"/>
                      </a:cubicBezTo>
                      <a:cubicBezTo>
                        <a:pt x="374429" y="103577"/>
                        <a:pt x="388276" y="111886"/>
                        <a:pt x="402677" y="120194"/>
                      </a:cubicBezTo>
                      <a:cubicBezTo>
                        <a:pt x="430372" y="136811"/>
                        <a:pt x="456405" y="157304"/>
                        <a:pt x="483545" y="176137"/>
                      </a:cubicBezTo>
                      <a:cubicBezTo>
                        <a:pt x="510686" y="194969"/>
                        <a:pt x="537272" y="212693"/>
                        <a:pt x="563859" y="232080"/>
                      </a:cubicBezTo>
                      <a:cubicBezTo>
                        <a:pt x="561090" y="235403"/>
                        <a:pt x="561090" y="241496"/>
                        <a:pt x="558320" y="244265"/>
                      </a:cubicBezTo>
                      <a:cubicBezTo>
                        <a:pt x="558320" y="240942"/>
                        <a:pt x="559428" y="235403"/>
                        <a:pt x="560536" y="232080"/>
                      </a:cubicBezTo>
                      <a:cubicBezTo>
                        <a:pt x="557212" y="233187"/>
                        <a:pt x="556659" y="238172"/>
                        <a:pt x="554997" y="240942"/>
                      </a:cubicBezTo>
                      <a:cubicBezTo>
                        <a:pt x="552781" y="239280"/>
                        <a:pt x="556659" y="236511"/>
                        <a:pt x="556105" y="233187"/>
                      </a:cubicBezTo>
                      <a:cubicBezTo>
                        <a:pt x="552227" y="232633"/>
                        <a:pt x="552781" y="236511"/>
                        <a:pt x="551674" y="238726"/>
                      </a:cubicBezTo>
                      <a:cubicBezTo>
                        <a:pt x="550012" y="237618"/>
                        <a:pt x="548904" y="235957"/>
                        <a:pt x="546135" y="234849"/>
                      </a:cubicBezTo>
                      <a:cubicBezTo>
                        <a:pt x="546689" y="233187"/>
                        <a:pt x="547242" y="231526"/>
                        <a:pt x="547796" y="230418"/>
                      </a:cubicBezTo>
                      <a:cubicBezTo>
                        <a:pt x="545581" y="230418"/>
                        <a:pt x="545581" y="232633"/>
                        <a:pt x="544473" y="233741"/>
                      </a:cubicBezTo>
                      <a:cubicBezTo>
                        <a:pt x="537272" y="228202"/>
                        <a:pt x="530626" y="223217"/>
                        <a:pt x="523425" y="217125"/>
                      </a:cubicBezTo>
                      <a:cubicBezTo>
                        <a:pt x="524533" y="214355"/>
                        <a:pt x="526195" y="212693"/>
                        <a:pt x="526749" y="209370"/>
                      </a:cubicBezTo>
                      <a:cubicBezTo>
                        <a:pt x="524533" y="209370"/>
                        <a:pt x="523425" y="213801"/>
                        <a:pt x="521764" y="216017"/>
                      </a:cubicBezTo>
                      <a:cubicBezTo>
                        <a:pt x="495177" y="196631"/>
                        <a:pt x="471360" y="174475"/>
                        <a:pt x="444219" y="155089"/>
                      </a:cubicBezTo>
                      <a:cubicBezTo>
                        <a:pt x="449204" y="161736"/>
                        <a:pt x="455851" y="166721"/>
                        <a:pt x="462497" y="172259"/>
                      </a:cubicBezTo>
                      <a:cubicBezTo>
                        <a:pt x="481330" y="187768"/>
                        <a:pt x="500162" y="204385"/>
                        <a:pt x="520102" y="219340"/>
                      </a:cubicBezTo>
                      <a:cubicBezTo>
                        <a:pt x="516225" y="225987"/>
                        <a:pt x="512901" y="232633"/>
                        <a:pt x="509024" y="239834"/>
                      </a:cubicBezTo>
                      <a:cubicBezTo>
                        <a:pt x="506809" y="238726"/>
                        <a:pt x="505147" y="236511"/>
                        <a:pt x="502931" y="234849"/>
                      </a:cubicBezTo>
                      <a:cubicBezTo>
                        <a:pt x="505701" y="228202"/>
                        <a:pt x="509578" y="222663"/>
                        <a:pt x="512347" y="216017"/>
                      </a:cubicBezTo>
                      <a:cubicBezTo>
                        <a:pt x="507362" y="219894"/>
                        <a:pt x="505147" y="227095"/>
                        <a:pt x="501824" y="233187"/>
                      </a:cubicBezTo>
                      <a:cubicBezTo>
                        <a:pt x="499608" y="232080"/>
                        <a:pt x="497946" y="230418"/>
                        <a:pt x="496285" y="228756"/>
                      </a:cubicBezTo>
                      <a:cubicBezTo>
                        <a:pt x="496285" y="227095"/>
                        <a:pt x="497392" y="226541"/>
                        <a:pt x="497392" y="224879"/>
                      </a:cubicBezTo>
                      <a:cubicBezTo>
                        <a:pt x="496839" y="223771"/>
                        <a:pt x="495731" y="226541"/>
                        <a:pt x="495177" y="227648"/>
                      </a:cubicBezTo>
                      <a:cubicBezTo>
                        <a:pt x="487976" y="222663"/>
                        <a:pt x="482437" y="216571"/>
                        <a:pt x="475237" y="212140"/>
                      </a:cubicBezTo>
                      <a:cubicBezTo>
                        <a:pt x="479114" y="219340"/>
                        <a:pt x="490192" y="223771"/>
                        <a:pt x="493515" y="229864"/>
                      </a:cubicBezTo>
                      <a:cubicBezTo>
                        <a:pt x="490746" y="230418"/>
                        <a:pt x="486315" y="226541"/>
                        <a:pt x="483545" y="223771"/>
                      </a:cubicBezTo>
                      <a:cubicBezTo>
                        <a:pt x="480222" y="221002"/>
                        <a:pt x="478006" y="217125"/>
                        <a:pt x="474129" y="216017"/>
                      </a:cubicBezTo>
                      <a:cubicBezTo>
                        <a:pt x="476345" y="220448"/>
                        <a:pt x="482991" y="225987"/>
                        <a:pt x="487422" y="230418"/>
                      </a:cubicBezTo>
                      <a:cubicBezTo>
                        <a:pt x="488530" y="231526"/>
                        <a:pt x="492407" y="232633"/>
                        <a:pt x="490192" y="234849"/>
                      </a:cubicBezTo>
                      <a:cubicBezTo>
                        <a:pt x="486315" y="234849"/>
                        <a:pt x="483545" y="230972"/>
                        <a:pt x="480776" y="228202"/>
                      </a:cubicBezTo>
                      <a:cubicBezTo>
                        <a:pt x="471913" y="220448"/>
                        <a:pt x="463605" y="211032"/>
                        <a:pt x="453635" y="203831"/>
                      </a:cubicBezTo>
                      <a:cubicBezTo>
                        <a:pt x="461390" y="217125"/>
                        <a:pt x="476345" y="227648"/>
                        <a:pt x="487976" y="239280"/>
                      </a:cubicBezTo>
                      <a:cubicBezTo>
                        <a:pt x="476899" y="263097"/>
                        <a:pt x="465267" y="286361"/>
                        <a:pt x="455851" y="312393"/>
                      </a:cubicBezTo>
                      <a:cubicBezTo>
                        <a:pt x="461390" y="309070"/>
                        <a:pt x="462497" y="301316"/>
                        <a:pt x="465267" y="295223"/>
                      </a:cubicBezTo>
                      <a:cubicBezTo>
                        <a:pt x="473021" y="277498"/>
                        <a:pt x="481330" y="258112"/>
                        <a:pt x="489084" y="240388"/>
                      </a:cubicBezTo>
                      <a:cubicBezTo>
                        <a:pt x="491300" y="241496"/>
                        <a:pt x="492961" y="243157"/>
                        <a:pt x="494623" y="244819"/>
                      </a:cubicBezTo>
                      <a:cubicBezTo>
                        <a:pt x="485207" y="265867"/>
                        <a:pt x="473575" y="286915"/>
                        <a:pt x="466375" y="309070"/>
                      </a:cubicBezTo>
                      <a:cubicBezTo>
                        <a:pt x="469698" y="309070"/>
                        <a:pt x="469698" y="304639"/>
                        <a:pt x="470806" y="302423"/>
                      </a:cubicBezTo>
                      <a:cubicBezTo>
                        <a:pt x="478006" y="284145"/>
                        <a:pt x="487976" y="264205"/>
                        <a:pt x="496285" y="246481"/>
                      </a:cubicBezTo>
                      <a:cubicBezTo>
                        <a:pt x="498500" y="247588"/>
                        <a:pt x="500162" y="249804"/>
                        <a:pt x="501824" y="250912"/>
                      </a:cubicBezTo>
                      <a:cubicBezTo>
                        <a:pt x="493515" y="269190"/>
                        <a:pt x="484099" y="286915"/>
                        <a:pt x="476345" y="306301"/>
                      </a:cubicBezTo>
                      <a:cubicBezTo>
                        <a:pt x="480222" y="306301"/>
                        <a:pt x="482991" y="297438"/>
                        <a:pt x="485207" y="291900"/>
                      </a:cubicBezTo>
                      <a:cubicBezTo>
                        <a:pt x="491300" y="279160"/>
                        <a:pt x="497946" y="264759"/>
                        <a:pt x="503485" y="253127"/>
                      </a:cubicBezTo>
                      <a:cubicBezTo>
                        <a:pt x="505701" y="254235"/>
                        <a:pt x="507362" y="255897"/>
                        <a:pt x="509024" y="257558"/>
                      </a:cubicBezTo>
                      <a:cubicBezTo>
                        <a:pt x="502377" y="271406"/>
                        <a:pt x="495177" y="285253"/>
                        <a:pt x="489084" y="299654"/>
                      </a:cubicBezTo>
                      <a:cubicBezTo>
                        <a:pt x="492961" y="298546"/>
                        <a:pt x="494623" y="294115"/>
                        <a:pt x="495731" y="290792"/>
                      </a:cubicBezTo>
                      <a:cubicBezTo>
                        <a:pt x="500716" y="280822"/>
                        <a:pt x="505701" y="269190"/>
                        <a:pt x="510686" y="258666"/>
                      </a:cubicBezTo>
                      <a:cubicBezTo>
                        <a:pt x="512901" y="259220"/>
                        <a:pt x="514009" y="261436"/>
                        <a:pt x="516225" y="262543"/>
                      </a:cubicBezTo>
                      <a:cubicBezTo>
                        <a:pt x="511240" y="273067"/>
                        <a:pt x="506255" y="283591"/>
                        <a:pt x="501270" y="294115"/>
                      </a:cubicBezTo>
                      <a:cubicBezTo>
                        <a:pt x="506809" y="293007"/>
                        <a:pt x="507916" y="285807"/>
                        <a:pt x="510132" y="280822"/>
                      </a:cubicBezTo>
                      <a:cubicBezTo>
                        <a:pt x="512901" y="275283"/>
                        <a:pt x="516225" y="269744"/>
                        <a:pt x="517886" y="264759"/>
                      </a:cubicBezTo>
                      <a:cubicBezTo>
                        <a:pt x="519548" y="264759"/>
                        <a:pt x="519548" y="265867"/>
                        <a:pt x="521210" y="266421"/>
                      </a:cubicBezTo>
                      <a:cubicBezTo>
                        <a:pt x="526749" y="265867"/>
                        <a:pt x="521210" y="263097"/>
                        <a:pt x="522317" y="260882"/>
                      </a:cubicBezTo>
                      <a:close/>
                      <a:moveTo>
                        <a:pt x="238726" y="18278"/>
                      </a:moveTo>
                      <a:cubicBezTo>
                        <a:pt x="229864" y="15509"/>
                        <a:pt x="219340" y="13847"/>
                        <a:pt x="211586" y="9970"/>
                      </a:cubicBezTo>
                      <a:cubicBezTo>
                        <a:pt x="202723" y="9970"/>
                        <a:pt x="189430" y="3877"/>
                        <a:pt x="181122" y="6647"/>
                      </a:cubicBezTo>
                      <a:cubicBezTo>
                        <a:pt x="193861" y="12186"/>
                        <a:pt x="207155" y="11632"/>
                        <a:pt x="218786" y="16617"/>
                      </a:cubicBezTo>
                      <a:cubicBezTo>
                        <a:pt x="224325" y="18832"/>
                        <a:pt x="229864" y="23817"/>
                        <a:pt x="234849" y="27141"/>
                      </a:cubicBezTo>
                      <a:cubicBezTo>
                        <a:pt x="240388" y="31018"/>
                        <a:pt x="246481" y="34341"/>
                        <a:pt x="251466" y="37664"/>
                      </a:cubicBezTo>
                      <a:cubicBezTo>
                        <a:pt x="243711" y="29910"/>
                        <a:pt x="233187" y="24371"/>
                        <a:pt x="224325" y="18278"/>
                      </a:cubicBezTo>
                      <a:cubicBezTo>
                        <a:pt x="230972" y="21048"/>
                        <a:pt x="239834" y="20494"/>
                        <a:pt x="247588" y="23817"/>
                      </a:cubicBezTo>
                      <a:cubicBezTo>
                        <a:pt x="250912" y="25479"/>
                        <a:pt x="254789" y="28802"/>
                        <a:pt x="258112" y="31018"/>
                      </a:cubicBezTo>
                      <a:cubicBezTo>
                        <a:pt x="269190" y="38772"/>
                        <a:pt x="280268" y="45973"/>
                        <a:pt x="291346" y="53173"/>
                      </a:cubicBezTo>
                      <a:cubicBezTo>
                        <a:pt x="337318" y="81976"/>
                        <a:pt x="377752" y="114101"/>
                        <a:pt x="426495" y="139580"/>
                      </a:cubicBezTo>
                      <a:cubicBezTo>
                        <a:pt x="414309" y="127948"/>
                        <a:pt x="399354" y="120194"/>
                        <a:pt x="384953" y="110778"/>
                      </a:cubicBezTo>
                      <a:cubicBezTo>
                        <a:pt x="341750" y="82529"/>
                        <a:pt x="300762" y="51512"/>
                        <a:pt x="255343" y="26033"/>
                      </a:cubicBezTo>
                      <a:cubicBezTo>
                        <a:pt x="257005" y="26033"/>
                        <a:pt x="258112" y="25479"/>
                        <a:pt x="258112" y="23817"/>
                      </a:cubicBezTo>
                      <a:cubicBezTo>
                        <a:pt x="249250" y="22156"/>
                        <a:pt x="240388" y="18278"/>
                        <a:pt x="235957" y="14401"/>
                      </a:cubicBezTo>
                      <a:cubicBezTo>
                        <a:pt x="236511" y="16063"/>
                        <a:pt x="239280" y="17724"/>
                        <a:pt x="238726" y="18278"/>
                      </a:cubicBezTo>
                      <a:close/>
                      <a:moveTo>
                        <a:pt x="120748" y="48742"/>
                      </a:moveTo>
                      <a:cubicBezTo>
                        <a:pt x="119086" y="52619"/>
                        <a:pt x="116317" y="56497"/>
                        <a:pt x="116317" y="60374"/>
                      </a:cubicBezTo>
                      <a:cubicBezTo>
                        <a:pt x="124625" y="47081"/>
                        <a:pt x="131272" y="31018"/>
                        <a:pt x="139580" y="16617"/>
                      </a:cubicBezTo>
                      <a:cubicBezTo>
                        <a:pt x="139580" y="16063"/>
                        <a:pt x="139580" y="15509"/>
                        <a:pt x="138472" y="15509"/>
                      </a:cubicBezTo>
                      <a:cubicBezTo>
                        <a:pt x="132379" y="25479"/>
                        <a:pt x="126287" y="37664"/>
                        <a:pt x="120748" y="48742"/>
                      </a:cubicBezTo>
                      <a:close/>
                      <a:moveTo>
                        <a:pt x="237065" y="71452"/>
                      </a:moveTo>
                      <a:cubicBezTo>
                        <a:pt x="237065" y="73113"/>
                        <a:pt x="237618" y="73667"/>
                        <a:pt x="237065" y="75329"/>
                      </a:cubicBezTo>
                      <a:cubicBezTo>
                        <a:pt x="238726" y="75883"/>
                        <a:pt x="238726" y="74775"/>
                        <a:pt x="239834" y="75329"/>
                      </a:cubicBezTo>
                      <a:cubicBezTo>
                        <a:pt x="239834" y="76991"/>
                        <a:pt x="241496" y="79206"/>
                        <a:pt x="240388" y="80314"/>
                      </a:cubicBezTo>
                      <a:cubicBezTo>
                        <a:pt x="232633" y="77544"/>
                        <a:pt x="225433" y="70344"/>
                        <a:pt x="217125" y="75883"/>
                      </a:cubicBezTo>
                      <a:cubicBezTo>
                        <a:pt x="217678" y="78098"/>
                        <a:pt x="216017" y="79206"/>
                        <a:pt x="216571" y="80314"/>
                      </a:cubicBezTo>
                      <a:cubicBezTo>
                        <a:pt x="218232" y="81422"/>
                        <a:pt x="218786" y="79760"/>
                        <a:pt x="221002" y="80314"/>
                      </a:cubicBezTo>
                      <a:cubicBezTo>
                        <a:pt x="229864" y="84745"/>
                        <a:pt x="242603" y="85853"/>
                        <a:pt x="248142" y="93053"/>
                      </a:cubicBezTo>
                      <a:cubicBezTo>
                        <a:pt x="247588" y="94715"/>
                        <a:pt x="245927" y="94161"/>
                        <a:pt x="245373" y="96377"/>
                      </a:cubicBezTo>
                      <a:cubicBezTo>
                        <a:pt x="249250" y="103023"/>
                        <a:pt x="254235" y="94715"/>
                        <a:pt x="259774" y="95269"/>
                      </a:cubicBezTo>
                      <a:cubicBezTo>
                        <a:pt x="260328" y="92499"/>
                        <a:pt x="258666" y="91392"/>
                        <a:pt x="256451" y="91946"/>
                      </a:cubicBezTo>
                      <a:cubicBezTo>
                        <a:pt x="252573" y="86407"/>
                        <a:pt x="244819" y="83637"/>
                        <a:pt x="244819" y="74775"/>
                      </a:cubicBezTo>
                      <a:cubicBezTo>
                        <a:pt x="244819" y="73667"/>
                        <a:pt x="246481" y="74221"/>
                        <a:pt x="245927" y="72559"/>
                      </a:cubicBezTo>
                      <a:cubicBezTo>
                        <a:pt x="244265" y="68682"/>
                        <a:pt x="239834" y="69790"/>
                        <a:pt x="237065" y="71452"/>
                      </a:cubicBezTo>
                      <a:close/>
                      <a:moveTo>
                        <a:pt x="190538" y="89176"/>
                      </a:moveTo>
                      <a:cubicBezTo>
                        <a:pt x="192200" y="89176"/>
                        <a:pt x="193861" y="89176"/>
                        <a:pt x="194969" y="89176"/>
                      </a:cubicBezTo>
                      <a:cubicBezTo>
                        <a:pt x="200508" y="95823"/>
                        <a:pt x="208816" y="100254"/>
                        <a:pt x="213801" y="106901"/>
                      </a:cubicBezTo>
                      <a:cubicBezTo>
                        <a:pt x="212693" y="106901"/>
                        <a:pt x="212693" y="107454"/>
                        <a:pt x="212693" y="108562"/>
                      </a:cubicBezTo>
                      <a:cubicBezTo>
                        <a:pt x="214909" y="109116"/>
                        <a:pt x="215463" y="108008"/>
                        <a:pt x="217125" y="108008"/>
                      </a:cubicBezTo>
                      <a:cubicBezTo>
                        <a:pt x="218232" y="109116"/>
                        <a:pt x="219340" y="110224"/>
                        <a:pt x="221002" y="110778"/>
                      </a:cubicBezTo>
                      <a:cubicBezTo>
                        <a:pt x="222663" y="109670"/>
                        <a:pt x="218786" y="108008"/>
                        <a:pt x="220448" y="107454"/>
                      </a:cubicBezTo>
                      <a:cubicBezTo>
                        <a:pt x="227648" y="105793"/>
                        <a:pt x="244819" y="98038"/>
                        <a:pt x="229310" y="93053"/>
                      </a:cubicBezTo>
                      <a:cubicBezTo>
                        <a:pt x="228756" y="94715"/>
                        <a:pt x="227648" y="95823"/>
                        <a:pt x="227095" y="97484"/>
                      </a:cubicBezTo>
                      <a:cubicBezTo>
                        <a:pt x="227095" y="98592"/>
                        <a:pt x="229310" y="97484"/>
                        <a:pt x="229310" y="98592"/>
                      </a:cubicBezTo>
                      <a:cubicBezTo>
                        <a:pt x="227648" y="100254"/>
                        <a:pt x="224879" y="100254"/>
                        <a:pt x="222663" y="101362"/>
                      </a:cubicBezTo>
                      <a:cubicBezTo>
                        <a:pt x="217125" y="95823"/>
                        <a:pt x="210478" y="90838"/>
                        <a:pt x="203831" y="85853"/>
                      </a:cubicBezTo>
                      <a:cubicBezTo>
                        <a:pt x="204939" y="85299"/>
                        <a:pt x="206601" y="85299"/>
                        <a:pt x="206601" y="82529"/>
                      </a:cubicBezTo>
                      <a:cubicBezTo>
                        <a:pt x="199954" y="83083"/>
                        <a:pt x="191092" y="83083"/>
                        <a:pt x="190538" y="89176"/>
                      </a:cubicBezTo>
                      <a:close/>
                      <a:moveTo>
                        <a:pt x="100808" y="118532"/>
                      </a:moveTo>
                      <a:cubicBezTo>
                        <a:pt x="113547" y="116871"/>
                        <a:pt x="116871" y="129056"/>
                        <a:pt x="126841" y="132933"/>
                      </a:cubicBezTo>
                      <a:cubicBezTo>
                        <a:pt x="126841" y="134041"/>
                        <a:pt x="126841" y="134595"/>
                        <a:pt x="127394" y="135149"/>
                      </a:cubicBezTo>
                      <a:cubicBezTo>
                        <a:pt x="128502" y="135149"/>
                        <a:pt x="129610" y="135703"/>
                        <a:pt x="130164" y="136257"/>
                      </a:cubicBezTo>
                      <a:cubicBezTo>
                        <a:pt x="128502" y="136811"/>
                        <a:pt x="126841" y="136257"/>
                        <a:pt x="126841" y="138472"/>
                      </a:cubicBezTo>
                      <a:cubicBezTo>
                        <a:pt x="131826" y="140134"/>
                        <a:pt x="136811" y="135149"/>
                        <a:pt x="140688" y="139580"/>
                      </a:cubicBezTo>
                      <a:cubicBezTo>
                        <a:pt x="140134" y="136811"/>
                        <a:pt x="141242" y="137365"/>
                        <a:pt x="140688" y="133487"/>
                      </a:cubicBezTo>
                      <a:cubicBezTo>
                        <a:pt x="135703" y="132379"/>
                        <a:pt x="134595" y="129056"/>
                        <a:pt x="132379" y="125733"/>
                      </a:cubicBezTo>
                      <a:cubicBezTo>
                        <a:pt x="136811" y="124625"/>
                        <a:pt x="141242" y="123517"/>
                        <a:pt x="144565" y="120748"/>
                      </a:cubicBezTo>
                      <a:cubicBezTo>
                        <a:pt x="146227" y="122409"/>
                        <a:pt x="149550" y="123517"/>
                        <a:pt x="150658" y="125733"/>
                      </a:cubicBezTo>
                      <a:cubicBezTo>
                        <a:pt x="148996" y="125733"/>
                        <a:pt x="148442" y="127394"/>
                        <a:pt x="148442" y="129610"/>
                      </a:cubicBezTo>
                      <a:cubicBezTo>
                        <a:pt x="153981" y="132379"/>
                        <a:pt x="161182" y="129056"/>
                        <a:pt x="163951" y="125733"/>
                      </a:cubicBezTo>
                      <a:cubicBezTo>
                        <a:pt x="163951" y="124071"/>
                        <a:pt x="161182" y="125179"/>
                        <a:pt x="162290" y="122963"/>
                      </a:cubicBezTo>
                      <a:cubicBezTo>
                        <a:pt x="161182" y="122963"/>
                        <a:pt x="159520" y="122963"/>
                        <a:pt x="158412" y="122409"/>
                      </a:cubicBezTo>
                      <a:cubicBezTo>
                        <a:pt x="152319" y="116871"/>
                        <a:pt x="146781" y="111332"/>
                        <a:pt x="140134" y="106901"/>
                      </a:cubicBezTo>
                      <a:cubicBezTo>
                        <a:pt x="140688" y="106347"/>
                        <a:pt x="140688" y="105793"/>
                        <a:pt x="140134" y="105239"/>
                      </a:cubicBezTo>
                      <a:cubicBezTo>
                        <a:pt x="136811" y="104131"/>
                        <a:pt x="134595" y="108008"/>
                        <a:pt x="132379" y="106347"/>
                      </a:cubicBezTo>
                      <a:cubicBezTo>
                        <a:pt x="133487" y="103023"/>
                        <a:pt x="135149" y="99146"/>
                        <a:pt x="136811" y="95269"/>
                      </a:cubicBezTo>
                      <a:cubicBezTo>
                        <a:pt x="138472" y="91946"/>
                        <a:pt x="141242" y="88068"/>
                        <a:pt x="140688" y="85299"/>
                      </a:cubicBezTo>
                      <a:cubicBezTo>
                        <a:pt x="137365" y="93053"/>
                        <a:pt x="132933" y="99146"/>
                        <a:pt x="130164" y="107454"/>
                      </a:cubicBezTo>
                      <a:cubicBezTo>
                        <a:pt x="129056" y="108008"/>
                        <a:pt x="127394" y="108008"/>
                        <a:pt x="126841" y="109116"/>
                      </a:cubicBezTo>
                      <a:cubicBezTo>
                        <a:pt x="127394" y="110778"/>
                        <a:pt x="128502" y="111332"/>
                        <a:pt x="129610" y="112993"/>
                      </a:cubicBezTo>
                      <a:cubicBezTo>
                        <a:pt x="132379" y="111332"/>
                        <a:pt x="134595" y="113547"/>
                        <a:pt x="136257" y="115209"/>
                      </a:cubicBezTo>
                      <a:cubicBezTo>
                        <a:pt x="132933" y="115763"/>
                        <a:pt x="130164" y="117978"/>
                        <a:pt x="126287" y="117978"/>
                      </a:cubicBezTo>
                      <a:cubicBezTo>
                        <a:pt x="118532" y="107454"/>
                        <a:pt x="108008" y="112439"/>
                        <a:pt x="100808" y="118532"/>
                      </a:cubicBezTo>
                      <a:close/>
                      <a:moveTo>
                        <a:pt x="122963" y="111886"/>
                      </a:moveTo>
                      <a:cubicBezTo>
                        <a:pt x="127394" y="100808"/>
                        <a:pt x="132379" y="90838"/>
                        <a:pt x="137365" y="79760"/>
                      </a:cubicBezTo>
                      <a:cubicBezTo>
                        <a:pt x="130718" y="88622"/>
                        <a:pt x="124625" y="101916"/>
                        <a:pt x="121302" y="112439"/>
                      </a:cubicBezTo>
                      <a:cubicBezTo>
                        <a:pt x="121856" y="112993"/>
                        <a:pt x="121856" y="111886"/>
                        <a:pt x="122963" y="111886"/>
                      </a:cubicBezTo>
                      <a:close/>
                      <a:moveTo>
                        <a:pt x="73667" y="117425"/>
                      </a:moveTo>
                      <a:cubicBezTo>
                        <a:pt x="78652" y="111886"/>
                        <a:pt x="81422" y="104131"/>
                        <a:pt x="85299" y="97484"/>
                      </a:cubicBezTo>
                      <a:cubicBezTo>
                        <a:pt x="89176" y="90838"/>
                        <a:pt x="93607" y="84745"/>
                        <a:pt x="96931" y="78652"/>
                      </a:cubicBezTo>
                      <a:cubicBezTo>
                        <a:pt x="88622" y="90838"/>
                        <a:pt x="79206" y="103577"/>
                        <a:pt x="73667" y="117425"/>
                      </a:cubicBezTo>
                      <a:close/>
                      <a:moveTo>
                        <a:pt x="199954" y="104131"/>
                      </a:moveTo>
                      <a:cubicBezTo>
                        <a:pt x="199400" y="101916"/>
                        <a:pt x="194415" y="96931"/>
                        <a:pt x="190538" y="94715"/>
                      </a:cubicBezTo>
                      <a:cubicBezTo>
                        <a:pt x="177245" y="86407"/>
                        <a:pt x="153981" y="86961"/>
                        <a:pt x="152873" y="101916"/>
                      </a:cubicBezTo>
                      <a:cubicBezTo>
                        <a:pt x="156751" y="109670"/>
                        <a:pt x="166167" y="119640"/>
                        <a:pt x="178906" y="119086"/>
                      </a:cubicBezTo>
                      <a:cubicBezTo>
                        <a:pt x="181122" y="119086"/>
                        <a:pt x="183337" y="117425"/>
                        <a:pt x="185553" y="117425"/>
                      </a:cubicBezTo>
                      <a:cubicBezTo>
                        <a:pt x="187215" y="117425"/>
                        <a:pt x="188876" y="117978"/>
                        <a:pt x="189984" y="117978"/>
                      </a:cubicBezTo>
                      <a:cubicBezTo>
                        <a:pt x="194415" y="117425"/>
                        <a:pt x="197185" y="114101"/>
                        <a:pt x="199400" y="111886"/>
                      </a:cubicBezTo>
                      <a:cubicBezTo>
                        <a:pt x="199400" y="109116"/>
                        <a:pt x="200508" y="106347"/>
                        <a:pt x="199954" y="104131"/>
                      </a:cubicBezTo>
                      <a:close/>
                      <a:moveTo>
                        <a:pt x="277498" y="96931"/>
                      </a:moveTo>
                      <a:cubicBezTo>
                        <a:pt x="269190" y="97484"/>
                        <a:pt x="263097" y="101362"/>
                        <a:pt x="256451" y="103577"/>
                      </a:cubicBezTo>
                      <a:cubicBezTo>
                        <a:pt x="257005" y="105793"/>
                        <a:pt x="258112" y="105239"/>
                        <a:pt x="256451" y="107454"/>
                      </a:cubicBezTo>
                      <a:cubicBezTo>
                        <a:pt x="257558" y="108562"/>
                        <a:pt x="259774" y="107454"/>
                        <a:pt x="261436" y="107454"/>
                      </a:cubicBezTo>
                      <a:cubicBezTo>
                        <a:pt x="267528" y="112439"/>
                        <a:pt x="274729" y="117425"/>
                        <a:pt x="280268" y="123517"/>
                      </a:cubicBezTo>
                      <a:cubicBezTo>
                        <a:pt x="279714" y="124625"/>
                        <a:pt x="276945" y="123517"/>
                        <a:pt x="276945" y="125733"/>
                      </a:cubicBezTo>
                      <a:cubicBezTo>
                        <a:pt x="285253" y="130164"/>
                        <a:pt x="293561" y="121856"/>
                        <a:pt x="299100" y="117978"/>
                      </a:cubicBezTo>
                      <a:cubicBezTo>
                        <a:pt x="297992" y="114655"/>
                        <a:pt x="298546" y="108562"/>
                        <a:pt x="293561" y="110224"/>
                      </a:cubicBezTo>
                      <a:cubicBezTo>
                        <a:pt x="293561" y="111332"/>
                        <a:pt x="293561" y="112439"/>
                        <a:pt x="293561" y="113547"/>
                      </a:cubicBezTo>
                      <a:cubicBezTo>
                        <a:pt x="290792" y="114101"/>
                        <a:pt x="288576" y="116317"/>
                        <a:pt x="285807" y="117425"/>
                      </a:cubicBezTo>
                      <a:cubicBezTo>
                        <a:pt x="284145" y="116317"/>
                        <a:pt x="283037" y="115209"/>
                        <a:pt x="281930" y="113547"/>
                      </a:cubicBezTo>
                      <a:cubicBezTo>
                        <a:pt x="283591" y="112993"/>
                        <a:pt x="284699" y="111886"/>
                        <a:pt x="286361" y="111332"/>
                      </a:cubicBezTo>
                      <a:cubicBezTo>
                        <a:pt x="288022" y="111886"/>
                        <a:pt x="288022" y="113547"/>
                        <a:pt x="290238" y="113547"/>
                      </a:cubicBezTo>
                      <a:cubicBezTo>
                        <a:pt x="292453" y="110224"/>
                        <a:pt x="288576" y="108562"/>
                        <a:pt x="286915" y="106901"/>
                      </a:cubicBezTo>
                      <a:cubicBezTo>
                        <a:pt x="284145" y="108562"/>
                        <a:pt x="281376" y="109670"/>
                        <a:pt x="278052" y="110224"/>
                      </a:cubicBezTo>
                      <a:cubicBezTo>
                        <a:pt x="276391" y="108008"/>
                        <a:pt x="273621" y="106901"/>
                        <a:pt x="272513" y="104685"/>
                      </a:cubicBezTo>
                      <a:cubicBezTo>
                        <a:pt x="274729" y="104685"/>
                        <a:pt x="274729" y="102469"/>
                        <a:pt x="275837" y="101362"/>
                      </a:cubicBezTo>
                      <a:cubicBezTo>
                        <a:pt x="278052" y="101362"/>
                        <a:pt x="279160" y="103577"/>
                        <a:pt x="280268" y="102469"/>
                      </a:cubicBezTo>
                      <a:cubicBezTo>
                        <a:pt x="280822" y="100808"/>
                        <a:pt x="278052" y="98592"/>
                        <a:pt x="277498" y="96931"/>
                      </a:cubicBezTo>
                      <a:close/>
                      <a:moveTo>
                        <a:pt x="104685" y="110778"/>
                      </a:moveTo>
                      <a:cubicBezTo>
                        <a:pt x="111886" y="111332"/>
                        <a:pt x="115763" y="106901"/>
                        <a:pt x="121302" y="104685"/>
                      </a:cubicBezTo>
                      <a:cubicBezTo>
                        <a:pt x="119640" y="104131"/>
                        <a:pt x="117424" y="103023"/>
                        <a:pt x="117978" y="101916"/>
                      </a:cubicBezTo>
                      <a:cubicBezTo>
                        <a:pt x="116317" y="108008"/>
                        <a:pt x="106347" y="104685"/>
                        <a:pt x="104685" y="110778"/>
                      </a:cubicBezTo>
                      <a:close/>
                      <a:moveTo>
                        <a:pt x="229864" y="117978"/>
                      </a:moveTo>
                      <a:cubicBezTo>
                        <a:pt x="230972" y="118532"/>
                        <a:pt x="234295" y="119086"/>
                        <a:pt x="235403" y="118532"/>
                      </a:cubicBezTo>
                      <a:cubicBezTo>
                        <a:pt x="239280" y="124625"/>
                        <a:pt x="247035" y="126841"/>
                        <a:pt x="249250" y="133487"/>
                      </a:cubicBezTo>
                      <a:cubicBezTo>
                        <a:pt x="252020" y="133487"/>
                        <a:pt x="253127" y="134595"/>
                        <a:pt x="254235" y="135149"/>
                      </a:cubicBezTo>
                      <a:cubicBezTo>
                        <a:pt x="258112" y="131826"/>
                        <a:pt x="270852" y="132379"/>
                        <a:pt x="271960" y="126841"/>
                      </a:cubicBezTo>
                      <a:cubicBezTo>
                        <a:pt x="272513" y="124625"/>
                        <a:pt x="270298" y="120748"/>
                        <a:pt x="266975" y="121302"/>
                      </a:cubicBezTo>
                      <a:cubicBezTo>
                        <a:pt x="260882" y="138472"/>
                        <a:pt x="249250" y="119086"/>
                        <a:pt x="242050" y="115763"/>
                      </a:cubicBezTo>
                      <a:cubicBezTo>
                        <a:pt x="243157" y="115209"/>
                        <a:pt x="242050" y="114655"/>
                        <a:pt x="242050" y="113547"/>
                      </a:cubicBezTo>
                      <a:cubicBezTo>
                        <a:pt x="237065" y="112439"/>
                        <a:pt x="232633" y="114655"/>
                        <a:pt x="229864" y="117978"/>
                      </a:cubicBezTo>
                      <a:close/>
                      <a:moveTo>
                        <a:pt x="167828" y="187215"/>
                      </a:moveTo>
                      <a:cubicBezTo>
                        <a:pt x="175029" y="184999"/>
                        <a:pt x="173921" y="165059"/>
                        <a:pt x="184999" y="164505"/>
                      </a:cubicBezTo>
                      <a:cubicBezTo>
                        <a:pt x="182783" y="171706"/>
                        <a:pt x="178352" y="180014"/>
                        <a:pt x="177798" y="187215"/>
                      </a:cubicBezTo>
                      <a:cubicBezTo>
                        <a:pt x="184999" y="176691"/>
                        <a:pt x="187768" y="161182"/>
                        <a:pt x="193307" y="148996"/>
                      </a:cubicBezTo>
                      <a:cubicBezTo>
                        <a:pt x="194969" y="150658"/>
                        <a:pt x="197738" y="151212"/>
                        <a:pt x="198846" y="153427"/>
                      </a:cubicBezTo>
                      <a:cubicBezTo>
                        <a:pt x="194415" y="163951"/>
                        <a:pt x="189984" y="175029"/>
                        <a:pt x="186107" y="186107"/>
                      </a:cubicBezTo>
                      <a:cubicBezTo>
                        <a:pt x="190538" y="183891"/>
                        <a:pt x="191646" y="177798"/>
                        <a:pt x="193861" y="172813"/>
                      </a:cubicBezTo>
                      <a:cubicBezTo>
                        <a:pt x="195523" y="167828"/>
                        <a:pt x="197738" y="162290"/>
                        <a:pt x="199400" y="157304"/>
                      </a:cubicBezTo>
                      <a:cubicBezTo>
                        <a:pt x="203831" y="155643"/>
                        <a:pt x="212140" y="156197"/>
                        <a:pt x="212693" y="152873"/>
                      </a:cubicBezTo>
                      <a:cubicBezTo>
                        <a:pt x="213247" y="148442"/>
                        <a:pt x="204385" y="150658"/>
                        <a:pt x="203831" y="145119"/>
                      </a:cubicBezTo>
                      <a:cubicBezTo>
                        <a:pt x="204385" y="143457"/>
                        <a:pt x="204939" y="141796"/>
                        <a:pt x="205493" y="139580"/>
                      </a:cubicBezTo>
                      <a:cubicBezTo>
                        <a:pt x="203277" y="140134"/>
                        <a:pt x="203831" y="143457"/>
                        <a:pt x="202170" y="144565"/>
                      </a:cubicBezTo>
                      <a:cubicBezTo>
                        <a:pt x="199954" y="142903"/>
                        <a:pt x="197185" y="141796"/>
                        <a:pt x="196631" y="139580"/>
                      </a:cubicBezTo>
                      <a:cubicBezTo>
                        <a:pt x="198292" y="137365"/>
                        <a:pt x="198292" y="132933"/>
                        <a:pt x="200508" y="130718"/>
                      </a:cubicBezTo>
                      <a:cubicBezTo>
                        <a:pt x="206047" y="135149"/>
                        <a:pt x="211586" y="139580"/>
                        <a:pt x="217125" y="144011"/>
                      </a:cubicBezTo>
                      <a:cubicBezTo>
                        <a:pt x="216017" y="144011"/>
                        <a:pt x="214909" y="144011"/>
                        <a:pt x="214909" y="145119"/>
                      </a:cubicBezTo>
                      <a:cubicBezTo>
                        <a:pt x="221556" y="151766"/>
                        <a:pt x="243157" y="145673"/>
                        <a:pt x="240942" y="135703"/>
                      </a:cubicBezTo>
                      <a:cubicBezTo>
                        <a:pt x="239834" y="131826"/>
                        <a:pt x="233741" y="130164"/>
                        <a:pt x="228756" y="128502"/>
                      </a:cubicBezTo>
                      <a:cubicBezTo>
                        <a:pt x="229310" y="126287"/>
                        <a:pt x="228202" y="125179"/>
                        <a:pt x="227648" y="123517"/>
                      </a:cubicBezTo>
                      <a:cubicBezTo>
                        <a:pt x="221556" y="119086"/>
                        <a:pt x="215463" y="122409"/>
                        <a:pt x="208816" y="124625"/>
                      </a:cubicBezTo>
                      <a:cubicBezTo>
                        <a:pt x="204385" y="125733"/>
                        <a:pt x="198846" y="125179"/>
                        <a:pt x="196631" y="129056"/>
                      </a:cubicBezTo>
                      <a:cubicBezTo>
                        <a:pt x="196631" y="130718"/>
                        <a:pt x="198846" y="130164"/>
                        <a:pt x="199400" y="131272"/>
                      </a:cubicBezTo>
                      <a:cubicBezTo>
                        <a:pt x="197738" y="132933"/>
                        <a:pt x="197185" y="136257"/>
                        <a:pt x="195523" y="138472"/>
                      </a:cubicBezTo>
                      <a:cubicBezTo>
                        <a:pt x="193307" y="137918"/>
                        <a:pt x="192200" y="136257"/>
                        <a:pt x="191092" y="134595"/>
                      </a:cubicBezTo>
                      <a:cubicBezTo>
                        <a:pt x="192200" y="131826"/>
                        <a:pt x="193307" y="128502"/>
                        <a:pt x="194415" y="125179"/>
                      </a:cubicBezTo>
                      <a:cubicBezTo>
                        <a:pt x="191092" y="130164"/>
                        <a:pt x="188876" y="138472"/>
                        <a:pt x="180568" y="135703"/>
                      </a:cubicBezTo>
                      <a:cubicBezTo>
                        <a:pt x="180568" y="134595"/>
                        <a:pt x="182230" y="133487"/>
                        <a:pt x="180568" y="132933"/>
                      </a:cubicBezTo>
                      <a:cubicBezTo>
                        <a:pt x="177798" y="137365"/>
                        <a:pt x="177245" y="142350"/>
                        <a:pt x="174475" y="146781"/>
                      </a:cubicBezTo>
                      <a:cubicBezTo>
                        <a:pt x="173367" y="145119"/>
                        <a:pt x="172260" y="144011"/>
                        <a:pt x="171706" y="142350"/>
                      </a:cubicBezTo>
                      <a:cubicBezTo>
                        <a:pt x="158966" y="139026"/>
                        <a:pt x="150104" y="145673"/>
                        <a:pt x="140688" y="148996"/>
                      </a:cubicBezTo>
                      <a:cubicBezTo>
                        <a:pt x="140688" y="150658"/>
                        <a:pt x="139580" y="150658"/>
                        <a:pt x="139580" y="152319"/>
                      </a:cubicBezTo>
                      <a:cubicBezTo>
                        <a:pt x="141796" y="152873"/>
                        <a:pt x="142903" y="151212"/>
                        <a:pt x="145119" y="151766"/>
                      </a:cubicBezTo>
                      <a:cubicBezTo>
                        <a:pt x="151766" y="157304"/>
                        <a:pt x="158412" y="162290"/>
                        <a:pt x="165613" y="167275"/>
                      </a:cubicBezTo>
                      <a:cubicBezTo>
                        <a:pt x="163951" y="168936"/>
                        <a:pt x="166167" y="169490"/>
                        <a:pt x="166167" y="171152"/>
                      </a:cubicBezTo>
                      <a:cubicBezTo>
                        <a:pt x="164505" y="173921"/>
                        <a:pt x="164505" y="177798"/>
                        <a:pt x="162843" y="181122"/>
                      </a:cubicBezTo>
                      <a:cubicBezTo>
                        <a:pt x="161736" y="184445"/>
                        <a:pt x="158966" y="187215"/>
                        <a:pt x="160074" y="189430"/>
                      </a:cubicBezTo>
                      <a:cubicBezTo>
                        <a:pt x="163951" y="183891"/>
                        <a:pt x="165059" y="175583"/>
                        <a:pt x="168382" y="170044"/>
                      </a:cubicBezTo>
                      <a:cubicBezTo>
                        <a:pt x="170598" y="170598"/>
                        <a:pt x="173367" y="168382"/>
                        <a:pt x="175583" y="170044"/>
                      </a:cubicBezTo>
                      <a:cubicBezTo>
                        <a:pt x="172260" y="175029"/>
                        <a:pt x="170598" y="181676"/>
                        <a:pt x="167828" y="187215"/>
                      </a:cubicBezTo>
                      <a:close/>
                      <a:moveTo>
                        <a:pt x="218786" y="191646"/>
                      </a:moveTo>
                      <a:cubicBezTo>
                        <a:pt x="223771" y="188876"/>
                        <a:pt x="225433" y="181676"/>
                        <a:pt x="228202" y="175583"/>
                      </a:cubicBezTo>
                      <a:cubicBezTo>
                        <a:pt x="230972" y="169490"/>
                        <a:pt x="233187" y="162843"/>
                        <a:pt x="235403" y="156751"/>
                      </a:cubicBezTo>
                      <a:cubicBezTo>
                        <a:pt x="235403" y="156197"/>
                        <a:pt x="235403" y="155643"/>
                        <a:pt x="234849" y="155643"/>
                      </a:cubicBezTo>
                      <a:cubicBezTo>
                        <a:pt x="229310" y="167275"/>
                        <a:pt x="224325" y="180014"/>
                        <a:pt x="218786" y="191646"/>
                      </a:cubicBezTo>
                      <a:close/>
                      <a:moveTo>
                        <a:pt x="196631" y="202169"/>
                      </a:moveTo>
                      <a:cubicBezTo>
                        <a:pt x="202723" y="187215"/>
                        <a:pt x="208262" y="171706"/>
                        <a:pt x="214355" y="157304"/>
                      </a:cubicBezTo>
                      <a:cubicBezTo>
                        <a:pt x="214355" y="156751"/>
                        <a:pt x="213801" y="156751"/>
                        <a:pt x="213247" y="156751"/>
                      </a:cubicBezTo>
                      <a:cubicBezTo>
                        <a:pt x="206047" y="170044"/>
                        <a:pt x="199400" y="185553"/>
                        <a:pt x="196631" y="202169"/>
                      </a:cubicBezTo>
                      <a:close/>
                      <a:moveTo>
                        <a:pt x="226541" y="187768"/>
                      </a:moveTo>
                      <a:cubicBezTo>
                        <a:pt x="230418" y="186107"/>
                        <a:pt x="231526" y="180014"/>
                        <a:pt x="233187" y="176137"/>
                      </a:cubicBezTo>
                      <a:cubicBezTo>
                        <a:pt x="234849" y="171706"/>
                        <a:pt x="237065" y="166721"/>
                        <a:pt x="238726" y="162290"/>
                      </a:cubicBezTo>
                      <a:cubicBezTo>
                        <a:pt x="238726" y="161736"/>
                        <a:pt x="238726" y="161182"/>
                        <a:pt x="238172" y="161182"/>
                      </a:cubicBezTo>
                      <a:cubicBezTo>
                        <a:pt x="233741" y="170044"/>
                        <a:pt x="229310" y="178352"/>
                        <a:pt x="226541" y="187768"/>
                      </a:cubicBezTo>
                      <a:close/>
                      <a:moveTo>
                        <a:pt x="201062" y="202723"/>
                      </a:moveTo>
                      <a:cubicBezTo>
                        <a:pt x="205493" y="198292"/>
                        <a:pt x="206601" y="191646"/>
                        <a:pt x="209370" y="185553"/>
                      </a:cubicBezTo>
                      <a:cubicBezTo>
                        <a:pt x="212140" y="179460"/>
                        <a:pt x="214909" y="173367"/>
                        <a:pt x="217125" y="167828"/>
                      </a:cubicBezTo>
                      <a:cubicBezTo>
                        <a:pt x="217125" y="167275"/>
                        <a:pt x="217125" y="166721"/>
                        <a:pt x="216571" y="166167"/>
                      </a:cubicBezTo>
                      <a:cubicBezTo>
                        <a:pt x="211032" y="177798"/>
                        <a:pt x="206047" y="190538"/>
                        <a:pt x="201062" y="202723"/>
                      </a:cubicBezTo>
                      <a:close/>
                      <a:moveTo>
                        <a:pt x="210478" y="198292"/>
                      </a:moveTo>
                      <a:cubicBezTo>
                        <a:pt x="214909" y="195523"/>
                        <a:pt x="215463" y="189430"/>
                        <a:pt x="217678" y="184445"/>
                      </a:cubicBezTo>
                      <a:cubicBezTo>
                        <a:pt x="219894" y="179460"/>
                        <a:pt x="222663" y="174475"/>
                        <a:pt x="223771" y="169490"/>
                      </a:cubicBezTo>
                      <a:cubicBezTo>
                        <a:pt x="223771" y="168936"/>
                        <a:pt x="223771" y="168382"/>
                        <a:pt x="223217" y="168382"/>
                      </a:cubicBezTo>
                      <a:cubicBezTo>
                        <a:pt x="219340" y="178352"/>
                        <a:pt x="214909" y="188322"/>
                        <a:pt x="210478" y="198292"/>
                      </a:cubicBezTo>
                      <a:close/>
                      <a:moveTo>
                        <a:pt x="98592" y="190538"/>
                      </a:moveTo>
                      <a:cubicBezTo>
                        <a:pt x="101916" y="182230"/>
                        <a:pt x="105239" y="173367"/>
                        <a:pt x="108562" y="164505"/>
                      </a:cubicBezTo>
                      <a:cubicBezTo>
                        <a:pt x="108008" y="164505"/>
                        <a:pt x="107454" y="164505"/>
                        <a:pt x="106901" y="164505"/>
                      </a:cubicBezTo>
                      <a:cubicBezTo>
                        <a:pt x="104685" y="172813"/>
                        <a:pt x="98592" y="182230"/>
                        <a:pt x="98592" y="190538"/>
                      </a:cubicBezTo>
                      <a:close/>
                      <a:moveTo>
                        <a:pt x="106901" y="194969"/>
                      </a:moveTo>
                      <a:cubicBezTo>
                        <a:pt x="111886" y="186107"/>
                        <a:pt x="115209" y="175583"/>
                        <a:pt x="119086" y="165613"/>
                      </a:cubicBezTo>
                      <a:cubicBezTo>
                        <a:pt x="119086" y="165059"/>
                        <a:pt x="118532" y="165059"/>
                        <a:pt x="117978" y="165059"/>
                      </a:cubicBezTo>
                      <a:cubicBezTo>
                        <a:pt x="114101" y="175029"/>
                        <a:pt x="108008" y="184445"/>
                        <a:pt x="106901" y="194969"/>
                      </a:cubicBezTo>
                      <a:close/>
                      <a:moveTo>
                        <a:pt x="103023" y="192200"/>
                      </a:moveTo>
                      <a:cubicBezTo>
                        <a:pt x="106901" y="184999"/>
                        <a:pt x="110224" y="175583"/>
                        <a:pt x="113547" y="167275"/>
                      </a:cubicBezTo>
                      <a:cubicBezTo>
                        <a:pt x="113547" y="166721"/>
                        <a:pt x="112993" y="166721"/>
                        <a:pt x="112439" y="166167"/>
                      </a:cubicBezTo>
                      <a:cubicBezTo>
                        <a:pt x="109116" y="174475"/>
                        <a:pt x="104131" y="183337"/>
                        <a:pt x="103023" y="192200"/>
                      </a:cubicBezTo>
                      <a:close/>
                      <a:moveTo>
                        <a:pt x="133487" y="214909"/>
                      </a:moveTo>
                      <a:cubicBezTo>
                        <a:pt x="136257" y="210478"/>
                        <a:pt x="140134" y="202169"/>
                        <a:pt x="139580" y="197184"/>
                      </a:cubicBezTo>
                      <a:cubicBezTo>
                        <a:pt x="136811" y="201616"/>
                        <a:pt x="132933" y="208262"/>
                        <a:pt x="133487" y="214909"/>
                      </a:cubicBezTo>
                      <a:close/>
                      <a:moveTo>
                        <a:pt x="135703" y="226541"/>
                      </a:moveTo>
                      <a:cubicBezTo>
                        <a:pt x="140134" y="225987"/>
                        <a:pt x="140134" y="220448"/>
                        <a:pt x="141242" y="217125"/>
                      </a:cubicBezTo>
                      <a:cubicBezTo>
                        <a:pt x="142350" y="213247"/>
                        <a:pt x="144011" y="208816"/>
                        <a:pt x="145119" y="204939"/>
                      </a:cubicBezTo>
                      <a:cubicBezTo>
                        <a:pt x="144565" y="204939"/>
                        <a:pt x="144565" y="204385"/>
                        <a:pt x="144011" y="204385"/>
                      </a:cubicBezTo>
                      <a:cubicBezTo>
                        <a:pt x="140134" y="211032"/>
                        <a:pt x="138472" y="219894"/>
                        <a:pt x="135703" y="226541"/>
                      </a:cubicBezTo>
                      <a:close/>
                      <a:moveTo>
                        <a:pt x="475237" y="243157"/>
                      </a:moveTo>
                      <a:cubicBezTo>
                        <a:pt x="476345" y="240388"/>
                        <a:pt x="478560" y="233741"/>
                        <a:pt x="478006" y="234849"/>
                      </a:cubicBezTo>
                      <a:cubicBezTo>
                        <a:pt x="469144" y="252573"/>
                        <a:pt x="459728" y="271960"/>
                        <a:pt x="452527" y="290792"/>
                      </a:cubicBezTo>
                      <a:cubicBezTo>
                        <a:pt x="450312" y="297438"/>
                        <a:pt x="446435" y="304085"/>
                        <a:pt x="446988" y="311840"/>
                      </a:cubicBezTo>
                      <a:cubicBezTo>
                        <a:pt x="454189" y="288022"/>
                        <a:pt x="465821" y="264205"/>
                        <a:pt x="475237" y="243157"/>
                      </a:cubicBezTo>
                      <a:close/>
                      <a:moveTo>
                        <a:pt x="126841" y="220448"/>
                      </a:moveTo>
                      <a:cubicBezTo>
                        <a:pt x="127948" y="217125"/>
                        <a:pt x="129610" y="214909"/>
                        <a:pt x="130718" y="211586"/>
                      </a:cubicBezTo>
                      <a:cubicBezTo>
                        <a:pt x="130164" y="211586"/>
                        <a:pt x="130164" y="211032"/>
                        <a:pt x="129056" y="211032"/>
                      </a:cubicBezTo>
                      <a:cubicBezTo>
                        <a:pt x="128502" y="213801"/>
                        <a:pt x="125733" y="217125"/>
                        <a:pt x="126841" y="220448"/>
                      </a:cubicBezTo>
                      <a:close/>
                      <a:moveTo>
                        <a:pt x="581030" y="254235"/>
                      </a:moveTo>
                      <a:cubicBezTo>
                        <a:pt x="582691" y="253127"/>
                        <a:pt x="584907" y="252573"/>
                        <a:pt x="584907" y="249250"/>
                      </a:cubicBezTo>
                      <a:cubicBezTo>
                        <a:pt x="584353" y="249250"/>
                        <a:pt x="584353" y="248696"/>
                        <a:pt x="583799" y="248696"/>
                      </a:cubicBezTo>
                      <a:cubicBezTo>
                        <a:pt x="582691" y="250358"/>
                        <a:pt x="580476" y="252573"/>
                        <a:pt x="581030" y="254235"/>
                      </a:cubicBezTo>
                      <a:close/>
                      <a:moveTo>
                        <a:pt x="449758" y="283591"/>
                      </a:moveTo>
                      <a:cubicBezTo>
                        <a:pt x="454189" y="270298"/>
                        <a:pt x="460836" y="256451"/>
                        <a:pt x="464713" y="244265"/>
                      </a:cubicBezTo>
                      <a:cubicBezTo>
                        <a:pt x="459174" y="256451"/>
                        <a:pt x="451974" y="269190"/>
                        <a:pt x="449758" y="283591"/>
                      </a:cubicBezTo>
                      <a:close/>
                      <a:moveTo>
                        <a:pt x="450312" y="315717"/>
                      </a:moveTo>
                      <a:cubicBezTo>
                        <a:pt x="454743" y="311840"/>
                        <a:pt x="455851" y="305193"/>
                        <a:pt x="458066" y="299654"/>
                      </a:cubicBezTo>
                      <a:cubicBezTo>
                        <a:pt x="465267" y="282483"/>
                        <a:pt x="473575" y="265313"/>
                        <a:pt x="479114" y="248696"/>
                      </a:cubicBezTo>
                      <a:cubicBezTo>
                        <a:pt x="469144" y="270298"/>
                        <a:pt x="458066" y="293007"/>
                        <a:pt x="450312" y="315717"/>
                      </a:cubicBezTo>
                      <a:close/>
                      <a:moveTo>
                        <a:pt x="296331" y="330118"/>
                      </a:moveTo>
                      <a:cubicBezTo>
                        <a:pt x="273621" y="312393"/>
                        <a:pt x="251466" y="291900"/>
                        <a:pt x="228202" y="276391"/>
                      </a:cubicBezTo>
                      <a:cubicBezTo>
                        <a:pt x="250912" y="294115"/>
                        <a:pt x="272513" y="315163"/>
                        <a:pt x="296331" y="3301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3" name="Freeform: Shape 402">
                  <a:extLst>
                    <a:ext uri="{FF2B5EF4-FFF2-40B4-BE49-F238E27FC236}">
                      <a16:creationId xmlns:a16="http://schemas.microsoft.com/office/drawing/2014/main" id="{06B9F529-2AD9-4C6E-A6C6-CFD595020746}"/>
                    </a:ext>
                  </a:extLst>
                </p:cNvPr>
                <p:cNvSpPr/>
                <p:nvPr/>
              </p:nvSpPr>
              <p:spPr>
                <a:xfrm>
                  <a:off x="5828471" y="2730126"/>
                  <a:ext cx="6646" cy="2215"/>
                </a:xfrm>
                <a:custGeom>
                  <a:avLst/>
                  <a:gdLst>
                    <a:gd name="connsiteX0" fmla="*/ 0 w 6646"/>
                    <a:gd name="connsiteY0" fmla="*/ 2216 h 2215"/>
                    <a:gd name="connsiteX1" fmla="*/ 6647 w 6646"/>
                    <a:gd name="connsiteY1" fmla="*/ 0 h 2215"/>
                    <a:gd name="connsiteX2" fmla="*/ 0 w 6646"/>
                    <a:gd name="connsiteY2" fmla="*/ 2216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2215">
                      <a:moveTo>
                        <a:pt x="0" y="2216"/>
                      </a:moveTo>
                      <a:cubicBezTo>
                        <a:pt x="2216" y="1108"/>
                        <a:pt x="4431" y="554"/>
                        <a:pt x="6647" y="0"/>
                      </a:cubicBezTo>
                      <a:cubicBezTo>
                        <a:pt x="4985" y="1108"/>
                        <a:pt x="2769" y="2216"/>
                        <a:pt x="0" y="22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4" name="Freeform: Shape 403">
                  <a:extLst>
                    <a:ext uri="{FF2B5EF4-FFF2-40B4-BE49-F238E27FC236}">
                      <a16:creationId xmlns:a16="http://schemas.microsoft.com/office/drawing/2014/main" id="{701B2223-489A-436E-9E8D-2ECCCEBE7879}"/>
                    </a:ext>
                  </a:extLst>
                </p:cNvPr>
                <p:cNvSpPr/>
                <p:nvPr/>
              </p:nvSpPr>
              <p:spPr>
                <a:xfrm>
                  <a:off x="5814685" y="2736219"/>
                  <a:ext cx="8246" cy="4985"/>
                </a:xfrm>
                <a:custGeom>
                  <a:avLst/>
                  <a:gdLst>
                    <a:gd name="connsiteX0" fmla="*/ 492 w 8246"/>
                    <a:gd name="connsiteY0" fmla="*/ 4985 h 4985"/>
                    <a:gd name="connsiteX1" fmla="*/ 492 w 8246"/>
                    <a:gd name="connsiteY1" fmla="*/ 1662 h 4985"/>
                    <a:gd name="connsiteX2" fmla="*/ 8247 w 8246"/>
                    <a:gd name="connsiteY2" fmla="*/ 0 h 4985"/>
                    <a:gd name="connsiteX3" fmla="*/ 492 w 8246"/>
                    <a:gd name="connsiteY3" fmla="*/ 4985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46" h="4985">
                      <a:moveTo>
                        <a:pt x="492" y="4985"/>
                      </a:moveTo>
                      <a:cubicBezTo>
                        <a:pt x="-615" y="4431"/>
                        <a:pt x="492" y="2769"/>
                        <a:pt x="492" y="1662"/>
                      </a:cubicBezTo>
                      <a:cubicBezTo>
                        <a:pt x="2708" y="1108"/>
                        <a:pt x="6031" y="1108"/>
                        <a:pt x="8247" y="0"/>
                      </a:cubicBezTo>
                      <a:cubicBezTo>
                        <a:pt x="8247" y="1108"/>
                        <a:pt x="2154" y="2769"/>
                        <a:pt x="492" y="498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5" name="Freeform: Shape 404">
                  <a:extLst>
                    <a:ext uri="{FF2B5EF4-FFF2-40B4-BE49-F238E27FC236}">
                      <a16:creationId xmlns:a16="http://schemas.microsoft.com/office/drawing/2014/main" id="{BC15D500-D3E7-4006-8824-5253438B2A45}"/>
                    </a:ext>
                  </a:extLst>
                </p:cNvPr>
                <p:cNvSpPr/>
                <p:nvPr/>
              </p:nvSpPr>
              <p:spPr>
                <a:xfrm>
                  <a:off x="5766288" y="2768168"/>
                  <a:ext cx="3617" cy="4607"/>
                </a:xfrm>
                <a:custGeom>
                  <a:avLst/>
                  <a:gdLst>
                    <a:gd name="connsiteX0" fmla="*/ 3471 w 3617"/>
                    <a:gd name="connsiteY0" fmla="*/ 176 h 4607"/>
                    <a:gd name="connsiteX1" fmla="*/ 1809 w 3617"/>
                    <a:gd name="connsiteY1" fmla="*/ 4607 h 4607"/>
                    <a:gd name="connsiteX2" fmla="*/ 147 w 3617"/>
                    <a:gd name="connsiteY2" fmla="*/ 1838 h 4607"/>
                    <a:gd name="connsiteX3" fmla="*/ 3471 w 3617"/>
                    <a:gd name="connsiteY3" fmla="*/ 176 h 4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17" h="4607">
                      <a:moveTo>
                        <a:pt x="3471" y="176"/>
                      </a:moveTo>
                      <a:cubicBezTo>
                        <a:pt x="4025" y="-931"/>
                        <a:pt x="2917" y="3500"/>
                        <a:pt x="1809" y="4607"/>
                      </a:cubicBezTo>
                      <a:cubicBezTo>
                        <a:pt x="701" y="4054"/>
                        <a:pt x="-407" y="4054"/>
                        <a:pt x="147" y="1838"/>
                      </a:cubicBezTo>
                      <a:cubicBezTo>
                        <a:pt x="1255" y="1838"/>
                        <a:pt x="4025" y="2946"/>
                        <a:pt x="3471" y="1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6" name="Freeform: Shape 405">
                  <a:extLst>
                    <a:ext uri="{FF2B5EF4-FFF2-40B4-BE49-F238E27FC236}">
                      <a16:creationId xmlns:a16="http://schemas.microsoft.com/office/drawing/2014/main" id="{8D636D00-D936-49C8-81DC-66590349290B}"/>
                    </a:ext>
                  </a:extLst>
                </p:cNvPr>
                <p:cNvSpPr/>
                <p:nvPr/>
              </p:nvSpPr>
              <p:spPr>
                <a:xfrm>
                  <a:off x="5760343" y="2771606"/>
                  <a:ext cx="9969" cy="8924"/>
                </a:xfrm>
                <a:custGeom>
                  <a:avLst/>
                  <a:gdLst>
                    <a:gd name="connsiteX0" fmla="*/ 0 w 9969"/>
                    <a:gd name="connsiteY0" fmla="*/ 62 h 8924"/>
                    <a:gd name="connsiteX1" fmla="*/ 2769 w 9969"/>
                    <a:gd name="connsiteY1" fmla="*/ 3939 h 8924"/>
                    <a:gd name="connsiteX2" fmla="*/ 6093 w 9969"/>
                    <a:gd name="connsiteY2" fmla="*/ 3939 h 8924"/>
                    <a:gd name="connsiteX3" fmla="*/ 6647 w 9969"/>
                    <a:gd name="connsiteY3" fmla="*/ 6708 h 8924"/>
                    <a:gd name="connsiteX4" fmla="*/ 8862 w 9969"/>
                    <a:gd name="connsiteY4" fmla="*/ 6155 h 8924"/>
                    <a:gd name="connsiteX5" fmla="*/ 9970 w 9969"/>
                    <a:gd name="connsiteY5" fmla="*/ 8924 h 8924"/>
                    <a:gd name="connsiteX6" fmla="*/ 0 w 9969"/>
                    <a:gd name="connsiteY6" fmla="*/ 62 h 8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69" h="8924">
                      <a:moveTo>
                        <a:pt x="0" y="62"/>
                      </a:moveTo>
                      <a:cubicBezTo>
                        <a:pt x="2769" y="-492"/>
                        <a:pt x="1108" y="2831"/>
                        <a:pt x="2769" y="3939"/>
                      </a:cubicBezTo>
                      <a:cubicBezTo>
                        <a:pt x="4985" y="4493"/>
                        <a:pt x="4431" y="2831"/>
                        <a:pt x="6093" y="3939"/>
                      </a:cubicBezTo>
                      <a:cubicBezTo>
                        <a:pt x="6647" y="4493"/>
                        <a:pt x="6093" y="6155"/>
                        <a:pt x="6647" y="6708"/>
                      </a:cubicBezTo>
                      <a:cubicBezTo>
                        <a:pt x="7754" y="7262"/>
                        <a:pt x="7754" y="6155"/>
                        <a:pt x="8862" y="6155"/>
                      </a:cubicBezTo>
                      <a:cubicBezTo>
                        <a:pt x="9970" y="6708"/>
                        <a:pt x="9416" y="8370"/>
                        <a:pt x="9970" y="8924"/>
                      </a:cubicBezTo>
                      <a:cubicBezTo>
                        <a:pt x="6647" y="7816"/>
                        <a:pt x="554" y="5047"/>
                        <a:pt x="0" y="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7" name="Freeform: Shape 406">
                  <a:extLst>
                    <a:ext uri="{FF2B5EF4-FFF2-40B4-BE49-F238E27FC236}">
                      <a16:creationId xmlns:a16="http://schemas.microsoft.com/office/drawing/2014/main" id="{D3F7C259-CF70-4B06-AF98-3F0711389712}"/>
                    </a:ext>
                  </a:extLst>
                </p:cNvPr>
                <p:cNvSpPr/>
                <p:nvPr/>
              </p:nvSpPr>
              <p:spPr>
                <a:xfrm>
                  <a:off x="5781680" y="2778315"/>
                  <a:ext cx="2218" cy="4985"/>
                </a:xfrm>
                <a:custGeom>
                  <a:avLst/>
                  <a:gdLst>
                    <a:gd name="connsiteX0" fmla="*/ 1372 w 2218"/>
                    <a:gd name="connsiteY0" fmla="*/ 0 h 4985"/>
                    <a:gd name="connsiteX1" fmla="*/ 264 w 2218"/>
                    <a:gd name="connsiteY1" fmla="*/ 4985 h 4985"/>
                    <a:gd name="connsiteX2" fmla="*/ 1372 w 2218"/>
                    <a:gd name="connsiteY2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18" h="4985">
                      <a:moveTo>
                        <a:pt x="1372" y="0"/>
                      </a:moveTo>
                      <a:cubicBezTo>
                        <a:pt x="3588" y="1108"/>
                        <a:pt x="818" y="3323"/>
                        <a:pt x="264" y="4985"/>
                      </a:cubicBezTo>
                      <a:cubicBezTo>
                        <a:pt x="-844" y="4431"/>
                        <a:pt x="1926" y="2769"/>
                        <a:pt x="137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8" name="Freeform: Shape 407">
                  <a:extLst>
                    <a:ext uri="{FF2B5EF4-FFF2-40B4-BE49-F238E27FC236}">
                      <a16:creationId xmlns:a16="http://schemas.microsoft.com/office/drawing/2014/main" id="{5B1AAA95-3C8A-48B1-BE6A-3AF33FA7753F}"/>
                    </a:ext>
                  </a:extLst>
                </p:cNvPr>
                <p:cNvSpPr/>
                <p:nvPr/>
              </p:nvSpPr>
              <p:spPr>
                <a:xfrm>
                  <a:off x="5752588" y="2782192"/>
                  <a:ext cx="259774" cy="209370"/>
                </a:xfrm>
                <a:custGeom>
                  <a:avLst/>
                  <a:gdLst>
                    <a:gd name="connsiteX0" fmla="*/ 0 w 259774"/>
                    <a:gd name="connsiteY0" fmla="*/ 6093 h 209370"/>
                    <a:gd name="connsiteX1" fmla="*/ 6093 w 259774"/>
                    <a:gd name="connsiteY1" fmla="*/ 0 h 209370"/>
                    <a:gd name="connsiteX2" fmla="*/ 259774 w 259774"/>
                    <a:gd name="connsiteY2" fmla="*/ 204939 h 209370"/>
                    <a:gd name="connsiteX3" fmla="*/ 252573 w 259774"/>
                    <a:gd name="connsiteY3" fmla="*/ 209370 h 209370"/>
                    <a:gd name="connsiteX4" fmla="*/ 233741 w 259774"/>
                    <a:gd name="connsiteY4" fmla="*/ 194969 h 209370"/>
                    <a:gd name="connsiteX5" fmla="*/ 233187 w 259774"/>
                    <a:gd name="connsiteY5" fmla="*/ 194415 h 209370"/>
                    <a:gd name="connsiteX6" fmla="*/ 157858 w 259774"/>
                    <a:gd name="connsiteY6" fmla="*/ 134595 h 209370"/>
                    <a:gd name="connsiteX7" fmla="*/ 74221 w 259774"/>
                    <a:gd name="connsiteY7" fmla="*/ 63697 h 209370"/>
                    <a:gd name="connsiteX8" fmla="*/ 69790 w 259774"/>
                    <a:gd name="connsiteY8" fmla="*/ 63143 h 209370"/>
                    <a:gd name="connsiteX9" fmla="*/ 64805 w 259774"/>
                    <a:gd name="connsiteY9" fmla="*/ 59820 h 209370"/>
                    <a:gd name="connsiteX10" fmla="*/ 0 w 259774"/>
                    <a:gd name="connsiteY10" fmla="*/ 6093 h 209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9774" h="209370">
                      <a:moveTo>
                        <a:pt x="0" y="6093"/>
                      </a:moveTo>
                      <a:cubicBezTo>
                        <a:pt x="1662" y="3877"/>
                        <a:pt x="3877" y="2216"/>
                        <a:pt x="6093" y="0"/>
                      </a:cubicBezTo>
                      <a:cubicBezTo>
                        <a:pt x="86407" y="72006"/>
                        <a:pt x="175029" y="136811"/>
                        <a:pt x="259774" y="204939"/>
                      </a:cubicBezTo>
                      <a:cubicBezTo>
                        <a:pt x="257558" y="206601"/>
                        <a:pt x="254789" y="207155"/>
                        <a:pt x="252573" y="209370"/>
                      </a:cubicBezTo>
                      <a:cubicBezTo>
                        <a:pt x="245927" y="206047"/>
                        <a:pt x="239280" y="198292"/>
                        <a:pt x="233741" y="194969"/>
                      </a:cubicBezTo>
                      <a:cubicBezTo>
                        <a:pt x="233187" y="194969"/>
                        <a:pt x="232633" y="196077"/>
                        <a:pt x="233187" y="194415"/>
                      </a:cubicBezTo>
                      <a:cubicBezTo>
                        <a:pt x="208262" y="174475"/>
                        <a:pt x="182783" y="154535"/>
                        <a:pt x="157858" y="134595"/>
                      </a:cubicBezTo>
                      <a:cubicBezTo>
                        <a:pt x="129056" y="111332"/>
                        <a:pt x="97484" y="91392"/>
                        <a:pt x="74221" y="63697"/>
                      </a:cubicBezTo>
                      <a:cubicBezTo>
                        <a:pt x="72559" y="63143"/>
                        <a:pt x="70898" y="64251"/>
                        <a:pt x="69790" y="63143"/>
                      </a:cubicBezTo>
                      <a:cubicBezTo>
                        <a:pt x="68682" y="61482"/>
                        <a:pt x="67574" y="60374"/>
                        <a:pt x="64805" y="59820"/>
                      </a:cubicBezTo>
                      <a:cubicBezTo>
                        <a:pt x="44311" y="40988"/>
                        <a:pt x="22709" y="23263"/>
                        <a:pt x="0" y="60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9" name="Freeform: Shape 408">
                  <a:extLst>
                    <a:ext uri="{FF2B5EF4-FFF2-40B4-BE49-F238E27FC236}">
                      <a16:creationId xmlns:a16="http://schemas.microsoft.com/office/drawing/2014/main" id="{698EAE05-CB26-41FB-892C-DA571BBC4AF1}"/>
                    </a:ext>
                  </a:extLst>
                </p:cNvPr>
                <p:cNvSpPr/>
                <p:nvPr/>
              </p:nvSpPr>
              <p:spPr>
                <a:xfrm>
                  <a:off x="5928171" y="2795268"/>
                  <a:ext cx="5538" cy="4156"/>
                </a:xfrm>
                <a:custGeom>
                  <a:avLst/>
                  <a:gdLst>
                    <a:gd name="connsiteX0" fmla="*/ 0 w 5538"/>
                    <a:gd name="connsiteY0" fmla="*/ 771 h 4156"/>
                    <a:gd name="connsiteX1" fmla="*/ 5539 w 5538"/>
                    <a:gd name="connsiteY1" fmla="*/ 4094 h 4156"/>
                    <a:gd name="connsiteX2" fmla="*/ 0 w 5538"/>
                    <a:gd name="connsiteY2" fmla="*/ 771 h 4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38" h="4156">
                      <a:moveTo>
                        <a:pt x="0" y="771"/>
                      </a:moveTo>
                      <a:cubicBezTo>
                        <a:pt x="2216" y="-1998"/>
                        <a:pt x="3323" y="3541"/>
                        <a:pt x="5539" y="4094"/>
                      </a:cubicBezTo>
                      <a:cubicBezTo>
                        <a:pt x="3877" y="4648"/>
                        <a:pt x="2216" y="1325"/>
                        <a:pt x="0" y="7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0" name="Freeform: Shape 409">
                  <a:extLst>
                    <a:ext uri="{FF2B5EF4-FFF2-40B4-BE49-F238E27FC236}">
                      <a16:creationId xmlns:a16="http://schemas.microsoft.com/office/drawing/2014/main" id="{288D9CF2-0A8E-4EE4-9602-D67524AAEEA5}"/>
                    </a:ext>
                  </a:extLst>
                </p:cNvPr>
                <p:cNvSpPr/>
                <p:nvPr/>
              </p:nvSpPr>
              <p:spPr>
                <a:xfrm>
                  <a:off x="5840181" y="2835919"/>
                  <a:ext cx="73588" cy="60373"/>
                </a:xfrm>
                <a:custGeom>
                  <a:avLst/>
                  <a:gdLst>
                    <a:gd name="connsiteX0" fmla="*/ 475 w 73588"/>
                    <a:gd name="connsiteY0" fmla="*/ 0 h 60373"/>
                    <a:gd name="connsiteX1" fmla="*/ 17646 w 73588"/>
                    <a:gd name="connsiteY1" fmla="*/ 13293 h 60373"/>
                    <a:gd name="connsiteX2" fmla="*/ 18200 w 73588"/>
                    <a:gd name="connsiteY2" fmla="*/ 17171 h 60373"/>
                    <a:gd name="connsiteX3" fmla="*/ 20415 w 73588"/>
                    <a:gd name="connsiteY3" fmla="*/ 15509 h 60373"/>
                    <a:gd name="connsiteX4" fmla="*/ 20969 w 73588"/>
                    <a:gd name="connsiteY4" fmla="*/ 17724 h 60373"/>
                    <a:gd name="connsiteX5" fmla="*/ 30939 w 73588"/>
                    <a:gd name="connsiteY5" fmla="*/ 25479 h 60373"/>
                    <a:gd name="connsiteX6" fmla="*/ 36478 w 73588"/>
                    <a:gd name="connsiteY6" fmla="*/ 29910 h 60373"/>
                    <a:gd name="connsiteX7" fmla="*/ 38694 w 73588"/>
                    <a:gd name="connsiteY7" fmla="*/ 29910 h 60373"/>
                    <a:gd name="connsiteX8" fmla="*/ 40355 w 73588"/>
                    <a:gd name="connsiteY8" fmla="*/ 32679 h 60373"/>
                    <a:gd name="connsiteX9" fmla="*/ 73589 w 73588"/>
                    <a:gd name="connsiteY9" fmla="*/ 60374 h 60373"/>
                    <a:gd name="connsiteX10" fmla="*/ 7122 w 73588"/>
                    <a:gd name="connsiteY10" fmla="*/ 8308 h 60373"/>
                    <a:gd name="connsiteX11" fmla="*/ 475 w 73588"/>
                    <a:gd name="connsiteY11" fmla="*/ 0 h 603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3588" h="60373">
                      <a:moveTo>
                        <a:pt x="475" y="0"/>
                      </a:moveTo>
                      <a:cubicBezTo>
                        <a:pt x="6568" y="3877"/>
                        <a:pt x="11553" y="9416"/>
                        <a:pt x="17646" y="13293"/>
                      </a:cubicBezTo>
                      <a:cubicBezTo>
                        <a:pt x="17092" y="14955"/>
                        <a:pt x="17646" y="16063"/>
                        <a:pt x="18200" y="17171"/>
                      </a:cubicBezTo>
                      <a:cubicBezTo>
                        <a:pt x="20415" y="17724"/>
                        <a:pt x="18754" y="14955"/>
                        <a:pt x="20415" y="15509"/>
                      </a:cubicBezTo>
                      <a:cubicBezTo>
                        <a:pt x="20415" y="16617"/>
                        <a:pt x="20415" y="17171"/>
                        <a:pt x="20969" y="17724"/>
                      </a:cubicBezTo>
                      <a:cubicBezTo>
                        <a:pt x="25954" y="17171"/>
                        <a:pt x="28724" y="22156"/>
                        <a:pt x="30939" y="25479"/>
                      </a:cubicBezTo>
                      <a:cubicBezTo>
                        <a:pt x="33709" y="24925"/>
                        <a:pt x="35370" y="27694"/>
                        <a:pt x="36478" y="29910"/>
                      </a:cubicBezTo>
                      <a:cubicBezTo>
                        <a:pt x="38140" y="30464"/>
                        <a:pt x="37586" y="30464"/>
                        <a:pt x="38694" y="29910"/>
                      </a:cubicBezTo>
                      <a:cubicBezTo>
                        <a:pt x="38694" y="31018"/>
                        <a:pt x="40355" y="31018"/>
                        <a:pt x="40355" y="32679"/>
                      </a:cubicBezTo>
                      <a:cubicBezTo>
                        <a:pt x="52541" y="40988"/>
                        <a:pt x="61957" y="51512"/>
                        <a:pt x="73589" y="60374"/>
                      </a:cubicBezTo>
                      <a:cubicBezTo>
                        <a:pt x="51987" y="45419"/>
                        <a:pt x="28170" y="26033"/>
                        <a:pt x="7122" y="8308"/>
                      </a:cubicBezTo>
                      <a:cubicBezTo>
                        <a:pt x="4353" y="6647"/>
                        <a:pt x="-1740" y="4431"/>
                        <a:pt x="47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1" name="Freeform: Shape 410">
                  <a:extLst>
                    <a:ext uri="{FF2B5EF4-FFF2-40B4-BE49-F238E27FC236}">
                      <a16:creationId xmlns:a16="http://schemas.microsoft.com/office/drawing/2014/main" id="{B3D18795-B4EE-43A3-900D-96369D9D3DEB}"/>
                    </a:ext>
                  </a:extLst>
                </p:cNvPr>
                <p:cNvSpPr/>
                <p:nvPr/>
              </p:nvSpPr>
              <p:spPr>
                <a:xfrm>
                  <a:off x="5816086" y="2862506"/>
                  <a:ext cx="4109" cy="14955"/>
                </a:xfrm>
                <a:custGeom>
                  <a:avLst/>
                  <a:gdLst>
                    <a:gd name="connsiteX0" fmla="*/ 2415 w 4109"/>
                    <a:gd name="connsiteY0" fmla="*/ 0 h 14955"/>
                    <a:gd name="connsiteX1" fmla="*/ 1307 w 4109"/>
                    <a:gd name="connsiteY1" fmla="*/ 6093 h 14955"/>
                    <a:gd name="connsiteX2" fmla="*/ 753 w 4109"/>
                    <a:gd name="connsiteY2" fmla="*/ 14955 h 14955"/>
                    <a:gd name="connsiteX3" fmla="*/ 2415 w 4109"/>
                    <a:gd name="connsiteY3" fmla="*/ 0 h 14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09" h="14955">
                      <a:moveTo>
                        <a:pt x="2415" y="0"/>
                      </a:moveTo>
                      <a:cubicBezTo>
                        <a:pt x="5738" y="0"/>
                        <a:pt x="3523" y="6093"/>
                        <a:pt x="1307" y="6093"/>
                      </a:cubicBezTo>
                      <a:cubicBezTo>
                        <a:pt x="3523" y="8862"/>
                        <a:pt x="199" y="11078"/>
                        <a:pt x="753" y="14955"/>
                      </a:cubicBezTo>
                      <a:cubicBezTo>
                        <a:pt x="-1462" y="11078"/>
                        <a:pt x="1861" y="4985"/>
                        <a:pt x="241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2" name="Freeform: Shape 411">
                  <a:extLst>
                    <a:ext uri="{FF2B5EF4-FFF2-40B4-BE49-F238E27FC236}">
                      <a16:creationId xmlns:a16="http://schemas.microsoft.com/office/drawing/2014/main" id="{977C367E-660C-4D98-BDFB-5DE7EB8779DF}"/>
                    </a:ext>
                  </a:extLst>
                </p:cNvPr>
                <p:cNvSpPr/>
                <p:nvPr/>
              </p:nvSpPr>
              <p:spPr>
                <a:xfrm>
                  <a:off x="5718801" y="2859708"/>
                  <a:ext cx="3710" cy="3923"/>
                </a:xfrm>
                <a:custGeom>
                  <a:avLst/>
                  <a:gdLst>
                    <a:gd name="connsiteX0" fmla="*/ 0 w 3710"/>
                    <a:gd name="connsiteY0" fmla="*/ 29 h 3923"/>
                    <a:gd name="connsiteX1" fmla="*/ 1662 w 3710"/>
                    <a:gd name="connsiteY1" fmla="*/ 2244 h 3923"/>
                    <a:gd name="connsiteX2" fmla="*/ 0 w 3710"/>
                    <a:gd name="connsiteY2" fmla="*/ 29 h 3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710" h="3923">
                      <a:moveTo>
                        <a:pt x="0" y="29"/>
                      </a:moveTo>
                      <a:cubicBezTo>
                        <a:pt x="1108" y="-525"/>
                        <a:pt x="6647" y="7229"/>
                        <a:pt x="1662" y="2244"/>
                      </a:cubicBezTo>
                      <a:cubicBezTo>
                        <a:pt x="1108" y="2244"/>
                        <a:pt x="1108" y="1690"/>
                        <a:pt x="0" y="2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3" name="Freeform: Shape 412">
                  <a:extLst>
                    <a:ext uri="{FF2B5EF4-FFF2-40B4-BE49-F238E27FC236}">
                      <a16:creationId xmlns:a16="http://schemas.microsoft.com/office/drawing/2014/main" id="{1B6B0A12-2C38-4B65-B15A-ABA8D770DBE8}"/>
                    </a:ext>
                  </a:extLst>
                </p:cNvPr>
                <p:cNvSpPr/>
                <p:nvPr/>
              </p:nvSpPr>
              <p:spPr>
                <a:xfrm>
                  <a:off x="6352450" y="2927865"/>
                  <a:ext cx="8862" cy="18278"/>
                </a:xfrm>
                <a:custGeom>
                  <a:avLst/>
                  <a:gdLst>
                    <a:gd name="connsiteX0" fmla="*/ 2769 w 8862"/>
                    <a:gd name="connsiteY0" fmla="*/ 18278 h 18278"/>
                    <a:gd name="connsiteX1" fmla="*/ 0 w 8862"/>
                    <a:gd name="connsiteY1" fmla="*/ 16617 h 18278"/>
                    <a:gd name="connsiteX2" fmla="*/ 8862 w 8862"/>
                    <a:gd name="connsiteY2" fmla="*/ 0 h 18278"/>
                    <a:gd name="connsiteX3" fmla="*/ 2769 w 8862"/>
                    <a:gd name="connsiteY3" fmla="*/ 18278 h 18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62" h="18278">
                      <a:moveTo>
                        <a:pt x="2769" y="18278"/>
                      </a:moveTo>
                      <a:cubicBezTo>
                        <a:pt x="1108" y="18278"/>
                        <a:pt x="1662" y="16617"/>
                        <a:pt x="0" y="16617"/>
                      </a:cubicBezTo>
                      <a:cubicBezTo>
                        <a:pt x="2769" y="10524"/>
                        <a:pt x="6093" y="5539"/>
                        <a:pt x="8862" y="0"/>
                      </a:cubicBezTo>
                      <a:cubicBezTo>
                        <a:pt x="8862" y="3323"/>
                        <a:pt x="4985" y="12739"/>
                        <a:pt x="2769" y="1827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4" name="Freeform: Shape 413">
                  <a:extLst>
                    <a:ext uri="{FF2B5EF4-FFF2-40B4-BE49-F238E27FC236}">
                      <a16:creationId xmlns:a16="http://schemas.microsoft.com/office/drawing/2014/main" id="{E4A0A5A8-A39B-4A47-BFFB-0A88AE061256}"/>
                    </a:ext>
                  </a:extLst>
                </p:cNvPr>
                <p:cNvSpPr/>
                <p:nvPr/>
              </p:nvSpPr>
              <p:spPr>
                <a:xfrm>
                  <a:off x="5734684" y="2883346"/>
                  <a:ext cx="2574" cy="1869"/>
                </a:xfrm>
                <a:custGeom>
                  <a:avLst/>
                  <a:gdLst>
                    <a:gd name="connsiteX0" fmla="*/ 179 w 2574"/>
                    <a:gd name="connsiteY0" fmla="*/ 208 h 1869"/>
                    <a:gd name="connsiteX1" fmla="*/ 2395 w 2574"/>
                    <a:gd name="connsiteY1" fmla="*/ 1869 h 1869"/>
                    <a:gd name="connsiteX2" fmla="*/ 179 w 2574"/>
                    <a:gd name="connsiteY2" fmla="*/ 208 h 1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574" h="1869">
                      <a:moveTo>
                        <a:pt x="179" y="208"/>
                      </a:moveTo>
                      <a:cubicBezTo>
                        <a:pt x="-928" y="-346"/>
                        <a:pt x="3503" y="208"/>
                        <a:pt x="2395" y="1869"/>
                      </a:cubicBezTo>
                      <a:cubicBezTo>
                        <a:pt x="733" y="1869"/>
                        <a:pt x="733" y="208"/>
                        <a:pt x="179" y="2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5" name="Freeform: Shape 414">
                  <a:extLst>
                    <a:ext uri="{FF2B5EF4-FFF2-40B4-BE49-F238E27FC236}">
                      <a16:creationId xmlns:a16="http://schemas.microsoft.com/office/drawing/2014/main" id="{56A16F1E-A75B-4413-8632-453F4BABECF2}"/>
                    </a:ext>
                  </a:extLst>
                </p:cNvPr>
                <p:cNvSpPr/>
                <p:nvPr/>
              </p:nvSpPr>
              <p:spPr>
                <a:xfrm>
                  <a:off x="6402300" y="2953898"/>
                  <a:ext cx="7754" cy="4431"/>
                </a:xfrm>
                <a:custGeom>
                  <a:avLst/>
                  <a:gdLst>
                    <a:gd name="connsiteX0" fmla="*/ 7754 w 7754"/>
                    <a:gd name="connsiteY0" fmla="*/ 0 h 4431"/>
                    <a:gd name="connsiteX1" fmla="*/ 0 w 7754"/>
                    <a:gd name="connsiteY1" fmla="*/ 4431 h 4431"/>
                    <a:gd name="connsiteX2" fmla="*/ 7754 w 7754"/>
                    <a:gd name="connsiteY2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754" h="4431">
                      <a:moveTo>
                        <a:pt x="7754" y="0"/>
                      </a:moveTo>
                      <a:cubicBezTo>
                        <a:pt x="6647" y="3323"/>
                        <a:pt x="2769" y="3323"/>
                        <a:pt x="0" y="4431"/>
                      </a:cubicBezTo>
                      <a:cubicBezTo>
                        <a:pt x="2216" y="2769"/>
                        <a:pt x="4985" y="1108"/>
                        <a:pt x="77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6" name="Freeform: Shape 415">
                  <a:extLst>
                    <a:ext uri="{FF2B5EF4-FFF2-40B4-BE49-F238E27FC236}">
                      <a16:creationId xmlns:a16="http://schemas.microsoft.com/office/drawing/2014/main" id="{0841C50C-232D-4261-8267-8BDDB765E249}"/>
                    </a:ext>
                  </a:extLst>
                </p:cNvPr>
                <p:cNvSpPr/>
                <p:nvPr/>
              </p:nvSpPr>
              <p:spPr>
                <a:xfrm>
                  <a:off x="5829025" y="2910283"/>
                  <a:ext cx="39326" cy="59123"/>
                </a:xfrm>
                <a:custGeom>
                  <a:avLst/>
                  <a:gdLst>
                    <a:gd name="connsiteX0" fmla="*/ 19386 w 39326"/>
                    <a:gd name="connsiteY0" fmla="*/ 14258 h 59123"/>
                    <a:gd name="connsiteX1" fmla="*/ 38772 w 39326"/>
                    <a:gd name="connsiteY1" fmla="*/ 30321 h 59123"/>
                    <a:gd name="connsiteX2" fmla="*/ 36557 w 39326"/>
                    <a:gd name="connsiteY2" fmla="*/ 59123 h 59123"/>
                    <a:gd name="connsiteX3" fmla="*/ 0 w 39326"/>
                    <a:gd name="connsiteY3" fmla="*/ 28659 h 59123"/>
                    <a:gd name="connsiteX4" fmla="*/ 3323 w 39326"/>
                    <a:gd name="connsiteY4" fmla="*/ 411 h 59123"/>
                    <a:gd name="connsiteX5" fmla="*/ 7201 w 39326"/>
                    <a:gd name="connsiteY5" fmla="*/ 3180 h 59123"/>
                    <a:gd name="connsiteX6" fmla="*/ 2769 w 39326"/>
                    <a:gd name="connsiteY6" fmla="*/ 8719 h 59123"/>
                    <a:gd name="connsiteX7" fmla="*/ 9970 w 39326"/>
                    <a:gd name="connsiteY7" fmla="*/ 4288 h 59123"/>
                    <a:gd name="connsiteX8" fmla="*/ 39326 w 39326"/>
                    <a:gd name="connsiteY8" fmla="*/ 27552 h 59123"/>
                    <a:gd name="connsiteX9" fmla="*/ 28802 w 39326"/>
                    <a:gd name="connsiteY9" fmla="*/ 21459 h 59123"/>
                    <a:gd name="connsiteX10" fmla="*/ 19386 w 39326"/>
                    <a:gd name="connsiteY10" fmla="*/ 14258 h 59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9326" h="59123">
                      <a:moveTo>
                        <a:pt x="19386" y="14258"/>
                      </a:moveTo>
                      <a:cubicBezTo>
                        <a:pt x="23817" y="19797"/>
                        <a:pt x="32679" y="25336"/>
                        <a:pt x="38772" y="30321"/>
                      </a:cubicBezTo>
                      <a:cubicBezTo>
                        <a:pt x="37664" y="39183"/>
                        <a:pt x="36003" y="50261"/>
                        <a:pt x="36557" y="59123"/>
                      </a:cubicBezTo>
                      <a:cubicBezTo>
                        <a:pt x="24925" y="50261"/>
                        <a:pt x="13293" y="37522"/>
                        <a:pt x="0" y="28659"/>
                      </a:cubicBezTo>
                      <a:cubicBezTo>
                        <a:pt x="1108" y="18689"/>
                        <a:pt x="2216" y="9827"/>
                        <a:pt x="3323" y="411"/>
                      </a:cubicBezTo>
                      <a:cubicBezTo>
                        <a:pt x="3877" y="-1251"/>
                        <a:pt x="6093" y="2627"/>
                        <a:pt x="7201" y="3180"/>
                      </a:cubicBezTo>
                      <a:cubicBezTo>
                        <a:pt x="6093" y="5950"/>
                        <a:pt x="3323" y="6504"/>
                        <a:pt x="2769" y="8719"/>
                      </a:cubicBezTo>
                      <a:cubicBezTo>
                        <a:pt x="6093" y="8165"/>
                        <a:pt x="6647" y="5396"/>
                        <a:pt x="9970" y="4288"/>
                      </a:cubicBezTo>
                      <a:cubicBezTo>
                        <a:pt x="18832" y="13150"/>
                        <a:pt x="28248" y="20905"/>
                        <a:pt x="39326" y="27552"/>
                      </a:cubicBezTo>
                      <a:cubicBezTo>
                        <a:pt x="36557" y="28105"/>
                        <a:pt x="32126" y="24228"/>
                        <a:pt x="28802" y="21459"/>
                      </a:cubicBezTo>
                      <a:cubicBezTo>
                        <a:pt x="25479" y="19797"/>
                        <a:pt x="22156" y="17028"/>
                        <a:pt x="19386" y="142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7" name="Freeform: Shape 416">
                  <a:extLst>
                    <a:ext uri="{FF2B5EF4-FFF2-40B4-BE49-F238E27FC236}">
                      <a16:creationId xmlns:a16="http://schemas.microsoft.com/office/drawing/2014/main" id="{C1EFF65E-6F91-4EB5-AFB4-B6D5EE81F48B}"/>
                    </a:ext>
                  </a:extLst>
                </p:cNvPr>
                <p:cNvSpPr/>
                <p:nvPr/>
              </p:nvSpPr>
              <p:spPr>
                <a:xfrm>
                  <a:off x="6343034" y="2957221"/>
                  <a:ext cx="37736" cy="18832"/>
                </a:xfrm>
                <a:custGeom>
                  <a:avLst/>
                  <a:gdLst>
                    <a:gd name="connsiteX0" fmla="*/ 0 w 37736"/>
                    <a:gd name="connsiteY0" fmla="*/ 18832 h 18832"/>
                    <a:gd name="connsiteX1" fmla="*/ 37664 w 37736"/>
                    <a:gd name="connsiteY1" fmla="*/ 0 h 18832"/>
                    <a:gd name="connsiteX2" fmla="*/ 34341 w 37736"/>
                    <a:gd name="connsiteY2" fmla="*/ 2216 h 18832"/>
                    <a:gd name="connsiteX3" fmla="*/ 0 w 37736"/>
                    <a:gd name="connsiteY3" fmla="*/ 18832 h 18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736" h="18832">
                      <a:moveTo>
                        <a:pt x="0" y="18832"/>
                      </a:moveTo>
                      <a:cubicBezTo>
                        <a:pt x="11078" y="11078"/>
                        <a:pt x="24925" y="6093"/>
                        <a:pt x="37664" y="0"/>
                      </a:cubicBezTo>
                      <a:cubicBezTo>
                        <a:pt x="38218" y="1662"/>
                        <a:pt x="35449" y="1662"/>
                        <a:pt x="34341" y="2216"/>
                      </a:cubicBezTo>
                      <a:cubicBezTo>
                        <a:pt x="24371" y="7754"/>
                        <a:pt x="11632" y="14401"/>
                        <a:pt x="0" y="1883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8" name="Freeform: Shape 417">
                  <a:extLst>
                    <a:ext uri="{FF2B5EF4-FFF2-40B4-BE49-F238E27FC236}">
                      <a16:creationId xmlns:a16="http://schemas.microsoft.com/office/drawing/2014/main" id="{9D6A77A2-0BA7-4DF0-8949-EE3103719144}"/>
                    </a:ext>
                  </a:extLst>
                </p:cNvPr>
                <p:cNvSpPr/>
                <p:nvPr/>
              </p:nvSpPr>
              <p:spPr>
                <a:xfrm>
                  <a:off x="5815178" y="2915125"/>
                  <a:ext cx="3877" cy="2769"/>
                </a:xfrm>
                <a:custGeom>
                  <a:avLst/>
                  <a:gdLst>
                    <a:gd name="connsiteX0" fmla="*/ 0 w 3877"/>
                    <a:gd name="connsiteY0" fmla="*/ 0 h 2769"/>
                    <a:gd name="connsiteX1" fmla="*/ 3877 w 3877"/>
                    <a:gd name="connsiteY1" fmla="*/ 2769 h 2769"/>
                    <a:gd name="connsiteX2" fmla="*/ 0 w 3877"/>
                    <a:gd name="connsiteY2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2769">
                      <a:moveTo>
                        <a:pt x="0" y="0"/>
                      </a:moveTo>
                      <a:cubicBezTo>
                        <a:pt x="1662" y="554"/>
                        <a:pt x="2769" y="1662"/>
                        <a:pt x="3877" y="2769"/>
                      </a:cubicBezTo>
                      <a:cubicBezTo>
                        <a:pt x="3323" y="2769"/>
                        <a:pt x="554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9" name="Freeform: Shape 418">
                  <a:extLst>
                    <a:ext uri="{FF2B5EF4-FFF2-40B4-BE49-F238E27FC236}">
                      <a16:creationId xmlns:a16="http://schemas.microsoft.com/office/drawing/2014/main" id="{E4CE8851-9558-4947-957C-ABEDAFB43929}"/>
                    </a:ext>
                  </a:extLst>
                </p:cNvPr>
                <p:cNvSpPr/>
                <p:nvPr/>
              </p:nvSpPr>
              <p:spPr>
                <a:xfrm>
                  <a:off x="5951988" y="2927865"/>
                  <a:ext cx="6092" cy="4431"/>
                </a:xfrm>
                <a:custGeom>
                  <a:avLst/>
                  <a:gdLst>
                    <a:gd name="connsiteX0" fmla="*/ 0 w 6092"/>
                    <a:gd name="connsiteY0" fmla="*/ 0 h 4431"/>
                    <a:gd name="connsiteX1" fmla="*/ 6093 w 6092"/>
                    <a:gd name="connsiteY1" fmla="*/ 4431 h 4431"/>
                    <a:gd name="connsiteX2" fmla="*/ 0 w 6092"/>
                    <a:gd name="connsiteY2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92" h="4431">
                      <a:moveTo>
                        <a:pt x="0" y="0"/>
                      </a:moveTo>
                      <a:cubicBezTo>
                        <a:pt x="1662" y="0"/>
                        <a:pt x="4431" y="2769"/>
                        <a:pt x="6093" y="4431"/>
                      </a:cubicBezTo>
                      <a:cubicBezTo>
                        <a:pt x="4431" y="4431"/>
                        <a:pt x="2216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0" name="Freeform: Shape 419">
                  <a:extLst>
                    <a:ext uri="{FF2B5EF4-FFF2-40B4-BE49-F238E27FC236}">
                      <a16:creationId xmlns:a16="http://schemas.microsoft.com/office/drawing/2014/main" id="{E6267661-385D-4604-9F5B-924632BE736C}"/>
                    </a:ext>
                  </a:extLst>
                </p:cNvPr>
                <p:cNvSpPr/>
                <p:nvPr/>
              </p:nvSpPr>
              <p:spPr>
                <a:xfrm>
                  <a:off x="6401192" y="2965529"/>
                  <a:ext cx="5098" cy="8862"/>
                </a:xfrm>
                <a:custGeom>
                  <a:avLst/>
                  <a:gdLst>
                    <a:gd name="connsiteX0" fmla="*/ 4985 w 5098"/>
                    <a:gd name="connsiteY0" fmla="*/ 0 h 8862"/>
                    <a:gd name="connsiteX1" fmla="*/ 3877 w 5098"/>
                    <a:gd name="connsiteY1" fmla="*/ 7201 h 8862"/>
                    <a:gd name="connsiteX2" fmla="*/ 0 w 5098"/>
                    <a:gd name="connsiteY2" fmla="*/ 8862 h 8862"/>
                    <a:gd name="connsiteX3" fmla="*/ 1662 w 5098"/>
                    <a:gd name="connsiteY3" fmla="*/ 7754 h 8862"/>
                    <a:gd name="connsiteX4" fmla="*/ 4985 w 5098"/>
                    <a:gd name="connsiteY4" fmla="*/ 0 h 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98" h="8862">
                      <a:moveTo>
                        <a:pt x="4985" y="0"/>
                      </a:moveTo>
                      <a:cubicBezTo>
                        <a:pt x="5539" y="1662"/>
                        <a:pt x="3877" y="4431"/>
                        <a:pt x="3877" y="7201"/>
                      </a:cubicBezTo>
                      <a:cubicBezTo>
                        <a:pt x="2769" y="7754"/>
                        <a:pt x="1662" y="8308"/>
                        <a:pt x="0" y="8862"/>
                      </a:cubicBezTo>
                      <a:cubicBezTo>
                        <a:pt x="0" y="7754"/>
                        <a:pt x="554" y="7754"/>
                        <a:pt x="1662" y="7754"/>
                      </a:cubicBezTo>
                      <a:cubicBezTo>
                        <a:pt x="-554" y="4431"/>
                        <a:pt x="2216" y="554"/>
                        <a:pt x="498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1" name="Freeform: Shape 420">
                  <a:extLst>
                    <a:ext uri="{FF2B5EF4-FFF2-40B4-BE49-F238E27FC236}">
                      <a16:creationId xmlns:a16="http://schemas.microsoft.com/office/drawing/2014/main" id="{DBDE5B60-C43C-4C37-B563-268AC98947A6}"/>
                    </a:ext>
                  </a:extLst>
                </p:cNvPr>
                <p:cNvSpPr/>
                <p:nvPr/>
              </p:nvSpPr>
              <p:spPr>
                <a:xfrm>
                  <a:off x="5922078" y="2928973"/>
                  <a:ext cx="13847" cy="10523"/>
                </a:xfrm>
                <a:custGeom>
                  <a:avLst/>
                  <a:gdLst>
                    <a:gd name="connsiteX0" fmla="*/ 0 w 13847"/>
                    <a:gd name="connsiteY0" fmla="*/ 0 h 10523"/>
                    <a:gd name="connsiteX1" fmla="*/ 13847 w 13847"/>
                    <a:gd name="connsiteY1" fmla="*/ 10524 h 10523"/>
                    <a:gd name="connsiteX2" fmla="*/ 0 w 13847"/>
                    <a:gd name="connsiteY2" fmla="*/ 0 h 1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7" h="10523">
                      <a:moveTo>
                        <a:pt x="0" y="0"/>
                      </a:moveTo>
                      <a:cubicBezTo>
                        <a:pt x="4431" y="2216"/>
                        <a:pt x="8862" y="7201"/>
                        <a:pt x="13847" y="10524"/>
                      </a:cubicBezTo>
                      <a:cubicBezTo>
                        <a:pt x="9416" y="8862"/>
                        <a:pt x="4431" y="3323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2" name="Freeform: Shape 421">
                  <a:extLst>
                    <a:ext uri="{FF2B5EF4-FFF2-40B4-BE49-F238E27FC236}">
                      <a16:creationId xmlns:a16="http://schemas.microsoft.com/office/drawing/2014/main" id="{DB9D5CD1-D719-4F56-A4B6-743194064000}"/>
                    </a:ext>
                  </a:extLst>
                </p:cNvPr>
                <p:cNvSpPr/>
                <p:nvPr/>
              </p:nvSpPr>
              <p:spPr>
                <a:xfrm>
                  <a:off x="5958635" y="2933404"/>
                  <a:ext cx="8862" cy="6092"/>
                </a:xfrm>
                <a:custGeom>
                  <a:avLst/>
                  <a:gdLst>
                    <a:gd name="connsiteX0" fmla="*/ 0 w 8862"/>
                    <a:gd name="connsiteY0" fmla="*/ 0 h 6092"/>
                    <a:gd name="connsiteX1" fmla="*/ 8862 w 8862"/>
                    <a:gd name="connsiteY1" fmla="*/ 6093 h 6092"/>
                    <a:gd name="connsiteX2" fmla="*/ 0 w 8862"/>
                    <a:gd name="connsiteY2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62" h="6092">
                      <a:moveTo>
                        <a:pt x="0" y="0"/>
                      </a:moveTo>
                      <a:cubicBezTo>
                        <a:pt x="3323" y="554"/>
                        <a:pt x="5539" y="4985"/>
                        <a:pt x="8862" y="6093"/>
                      </a:cubicBezTo>
                      <a:cubicBezTo>
                        <a:pt x="6093" y="5539"/>
                        <a:pt x="3323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3" name="Freeform: Shape 422">
                  <a:extLst>
                    <a:ext uri="{FF2B5EF4-FFF2-40B4-BE49-F238E27FC236}">
                      <a16:creationId xmlns:a16="http://schemas.microsoft.com/office/drawing/2014/main" id="{BFAC5F71-1F7E-469E-A16C-D53F47FC29AD}"/>
                    </a:ext>
                  </a:extLst>
                </p:cNvPr>
                <p:cNvSpPr/>
                <p:nvPr/>
              </p:nvSpPr>
              <p:spPr>
                <a:xfrm>
                  <a:off x="5968605" y="2940960"/>
                  <a:ext cx="4985" cy="3583"/>
                </a:xfrm>
                <a:custGeom>
                  <a:avLst/>
                  <a:gdLst>
                    <a:gd name="connsiteX0" fmla="*/ 0 w 4985"/>
                    <a:gd name="connsiteY0" fmla="*/ 198 h 3583"/>
                    <a:gd name="connsiteX1" fmla="*/ 4985 w 4985"/>
                    <a:gd name="connsiteY1" fmla="*/ 3521 h 3583"/>
                    <a:gd name="connsiteX2" fmla="*/ 0 w 4985"/>
                    <a:gd name="connsiteY2" fmla="*/ 198 h 3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5" h="3583">
                      <a:moveTo>
                        <a:pt x="0" y="198"/>
                      </a:moveTo>
                      <a:cubicBezTo>
                        <a:pt x="0" y="-910"/>
                        <a:pt x="3323" y="2967"/>
                        <a:pt x="4985" y="3521"/>
                      </a:cubicBezTo>
                      <a:cubicBezTo>
                        <a:pt x="3323" y="4075"/>
                        <a:pt x="1108" y="752"/>
                        <a:pt x="0" y="1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4" name="Freeform: Shape 423">
                  <a:extLst>
                    <a:ext uri="{FF2B5EF4-FFF2-40B4-BE49-F238E27FC236}">
                      <a16:creationId xmlns:a16="http://schemas.microsoft.com/office/drawing/2014/main" id="{8525B23F-DDFC-4821-AC00-0D9D938E33A2}"/>
                    </a:ext>
                  </a:extLst>
                </p:cNvPr>
                <p:cNvSpPr/>
                <p:nvPr/>
              </p:nvSpPr>
              <p:spPr>
                <a:xfrm>
                  <a:off x="5895643" y="2935619"/>
                  <a:ext cx="81824" cy="64804"/>
                </a:xfrm>
                <a:custGeom>
                  <a:avLst/>
                  <a:gdLst>
                    <a:gd name="connsiteX0" fmla="*/ 9265 w 81824"/>
                    <a:gd name="connsiteY0" fmla="*/ 7754 h 64804"/>
                    <a:gd name="connsiteX1" fmla="*/ 11480 w 81824"/>
                    <a:gd name="connsiteY1" fmla="*/ 12186 h 64804"/>
                    <a:gd name="connsiteX2" fmla="*/ 4834 w 81824"/>
                    <a:gd name="connsiteY2" fmla="*/ 7201 h 64804"/>
                    <a:gd name="connsiteX3" fmla="*/ 403 w 81824"/>
                    <a:gd name="connsiteY3" fmla="*/ 0 h 64804"/>
                    <a:gd name="connsiteX4" fmla="*/ 81824 w 81824"/>
                    <a:gd name="connsiteY4" fmla="*/ 60928 h 64804"/>
                    <a:gd name="connsiteX5" fmla="*/ 81270 w 81824"/>
                    <a:gd name="connsiteY5" fmla="*/ 64805 h 64804"/>
                    <a:gd name="connsiteX6" fmla="*/ 9265 w 81824"/>
                    <a:gd name="connsiteY6" fmla="*/ 7754 h 64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824" h="64804">
                      <a:moveTo>
                        <a:pt x="9265" y="7754"/>
                      </a:moveTo>
                      <a:cubicBezTo>
                        <a:pt x="9265" y="9970"/>
                        <a:pt x="10927" y="10524"/>
                        <a:pt x="11480" y="12186"/>
                      </a:cubicBezTo>
                      <a:cubicBezTo>
                        <a:pt x="9265" y="11632"/>
                        <a:pt x="7049" y="9416"/>
                        <a:pt x="4834" y="7201"/>
                      </a:cubicBezTo>
                      <a:cubicBezTo>
                        <a:pt x="2618" y="5539"/>
                        <a:pt x="-1259" y="4431"/>
                        <a:pt x="403" y="0"/>
                      </a:cubicBezTo>
                      <a:cubicBezTo>
                        <a:pt x="27543" y="19940"/>
                        <a:pt x="52468" y="42649"/>
                        <a:pt x="81824" y="60928"/>
                      </a:cubicBezTo>
                      <a:cubicBezTo>
                        <a:pt x="81824" y="62589"/>
                        <a:pt x="81270" y="63143"/>
                        <a:pt x="81270" y="64805"/>
                      </a:cubicBezTo>
                      <a:cubicBezTo>
                        <a:pt x="55792" y="47081"/>
                        <a:pt x="31420" y="28248"/>
                        <a:pt x="9265" y="77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5" name="Freeform: Shape 424">
                  <a:extLst>
                    <a:ext uri="{FF2B5EF4-FFF2-40B4-BE49-F238E27FC236}">
                      <a16:creationId xmlns:a16="http://schemas.microsoft.com/office/drawing/2014/main" id="{99529CD1-A867-4221-BF80-7733A40D6423}"/>
                    </a:ext>
                  </a:extLst>
                </p:cNvPr>
                <p:cNvSpPr/>
                <p:nvPr/>
              </p:nvSpPr>
              <p:spPr>
                <a:xfrm>
                  <a:off x="6367405" y="2974945"/>
                  <a:ext cx="31571" cy="14401"/>
                </a:xfrm>
                <a:custGeom>
                  <a:avLst/>
                  <a:gdLst>
                    <a:gd name="connsiteX0" fmla="*/ 31572 w 31571"/>
                    <a:gd name="connsiteY0" fmla="*/ 0 h 14401"/>
                    <a:gd name="connsiteX1" fmla="*/ 0 w 31571"/>
                    <a:gd name="connsiteY1" fmla="*/ 14401 h 14401"/>
                    <a:gd name="connsiteX2" fmla="*/ 31572 w 31571"/>
                    <a:gd name="connsiteY2" fmla="*/ 0 h 14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571" h="14401">
                      <a:moveTo>
                        <a:pt x="31572" y="0"/>
                      </a:moveTo>
                      <a:cubicBezTo>
                        <a:pt x="21602" y="5539"/>
                        <a:pt x="10524" y="9970"/>
                        <a:pt x="0" y="14401"/>
                      </a:cubicBezTo>
                      <a:cubicBezTo>
                        <a:pt x="7754" y="10524"/>
                        <a:pt x="21048" y="3877"/>
                        <a:pt x="3157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6" name="Freeform: Shape 425">
                  <a:extLst>
                    <a:ext uri="{FF2B5EF4-FFF2-40B4-BE49-F238E27FC236}">
                      <a16:creationId xmlns:a16="http://schemas.microsoft.com/office/drawing/2014/main" id="{388CC352-FCE6-4C0E-B83D-E87351697A21}"/>
                    </a:ext>
                  </a:extLst>
                </p:cNvPr>
                <p:cNvSpPr/>
                <p:nvPr/>
              </p:nvSpPr>
              <p:spPr>
                <a:xfrm>
                  <a:off x="5794684" y="2929526"/>
                  <a:ext cx="8862" cy="8308"/>
                </a:xfrm>
                <a:custGeom>
                  <a:avLst/>
                  <a:gdLst>
                    <a:gd name="connsiteX0" fmla="*/ 0 w 8862"/>
                    <a:gd name="connsiteY0" fmla="*/ 0 h 8308"/>
                    <a:gd name="connsiteX1" fmla="*/ 8862 w 8862"/>
                    <a:gd name="connsiteY1" fmla="*/ 8308 h 8308"/>
                    <a:gd name="connsiteX2" fmla="*/ 0 w 8862"/>
                    <a:gd name="connsiteY2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62" h="8308">
                      <a:moveTo>
                        <a:pt x="0" y="0"/>
                      </a:moveTo>
                      <a:cubicBezTo>
                        <a:pt x="2216" y="1662"/>
                        <a:pt x="8308" y="3877"/>
                        <a:pt x="8862" y="8308"/>
                      </a:cubicBezTo>
                      <a:cubicBezTo>
                        <a:pt x="5539" y="6093"/>
                        <a:pt x="3323" y="27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7" name="Freeform: Shape 426">
                  <a:extLst>
                    <a:ext uri="{FF2B5EF4-FFF2-40B4-BE49-F238E27FC236}">
                      <a16:creationId xmlns:a16="http://schemas.microsoft.com/office/drawing/2014/main" id="{907331C4-ECB8-435E-A2F6-D1DA2AF4FF3D}"/>
                    </a:ext>
                  </a:extLst>
                </p:cNvPr>
                <p:cNvSpPr/>
                <p:nvPr/>
              </p:nvSpPr>
              <p:spPr>
                <a:xfrm>
                  <a:off x="5974698" y="2945837"/>
                  <a:ext cx="3323" cy="2229"/>
                </a:xfrm>
                <a:custGeom>
                  <a:avLst/>
                  <a:gdLst>
                    <a:gd name="connsiteX0" fmla="*/ 0 w 3323"/>
                    <a:gd name="connsiteY0" fmla="*/ 306 h 2229"/>
                    <a:gd name="connsiteX1" fmla="*/ 3323 w 3323"/>
                    <a:gd name="connsiteY1" fmla="*/ 1968 h 2229"/>
                    <a:gd name="connsiteX2" fmla="*/ 0 w 3323"/>
                    <a:gd name="connsiteY2" fmla="*/ 306 h 2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23" h="2229">
                      <a:moveTo>
                        <a:pt x="0" y="306"/>
                      </a:moveTo>
                      <a:cubicBezTo>
                        <a:pt x="1108" y="-802"/>
                        <a:pt x="2216" y="1414"/>
                        <a:pt x="3323" y="1968"/>
                      </a:cubicBezTo>
                      <a:cubicBezTo>
                        <a:pt x="2216" y="3075"/>
                        <a:pt x="1108" y="306"/>
                        <a:pt x="0" y="30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8" name="Freeform: Shape 427">
                  <a:extLst>
                    <a:ext uri="{FF2B5EF4-FFF2-40B4-BE49-F238E27FC236}">
                      <a16:creationId xmlns:a16="http://schemas.microsoft.com/office/drawing/2014/main" id="{57CCF4CD-0621-4C31-AF46-1AE83065E527}"/>
                    </a:ext>
                  </a:extLst>
                </p:cNvPr>
                <p:cNvSpPr/>
                <p:nvPr/>
              </p:nvSpPr>
              <p:spPr>
                <a:xfrm>
                  <a:off x="6235026" y="2979376"/>
                  <a:ext cx="163397" cy="79760"/>
                </a:xfrm>
                <a:custGeom>
                  <a:avLst/>
                  <a:gdLst>
                    <a:gd name="connsiteX0" fmla="*/ 163397 w 163397"/>
                    <a:gd name="connsiteY0" fmla="*/ 0 h 79760"/>
                    <a:gd name="connsiteX1" fmla="*/ 154535 w 163397"/>
                    <a:gd name="connsiteY1" fmla="*/ 6647 h 79760"/>
                    <a:gd name="connsiteX2" fmla="*/ 554 w 163397"/>
                    <a:gd name="connsiteY2" fmla="*/ 79206 h 79760"/>
                    <a:gd name="connsiteX3" fmla="*/ 0 w 163397"/>
                    <a:gd name="connsiteY3" fmla="*/ 79760 h 79760"/>
                    <a:gd name="connsiteX4" fmla="*/ 25479 w 163397"/>
                    <a:gd name="connsiteY4" fmla="*/ 64251 h 79760"/>
                    <a:gd name="connsiteX5" fmla="*/ 44311 w 163397"/>
                    <a:gd name="connsiteY5" fmla="*/ 53727 h 79760"/>
                    <a:gd name="connsiteX6" fmla="*/ 163397 w 163397"/>
                    <a:gd name="connsiteY6" fmla="*/ 0 h 79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3397" h="79760">
                      <a:moveTo>
                        <a:pt x="163397" y="0"/>
                      </a:moveTo>
                      <a:cubicBezTo>
                        <a:pt x="162289" y="3877"/>
                        <a:pt x="157305" y="4985"/>
                        <a:pt x="154535" y="6647"/>
                      </a:cubicBezTo>
                      <a:cubicBezTo>
                        <a:pt x="105239" y="32126"/>
                        <a:pt x="51512" y="54835"/>
                        <a:pt x="554" y="79206"/>
                      </a:cubicBezTo>
                      <a:cubicBezTo>
                        <a:pt x="0" y="79206"/>
                        <a:pt x="0" y="79206"/>
                        <a:pt x="0" y="79760"/>
                      </a:cubicBezTo>
                      <a:cubicBezTo>
                        <a:pt x="3877" y="71452"/>
                        <a:pt x="15509" y="69236"/>
                        <a:pt x="25479" y="64251"/>
                      </a:cubicBezTo>
                      <a:cubicBezTo>
                        <a:pt x="32126" y="60928"/>
                        <a:pt x="38218" y="57051"/>
                        <a:pt x="44311" y="53727"/>
                      </a:cubicBezTo>
                      <a:cubicBezTo>
                        <a:pt x="82529" y="34895"/>
                        <a:pt x="124071" y="16617"/>
                        <a:pt x="16339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9" name="Freeform: Shape 428">
                  <a:extLst>
                    <a:ext uri="{FF2B5EF4-FFF2-40B4-BE49-F238E27FC236}">
                      <a16:creationId xmlns:a16="http://schemas.microsoft.com/office/drawing/2014/main" id="{F88EB98F-31E9-4313-8248-214B47EA0AB0}"/>
                    </a:ext>
                  </a:extLst>
                </p:cNvPr>
                <p:cNvSpPr/>
                <p:nvPr/>
              </p:nvSpPr>
              <p:spPr>
                <a:xfrm>
                  <a:off x="5979129" y="2950020"/>
                  <a:ext cx="10523" cy="7754"/>
                </a:xfrm>
                <a:custGeom>
                  <a:avLst/>
                  <a:gdLst>
                    <a:gd name="connsiteX0" fmla="*/ 0 w 10523"/>
                    <a:gd name="connsiteY0" fmla="*/ 0 h 7754"/>
                    <a:gd name="connsiteX1" fmla="*/ 10524 w 10523"/>
                    <a:gd name="connsiteY1" fmla="*/ 7754 h 7754"/>
                    <a:gd name="connsiteX2" fmla="*/ 0 w 10523"/>
                    <a:gd name="connsiteY2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23" h="7754">
                      <a:moveTo>
                        <a:pt x="0" y="0"/>
                      </a:moveTo>
                      <a:cubicBezTo>
                        <a:pt x="3323" y="1108"/>
                        <a:pt x="7754" y="4431"/>
                        <a:pt x="10524" y="7754"/>
                      </a:cubicBezTo>
                      <a:cubicBezTo>
                        <a:pt x="6647" y="5539"/>
                        <a:pt x="3323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0" name="Freeform: Shape 429">
                  <a:extLst>
                    <a:ext uri="{FF2B5EF4-FFF2-40B4-BE49-F238E27FC236}">
                      <a16:creationId xmlns:a16="http://schemas.microsoft.com/office/drawing/2014/main" id="{4D66A1C1-3999-47DE-A023-4B904264EF24}"/>
                    </a:ext>
                  </a:extLst>
                </p:cNvPr>
                <p:cNvSpPr/>
                <p:nvPr/>
              </p:nvSpPr>
              <p:spPr>
                <a:xfrm>
                  <a:off x="5948665" y="2951128"/>
                  <a:ext cx="34341" cy="28802"/>
                </a:xfrm>
                <a:custGeom>
                  <a:avLst/>
                  <a:gdLst>
                    <a:gd name="connsiteX0" fmla="*/ 0 w 34341"/>
                    <a:gd name="connsiteY0" fmla="*/ 0 h 28802"/>
                    <a:gd name="connsiteX1" fmla="*/ 34341 w 34341"/>
                    <a:gd name="connsiteY1" fmla="*/ 28802 h 28802"/>
                    <a:gd name="connsiteX2" fmla="*/ 0 w 34341"/>
                    <a:gd name="connsiteY2" fmla="*/ 0 h 28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341" h="28802">
                      <a:moveTo>
                        <a:pt x="0" y="0"/>
                      </a:moveTo>
                      <a:cubicBezTo>
                        <a:pt x="11078" y="7754"/>
                        <a:pt x="22709" y="19940"/>
                        <a:pt x="34341" y="28802"/>
                      </a:cubicBezTo>
                      <a:cubicBezTo>
                        <a:pt x="23263" y="21048"/>
                        <a:pt x="10524" y="1052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1" name="Freeform: Shape 430">
                  <a:extLst>
                    <a:ext uri="{FF2B5EF4-FFF2-40B4-BE49-F238E27FC236}">
                      <a16:creationId xmlns:a16="http://schemas.microsoft.com/office/drawing/2014/main" id="{922A6053-6414-49DD-AC2E-29D7D6AA15B3}"/>
                    </a:ext>
                  </a:extLst>
                </p:cNvPr>
                <p:cNvSpPr/>
                <p:nvPr/>
              </p:nvSpPr>
              <p:spPr>
                <a:xfrm>
                  <a:off x="6228933" y="2987685"/>
                  <a:ext cx="165058" cy="79206"/>
                </a:xfrm>
                <a:custGeom>
                  <a:avLst/>
                  <a:gdLst>
                    <a:gd name="connsiteX0" fmla="*/ 165059 w 165058"/>
                    <a:gd name="connsiteY0" fmla="*/ 0 h 79206"/>
                    <a:gd name="connsiteX1" fmla="*/ 164505 w 165058"/>
                    <a:gd name="connsiteY1" fmla="*/ 4431 h 79206"/>
                    <a:gd name="connsiteX2" fmla="*/ 145119 w 165058"/>
                    <a:gd name="connsiteY2" fmla="*/ 14955 h 79206"/>
                    <a:gd name="connsiteX3" fmla="*/ 83637 w 165058"/>
                    <a:gd name="connsiteY3" fmla="*/ 42649 h 79206"/>
                    <a:gd name="connsiteX4" fmla="*/ 554 w 165058"/>
                    <a:gd name="connsiteY4" fmla="*/ 78652 h 79206"/>
                    <a:gd name="connsiteX5" fmla="*/ 0 w 165058"/>
                    <a:gd name="connsiteY5" fmla="*/ 79206 h 79206"/>
                    <a:gd name="connsiteX6" fmla="*/ 22709 w 165058"/>
                    <a:gd name="connsiteY6" fmla="*/ 66467 h 79206"/>
                    <a:gd name="connsiteX7" fmla="*/ 165059 w 165058"/>
                    <a:gd name="connsiteY7" fmla="*/ 0 h 79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5058" h="79206">
                      <a:moveTo>
                        <a:pt x="165059" y="0"/>
                      </a:moveTo>
                      <a:cubicBezTo>
                        <a:pt x="163951" y="1108"/>
                        <a:pt x="165059" y="2769"/>
                        <a:pt x="164505" y="4431"/>
                      </a:cubicBezTo>
                      <a:cubicBezTo>
                        <a:pt x="162843" y="8308"/>
                        <a:pt x="150104" y="12739"/>
                        <a:pt x="145119" y="14955"/>
                      </a:cubicBezTo>
                      <a:cubicBezTo>
                        <a:pt x="124625" y="24925"/>
                        <a:pt x="103577" y="33787"/>
                        <a:pt x="83637" y="42649"/>
                      </a:cubicBezTo>
                      <a:cubicBezTo>
                        <a:pt x="55389" y="55389"/>
                        <a:pt x="27141" y="67574"/>
                        <a:pt x="554" y="78652"/>
                      </a:cubicBezTo>
                      <a:cubicBezTo>
                        <a:pt x="0" y="78652"/>
                        <a:pt x="0" y="78652"/>
                        <a:pt x="0" y="79206"/>
                      </a:cubicBezTo>
                      <a:cubicBezTo>
                        <a:pt x="1662" y="73113"/>
                        <a:pt x="16063" y="69790"/>
                        <a:pt x="22709" y="66467"/>
                      </a:cubicBezTo>
                      <a:cubicBezTo>
                        <a:pt x="69236" y="44865"/>
                        <a:pt x="119086" y="21602"/>
                        <a:pt x="1650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2" name="Freeform: Shape 431">
                  <a:extLst>
                    <a:ext uri="{FF2B5EF4-FFF2-40B4-BE49-F238E27FC236}">
                      <a16:creationId xmlns:a16="http://schemas.microsoft.com/office/drawing/2014/main" id="{1B8048B3-9F90-4A77-96EF-F8C3E6655829}"/>
                    </a:ext>
                  </a:extLst>
                </p:cNvPr>
                <p:cNvSpPr/>
                <p:nvPr/>
              </p:nvSpPr>
              <p:spPr>
                <a:xfrm>
                  <a:off x="5991314" y="2958883"/>
                  <a:ext cx="19939" cy="16616"/>
                </a:xfrm>
                <a:custGeom>
                  <a:avLst/>
                  <a:gdLst>
                    <a:gd name="connsiteX0" fmla="*/ 0 w 19939"/>
                    <a:gd name="connsiteY0" fmla="*/ 0 h 16616"/>
                    <a:gd name="connsiteX1" fmla="*/ 19940 w 19939"/>
                    <a:gd name="connsiteY1" fmla="*/ 16617 h 16616"/>
                    <a:gd name="connsiteX2" fmla="*/ 0 w 19939"/>
                    <a:gd name="connsiteY2" fmla="*/ 0 h 16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939" h="16616">
                      <a:moveTo>
                        <a:pt x="0" y="0"/>
                      </a:moveTo>
                      <a:cubicBezTo>
                        <a:pt x="7201" y="5539"/>
                        <a:pt x="14401" y="10524"/>
                        <a:pt x="19940" y="16617"/>
                      </a:cubicBezTo>
                      <a:cubicBezTo>
                        <a:pt x="12739" y="11078"/>
                        <a:pt x="6093" y="6093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3" name="Freeform: Shape 432">
                  <a:extLst>
                    <a:ext uri="{FF2B5EF4-FFF2-40B4-BE49-F238E27FC236}">
                      <a16:creationId xmlns:a16="http://schemas.microsoft.com/office/drawing/2014/main" id="{AD7164CB-0158-492F-8B08-0D92E9997D13}"/>
                    </a:ext>
                  </a:extLst>
                </p:cNvPr>
                <p:cNvSpPr/>
                <p:nvPr/>
              </p:nvSpPr>
              <p:spPr>
                <a:xfrm>
                  <a:off x="6130330" y="2989346"/>
                  <a:ext cx="266984" cy="152873"/>
                </a:xfrm>
                <a:custGeom>
                  <a:avLst/>
                  <a:gdLst>
                    <a:gd name="connsiteX0" fmla="*/ 218243 w 266984"/>
                    <a:gd name="connsiteY0" fmla="*/ 0 h 152873"/>
                    <a:gd name="connsiteX1" fmla="*/ 49306 w 266984"/>
                    <a:gd name="connsiteY1" fmla="*/ 79206 h 152873"/>
                    <a:gd name="connsiteX2" fmla="*/ 50968 w 266984"/>
                    <a:gd name="connsiteY2" fmla="*/ 76991 h 152873"/>
                    <a:gd name="connsiteX3" fmla="*/ 39890 w 266984"/>
                    <a:gd name="connsiteY3" fmla="*/ 84191 h 152873"/>
                    <a:gd name="connsiteX4" fmla="*/ 43767 w 266984"/>
                    <a:gd name="connsiteY4" fmla="*/ 79760 h 152873"/>
                    <a:gd name="connsiteX5" fmla="*/ 12750 w 266984"/>
                    <a:gd name="connsiteY5" fmla="*/ 95823 h 152873"/>
                    <a:gd name="connsiteX6" fmla="*/ 4441 w 266984"/>
                    <a:gd name="connsiteY6" fmla="*/ 116871 h 152873"/>
                    <a:gd name="connsiteX7" fmla="*/ 101372 w 266984"/>
                    <a:gd name="connsiteY7" fmla="*/ 79760 h 152873"/>
                    <a:gd name="connsiteX8" fmla="*/ 105249 w 266984"/>
                    <a:gd name="connsiteY8" fmla="*/ 79760 h 152873"/>
                    <a:gd name="connsiteX9" fmla="*/ 262000 w 266984"/>
                    <a:gd name="connsiteY9" fmla="*/ 9970 h 152873"/>
                    <a:gd name="connsiteX10" fmla="*/ 249260 w 266984"/>
                    <a:gd name="connsiteY10" fmla="*/ 20494 h 152873"/>
                    <a:gd name="connsiteX11" fmla="*/ 4995 w 266984"/>
                    <a:gd name="connsiteY11" fmla="*/ 126287 h 152873"/>
                    <a:gd name="connsiteX12" fmla="*/ 11642 w 266984"/>
                    <a:gd name="connsiteY12" fmla="*/ 124071 h 152873"/>
                    <a:gd name="connsiteX13" fmla="*/ 4995 w 266984"/>
                    <a:gd name="connsiteY13" fmla="*/ 130164 h 152873"/>
                    <a:gd name="connsiteX14" fmla="*/ 212150 w 266984"/>
                    <a:gd name="connsiteY14" fmla="*/ 43757 h 152873"/>
                    <a:gd name="connsiteX15" fmla="*/ 228766 w 266984"/>
                    <a:gd name="connsiteY15" fmla="*/ 36557 h 152873"/>
                    <a:gd name="connsiteX16" fmla="*/ 230428 w 266984"/>
                    <a:gd name="connsiteY16" fmla="*/ 36003 h 152873"/>
                    <a:gd name="connsiteX17" fmla="*/ 208273 w 266984"/>
                    <a:gd name="connsiteY17" fmla="*/ 45419 h 152873"/>
                    <a:gd name="connsiteX18" fmla="*/ 77555 w 266984"/>
                    <a:gd name="connsiteY18" fmla="*/ 103577 h 152873"/>
                    <a:gd name="connsiteX19" fmla="*/ 263108 w 266984"/>
                    <a:gd name="connsiteY19" fmla="*/ 23263 h 152873"/>
                    <a:gd name="connsiteX20" fmla="*/ 255907 w 266984"/>
                    <a:gd name="connsiteY20" fmla="*/ 27694 h 152873"/>
                    <a:gd name="connsiteX21" fmla="*/ 133498 w 266984"/>
                    <a:gd name="connsiteY21" fmla="*/ 84745 h 152873"/>
                    <a:gd name="connsiteX22" fmla="*/ 1118 w 266984"/>
                    <a:gd name="connsiteY22" fmla="*/ 144011 h 152873"/>
                    <a:gd name="connsiteX23" fmla="*/ 201072 w 266984"/>
                    <a:gd name="connsiteY23" fmla="*/ 55943 h 152873"/>
                    <a:gd name="connsiteX24" fmla="*/ 259230 w 266984"/>
                    <a:gd name="connsiteY24" fmla="*/ 29910 h 152873"/>
                    <a:gd name="connsiteX25" fmla="*/ 266985 w 266984"/>
                    <a:gd name="connsiteY25" fmla="*/ 28802 h 152873"/>
                    <a:gd name="connsiteX26" fmla="*/ 68693 w 266984"/>
                    <a:gd name="connsiteY26" fmla="*/ 119086 h 152873"/>
                    <a:gd name="connsiteX27" fmla="*/ 9426 w 266984"/>
                    <a:gd name="connsiteY27" fmla="*/ 144011 h 152873"/>
                    <a:gd name="connsiteX28" fmla="*/ 1672 w 266984"/>
                    <a:gd name="connsiteY28" fmla="*/ 147888 h 152873"/>
                    <a:gd name="connsiteX29" fmla="*/ 9426 w 266984"/>
                    <a:gd name="connsiteY29" fmla="*/ 146227 h 152873"/>
                    <a:gd name="connsiteX30" fmla="*/ 252030 w 266984"/>
                    <a:gd name="connsiteY30" fmla="*/ 39326 h 152873"/>
                    <a:gd name="connsiteX31" fmla="*/ 64261 w 266984"/>
                    <a:gd name="connsiteY31" fmla="*/ 125179 h 152873"/>
                    <a:gd name="connsiteX32" fmla="*/ 33244 w 266984"/>
                    <a:gd name="connsiteY32" fmla="*/ 139026 h 152873"/>
                    <a:gd name="connsiteX33" fmla="*/ 1672 w 266984"/>
                    <a:gd name="connsiteY33" fmla="*/ 152873 h 152873"/>
                    <a:gd name="connsiteX34" fmla="*/ 5549 w 266984"/>
                    <a:gd name="connsiteY34" fmla="*/ 93053 h 152873"/>
                    <a:gd name="connsiteX35" fmla="*/ 29920 w 266984"/>
                    <a:gd name="connsiteY35" fmla="*/ 79760 h 152873"/>
                    <a:gd name="connsiteX36" fmla="*/ 48199 w 266984"/>
                    <a:gd name="connsiteY36" fmla="*/ 73113 h 152873"/>
                    <a:gd name="connsiteX37" fmla="*/ 71462 w 266984"/>
                    <a:gd name="connsiteY37" fmla="*/ 60374 h 152873"/>
                    <a:gd name="connsiteX38" fmla="*/ 95279 w 266984"/>
                    <a:gd name="connsiteY38" fmla="*/ 48742 h 152873"/>
                    <a:gd name="connsiteX39" fmla="*/ 149006 w 266984"/>
                    <a:gd name="connsiteY39" fmla="*/ 24925 h 152873"/>
                    <a:gd name="connsiteX40" fmla="*/ 203841 w 266984"/>
                    <a:gd name="connsiteY40" fmla="*/ 2769 h 152873"/>
                    <a:gd name="connsiteX41" fmla="*/ 218243 w 266984"/>
                    <a:gd name="connsiteY41" fmla="*/ 0 h 152873"/>
                    <a:gd name="connsiteX42" fmla="*/ 160084 w 266984"/>
                    <a:gd name="connsiteY42" fmla="*/ 24925 h 152873"/>
                    <a:gd name="connsiteX43" fmla="*/ 181686 w 266984"/>
                    <a:gd name="connsiteY43" fmla="*/ 14955 h 152873"/>
                    <a:gd name="connsiteX44" fmla="*/ 160084 w 266984"/>
                    <a:gd name="connsiteY44" fmla="*/ 24925 h 152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266984" h="152873">
                      <a:moveTo>
                        <a:pt x="218243" y="0"/>
                      </a:moveTo>
                      <a:cubicBezTo>
                        <a:pt x="165623" y="26033"/>
                        <a:pt x="105249" y="53727"/>
                        <a:pt x="49306" y="79206"/>
                      </a:cubicBezTo>
                      <a:cubicBezTo>
                        <a:pt x="49860" y="78098"/>
                        <a:pt x="50414" y="77544"/>
                        <a:pt x="50968" y="76991"/>
                      </a:cubicBezTo>
                      <a:cubicBezTo>
                        <a:pt x="45983" y="78098"/>
                        <a:pt x="44321" y="82529"/>
                        <a:pt x="39890" y="84191"/>
                      </a:cubicBezTo>
                      <a:cubicBezTo>
                        <a:pt x="38229" y="83083"/>
                        <a:pt x="43214" y="81422"/>
                        <a:pt x="43767" y="79760"/>
                      </a:cubicBezTo>
                      <a:cubicBezTo>
                        <a:pt x="35459" y="85853"/>
                        <a:pt x="18842" y="88068"/>
                        <a:pt x="12750" y="95823"/>
                      </a:cubicBezTo>
                      <a:cubicBezTo>
                        <a:pt x="8319" y="101362"/>
                        <a:pt x="6657" y="108562"/>
                        <a:pt x="4441" y="116871"/>
                      </a:cubicBezTo>
                      <a:cubicBezTo>
                        <a:pt x="37121" y="107454"/>
                        <a:pt x="68139" y="90838"/>
                        <a:pt x="101372" y="79760"/>
                      </a:cubicBezTo>
                      <a:cubicBezTo>
                        <a:pt x="102480" y="78652"/>
                        <a:pt x="104141" y="80868"/>
                        <a:pt x="105249" y="79760"/>
                      </a:cubicBezTo>
                      <a:cubicBezTo>
                        <a:pt x="158423" y="57051"/>
                        <a:pt x="209934" y="32679"/>
                        <a:pt x="262000" y="9970"/>
                      </a:cubicBezTo>
                      <a:cubicBezTo>
                        <a:pt x="263662" y="17724"/>
                        <a:pt x="254245" y="18278"/>
                        <a:pt x="249260" y="20494"/>
                      </a:cubicBezTo>
                      <a:cubicBezTo>
                        <a:pt x="169500" y="55943"/>
                        <a:pt x="85309" y="90838"/>
                        <a:pt x="4995" y="126287"/>
                      </a:cubicBezTo>
                      <a:cubicBezTo>
                        <a:pt x="6657" y="126841"/>
                        <a:pt x="9980" y="124625"/>
                        <a:pt x="11642" y="124071"/>
                      </a:cubicBezTo>
                      <a:cubicBezTo>
                        <a:pt x="11642" y="126841"/>
                        <a:pt x="7765" y="129056"/>
                        <a:pt x="4995" y="130164"/>
                      </a:cubicBezTo>
                      <a:cubicBezTo>
                        <a:pt x="76447" y="105239"/>
                        <a:pt x="144021" y="73667"/>
                        <a:pt x="212150" y="43757"/>
                      </a:cubicBezTo>
                      <a:cubicBezTo>
                        <a:pt x="217689" y="41542"/>
                        <a:pt x="222674" y="39326"/>
                        <a:pt x="228766" y="36557"/>
                      </a:cubicBezTo>
                      <a:cubicBezTo>
                        <a:pt x="228766" y="36557"/>
                        <a:pt x="234305" y="34341"/>
                        <a:pt x="230428" y="36003"/>
                      </a:cubicBezTo>
                      <a:cubicBezTo>
                        <a:pt x="224335" y="39326"/>
                        <a:pt x="215473" y="42649"/>
                        <a:pt x="208273" y="45419"/>
                      </a:cubicBezTo>
                      <a:cubicBezTo>
                        <a:pt x="165069" y="65359"/>
                        <a:pt x="121866" y="84745"/>
                        <a:pt x="77555" y="103577"/>
                      </a:cubicBezTo>
                      <a:cubicBezTo>
                        <a:pt x="141252" y="81422"/>
                        <a:pt x="201072" y="49296"/>
                        <a:pt x="263108" y="23263"/>
                      </a:cubicBezTo>
                      <a:cubicBezTo>
                        <a:pt x="261446" y="26033"/>
                        <a:pt x="258123" y="26587"/>
                        <a:pt x="255907" y="27694"/>
                      </a:cubicBezTo>
                      <a:cubicBezTo>
                        <a:pt x="214919" y="44865"/>
                        <a:pt x="173931" y="65359"/>
                        <a:pt x="133498" y="84745"/>
                      </a:cubicBezTo>
                      <a:cubicBezTo>
                        <a:pt x="89740" y="105793"/>
                        <a:pt x="43767" y="121856"/>
                        <a:pt x="1118" y="144011"/>
                      </a:cubicBezTo>
                      <a:cubicBezTo>
                        <a:pt x="68693" y="117978"/>
                        <a:pt x="135713" y="87514"/>
                        <a:pt x="201072" y="55943"/>
                      </a:cubicBezTo>
                      <a:cubicBezTo>
                        <a:pt x="219904" y="46527"/>
                        <a:pt x="239290" y="38218"/>
                        <a:pt x="259230" y="29910"/>
                      </a:cubicBezTo>
                      <a:cubicBezTo>
                        <a:pt x="261446" y="29356"/>
                        <a:pt x="264215" y="26033"/>
                        <a:pt x="266985" y="28802"/>
                      </a:cubicBezTo>
                      <a:cubicBezTo>
                        <a:pt x="201626" y="59266"/>
                        <a:pt x="136267" y="91392"/>
                        <a:pt x="68693" y="119086"/>
                      </a:cubicBezTo>
                      <a:cubicBezTo>
                        <a:pt x="48753" y="127394"/>
                        <a:pt x="29366" y="135703"/>
                        <a:pt x="9426" y="144011"/>
                      </a:cubicBezTo>
                      <a:cubicBezTo>
                        <a:pt x="6657" y="145119"/>
                        <a:pt x="3334" y="145119"/>
                        <a:pt x="1672" y="147888"/>
                      </a:cubicBezTo>
                      <a:cubicBezTo>
                        <a:pt x="4441" y="148996"/>
                        <a:pt x="7211" y="146781"/>
                        <a:pt x="9426" y="146227"/>
                      </a:cubicBezTo>
                      <a:cubicBezTo>
                        <a:pt x="91956" y="113547"/>
                        <a:pt x="173378" y="76437"/>
                        <a:pt x="252030" y="39326"/>
                      </a:cubicBezTo>
                      <a:cubicBezTo>
                        <a:pt x="191656" y="70898"/>
                        <a:pt x="127405" y="96931"/>
                        <a:pt x="64261" y="125179"/>
                      </a:cubicBezTo>
                      <a:cubicBezTo>
                        <a:pt x="53738" y="129610"/>
                        <a:pt x="43767" y="135149"/>
                        <a:pt x="33244" y="139026"/>
                      </a:cubicBezTo>
                      <a:cubicBezTo>
                        <a:pt x="22720" y="143457"/>
                        <a:pt x="11642" y="146781"/>
                        <a:pt x="1672" y="152873"/>
                      </a:cubicBezTo>
                      <a:cubicBezTo>
                        <a:pt x="-544" y="135149"/>
                        <a:pt x="-1651" y="109116"/>
                        <a:pt x="5549" y="93053"/>
                      </a:cubicBezTo>
                      <a:cubicBezTo>
                        <a:pt x="14411" y="89730"/>
                        <a:pt x="22166" y="84191"/>
                        <a:pt x="29920" y="79760"/>
                      </a:cubicBezTo>
                      <a:cubicBezTo>
                        <a:pt x="35459" y="76437"/>
                        <a:pt x="41552" y="75329"/>
                        <a:pt x="48199" y="73113"/>
                      </a:cubicBezTo>
                      <a:cubicBezTo>
                        <a:pt x="56507" y="70344"/>
                        <a:pt x="63707" y="64251"/>
                        <a:pt x="71462" y="60374"/>
                      </a:cubicBezTo>
                      <a:cubicBezTo>
                        <a:pt x="79216" y="55943"/>
                        <a:pt x="87525" y="51512"/>
                        <a:pt x="95279" y="48742"/>
                      </a:cubicBezTo>
                      <a:cubicBezTo>
                        <a:pt x="113558" y="42096"/>
                        <a:pt x="130728" y="32679"/>
                        <a:pt x="149006" y="24925"/>
                      </a:cubicBezTo>
                      <a:cubicBezTo>
                        <a:pt x="167285" y="17171"/>
                        <a:pt x="185563" y="10524"/>
                        <a:pt x="203841" y="2769"/>
                      </a:cubicBezTo>
                      <a:cubicBezTo>
                        <a:pt x="211042" y="3877"/>
                        <a:pt x="213811" y="1108"/>
                        <a:pt x="218243" y="0"/>
                      </a:cubicBezTo>
                      <a:close/>
                      <a:moveTo>
                        <a:pt x="160084" y="24925"/>
                      </a:moveTo>
                      <a:cubicBezTo>
                        <a:pt x="166731" y="21602"/>
                        <a:pt x="177255" y="19386"/>
                        <a:pt x="181686" y="14955"/>
                      </a:cubicBezTo>
                      <a:cubicBezTo>
                        <a:pt x="175039" y="18832"/>
                        <a:pt x="165069" y="21048"/>
                        <a:pt x="160084" y="249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4" name="Freeform: Shape 433">
                  <a:extLst>
                    <a:ext uri="{FF2B5EF4-FFF2-40B4-BE49-F238E27FC236}">
                      <a16:creationId xmlns:a16="http://schemas.microsoft.com/office/drawing/2014/main" id="{D62093FD-CBB4-4479-92D0-6E94102BE571}"/>
                    </a:ext>
                  </a:extLst>
                </p:cNvPr>
                <p:cNvSpPr/>
                <p:nvPr/>
              </p:nvSpPr>
              <p:spPr>
                <a:xfrm>
                  <a:off x="5829025" y="2950574"/>
                  <a:ext cx="36556" cy="33233"/>
                </a:xfrm>
                <a:custGeom>
                  <a:avLst/>
                  <a:gdLst>
                    <a:gd name="connsiteX0" fmla="*/ 0 w 36556"/>
                    <a:gd name="connsiteY0" fmla="*/ 0 h 33233"/>
                    <a:gd name="connsiteX1" fmla="*/ 36557 w 36556"/>
                    <a:gd name="connsiteY1" fmla="*/ 33233 h 33233"/>
                    <a:gd name="connsiteX2" fmla="*/ 8308 w 36556"/>
                    <a:gd name="connsiteY2" fmla="*/ 8862 h 33233"/>
                    <a:gd name="connsiteX3" fmla="*/ 0 w 36556"/>
                    <a:gd name="connsiteY3" fmla="*/ 0 h 33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56" h="33233">
                      <a:moveTo>
                        <a:pt x="0" y="0"/>
                      </a:moveTo>
                      <a:cubicBezTo>
                        <a:pt x="12739" y="10524"/>
                        <a:pt x="24371" y="21602"/>
                        <a:pt x="36557" y="33233"/>
                      </a:cubicBezTo>
                      <a:cubicBezTo>
                        <a:pt x="27141" y="24925"/>
                        <a:pt x="18278" y="17171"/>
                        <a:pt x="8308" y="8862"/>
                      </a:cubicBezTo>
                      <a:cubicBezTo>
                        <a:pt x="5539" y="6093"/>
                        <a:pt x="1108" y="387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5" name="Freeform: Shape 434">
                  <a:extLst>
                    <a:ext uri="{FF2B5EF4-FFF2-40B4-BE49-F238E27FC236}">
                      <a16:creationId xmlns:a16="http://schemas.microsoft.com/office/drawing/2014/main" id="{C5348063-A1CE-42EE-A322-3B26CA821483}"/>
                    </a:ext>
                  </a:extLst>
                </p:cNvPr>
                <p:cNvSpPr/>
                <p:nvPr/>
              </p:nvSpPr>
              <p:spPr>
                <a:xfrm>
                  <a:off x="6015686" y="2966637"/>
                  <a:ext cx="49850" cy="41541"/>
                </a:xfrm>
                <a:custGeom>
                  <a:avLst/>
                  <a:gdLst>
                    <a:gd name="connsiteX0" fmla="*/ 0 w 49850"/>
                    <a:gd name="connsiteY0" fmla="*/ 0 h 41541"/>
                    <a:gd name="connsiteX1" fmla="*/ 6093 w 49850"/>
                    <a:gd name="connsiteY1" fmla="*/ 3877 h 41541"/>
                    <a:gd name="connsiteX2" fmla="*/ 49850 w 49850"/>
                    <a:gd name="connsiteY2" fmla="*/ 41542 h 41541"/>
                    <a:gd name="connsiteX3" fmla="*/ 11632 w 49850"/>
                    <a:gd name="connsiteY3" fmla="*/ 10524 h 41541"/>
                    <a:gd name="connsiteX4" fmla="*/ 0 w 49850"/>
                    <a:gd name="connsiteY4" fmla="*/ 0 h 41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850" h="41541">
                      <a:moveTo>
                        <a:pt x="0" y="0"/>
                      </a:moveTo>
                      <a:cubicBezTo>
                        <a:pt x="2216" y="0"/>
                        <a:pt x="4431" y="2216"/>
                        <a:pt x="6093" y="3877"/>
                      </a:cubicBezTo>
                      <a:cubicBezTo>
                        <a:pt x="19940" y="16063"/>
                        <a:pt x="35449" y="29356"/>
                        <a:pt x="49850" y="41542"/>
                      </a:cubicBezTo>
                      <a:cubicBezTo>
                        <a:pt x="37664" y="32679"/>
                        <a:pt x="24371" y="21048"/>
                        <a:pt x="11632" y="10524"/>
                      </a:cubicBezTo>
                      <a:cubicBezTo>
                        <a:pt x="7754" y="7201"/>
                        <a:pt x="2769" y="4431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6" name="Freeform: Shape 435">
                  <a:extLst>
                    <a:ext uri="{FF2B5EF4-FFF2-40B4-BE49-F238E27FC236}">
                      <a16:creationId xmlns:a16="http://schemas.microsoft.com/office/drawing/2014/main" id="{98A913B6-631A-4CF4-BFAE-C403DD27A8EE}"/>
                    </a:ext>
                  </a:extLst>
                </p:cNvPr>
                <p:cNvSpPr/>
                <p:nvPr/>
              </p:nvSpPr>
              <p:spPr>
                <a:xfrm>
                  <a:off x="5890901" y="2959436"/>
                  <a:ext cx="81027" cy="112439"/>
                </a:xfrm>
                <a:custGeom>
                  <a:avLst/>
                  <a:gdLst>
                    <a:gd name="connsiteX0" fmla="*/ 68288 w 81027"/>
                    <a:gd name="connsiteY0" fmla="*/ 98038 h 112439"/>
                    <a:gd name="connsiteX1" fmla="*/ 6807 w 81027"/>
                    <a:gd name="connsiteY1" fmla="*/ 42096 h 112439"/>
                    <a:gd name="connsiteX2" fmla="*/ 29516 w 81027"/>
                    <a:gd name="connsiteY2" fmla="*/ 64805 h 112439"/>
                    <a:gd name="connsiteX3" fmla="*/ 24531 w 81027"/>
                    <a:gd name="connsiteY3" fmla="*/ 60928 h 112439"/>
                    <a:gd name="connsiteX4" fmla="*/ 160 w 81027"/>
                    <a:gd name="connsiteY4" fmla="*/ 40988 h 112439"/>
                    <a:gd name="connsiteX5" fmla="*/ 160 w 81027"/>
                    <a:gd name="connsiteY5" fmla="*/ 34341 h 112439"/>
                    <a:gd name="connsiteX6" fmla="*/ 10130 w 81027"/>
                    <a:gd name="connsiteY6" fmla="*/ 43203 h 112439"/>
                    <a:gd name="connsiteX7" fmla="*/ 160 w 81027"/>
                    <a:gd name="connsiteY7" fmla="*/ 29910 h 112439"/>
                    <a:gd name="connsiteX8" fmla="*/ 4037 w 81027"/>
                    <a:gd name="connsiteY8" fmla="*/ 32126 h 112439"/>
                    <a:gd name="connsiteX9" fmla="*/ 32839 w 81027"/>
                    <a:gd name="connsiteY9" fmla="*/ 53727 h 112439"/>
                    <a:gd name="connsiteX10" fmla="*/ 16223 w 81027"/>
                    <a:gd name="connsiteY10" fmla="*/ 38772 h 112439"/>
                    <a:gd name="connsiteX11" fmla="*/ 7914 w 81027"/>
                    <a:gd name="connsiteY11" fmla="*/ 31572 h 112439"/>
                    <a:gd name="connsiteX12" fmla="*/ 1268 w 81027"/>
                    <a:gd name="connsiteY12" fmla="*/ 22709 h 112439"/>
                    <a:gd name="connsiteX13" fmla="*/ 5699 w 81027"/>
                    <a:gd name="connsiteY13" fmla="*/ 26033 h 112439"/>
                    <a:gd name="connsiteX14" fmla="*/ 40040 w 81027"/>
                    <a:gd name="connsiteY14" fmla="*/ 54835 h 112439"/>
                    <a:gd name="connsiteX15" fmla="*/ 1268 w 81027"/>
                    <a:gd name="connsiteY15" fmla="*/ 18278 h 112439"/>
                    <a:gd name="connsiteX16" fmla="*/ 2929 w 81027"/>
                    <a:gd name="connsiteY16" fmla="*/ 0 h 112439"/>
                    <a:gd name="connsiteX17" fmla="*/ 81028 w 81027"/>
                    <a:gd name="connsiteY17" fmla="*/ 62036 h 112439"/>
                    <a:gd name="connsiteX18" fmla="*/ 77704 w 81027"/>
                    <a:gd name="connsiteY18" fmla="*/ 86407 h 112439"/>
                    <a:gd name="connsiteX19" fmla="*/ 40594 w 81027"/>
                    <a:gd name="connsiteY19" fmla="*/ 57051 h 112439"/>
                    <a:gd name="connsiteX20" fmla="*/ 58318 w 81027"/>
                    <a:gd name="connsiteY20" fmla="*/ 74221 h 112439"/>
                    <a:gd name="connsiteX21" fmla="*/ 76597 w 81027"/>
                    <a:gd name="connsiteY21" fmla="*/ 90838 h 112439"/>
                    <a:gd name="connsiteX22" fmla="*/ 76043 w 81027"/>
                    <a:gd name="connsiteY22" fmla="*/ 96377 h 112439"/>
                    <a:gd name="connsiteX23" fmla="*/ 29516 w 81027"/>
                    <a:gd name="connsiteY23" fmla="*/ 57051 h 112439"/>
                    <a:gd name="connsiteX24" fmla="*/ 76043 w 81027"/>
                    <a:gd name="connsiteY24" fmla="*/ 101362 h 112439"/>
                    <a:gd name="connsiteX25" fmla="*/ 75489 w 81027"/>
                    <a:gd name="connsiteY25" fmla="*/ 112439 h 112439"/>
                    <a:gd name="connsiteX26" fmla="*/ 8468 w 81027"/>
                    <a:gd name="connsiteY26" fmla="*/ 53727 h 112439"/>
                    <a:gd name="connsiteX27" fmla="*/ 160 w 81027"/>
                    <a:gd name="connsiteY27" fmla="*/ 44865 h 112439"/>
                    <a:gd name="connsiteX28" fmla="*/ 4591 w 81027"/>
                    <a:gd name="connsiteY28" fmla="*/ 47634 h 112439"/>
                    <a:gd name="connsiteX29" fmla="*/ 73827 w 81027"/>
                    <a:gd name="connsiteY29" fmla="*/ 107454 h 112439"/>
                    <a:gd name="connsiteX30" fmla="*/ 38378 w 81027"/>
                    <a:gd name="connsiteY30" fmla="*/ 74775 h 112439"/>
                    <a:gd name="connsiteX31" fmla="*/ 68288 w 81027"/>
                    <a:gd name="connsiteY31" fmla="*/ 98038 h 112439"/>
                    <a:gd name="connsiteX32" fmla="*/ 68842 w 81027"/>
                    <a:gd name="connsiteY32" fmla="*/ 66467 h 112439"/>
                    <a:gd name="connsiteX33" fmla="*/ 6807 w 81027"/>
                    <a:gd name="connsiteY33" fmla="*/ 16063 h 112439"/>
                    <a:gd name="connsiteX34" fmla="*/ 68842 w 81027"/>
                    <a:gd name="connsiteY34" fmla="*/ 66467 h 112439"/>
                    <a:gd name="connsiteX35" fmla="*/ 32839 w 81027"/>
                    <a:gd name="connsiteY35" fmla="*/ 28802 h 112439"/>
                    <a:gd name="connsiteX36" fmla="*/ 65519 w 81027"/>
                    <a:gd name="connsiteY36" fmla="*/ 57051 h 112439"/>
                    <a:gd name="connsiteX37" fmla="*/ 49456 w 81027"/>
                    <a:gd name="connsiteY37" fmla="*/ 42096 h 112439"/>
                    <a:gd name="connsiteX38" fmla="*/ 32839 w 81027"/>
                    <a:gd name="connsiteY38" fmla="*/ 28248 h 112439"/>
                    <a:gd name="connsiteX39" fmla="*/ 31732 w 81027"/>
                    <a:gd name="connsiteY39" fmla="*/ 27694 h 112439"/>
                    <a:gd name="connsiteX40" fmla="*/ 32839 w 81027"/>
                    <a:gd name="connsiteY40" fmla="*/ 28802 h 112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81027" h="112439">
                      <a:moveTo>
                        <a:pt x="68288" y="98038"/>
                      </a:moveTo>
                      <a:cubicBezTo>
                        <a:pt x="51118" y="78098"/>
                        <a:pt x="27300" y="60374"/>
                        <a:pt x="6807" y="42096"/>
                      </a:cubicBezTo>
                      <a:cubicBezTo>
                        <a:pt x="11792" y="49850"/>
                        <a:pt x="22315" y="57051"/>
                        <a:pt x="29516" y="64805"/>
                      </a:cubicBezTo>
                      <a:cubicBezTo>
                        <a:pt x="32285" y="68128"/>
                        <a:pt x="25639" y="61482"/>
                        <a:pt x="24531" y="60928"/>
                      </a:cubicBezTo>
                      <a:cubicBezTo>
                        <a:pt x="16777" y="54281"/>
                        <a:pt x="7914" y="47081"/>
                        <a:pt x="160" y="40988"/>
                      </a:cubicBezTo>
                      <a:cubicBezTo>
                        <a:pt x="714" y="38218"/>
                        <a:pt x="-394" y="37111"/>
                        <a:pt x="160" y="34341"/>
                      </a:cubicBezTo>
                      <a:cubicBezTo>
                        <a:pt x="4037" y="37111"/>
                        <a:pt x="6253" y="40434"/>
                        <a:pt x="10130" y="43203"/>
                      </a:cubicBezTo>
                      <a:cubicBezTo>
                        <a:pt x="9576" y="38218"/>
                        <a:pt x="714" y="36003"/>
                        <a:pt x="160" y="29910"/>
                      </a:cubicBezTo>
                      <a:cubicBezTo>
                        <a:pt x="1822" y="28802"/>
                        <a:pt x="2929" y="31018"/>
                        <a:pt x="4037" y="32126"/>
                      </a:cubicBezTo>
                      <a:cubicBezTo>
                        <a:pt x="12345" y="39326"/>
                        <a:pt x="21208" y="48742"/>
                        <a:pt x="32839" y="53727"/>
                      </a:cubicBezTo>
                      <a:cubicBezTo>
                        <a:pt x="28408" y="47634"/>
                        <a:pt x="21762" y="43757"/>
                        <a:pt x="16223" y="38772"/>
                      </a:cubicBezTo>
                      <a:cubicBezTo>
                        <a:pt x="13453" y="36557"/>
                        <a:pt x="10684" y="33787"/>
                        <a:pt x="7914" y="31572"/>
                      </a:cubicBezTo>
                      <a:cubicBezTo>
                        <a:pt x="5145" y="29356"/>
                        <a:pt x="1268" y="26587"/>
                        <a:pt x="1268" y="22709"/>
                      </a:cubicBezTo>
                      <a:cubicBezTo>
                        <a:pt x="3483" y="22156"/>
                        <a:pt x="4591" y="24925"/>
                        <a:pt x="5699" y="26033"/>
                      </a:cubicBezTo>
                      <a:cubicBezTo>
                        <a:pt x="16223" y="35449"/>
                        <a:pt x="28962" y="45973"/>
                        <a:pt x="40040" y="54835"/>
                      </a:cubicBezTo>
                      <a:cubicBezTo>
                        <a:pt x="28408" y="41542"/>
                        <a:pt x="14007" y="31018"/>
                        <a:pt x="1268" y="18278"/>
                      </a:cubicBezTo>
                      <a:cubicBezTo>
                        <a:pt x="1822" y="11632"/>
                        <a:pt x="1268" y="6093"/>
                        <a:pt x="2929" y="0"/>
                      </a:cubicBezTo>
                      <a:cubicBezTo>
                        <a:pt x="28408" y="21048"/>
                        <a:pt x="53333" y="42649"/>
                        <a:pt x="81028" y="62036"/>
                      </a:cubicBezTo>
                      <a:cubicBezTo>
                        <a:pt x="79920" y="70344"/>
                        <a:pt x="78258" y="77544"/>
                        <a:pt x="77704" y="86407"/>
                      </a:cubicBezTo>
                      <a:cubicBezTo>
                        <a:pt x="64965" y="78652"/>
                        <a:pt x="54441" y="65359"/>
                        <a:pt x="40594" y="57051"/>
                      </a:cubicBezTo>
                      <a:cubicBezTo>
                        <a:pt x="44471" y="63697"/>
                        <a:pt x="52225" y="68682"/>
                        <a:pt x="58318" y="74221"/>
                      </a:cubicBezTo>
                      <a:cubicBezTo>
                        <a:pt x="64411" y="79760"/>
                        <a:pt x="70504" y="85853"/>
                        <a:pt x="76597" y="90838"/>
                      </a:cubicBezTo>
                      <a:cubicBezTo>
                        <a:pt x="76597" y="92499"/>
                        <a:pt x="76043" y="94715"/>
                        <a:pt x="76043" y="96377"/>
                      </a:cubicBezTo>
                      <a:cubicBezTo>
                        <a:pt x="59980" y="83637"/>
                        <a:pt x="46133" y="69236"/>
                        <a:pt x="29516" y="57051"/>
                      </a:cubicBezTo>
                      <a:cubicBezTo>
                        <a:pt x="42255" y="72006"/>
                        <a:pt x="61088" y="86407"/>
                        <a:pt x="76043" y="101362"/>
                      </a:cubicBezTo>
                      <a:cubicBezTo>
                        <a:pt x="75489" y="105239"/>
                        <a:pt x="75489" y="109116"/>
                        <a:pt x="75489" y="112439"/>
                      </a:cubicBezTo>
                      <a:cubicBezTo>
                        <a:pt x="52225" y="94161"/>
                        <a:pt x="31178" y="73113"/>
                        <a:pt x="8468" y="53727"/>
                      </a:cubicBezTo>
                      <a:cubicBezTo>
                        <a:pt x="5699" y="50958"/>
                        <a:pt x="1268" y="48742"/>
                        <a:pt x="160" y="44865"/>
                      </a:cubicBezTo>
                      <a:cubicBezTo>
                        <a:pt x="1822" y="44311"/>
                        <a:pt x="3483" y="46527"/>
                        <a:pt x="4591" y="47634"/>
                      </a:cubicBezTo>
                      <a:cubicBezTo>
                        <a:pt x="26193" y="67574"/>
                        <a:pt x="50010" y="88622"/>
                        <a:pt x="73827" y="107454"/>
                      </a:cubicBezTo>
                      <a:cubicBezTo>
                        <a:pt x="65519" y="95823"/>
                        <a:pt x="47794" y="84191"/>
                        <a:pt x="38378" y="74775"/>
                      </a:cubicBezTo>
                      <a:cubicBezTo>
                        <a:pt x="48902" y="81422"/>
                        <a:pt x="58872" y="89176"/>
                        <a:pt x="68288" y="98038"/>
                      </a:cubicBezTo>
                      <a:close/>
                      <a:moveTo>
                        <a:pt x="68842" y="66467"/>
                      </a:moveTo>
                      <a:cubicBezTo>
                        <a:pt x="48902" y="49296"/>
                        <a:pt x="26747" y="31572"/>
                        <a:pt x="6807" y="16063"/>
                      </a:cubicBezTo>
                      <a:cubicBezTo>
                        <a:pt x="26193" y="33787"/>
                        <a:pt x="46687" y="50958"/>
                        <a:pt x="68842" y="66467"/>
                      </a:cubicBezTo>
                      <a:close/>
                      <a:moveTo>
                        <a:pt x="32839" y="28802"/>
                      </a:moveTo>
                      <a:cubicBezTo>
                        <a:pt x="41702" y="39880"/>
                        <a:pt x="55549" y="47081"/>
                        <a:pt x="65519" y="57051"/>
                      </a:cubicBezTo>
                      <a:cubicBezTo>
                        <a:pt x="61642" y="50404"/>
                        <a:pt x="54995" y="46527"/>
                        <a:pt x="49456" y="42096"/>
                      </a:cubicBezTo>
                      <a:cubicBezTo>
                        <a:pt x="43917" y="37664"/>
                        <a:pt x="38932" y="32126"/>
                        <a:pt x="32839" y="28248"/>
                      </a:cubicBezTo>
                      <a:cubicBezTo>
                        <a:pt x="32839" y="27694"/>
                        <a:pt x="32285" y="27694"/>
                        <a:pt x="31732" y="27694"/>
                      </a:cubicBezTo>
                      <a:cubicBezTo>
                        <a:pt x="31732" y="28248"/>
                        <a:pt x="32285" y="28248"/>
                        <a:pt x="32839" y="288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7" name="Freeform: Shape 436">
                  <a:extLst>
                    <a:ext uri="{FF2B5EF4-FFF2-40B4-BE49-F238E27FC236}">
                      <a16:creationId xmlns:a16="http://schemas.microsoft.com/office/drawing/2014/main" id="{94B9E994-BA18-4BA9-BDE3-F49CD55F4DD7}"/>
                    </a:ext>
                  </a:extLst>
                </p:cNvPr>
                <p:cNvSpPr/>
                <p:nvPr/>
              </p:nvSpPr>
              <p:spPr>
                <a:xfrm>
                  <a:off x="6011254" y="2976053"/>
                  <a:ext cx="92499" cy="75882"/>
                </a:xfrm>
                <a:custGeom>
                  <a:avLst/>
                  <a:gdLst>
                    <a:gd name="connsiteX0" fmla="*/ 0 w 92499"/>
                    <a:gd name="connsiteY0" fmla="*/ 0 h 75882"/>
                    <a:gd name="connsiteX1" fmla="*/ 92500 w 92499"/>
                    <a:gd name="connsiteY1" fmla="*/ 75883 h 75882"/>
                    <a:gd name="connsiteX2" fmla="*/ 84191 w 92499"/>
                    <a:gd name="connsiteY2" fmla="*/ 70344 h 75882"/>
                    <a:gd name="connsiteX3" fmla="*/ 58158 w 92499"/>
                    <a:gd name="connsiteY3" fmla="*/ 49850 h 75882"/>
                    <a:gd name="connsiteX4" fmla="*/ 0 w 92499"/>
                    <a:gd name="connsiteY4" fmla="*/ 0 h 75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499" h="75882">
                      <a:moveTo>
                        <a:pt x="0" y="0"/>
                      </a:moveTo>
                      <a:cubicBezTo>
                        <a:pt x="29910" y="24371"/>
                        <a:pt x="61482" y="50958"/>
                        <a:pt x="92500" y="75883"/>
                      </a:cubicBezTo>
                      <a:cubicBezTo>
                        <a:pt x="89176" y="75883"/>
                        <a:pt x="86407" y="72559"/>
                        <a:pt x="84191" y="70344"/>
                      </a:cubicBezTo>
                      <a:cubicBezTo>
                        <a:pt x="75883" y="63697"/>
                        <a:pt x="67021" y="57051"/>
                        <a:pt x="58158" y="49850"/>
                      </a:cubicBezTo>
                      <a:cubicBezTo>
                        <a:pt x="38218" y="34341"/>
                        <a:pt x="19386" y="1661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8" name="Freeform: Shape 437">
                  <a:extLst>
                    <a:ext uri="{FF2B5EF4-FFF2-40B4-BE49-F238E27FC236}">
                      <a16:creationId xmlns:a16="http://schemas.microsoft.com/office/drawing/2014/main" id="{47BDD059-B854-46A0-9D71-12EEF2B5A28F}"/>
                    </a:ext>
                  </a:extLst>
                </p:cNvPr>
                <p:cNvSpPr/>
                <p:nvPr/>
              </p:nvSpPr>
              <p:spPr>
                <a:xfrm>
                  <a:off x="6376267" y="3010394"/>
                  <a:ext cx="18278" cy="8308"/>
                </a:xfrm>
                <a:custGeom>
                  <a:avLst/>
                  <a:gdLst>
                    <a:gd name="connsiteX0" fmla="*/ 18278 w 18278"/>
                    <a:gd name="connsiteY0" fmla="*/ 0 h 8308"/>
                    <a:gd name="connsiteX1" fmla="*/ 9970 w 18278"/>
                    <a:gd name="connsiteY1" fmla="*/ 4431 h 8308"/>
                    <a:gd name="connsiteX2" fmla="*/ 0 w 18278"/>
                    <a:gd name="connsiteY2" fmla="*/ 8308 h 8308"/>
                    <a:gd name="connsiteX3" fmla="*/ 18278 w 18278"/>
                    <a:gd name="connsiteY3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278" h="8308">
                      <a:moveTo>
                        <a:pt x="18278" y="0"/>
                      </a:moveTo>
                      <a:cubicBezTo>
                        <a:pt x="16617" y="2216"/>
                        <a:pt x="13293" y="3323"/>
                        <a:pt x="9970" y="4431"/>
                      </a:cubicBezTo>
                      <a:cubicBezTo>
                        <a:pt x="6647" y="5539"/>
                        <a:pt x="2769" y="6647"/>
                        <a:pt x="0" y="8308"/>
                      </a:cubicBezTo>
                      <a:cubicBezTo>
                        <a:pt x="3877" y="5539"/>
                        <a:pt x="12186" y="2769"/>
                        <a:pt x="1827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9" name="Freeform: Shape 438">
                  <a:extLst>
                    <a:ext uri="{FF2B5EF4-FFF2-40B4-BE49-F238E27FC236}">
                      <a16:creationId xmlns:a16="http://schemas.microsoft.com/office/drawing/2014/main" id="{F4E3F86A-52CF-4AEC-960F-CEF9559999AC}"/>
                    </a:ext>
                  </a:extLst>
                </p:cNvPr>
                <p:cNvSpPr/>
                <p:nvPr/>
              </p:nvSpPr>
              <p:spPr>
                <a:xfrm>
                  <a:off x="6184622" y="3013718"/>
                  <a:ext cx="194415" cy="85298"/>
                </a:xfrm>
                <a:custGeom>
                  <a:avLst/>
                  <a:gdLst>
                    <a:gd name="connsiteX0" fmla="*/ 194415 w 194415"/>
                    <a:gd name="connsiteY0" fmla="*/ 0 h 85298"/>
                    <a:gd name="connsiteX1" fmla="*/ 0 w 194415"/>
                    <a:gd name="connsiteY1" fmla="*/ 85299 h 85298"/>
                    <a:gd name="connsiteX2" fmla="*/ 23817 w 194415"/>
                    <a:gd name="connsiteY2" fmla="*/ 73667 h 85298"/>
                    <a:gd name="connsiteX3" fmla="*/ 194415 w 194415"/>
                    <a:gd name="connsiteY3" fmla="*/ 0 h 85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415" h="85298">
                      <a:moveTo>
                        <a:pt x="194415" y="0"/>
                      </a:moveTo>
                      <a:cubicBezTo>
                        <a:pt x="132933" y="27141"/>
                        <a:pt x="65359" y="58158"/>
                        <a:pt x="0" y="85299"/>
                      </a:cubicBezTo>
                      <a:cubicBezTo>
                        <a:pt x="6647" y="79206"/>
                        <a:pt x="15509" y="76991"/>
                        <a:pt x="23817" y="73667"/>
                      </a:cubicBezTo>
                      <a:cubicBezTo>
                        <a:pt x="79760" y="49296"/>
                        <a:pt x="136811" y="23817"/>
                        <a:pt x="19441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0" name="Freeform: Shape 439">
                  <a:extLst>
                    <a:ext uri="{FF2B5EF4-FFF2-40B4-BE49-F238E27FC236}">
                      <a16:creationId xmlns:a16="http://schemas.microsoft.com/office/drawing/2014/main" id="{9FF0D46D-6F5F-4849-9CA9-9B36FD0DA752}"/>
                    </a:ext>
                  </a:extLst>
                </p:cNvPr>
                <p:cNvSpPr/>
                <p:nvPr/>
              </p:nvSpPr>
              <p:spPr>
                <a:xfrm>
                  <a:off x="5967497" y="2986023"/>
                  <a:ext cx="11077" cy="7754"/>
                </a:xfrm>
                <a:custGeom>
                  <a:avLst/>
                  <a:gdLst>
                    <a:gd name="connsiteX0" fmla="*/ 0 w 11077"/>
                    <a:gd name="connsiteY0" fmla="*/ 0 h 7754"/>
                    <a:gd name="connsiteX1" fmla="*/ 11078 w 11077"/>
                    <a:gd name="connsiteY1" fmla="*/ 7754 h 7754"/>
                    <a:gd name="connsiteX2" fmla="*/ 0 w 11077"/>
                    <a:gd name="connsiteY2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077" h="7754">
                      <a:moveTo>
                        <a:pt x="0" y="0"/>
                      </a:moveTo>
                      <a:cubicBezTo>
                        <a:pt x="2769" y="1662"/>
                        <a:pt x="9416" y="3877"/>
                        <a:pt x="11078" y="7754"/>
                      </a:cubicBezTo>
                      <a:cubicBezTo>
                        <a:pt x="7201" y="5539"/>
                        <a:pt x="3877" y="27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1" name="Freeform: Shape 440">
                  <a:extLst>
                    <a:ext uri="{FF2B5EF4-FFF2-40B4-BE49-F238E27FC236}">
                      <a16:creationId xmlns:a16="http://schemas.microsoft.com/office/drawing/2014/main" id="{542BA2F4-D150-467E-B5AF-67287A239C84}"/>
                    </a:ext>
                  </a:extLst>
                </p:cNvPr>
                <p:cNvSpPr/>
                <p:nvPr/>
              </p:nvSpPr>
              <p:spPr>
                <a:xfrm>
                  <a:off x="6364082" y="3023688"/>
                  <a:ext cx="37664" cy="17724"/>
                </a:xfrm>
                <a:custGeom>
                  <a:avLst/>
                  <a:gdLst>
                    <a:gd name="connsiteX0" fmla="*/ 37664 w 37664"/>
                    <a:gd name="connsiteY0" fmla="*/ 0 h 17724"/>
                    <a:gd name="connsiteX1" fmla="*/ 28802 w 37664"/>
                    <a:gd name="connsiteY1" fmla="*/ 5539 h 17724"/>
                    <a:gd name="connsiteX2" fmla="*/ 0 w 37664"/>
                    <a:gd name="connsiteY2" fmla="*/ 17724 h 17724"/>
                    <a:gd name="connsiteX3" fmla="*/ 37664 w 37664"/>
                    <a:gd name="connsiteY3" fmla="*/ 0 h 17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664" h="17724">
                      <a:moveTo>
                        <a:pt x="37664" y="0"/>
                      </a:moveTo>
                      <a:cubicBezTo>
                        <a:pt x="35449" y="2769"/>
                        <a:pt x="32126" y="4431"/>
                        <a:pt x="28802" y="5539"/>
                      </a:cubicBezTo>
                      <a:cubicBezTo>
                        <a:pt x="19386" y="9416"/>
                        <a:pt x="9970" y="13847"/>
                        <a:pt x="0" y="17724"/>
                      </a:cubicBezTo>
                      <a:cubicBezTo>
                        <a:pt x="9970" y="12739"/>
                        <a:pt x="24925" y="4985"/>
                        <a:pt x="376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2" name="Freeform: Shape 441">
                  <a:extLst>
                    <a:ext uri="{FF2B5EF4-FFF2-40B4-BE49-F238E27FC236}">
                      <a16:creationId xmlns:a16="http://schemas.microsoft.com/office/drawing/2014/main" id="{1BC51DAB-AD82-47DB-A608-1EC8D78D5018}"/>
                    </a:ext>
                  </a:extLst>
                </p:cNvPr>
                <p:cNvSpPr/>
                <p:nvPr/>
              </p:nvSpPr>
              <p:spPr>
                <a:xfrm>
                  <a:off x="5999069" y="2993224"/>
                  <a:ext cx="5538" cy="4431"/>
                </a:xfrm>
                <a:custGeom>
                  <a:avLst/>
                  <a:gdLst>
                    <a:gd name="connsiteX0" fmla="*/ 0 w 5538"/>
                    <a:gd name="connsiteY0" fmla="*/ 0 h 4431"/>
                    <a:gd name="connsiteX1" fmla="*/ 5539 w 5538"/>
                    <a:gd name="connsiteY1" fmla="*/ 4431 h 4431"/>
                    <a:gd name="connsiteX2" fmla="*/ 0 w 5538"/>
                    <a:gd name="connsiteY2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38" h="4431">
                      <a:moveTo>
                        <a:pt x="0" y="0"/>
                      </a:moveTo>
                      <a:cubicBezTo>
                        <a:pt x="1108" y="0"/>
                        <a:pt x="4985" y="2216"/>
                        <a:pt x="5539" y="4431"/>
                      </a:cubicBezTo>
                      <a:cubicBezTo>
                        <a:pt x="3877" y="3323"/>
                        <a:pt x="2216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3" name="Freeform: Shape 442">
                  <a:extLst>
                    <a:ext uri="{FF2B5EF4-FFF2-40B4-BE49-F238E27FC236}">
                      <a16:creationId xmlns:a16="http://schemas.microsoft.com/office/drawing/2014/main" id="{FD03A0A1-9E61-4EEC-9218-0759CF7D0DAE}"/>
                    </a:ext>
                  </a:extLst>
                </p:cNvPr>
                <p:cNvSpPr/>
                <p:nvPr/>
              </p:nvSpPr>
              <p:spPr>
                <a:xfrm>
                  <a:off x="6133084" y="3025306"/>
                  <a:ext cx="275309" cy="127438"/>
                </a:xfrm>
                <a:custGeom>
                  <a:avLst/>
                  <a:gdLst>
                    <a:gd name="connsiteX0" fmla="*/ 229337 w 275309"/>
                    <a:gd name="connsiteY0" fmla="*/ 24969 h 127438"/>
                    <a:gd name="connsiteX1" fmla="*/ 274201 w 275309"/>
                    <a:gd name="connsiteY1" fmla="*/ 5583 h 127438"/>
                    <a:gd name="connsiteX2" fmla="*/ 274755 w 275309"/>
                    <a:gd name="connsiteY2" fmla="*/ 6136 h 127438"/>
                    <a:gd name="connsiteX3" fmla="*/ 35475 w 275309"/>
                    <a:gd name="connsiteY3" fmla="*/ 114145 h 127438"/>
                    <a:gd name="connsiteX4" fmla="*/ 17751 w 275309"/>
                    <a:gd name="connsiteY4" fmla="*/ 121345 h 127438"/>
                    <a:gd name="connsiteX5" fmla="*/ 26 w 275309"/>
                    <a:gd name="connsiteY5" fmla="*/ 127438 h 127438"/>
                    <a:gd name="connsiteX6" fmla="*/ 12212 w 275309"/>
                    <a:gd name="connsiteY6" fmla="*/ 119130 h 127438"/>
                    <a:gd name="connsiteX7" fmla="*/ 32152 w 275309"/>
                    <a:gd name="connsiteY7" fmla="*/ 109160 h 127438"/>
                    <a:gd name="connsiteX8" fmla="*/ 24397 w 275309"/>
                    <a:gd name="connsiteY8" fmla="*/ 111929 h 127438"/>
                    <a:gd name="connsiteX9" fmla="*/ 32706 w 275309"/>
                    <a:gd name="connsiteY9" fmla="*/ 106390 h 127438"/>
                    <a:gd name="connsiteX10" fmla="*/ 124651 w 275309"/>
                    <a:gd name="connsiteY10" fmla="*/ 66510 h 127438"/>
                    <a:gd name="connsiteX11" fmla="*/ 154008 w 275309"/>
                    <a:gd name="connsiteY11" fmla="*/ 52109 h 127438"/>
                    <a:gd name="connsiteX12" fmla="*/ 245953 w 275309"/>
                    <a:gd name="connsiteY12" fmla="*/ 12229 h 127438"/>
                    <a:gd name="connsiteX13" fmla="*/ 268663 w 275309"/>
                    <a:gd name="connsiteY13" fmla="*/ 2259 h 127438"/>
                    <a:gd name="connsiteX14" fmla="*/ 275309 w 275309"/>
                    <a:gd name="connsiteY14" fmla="*/ 597 h 127438"/>
                    <a:gd name="connsiteX15" fmla="*/ 264785 w 275309"/>
                    <a:gd name="connsiteY15" fmla="*/ 6136 h 127438"/>
                    <a:gd name="connsiteX16" fmla="*/ 241522 w 275309"/>
                    <a:gd name="connsiteY16" fmla="*/ 16660 h 127438"/>
                    <a:gd name="connsiteX17" fmla="*/ 230998 w 275309"/>
                    <a:gd name="connsiteY17" fmla="*/ 22199 h 127438"/>
                    <a:gd name="connsiteX18" fmla="*/ 229337 w 275309"/>
                    <a:gd name="connsiteY18" fmla="*/ 24969 h 127438"/>
                    <a:gd name="connsiteX19" fmla="*/ 173394 w 275309"/>
                    <a:gd name="connsiteY19" fmla="*/ 49894 h 127438"/>
                    <a:gd name="connsiteX20" fmla="*/ 180040 w 275309"/>
                    <a:gd name="connsiteY20" fmla="*/ 46570 h 127438"/>
                    <a:gd name="connsiteX21" fmla="*/ 173394 w 275309"/>
                    <a:gd name="connsiteY21" fmla="*/ 49894 h 127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75309" h="127438">
                      <a:moveTo>
                        <a:pt x="229337" y="24969"/>
                      </a:moveTo>
                      <a:cubicBezTo>
                        <a:pt x="243738" y="19984"/>
                        <a:pt x="259246" y="11675"/>
                        <a:pt x="274201" y="5583"/>
                      </a:cubicBezTo>
                      <a:cubicBezTo>
                        <a:pt x="275309" y="5029"/>
                        <a:pt x="275309" y="5029"/>
                        <a:pt x="274755" y="6136"/>
                      </a:cubicBezTo>
                      <a:cubicBezTo>
                        <a:pt x="196657" y="43801"/>
                        <a:pt x="115789" y="78696"/>
                        <a:pt x="35475" y="114145"/>
                      </a:cubicBezTo>
                      <a:cubicBezTo>
                        <a:pt x="29936" y="116914"/>
                        <a:pt x="23844" y="119130"/>
                        <a:pt x="17751" y="121345"/>
                      </a:cubicBezTo>
                      <a:cubicBezTo>
                        <a:pt x="12212" y="123561"/>
                        <a:pt x="6673" y="126884"/>
                        <a:pt x="26" y="127438"/>
                      </a:cubicBezTo>
                      <a:cubicBezTo>
                        <a:pt x="-528" y="121345"/>
                        <a:pt x="7781" y="121345"/>
                        <a:pt x="12212" y="119130"/>
                      </a:cubicBezTo>
                      <a:cubicBezTo>
                        <a:pt x="18859" y="115806"/>
                        <a:pt x="25505" y="110821"/>
                        <a:pt x="32152" y="109160"/>
                      </a:cubicBezTo>
                      <a:cubicBezTo>
                        <a:pt x="30490" y="108606"/>
                        <a:pt x="26613" y="111375"/>
                        <a:pt x="24397" y="111929"/>
                      </a:cubicBezTo>
                      <a:cubicBezTo>
                        <a:pt x="25505" y="110267"/>
                        <a:pt x="31598" y="109714"/>
                        <a:pt x="32706" y="106390"/>
                      </a:cubicBezTo>
                      <a:cubicBezTo>
                        <a:pt x="62616" y="91989"/>
                        <a:pt x="93634" y="79804"/>
                        <a:pt x="124651" y="66510"/>
                      </a:cubicBezTo>
                      <a:cubicBezTo>
                        <a:pt x="134621" y="62079"/>
                        <a:pt x="144038" y="56540"/>
                        <a:pt x="154008" y="52109"/>
                      </a:cubicBezTo>
                      <a:cubicBezTo>
                        <a:pt x="184471" y="38816"/>
                        <a:pt x="215489" y="26630"/>
                        <a:pt x="245953" y="12229"/>
                      </a:cubicBezTo>
                      <a:cubicBezTo>
                        <a:pt x="253708" y="8906"/>
                        <a:pt x="260908" y="6136"/>
                        <a:pt x="268663" y="2259"/>
                      </a:cubicBezTo>
                      <a:cubicBezTo>
                        <a:pt x="270324" y="1151"/>
                        <a:pt x="273094" y="-1064"/>
                        <a:pt x="275309" y="597"/>
                      </a:cubicBezTo>
                      <a:cubicBezTo>
                        <a:pt x="274755" y="4475"/>
                        <a:pt x="268663" y="5029"/>
                        <a:pt x="264785" y="6136"/>
                      </a:cubicBezTo>
                      <a:cubicBezTo>
                        <a:pt x="257031" y="9460"/>
                        <a:pt x="249276" y="13337"/>
                        <a:pt x="241522" y="16660"/>
                      </a:cubicBezTo>
                      <a:cubicBezTo>
                        <a:pt x="237645" y="18322"/>
                        <a:pt x="233214" y="19430"/>
                        <a:pt x="230998" y="22199"/>
                      </a:cubicBezTo>
                      <a:cubicBezTo>
                        <a:pt x="233214" y="23861"/>
                        <a:pt x="229890" y="24415"/>
                        <a:pt x="229337" y="24969"/>
                      </a:cubicBezTo>
                      <a:close/>
                      <a:moveTo>
                        <a:pt x="173394" y="49894"/>
                      </a:moveTo>
                      <a:cubicBezTo>
                        <a:pt x="175055" y="48786"/>
                        <a:pt x="180040" y="46570"/>
                        <a:pt x="180040" y="46570"/>
                      </a:cubicBezTo>
                      <a:cubicBezTo>
                        <a:pt x="177825" y="47678"/>
                        <a:pt x="172840" y="47678"/>
                        <a:pt x="173394" y="498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4" name="Freeform: Shape 443">
                  <a:extLst>
                    <a:ext uri="{FF2B5EF4-FFF2-40B4-BE49-F238E27FC236}">
                      <a16:creationId xmlns:a16="http://schemas.microsoft.com/office/drawing/2014/main" id="{4C801C94-173E-4B8B-AB63-A8ADD8AF08D4}"/>
                    </a:ext>
                  </a:extLst>
                </p:cNvPr>
                <p:cNvSpPr/>
                <p:nvPr/>
              </p:nvSpPr>
              <p:spPr>
                <a:xfrm>
                  <a:off x="6135326" y="3014271"/>
                  <a:ext cx="126840" cy="57604"/>
                </a:xfrm>
                <a:custGeom>
                  <a:avLst/>
                  <a:gdLst>
                    <a:gd name="connsiteX0" fmla="*/ 0 w 126840"/>
                    <a:gd name="connsiteY0" fmla="*/ 57604 h 57604"/>
                    <a:gd name="connsiteX1" fmla="*/ 6647 w 126840"/>
                    <a:gd name="connsiteY1" fmla="*/ 53727 h 57604"/>
                    <a:gd name="connsiteX2" fmla="*/ 51512 w 126840"/>
                    <a:gd name="connsiteY2" fmla="*/ 33233 h 57604"/>
                    <a:gd name="connsiteX3" fmla="*/ 95823 w 126840"/>
                    <a:gd name="connsiteY3" fmla="*/ 12186 h 57604"/>
                    <a:gd name="connsiteX4" fmla="*/ 99700 w 126840"/>
                    <a:gd name="connsiteY4" fmla="*/ 12739 h 57604"/>
                    <a:gd name="connsiteX5" fmla="*/ 101916 w 126840"/>
                    <a:gd name="connsiteY5" fmla="*/ 9970 h 57604"/>
                    <a:gd name="connsiteX6" fmla="*/ 126841 w 126840"/>
                    <a:gd name="connsiteY6" fmla="*/ 0 h 57604"/>
                    <a:gd name="connsiteX7" fmla="*/ 124625 w 126840"/>
                    <a:gd name="connsiteY7" fmla="*/ 2216 h 57604"/>
                    <a:gd name="connsiteX8" fmla="*/ 96931 w 126840"/>
                    <a:gd name="connsiteY8" fmla="*/ 14955 h 57604"/>
                    <a:gd name="connsiteX9" fmla="*/ 64805 w 126840"/>
                    <a:gd name="connsiteY9" fmla="*/ 29356 h 57604"/>
                    <a:gd name="connsiteX10" fmla="*/ 0 w 126840"/>
                    <a:gd name="connsiteY10" fmla="*/ 57604 h 57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6840" h="57604">
                      <a:moveTo>
                        <a:pt x="0" y="57604"/>
                      </a:moveTo>
                      <a:cubicBezTo>
                        <a:pt x="1108" y="54281"/>
                        <a:pt x="4431" y="54835"/>
                        <a:pt x="6647" y="53727"/>
                      </a:cubicBezTo>
                      <a:cubicBezTo>
                        <a:pt x="22156" y="48742"/>
                        <a:pt x="36557" y="39880"/>
                        <a:pt x="51512" y="33233"/>
                      </a:cubicBezTo>
                      <a:cubicBezTo>
                        <a:pt x="66467" y="26033"/>
                        <a:pt x="81422" y="19386"/>
                        <a:pt x="95823" y="12186"/>
                      </a:cubicBezTo>
                      <a:cubicBezTo>
                        <a:pt x="96931" y="12186"/>
                        <a:pt x="98592" y="11632"/>
                        <a:pt x="99700" y="12739"/>
                      </a:cubicBezTo>
                      <a:cubicBezTo>
                        <a:pt x="101362" y="12186"/>
                        <a:pt x="99700" y="10524"/>
                        <a:pt x="101916" y="9970"/>
                      </a:cubicBezTo>
                      <a:cubicBezTo>
                        <a:pt x="110224" y="6647"/>
                        <a:pt x="118532" y="3323"/>
                        <a:pt x="126841" y="0"/>
                      </a:cubicBezTo>
                      <a:cubicBezTo>
                        <a:pt x="126841" y="1108"/>
                        <a:pt x="125179" y="1662"/>
                        <a:pt x="124625" y="2216"/>
                      </a:cubicBezTo>
                      <a:cubicBezTo>
                        <a:pt x="116317" y="6647"/>
                        <a:pt x="105793" y="11078"/>
                        <a:pt x="96931" y="14955"/>
                      </a:cubicBezTo>
                      <a:cubicBezTo>
                        <a:pt x="86407" y="19940"/>
                        <a:pt x="75329" y="25479"/>
                        <a:pt x="64805" y="29356"/>
                      </a:cubicBezTo>
                      <a:cubicBezTo>
                        <a:pt x="42649" y="38218"/>
                        <a:pt x="22709" y="50958"/>
                        <a:pt x="0" y="576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5" name="Freeform: Shape 444">
                  <a:extLst>
                    <a:ext uri="{FF2B5EF4-FFF2-40B4-BE49-F238E27FC236}">
                      <a16:creationId xmlns:a16="http://schemas.microsoft.com/office/drawing/2014/main" id="{F5DB1CB4-0F3E-455D-92A5-5530379A3F20}"/>
                    </a:ext>
                  </a:extLst>
                </p:cNvPr>
                <p:cNvSpPr/>
                <p:nvPr/>
              </p:nvSpPr>
              <p:spPr>
                <a:xfrm>
                  <a:off x="6395654" y="3032550"/>
                  <a:ext cx="15508" cy="7200"/>
                </a:xfrm>
                <a:custGeom>
                  <a:avLst/>
                  <a:gdLst>
                    <a:gd name="connsiteX0" fmla="*/ 15509 w 15508"/>
                    <a:gd name="connsiteY0" fmla="*/ 0 h 7200"/>
                    <a:gd name="connsiteX1" fmla="*/ 0 w 15508"/>
                    <a:gd name="connsiteY1" fmla="*/ 7201 h 7200"/>
                    <a:gd name="connsiteX2" fmla="*/ 15509 w 15508"/>
                    <a:gd name="connsiteY2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508" h="7200">
                      <a:moveTo>
                        <a:pt x="15509" y="0"/>
                      </a:moveTo>
                      <a:cubicBezTo>
                        <a:pt x="11078" y="3877"/>
                        <a:pt x="5539" y="4985"/>
                        <a:pt x="0" y="7201"/>
                      </a:cubicBezTo>
                      <a:cubicBezTo>
                        <a:pt x="2216" y="6093"/>
                        <a:pt x="10524" y="2216"/>
                        <a:pt x="1550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6" name="Freeform: Shape 445">
                  <a:extLst>
                    <a:ext uri="{FF2B5EF4-FFF2-40B4-BE49-F238E27FC236}">
                      <a16:creationId xmlns:a16="http://schemas.microsoft.com/office/drawing/2014/main" id="{DFF689B3-0A14-4067-BFDD-DD25192240E4}"/>
                    </a:ext>
                  </a:extLst>
                </p:cNvPr>
                <p:cNvSpPr/>
                <p:nvPr/>
              </p:nvSpPr>
              <p:spPr>
                <a:xfrm>
                  <a:off x="6145850" y="3035873"/>
                  <a:ext cx="264205" cy="119640"/>
                </a:xfrm>
                <a:custGeom>
                  <a:avLst/>
                  <a:gdLst>
                    <a:gd name="connsiteX0" fmla="*/ 264205 w 264205"/>
                    <a:gd name="connsiteY0" fmla="*/ 0 h 119640"/>
                    <a:gd name="connsiteX1" fmla="*/ 239834 w 264205"/>
                    <a:gd name="connsiteY1" fmla="*/ 13293 h 119640"/>
                    <a:gd name="connsiteX2" fmla="*/ 227648 w 264205"/>
                    <a:gd name="connsiteY2" fmla="*/ 20494 h 119640"/>
                    <a:gd name="connsiteX3" fmla="*/ 214909 w 264205"/>
                    <a:gd name="connsiteY3" fmla="*/ 25479 h 119640"/>
                    <a:gd name="connsiteX4" fmla="*/ 189984 w 264205"/>
                    <a:gd name="connsiteY4" fmla="*/ 39880 h 119640"/>
                    <a:gd name="connsiteX5" fmla="*/ 109670 w 264205"/>
                    <a:gd name="connsiteY5" fmla="*/ 75329 h 119640"/>
                    <a:gd name="connsiteX6" fmla="*/ 0 w 264205"/>
                    <a:gd name="connsiteY6" fmla="*/ 119640 h 119640"/>
                    <a:gd name="connsiteX7" fmla="*/ 264205 w 264205"/>
                    <a:gd name="connsiteY7" fmla="*/ 0 h 119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4205" h="119640">
                      <a:moveTo>
                        <a:pt x="264205" y="0"/>
                      </a:moveTo>
                      <a:cubicBezTo>
                        <a:pt x="257005" y="4431"/>
                        <a:pt x="248142" y="8308"/>
                        <a:pt x="239834" y="13293"/>
                      </a:cubicBezTo>
                      <a:cubicBezTo>
                        <a:pt x="235957" y="15509"/>
                        <a:pt x="231526" y="18278"/>
                        <a:pt x="227648" y="20494"/>
                      </a:cubicBezTo>
                      <a:cubicBezTo>
                        <a:pt x="223771" y="22709"/>
                        <a:pt x="219340" y="25479"/>
                        <a:pt x="214909" y="25479"/>
                      </a:cubicBezTo>
                      <a:cubicBezTo>
                        <a:pt x="208262" y="32126"/>
                        <a:pt x="198846" y="36003"/>
                        <a:pt x="189984" y="39880"/>
                      </a:cubicBezTo>
                      <a:cubicBezTo>
                        <a:pt x="164505" y="52619"/>
                        <a:pt x="136811" y="63697"/>
                        <a:pt x="109670" y="75329"/>
                      </a:cubicBezTo>
                      <a:cubicBezTo>
                        <a:pt x="73667" y="90838"/>
                        <a:pt x="36557" y="105239"/>
                        <a:pt x="0" y="119640"/>
                      </a:cubicBezTo>
                      <a:cubicBezTo>
                        <a:pt x="86407" y="79760"/>
                        <a:pt x="176691" y="39880"/>
                        <a:pt x="26420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7" name="Freeform: Shape 446">
                  <a:extLst>
                    <a:ext uri="{FF2B5EF4-FFF2-40B4-BE49-F238E27FC236}">
                      <a16:creationId xmlns:a16="http://schemas.microsoft.com/office/drawing/2014/main" id="{90D4874F-2DF6-48B0-A999-E30AC1C01DBB}"/>
                    </a:ext>
                  </a:extLst>
                </p:cNvPr>
                <p:cNvSpPr/>
                <p:nvPr/>
              </p:nvSpPr>
              <p:spPr>
                <a:xfrm>
                  <a:off x="6073290" y="3014825"/>
                  <a:ext cx="41541" cy="33787"/>
                </a:xfrm>
                <a:custGeom>
                  <a:avLst/>
                  <a:gdLst>
                    <a:gd name="connsiteX0" fmla="*/ 0 w 41541"/>
                    <a:gd name="connsiteY0" fmla="*/ 0 h 33787"/>
                    <a:gd name="connsiteX1" fmla="*/ 41542 w 41541"/>
                    <a:gd name="connsiteY1" fmla="*/ 33787 h 33787"/>
                    <a:gd name="connsiteX2" fmla="*/ 0 w 41541"/>
                    <a:gd name="connsiteY2" fmla="*/ 0 h 33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1541" h="33787">
                      <a:moveTo>
                        <a:pt x="0" y="0"/>
                      </a:moveTo>
                      <a:cubicBezTo>
                        <a:pt x="12739" y="10524"/>
                        <a:pt x="28802" y="21602"/>
                        <a:pt x="41542" y="33787"/>
                      </a:cubicBezTo>
                      <a:cubicBezTo>
                        <a:pt x="26587" y="23263"/>
                        <a:pt x="13847" y="1107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8" name="Freeform: Shape 447">
                  <a:extLst>
                    <a:ext uri="{FF2B5EF4-FFF2-40B4-BE49-F238E27FC236}">
                      <a16:creationId xmlns:a16="http://schemas.microsoft.com/office/drawing/2014/main" id="{3D252DC0-0560-4354-91E5-CE56F40CCE79}"/>
                    </a:ext>
                  </a:extLst>
                </p:cNvPr>
                <p:cNvSpPr/>
                <p:nvPr/>
              </p:nvSpPr>
              <p:spPr>
                <a:xfrm>
                  <a:off x="6417809" y="3048059"/>
                  <a:ext cx="11631" cy="9970"/>
                </a:xfrm>
                <a:custGeom>
                  <a:avLst/>
                  <a:gdLst>
                    <a:gd name="connsiteX0" fmla="*/ 11632 w 11631"/>
                    <a:gd name="connsiteY0" fmla="*/ 0 h 9970"/>
                    <a:gd name="connsiteX1" fmla="*/ 11632 w 11631"/>
                    <a:gd name="connsiteY1" fmla="*/ 3323 h 9970"/>
                    <a:gd name="connsiteX2" fmla="*/ 0 w 11631"/>
                    <a:gd name="connsiteY2" fmla="*/ 9970 h 9970"/>
                    <a:gd name="connsiteX3" fmla="*/ 8862 w 11631"/>
                    <a:gd name="connsiteY3" fmla="*/ 3323 h 9970"/>
                    <a:gd name="connsiteX4" fmla="*/ 11632 w 11631"/>
                    <a:gd name="connsiteY4" fmla="*/ 0 h 9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1" h="9970">
                      <a:moveTo>
                        <a:pt x="11632" y="0"/>
                      </a:moveTo>
                      <a:cubicBezTo>
                        <a:pt x="11632" y="1108"/>
                        <a:pt x="11632" y="2216"/>
                        <a:pt x="11632" y="3323"/>
                      </a:cubicBezTo>
                      <a:cubicBezTo>
                        <a:pt x="7754" y="6093"/>
                        <a:pt x="4431" y="8308"/>
                        <a:pt x="0" y="9970"/>
                      </a:cubicBezTo>
                      <a:cubicBezTo>
                        <a:pt x="1108" y="9416"/>
                        <a:pt x="6093" y="5539"/>
                        <a:pt x="8862" y="3323"/>
                      </a:cubicBezTo>
                      <a:cubicBezTo>
                        <a:pt x="9416" y="1662"/>
                        <a:pt x="9970" y="0"/>
                        <a:pt x="1163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9" name="Freeform: Shape 448">
                  <a:extLst>
                    <a:ext uri="{FF2B5EF4-FFF2-40B4-BE49-F238E27FC236}">
                      <a16:creationId xmlns:a16="http://schemas.microsoft.com/office/drawing/2014/main" id="{94339739-8661-4886-A8DC-36624DD4F177}"/>
                    </a:ext>
                  </a:extLst>
                </p:cNvPr>
                <p:cNvSpPr/>
                <p:nvPr/>
              </p:nvSpPr>
              <p:spPr>
                <a:xfrm>
                  <a:off x="6407285" y="3051382"/>
                  <a:ext cx="4985" cy="2769"/>
                </a:xfrm>
                <a:custGeom>
                  <a:avLst/>
                  <a:gdLst>
                    <a:gd name="connsiteX0" fmla="*/ 4985 w 4985"/>
                    <a:gd name="connsiteY0" fmla="*/ 0 h 2769"/>
                    <a:gd name="connsiteX1" fmla="*/ 0 w 4985"/>
                    <a:gd name="connsiteY1" fmla="*/ 2769 h 2769"/>
                    <a:gd name="connsiteX2" fmla="*/ 4985 w 4985"/>
                    <a:gd name="connsiteY2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5" h="2769">
                      <a:moveTo>
                        <a:pt x="4985" y="0"/>
                      </a:moveTo>
                      <a:cubicBezTo>
                        <a:pt x="4985" y="1108"/>
                        <a:pt x="2216" y="2769"/>
                        <a:pt x="0" y="2769"/>
                      </a:cubicBezTo>
                      <a:cubicBezTo>
                        <a:pt x="1108" y="1108"/>
                        <a:pt x="3877" y="1108"/>
                        <a:pt x="498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0" name="Freeform: Shape 449">
                  <a:extLst>
                    <a:ext uri="{FF2B5EF4-FFF2-40B4-BE49-F238E27FC236}">
                      <a16:creationId xmlns:a16="http://schemas.microsoft.com/office/drawing/2014/main" id="{D6F32D8E-75A3-49ED-86F7-14DA1D6505E3}"/>
                    </a:ext>
                  </a:extLst>
                </p:cNvPr>
                <p:cNvSpPr/>
                <p:nvPr/>
              </p:nvSpPr>
              <p:spPr>
                <a:xfrm>
                  <a:off x="6211208" y="3050828"/>
                  <a:ext cx="12185" cy="8308"/>
                </a:xfrm>
                <a:custGeom>
                  <a:avLst/>
                  <a:gdLst>
                    <a:gd name="connsiteX0" fmla="*/ 12186 w 12185"/>
                    <a:gd name="connsiteY0" fmla="*/ 0 h 8308"/>
                    <a:gd name="connsiteX1" fmla="*/ 0 w 12185"/>
                    <a:gd name="connsiteY1" fmla="*/ 8308 h 8308"/>
                    <a:gd name="connsiteX2" fmla="*/ 7201 w 12185"/>
                    <a:gd name="connsiteY2" fmla="*/ 3877 h 8308"/>
                    <a:gd name="connsiteX3" fmla="*/ 12186 w 12185"/>
                    <a:gd name="connsiteY3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185" h="8308">
                      <a:moveTo>
                        <a:pt x="12186" y="0"/>
                      </a:moveTo>
                      <a:cubicBezTo>
                        <a:pt x="11632" y="3877"/>
                        <a:pt x="2769" y="7754"/>
                        <a:pt x="0" y="8308"/>
                      </a:cubicBezTo>
                      <a:cubicBezTo>
                        <a:pt x="2216" y="6647"/>
                        <a:pt x="4985" y="6093"/>
                        <a:pt x="7201" y="3877"/>
                      </a:cubicBezTo>
                      <a:cubicBezTo>
                        <a:pt x="-4431" y="7201"/>
                        <a:pt x="9416" y="2216"/>
                        <a:pt x="1218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1" name="Freeform: Shape 450">
                  <a:extLst>
                    <a:ext uri="{FF2B5EF4-FFF2-40B4-BE49-F238E27FC236}">
                      <a16:creationId xmlns:a16="http://schemas.microsoft.com/office/drawing/2014/main" id="{99637692-DD8B-4B51-ACC6-FDA73137094A}"/>
                    </a:ext>
                  </a:extLst>
                </p:cNvPr>
                <p:cNvSpPr/>
                <p:nvPr/>
              </p:nvSpPr>
              <p:spPr>
                <a:xfrm>
                  <a:off x="6220071" y="3053598"/>
                  <a:ext cx="11077" cy="4985"/>
                </a:xfrm>
                <a:custGeom>
                  <a:avLst/>
                  <a:gdLst>
                    <a:gd name="connsiteX0" fmla="*/ 11078 w 11077"/>
                    <a:gd name="connsiteY0" fmla="*/ 0 h 4985"/>
                    <a:gd name="connsiteX1" fmla="*/ 0 w 11077"/>
                    <a:gd name="connsiteY1" fmla="*/ 4985 h 4985"/>
                    <a:gd name="connsiteX2" fmla="*/ 11078 w 11077"/>
                    <a:gd name="connsiteY2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077" h="4985">
                      <a:moveTo>
                        <a:pt x="11078" y="0"/>
                      </a:moveTo>
                      <a:cubicBezTo>
                        <a:pt x="9970" y="554"/>
                        <a:pt x="3877" y="3877"/>
                        <a:pt x="0" y="4985"/>
                      </a:cubicBezTo>
                      <a:cubicBezTo>
                        <a:pt x="554" y="4431"/>
                        <a:pt x="7201" y="1662"/>
                        <a:pt x="1107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2" name="Freeform: Shape 451">
                  <a:extLst>
                    <a:ext uri="{FF2B5EF4-FFF2-40B4-BE49-F238E27FC236}">
                      <a16:creationId xmlns:a16="http://schemas.microsoft.com/office/drawing/2014/main" id="{66EE899F-A805-4F01-9324-4E4715CAB70A}"/>
                    </a:ext>
                  </a:extLst>
                </p:cNvPr>
                <p:cNvSpPr/>
                <p:nvPr/>
              </p:nvSpPr>
              <p:spPr>
                <a:xfrm>
                  <a:off x="6170221" y="3055259"/>
                  <a:ext cx="64251" cy="31571"/>
                </a:xfrm>
                <a:custGeom>
                  <a:avLst/>
                  <a:gdLst>
                    <a:gd name="connsiteX0" fmla="*/ 64251 w 64251"/>
                    <a:gd name="connsiteY0" fmla="*/ 0 h 31571"/>
                    <a:gd name="connsiteX1" fmla="*/ 29356 w 64251"/>
                    <a:gd name="connsiteY1" fmla="*/ 18278 h 31571"/>
                    <a:gd name="connsiteX2" fmla="*/ 0 w 64251"/>
                    <a:gd name="connsiteY2" fmla="*/ 31572 h 31571"/>
                    <a:gd name="connsiteX3" fmla="*/ 18832 w 64251"/>
                    <a:gd name="connsiteY3" fmla="*/ 19940 h 31571"/>
                    <a:gd name="connsiteX4" fmla="*/ 64251 w 64251"/>
                    <a:gd name="connsiteY4" fmla="*/ 0 h 315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251" h="31571">
                      <a:moveTo>
                        <a:pt x="64251" y="0"/>
                      </a:moveTo>
                      <a:cubicBezTo>
                        <a:pt x="58158" y="8862"/>
                        <a:pt x="40988" y="13293"/>
                        <a:pt x="29356" y="18278"/>
                      </a:cubicBezTo>
                      <a:cubicBezTo>
                        <a:pt x="18832" y="22709"/>
                        <a:pt x="8308" y="27694"/>
                        <a:pt x="0" y="31572"/>
                      </a:cubicBezTo>
                      <a:cubicBezTo>
                        <a:pt x="2769" y="26033"/>
                        <a:pt x="11078" y="23817"/>
                        <a:pt x="18832" y="19940"/>
                      </a:cubicBezTo>
                      <a:cubicBezTo>
                        <a:pt x="33233" y="12739"/>
                        <a:pt x="50404" y="6647"/>
                        <a:pt x="6425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3" name="Freeform: Shape 452">
                  <a:extLst>
                    <a:ext uri="{FF2B5EF4-FFF2-40B4-BE49-F238E27FC236}">
                      <a16:creationId xmlns:a16="http://schemas.microsoft.com/office/drawing/2014/main" id="{2BA02AF0-5384-468E-A535-8AC57AC7629C}"/>
                    </a:ext>
                  </a:extLst>
                </p:cNvPr>
                <p:cNvSpPr/>
                <p:nvPr/>
              </p:nvSpPr>
              <p:spPr>
                <a:xfrm>
                  <a:off x="6183514" y="3063568"/>
                  <a:ext cx="18278" cy="7754"/>
                </a:xfrm>
                <a:custGeom>
                  <a:avLst/>
                  <a:gdLst>
                    <a:gd name="connsiteX0" fmla="*/ 18278 w 18278"/>
                    <a:gd name="connsiteY0" fmla="*/ 0 h 7754"/>
                    <a:gd name="connsiteX1" fmla="*/ 0 w 18278"/>
                    <a:gd name="connsiteY1" fmla="*/ 7754 h 7754"/>
                    <a:gd name="connsiteX2" fmla="*/ 18278 w 18278"/>
                    <a:gd name="connsiteY2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278" h="7754">
                      <a:moveTo>
                        <a:pt x="18278" y="0"/>
                      </a:moveTo>
                      <a:cubicBezTo>
                        <a:pt x="14955" y="1662"/>
                        <a:pt x="6093" y="6093"/>
                        <a:pt x="0" y="7754"/>
                      </a:cubicBezTo>
                      <a:cubicBezTo>
                        <a:pt x="5539" y="4985"/>
                        <a:pt x="11632" y="2216"/>
                        <a:pt x="1827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4" name="Freeform: Shape 453">
                  <a:extLst>
                    <a:ext uri="{FF2B5EF4-FFF2-40B4-BE49-F238E27FC236}">
                      <a16:creationId xmlns:a16="http://schemas.microsoft.com/office/drawing/2014/main" id="{4C626677-E824-44CF-9662-AC065F4FD8D0}"/>
                    </a:ext>
                  </a:extLst>
                </p:cNvPr>
                <p:cNvSpPr/>
                <p:nvPr/>
              </p:nvSpPr>
              <p:spPr>
                <a:xfrm>
                  <a:off x="6178529" y="3065783"/>
                  <a:ext cx="47830" cy="22155"/>
                </a:xfrm>
                <a:custGeom>
                  <a:avLst/>
                  <a:gdLst>
                    <a:gd name="connsiteX0" fmla="*/ 47634 w 47830"/>
                    <a:gd name="connsiteY0" fmla="*/ 0 h 22155"/>
                    <a:gd name="connsiteX1" fmla="*/ 43203 w 47830"/>
                    <a:gd name="connsiteY1" fmla="*/ 3877 h 22155"/>
                    <a:gd name="connsiteX2" fmla="*/ 554 w 47830"/>
                    <a:gd name="connsiteY2" fmla="*/ 21602 h 22155"/>
                    <a:gd name="connsiteX3" fmla="*/ 0 w 47830"/>
                    <a:gd name="connsiteY3" fmla="*/ 22156 h 22155"/>
                    <a:gd name="connsiteX4" fmla="*/ 24371 w 47830"/>
                    <a:gd name="connsiteY4" fmla="*/ 9416 h 22155"/>
                    <a:gd name="connsiteX5" fmla="*/ 47634 w 47830"/>
                    <a:gd name="connsiteY5" fmla="*/ 0 h 2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7830" h="22155">
                      <a:moveTo>
                        <a:pt x="47634" y="0"/>
                      </a:moveTo>
                      <a:cubicBezTo>
                        <a:pt x="48742" y="3323"/>
                        <a:pt x="44865" y="3323"/>
                        <a:pt x="43203" y="3877"/>
                      </a:cubicBezTo>
                      <a:cubicBezTo>
                        <a:pt x="29910" y="9970"/>
                        <a:pt x="14401" y="16617"/>
                        <a:pt x="554" y="21602"/>
                      </a:cubicBezTo>
                      <a:cubicBezTo>
                        <a:pt x="0" y="21602"/>
                        <a:pt x="0" y="21602"/>
                        <a:pt x="0" y="22156"/>
                      </a:cubicBezTo>
                      <a:cubicBezTo>
                        <a:pt x="3323" y="17724"/>
                        <a:pt x="17171" y="12739"/>
                        <a:pt x="24371" y="9416"/>
                      </a:cubicBezTo>
                      <a:cubicBezTo>
                        <a:pt x="32679" y="5539"/>
                        <a:pt x="40988" y="2216"/>
                        <a:pt x="4763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5" name="Freeform: Shape 454">
                  <a:extLst>
                    <a:ext uri="{FF2B5EF4-FFF2-40B4-BE49-F238E27FC236}">
                      <a16:creationId xmlns:a16="http://schemas.microsoft.com/office/drawing/2014/main" id="{95410BB6-7F94-4DFF-87E8-295208DD3504}"/>
                    </a:ext>
                  </a:extLst>
                </p:cNvPr>
                <p:cNvSpPr/>
                <p:nvPr/>
              </p:nvSpPr>
              <p:spPr>
                <a:xfrm>
                  <a:off x="6179637" y="3072430"/>
                  <a:ext cx="8862" cy="4985"/>
                </a:xfrm>
                <a:custGeom>
                  <a:avLst/>
                  <a:gdLst>
                    <a:gd name="connsiteX0" fmla="*/ 8862 w 8862"/>
                    <a:gd name="connsiteY0" fmla="*/ 0 h 4985"/>
                    <a:gd name="connsiteX1" fmla="*/ 0 w 8862"/>
                    <a:gd name="connsiteY1" fmla="*/ 4985 h 4985"/>
                    <a:gd name="connsiteX2" fmla="*/ 8862 w 8862"/>
                    <a:gd name="connsiteY2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62" h="4985">
                      <a:moveTo>
                        <a:pt x="8862" y="0"/>
                      </a:moveTo>
                      <a:cubicBezTo>
                        <a:pt x="8308" y="2216"/>
                        <a:pt x="2216" y="2769"/>
                        <a:pt x="0" y="4985"/>
                      </a:cubicBezTo>
                      <a:cubicBezTo>
                        <a:pt x="554" y="2216"/>
                        <a:pt x="6647" y="1662"/>
                        <a:pt x="88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6" name="Freeform: Shape 455">
                  <a:extLst>
                    <a:ext uri="{FF2B5EF4-FFF2-40B4-BE49-F238E27FC236}">
                      <a16:creationId xmlns:a16="http://schemas.microsoft.com/office/drawing/2014/main" id="{F924153F-D132-409B-B162-6B454989BED1}"/>
                    </a:ext>
                  </a:extLst>
                </p:cNvPr>
                <p:cNvSpPr/>
                <p:nvPr/>
              </p:nvSpPr>
              <p:spPr>
                <a:xfrm>
                  <a:off x="6174985" y="3072381"/>
                  <a:ext cx="5861" cy="2334"/>
                </a:xfrm>
                <a:custGeom>
                  <a:avLst/>
                  <a:gdLst>
                    <a:gd name="connsiteX0" fmla="*/ 5759 w 5861"/>
                    <a:gd name="connsiteY0" fmla="*/ 48 h 2334"/>
                    <a:gd name="connsiteX1" fmla="*/ 221 w 5861"/>
                    <a:gd name="connsiteY1" fmla="*/ 1710 h 2334"/>
                    <a:gd name="connsiteX2" fmla="*/ 5759 w 5861"/>
                    <a:gd name="connsiteY2" fmla="*/ 48 h 2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861" h="2334">
                      <a:moveTo>
                        <a:pt x="5759" y="48"/>
                      </a:moveTo>
                      <a:cubicBezTo>
                        <a:pt x="6867" y="-506"/>
                        <a:pt x="-1441" y="3926"/>
                        <a:pt x="221" y="1710"/>
                      </a:cubicBezTo>
                      <a:cubicBezTo>
                        <a:pt x="1882" y="1710"/>
                        <a:pt x="2990" y="602"/>
                        <a:pt x="5759" y="4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7" name="Freeform: Shape 456">
                  <a:extLst>
                    <a:ext uri="{FF2B5EF4-FFF2-40B4-BE49-F238E27FC236}">
                      <a16:creationId xmlns:a16="http://schemas.microsoft.com/office/drawing/2014/main" id="{D277D7F2-DE30-478D-8A43-A67E9E357DE0}"/>
                    </a:ext>
                  </a:extLst>
                </p:cNvPr>
                <p:cNvSpPr/>
                <p:nvPr/>
              </p:nvSpPr>
              <p:spPr>
                <a:xfrm>
                  <a:off x="6294846" y="3085872"/>
                  <a:ext cx="47634" cy="20345"/>
                </a:xfrm>
                <a:custGeom>
                  <a:avLst/>
                  <a:gdLst>
                    <a:gd name="connsiteX0" fmla="*/ 47634 w 47634"/>
                    <a:gd name="connsiteY0" fmla="*/ 405 h 20345"/>
                    <a:gd name="connsiteX1" fmla="*/ 0 w 47634"/>
                    <a:gd name="connsiteY1" fmla="*/ 20345 h 20345"/>
                    <a:gd name="connsiteX2" fmla="*/ 36003 w 47634"/>
                    <a:gd name="connsiteY2" fmla="*/ 4283 h 20345"/>
                    <a:gd name="connsiteX3" fmla="*/ 47634 w 47634"/>
                    <a:gd name="connsiteY3" fmla="*/ 405 h 20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634" h="20345">
                      <a:moveTo>
                        <a:pt x="47634" y="405"/>
                      </a:moveTo>
                      <a:cubicBezTo>
                        <a:pt x="33787" y="9821"/>
                        <a:pt x="15509" y="13145"/>
                        <a:pt x="0" y="20345"/>
                      </a:cubicBezTo>
                      <a:cubicBezTo>
                        <a:pt x="10524" y="14806"/>
                        <a:pt x="24371" y="9821"/>
                        <a:pt x="36003" y="4283"/>
                      </a:cubicBezTo>
                      <a:cubicBezTo>
                        <a:pt x="39880" y="2621"/>
                        <a:pt x="43757" y="-1256"/>
                        <a:pt x="47634" y="4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8" name="Freeform: Shape 457">
                  <a:extLst>
                    <a:ext uri="{FF2B5EF4-FFF2-40B4-BE49-F238E27FC236}">
                      <a16:creationId xmlns:a16="http://schemas.microsoft.com/office/drawing/2014/main" id="{6DB6DE73-B68A-429D-8365-5EF6B32A2DEB}"/>
                    </a:ext>
                  </a:extLst>
                </p:cNvPr>
                <p:cNvSpPr/>
                <p:nvPr/>
              </p:nvSpPr>
              <p:spPr>
                <a:xfrm>
                  <a:off x="6156866" y="3082954"/>
                  <a:ext cx="5099" cy="4431"/>
                </a:xfrm>
                <a:custGeom>
                  <a:avLst/>
                  <a:gdLst>
                    <a:gd name="connsiteX0" fmla="*/ 5046 w 5099"/>
                    <a:gd name="connsiteY0" fmla="*/ 0 h 4431"/>
                    <a:gd name="connsiteX1" fmla="*/ 61 w 5099"/>
                    <a:gd name="connsiteY1" fmla="*/ 4431 h 4431"/>
                    <a:gd name="connsiteX2" fmla="*/ 5046 w 5099"/>
                    <a:gd name="connsiteY2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99" h="4431">
                      <a:moveTo>
                        <a:pt x="5046" y="0"/>
                      </a:moveTo>
                      <a:cubicBezTo>
                        <a:pt x="5600" y="2216"/>
                        <a:pt x="1723" y="3323"/>
                        <a:pt x="61" y="4431"/>
                      </a:cubicBezTo>
                      <a:cubicBezTo>
                        <a:pt x="-493" y="2769"/>
                        <a:pt x="2831" y="1108"/>
                        <a:pt x="50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9" name="Freeform: Shape 458">
                  <a:extLst>
                    <a:ext uri="{FF2B5EF4-FFF2-40B4-BE49-F238E27FC236}">
                      <a16:creationId xmlns:a16="http://schemas.microsoft.com/office/drawing/2014/main" id="{2D51B7C1-5E20-4A65-BF86-8A676D73714B}"/>
                    </a:ext>
                  </a:extLst>
                </p:cNvPr>
                <p:cNvSpPr/>
                <p:nvPr/>
              </p:nvSpPr>
              <p:spPr>
                <a:xfrm>
                  <a:off x="6164128" y="3086831"/>
                  <a:ext cx="12185" cy="6646"/>
                </a:xfrm>
                <a:custGeom>
                  <a:avLst/>
                  <a:gdLst>
                    <a:gd name="connsiteX0" fmla="*/ 12186 w 12185"/>
                    <a:gd name="connsiteY0" fmla="*/ 0 h 6646"/>
                    <a:gd name="connsiteX1" fmla="*/ 0 w 12185"/>
                    <a:gd name="connsiteY1" fmla="*/ 6647 h 6646"/>
                    <a:gd name="connsiteX2" fmla="*/ 12186 w 12185"/>
                    <a:gd name="connsiteY2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185" h="6646">
                      <a:moveTo>
                        <a:pt x="12186" y="0"/>
                      </a:moveTo>
                      <a:cubicBezTo>
                        <a:pt x="11078" y="3323"/>
                        <a:pt x="4431" y="4985"/>
                        <a:pt x="0" y="6647"/>
                      </a:cubicBezTo>
                      <a:cubicBezTo>
                        <a:pt x="2769" y="3323"/>
                        <a:pt x="8308" y="2769"/>
                        <a:pt x="1218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0" name="Freeform: Shape 459">
                  <a:extLst>
                    <a:ext uri="{FF2B5EF4-FFF2-40B4-BE49-F238E27FC236}">
                      <a16:creationId xmlns:a16="http://schemas.microsoft.com/office/drawing/2014/main" id="{01DC58C1-D129-4D26-8658-C088377E33D7}"/>
                    </a:ext>
                  </a:extLst>
                </p:cNvPr>
                <p:cNvSpPr/>
                <p:nvPr/>
              </p:nvSpPr>
              <p:spPr>
                <a:xfrm>
                  <a:off x="6147511" y="3087385"/>
                  <a:ext cx="3546" cy="3323"/>
                </a:xfrm>
                <a:custGeom>
                  <a:avLst/>
                  <a:gdLst>
                    <a:gd name="connsiteX0" fmla="*/ 3323 w 3546"/>
                    <a:gd name="connsiteY0" fmla="*/ 0 h 3323"/>
                    <a:gd name="connsiteX1" fmla="*/ 0 w 3546"/>
                    <a:gd name="connsiteY1" fmla="*/ 3323 h 3323"/>
                    <a:gd name="connsiteX2" fmla="*/ 3323 w 3546"/>
                    <a:gd name="connsiteY2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46" h="3323">
                      <a:moveTo>
                        <a:pt x="3323" y="0"/>
                      </a:moveTo>
                      <a:cubicBezTo>
                        <a:pt x="4431" y="1662"/>
                        <a:pt x="1108" y="2769"/>
                        <a:pt x="0" y="3323"/>
                      </a:cubicBezTo>
                      <a:cubicBezTo>
                        <a:pt x="0" y="2769"/>
                        <a:pt x="2216" y="554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1" name="Freeform: Shape 460">
                  <a:extLst>
                    <a:ext uri="{FF2B5EF4-FFF2-40B4-BE49-F238E27FC236}">
                      <a16:creationId xmlns:a16="http://schemas.microsoft.com/office/drawing/2014/main" id="{EB3A41F6-A6B6-4281-B172-798E33A62535}"/>
                    </a:ext>
                  </a:extLst>
                </p:cNvPr>
                <p:cNvSpPr/>
                <p:nvPr/>
              </p:nvSpPr>
              <p:spPr>
                <a:xfrm>
                  <a:off x="6152901" y="3095139"/>
                  <a:ext cx="6242" cy="2711"/>
                </a:xfrm>
                <a:custGeom>
                  <a:avLst/>
                  <a:gdLst>
                    <a:gd name="connsiteX0" fmla="*/ 6242 w 6242"/>
                    <a:gd name="connsiteY0" fmla="*/ 0 h 2711"/>
                    <a:gd name="connsiteX1" fmla="*/ 3473 w 6242"/>
                    <a:gd name="connsiteY1" fmla="*/ 1108 h 2711"/>
                    <a:gd name="connsiteX2" fmla="*/ 6242 w 6242"/>
                    <a:gd name="connsiteY2" fmla="*/ 0 h 2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42" h="2711">
                      <a:moveTo>
                        <a:pt x="6242" y="0"/>
                      </a:moveTo>
                      <a:cubicBezTo>
                        <a:pt x="1811" y="2769"/>
                        <a:pt x="-3728" y="3877"/>
                        <a:pt x="3473" y="1108"/>
                      </a:cubicBezTo>
                      <a:cubicBezTo>
                        <a:pt x="4026" y="554"/>
                        <a:pt x="4026" y="0"/>
                        <a:pt x="624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2" name="Freeform: Shape 461">
                  <a:extLst>
                    <a:ext uri="{FF2B5EF4-FFF2-40B4-BE49-F238E27FC236}">
                      <a16:creationId xmlns:a16="http://schemas.microsoft.com/office/drawing/2014/main" id="{A3803E40-3615-4819-916E-3CB1EEE1E50B}"/>
                    </a:ext>
                  </a:extLst>
                </p:cNvPr>
                <p:cNvSpPr/>
                <p:nvPr/>
              </p:nvSpPr>
              <p:spPr>
                <a:xfrm>
                  <a:off x="6136987" y="3094585"/>
                  <a:ext cx="7754" cy="7200"/>
                </a:xfrm>
                <a:custGeom>
                  <a:avLst/>
                  <a:gdLst>
                    <a:gd name="connsiteX0" fmla="*/ 7754 w 7754"/>
                    <a:gd name="connsiteY0" fmla="*/ 0 h 7200"/>
                    <a:gd name="connsiteX1" fmla="*/ 0 w 7754"/>
                    <a:gd name="connsiteY1" fmla="*/ 7201 h 7200"/>
                    <a:gd name="connsiteX2" fmla="*/ 7754 w 7754"/>
                    <a:gd name="connsiteY2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754" h="7200">
                      <a:moveTo>
                        <a:pt x="7754" y="0"/>
                      </a:moveTo>
                      <a:cubicBezTo>
                        <a:pt x="6647" y="2216"/>
                        <a:pt x="3877" y="6647"/>
                        <a:pt x="0" y="7201"/>
                      </a:cubicBezTo>
                      <a:cubicBezTo>
                        <a:pt x="2216" y="3877"/>
                        <a:pt x="4431" y="1108"/>
                        <a:pt x="77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3" name="Freeform: Shape 462">
                  <a:extLst>
                    <a:ext uri="{FF2B5EF4-FFF2-40B4-BE49-F238E27FC236}">
                      <a16:creationId xmlns:a16="http://schemas.microsoft.com/office/drawing/2014/main" id="{FED5FECC-756E-4112-AAE1-A3EF1BB89716}"/>
                    </a:ext>
                  </a:extLst>
                </p:cNvPr>
                <p:cNvSpPr/>
                <p:nvPr/>
              </p:nvSpPr>
              <p:spPr>
                <a:xfrm>
                  <a:off x="6169113" y="3097909"/>
                  <a:ext cx="13847" cy="8308"/>
                </a:xfrm>
                <a:custGeom>
                  <a:avLst/>
                  <a:gdLst>
                    <a:gd name="connsiteX0" fmla="*/ 13847 w 13847"/>
                    <a:gd name="connsiteY0" fmla="*/ 0 h 8308"/>
                    <a:gd name="connsiteX1" fmla="*/ 0 w 13847"/>
                    <a:gd name="connsiteY1" fmla="*/ 8308 h 8308"/>
                    <a:gd name="connsiteX2" fmla="*/ 13847 w 13847"/>
                    <a:gd name="connsiteY2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7" h="8308">
                      <a:moveTo>
                        <a:pt x="13847" y="0"/>
                      </a:moveTo>
                      <a:cubicBezTo>
                        <a:pt x="11078" y="4985"/>
                        <a:pt x="4431" y="5539"/>
                        <a:pt x="0" y="8308"/>
                      </a:cubicBezTo>
                      <a:cubicBezTo>
                        <a:pt x="1108" y="3877"/>
                        <a:pt x="8308" y="1662"/>
                        <a:pt x="1384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4" name="Freeform: Shape 463">
                  <a:extLst>
                    <a:ext uri="{FF2B5EF4-FFF2-40B4-BE49-F238E27FC236}">
                      <a16:creationId xmlns:a16="http://schemas.microsoft.com/office/drawing/2014/main" id="{4512D707-706C-4FF8-9AB6-22857F7CC83C}"/>
                    </a:ext>
                  </a:extLst>
                </p:cNvPr>
                <p:cNvSpPr/>
                <p:nvPr/>
              </p:nvSpPr>
              <p:spPr>
                <a:xfrm>
                  <a:off x="6165932" y="3108986"/>
                  <a:ext cx="138883" cy="66801"/>
                </a:xfrm>
                <a:custGeom>
                  <a:avLst/>
                  <a:gdLst>
                    <a:gd name="connsiteX0" fmla="*/ 138884 w 138883"/>
                    <a:gd name="connsiteY0" fmla="*/ 0 h 66801"/>
                    <a:gd name="connsiteX1" fmla="*/ 70201 w 138883"/>
                    <a:gd name="connsiteY1" fmla="*/ 34895 h 66801"/>
                    <a:gd name="connsiteX2" fmla="*/ 8720 w 138883"/>
                    <a:gd name="connsiteY2" fmla="*/ 64805 h 66801"/>
                    <a:gd name="connsiteX3" fmla="*/ 965 w 138883"/>
                    <a:gd name="connsiteY3" fmla="*/ 64805 h 66801"/>
                    <a:gd name="connsiteX4" fmla="*/ 1519 w 138883"/>
                    <a:gd name="connsiteY4" fmla="*/ 63697 h 66801"/>
                    <a:gd name="connsiteX5" fmla="*/ 68540 w 138883"/>
                    <a:gd name="connsiteY5" fmla="*/ 30464 h 66801"/>
                    <a:gd name="connsiteX6" fmla="*/ 138884 w 138883"/>
                    <a:gd name="connsiteY6" fmla="*/ 0 h 66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8883" h="66801">
                      <a:moveTo>
                        <a:pt x="138884" y="0"/>
                      </a:moveTo>
                      <a:cubicBezTo>
                        <a:pt x="118944" y="13847"/>
                        <a:pt x="93465" y="22709"/>
                        <a:pt x="70201" y="34895"/>
                      </a:cubicBezTo>
                      <a:cubicBezTo>
                        <a:pt x="50815" y="44865"/>
                        <a:pt x="30875" y="55943"/>
                        <a:pt x="8720" y="64805"/>
                      </a:cubicBezTo>
                      <a:cubicBezTo>
                        <a:pt x="6504" y="65913"/>
                        <a:pt x="2073" y="68682"/>
                        <a:pt x="965" y="64805"/>
                      </a:cubicBezTo>
                      <a:cubicBezTo>
                        <a:pt x="-1250" y="64805"/>
                        <a:pt x="965" y="64251"/>
                        <a:pt x="1519" y="63697"/>
                      </a:cubicBezTo>
                      <a:cubicBezTo>
                        <a:pt x="25336" y="55389"/>
                        <a:pt x="45830" y="40434"/>
                        <a:pt x="68540" y="30464"/>
                      </a:cubicBezTo>
                      <a:cubicBezTo>
                        <a:pt x="91803" y="19940"/>
                        <a:pt x="115620" y="10524"/>
                        <a:pt x="13888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5" name="Freeform: Shape 464">
                  <a:extLst>
                    <a:ext uri="{FF2B5EF4-FFF2-40B4-BE49-F238E27FC236}">
                      <a16:creationId xmlns:a16="http://schemas.microsoft.com/office/drawing/2014/main" id="{CFA87BB4-74EE-4873-8969-3C8FB124798C}"/>
                    </a:ext>
                  </a:extLst>
                </p:cNvPr>
                <p:cNvSpPr/>
                <p:nvPr/>
              </p:nvSpPr>
              <p:spPr>
                <a:xfrm>
                  <a:off x="6157481" y="3104001"/>
                  <a:ext cx="8862" cy="6646"/>
                </a:xfrm>
                <a:custGeom>
                  <a:avLst/>
                  <a:gdLst>
                    <a:gd name="connsiteX0" fmla="*/ 8862 w 8862"/>
                    <a:gd name="connsiteY0" fmla="*/ 0 h 6646"/>
                    <a:gd name="connsiteX1" fmla="*/ 0 w 8862"/>
                    <a:gd name="connsiteY1" fmla="*/ 6647 h 6646"/>
                    <a:gd name="connsiteX2" fmla="*/ 8862 w 8862"/>
                    <a:gd name="connsiteY2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62" h="6646">
                      <a:moveTo>
                        <a:pt x="8862" y="0"/>
                      </a:moveTo>
                      <a:cubicBezTo>
                        <a:pt x="8308" y="3323"/>
                        <a:pt x="3877" y="5539"/>
                        <a:pt x="0" y="6647"/>
                      </a:cubicBezTo>
                      <a:cubicBezTo>
                        <a:pt x="1662" y="3323"/>
                        <a:pt x="4985" y="1108"/>
                        <a:pt x="88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6" name="Freeform: Shape 465">
                  <a:extLst>
                    <a:ext uri="{FF2B5EF4-FFF2-40B4-BE49-F238E27FC236}">
                      <a16:creationId xmlns:a16="http://schemas.microsoft.com/office/drawing/2014/main" id="{8D4554EB-9157-4424-B186-344BB4F0294B}"/>
                    </a:ext>
                  </a:extLst>
                </p:cNvPr>
                <p:cNvSpPr/>
                <p:nvPr/>
              </p:nvSpPr>
              <p:spPr>
                <a:xfrm>
                  <a:off x="6111508" y="3100801"/>
                  <a:ext cx="4431" cy="6523"/>
                </a:xfrm>
                <a:custGeom>
                  <a:avLst/>
                  <a:gdLst>
                    <a:gd name="connsiteX0" fmla="*/ 0 w 4431"/>
                    <a:gd name="connsiteY0" fmla="*/ 985 h 6523"/>
                    <a:gd name="connsiteX1" fmla="*/ 4431 w 4431"/>
                    <a:gd name="connsiteY1" fmla="*/ 985 h 6523"/>
                    <a:gd name="connsiteX2" fmla="*/ 0 w 4431"/>
                    <a:gd name="connsiteY2" fmla="*/ 6524 h 6523"/>
                    <a:gd name="connsiteX3" fmla="*/ 2769 w 4431"/>
                    <a:gd name="connsiteY3" fmla="*/ 985 h 6523"/>
                    <a:gd name="connsiteX4" fmla="*/ 0 w 4431"/>
                    <a:gd name="connsiteY4" fmla="*/ 985 h 6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31" h="6523">
                      <a:moveTo>
                        <a:pt x="0" y="985"/>
                      </a:moveTo>
                      <a:cubicBezTo>
                        <a:pt x="554" y="-1231"/>
                        <a:pt x="2769" y="985"/>
                        <a:pt x="4431" y="985"/>
                      </a:cubicBezTo>
                      <a:cubicBezTo>
                        <a:pt x="4431" y="4862"/>
                        <a:pt x="1662" y="4862"/>
                        <a:pt x="0" y="6524"/>
                      </a:cubicBezTo>
                      <a:cubicBezTo>
                        <a:pt x="0" y="5416"/>
                        <a:pt x="2216" y="3200"/>
                        <a:pt x="2769" y="985"/>
                      </a:cubicBezTo>
                      <a:cubicBezTo>
                        <a:pt x="1662" y="-677"/>
                        <a:pt x="0" y="2092"/>
                        <a:pt x="0" y="98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7" name="Freeform: Shape 466">
                  <a:extLst>
                    <a:ext uri="{FF2B5EF4-FFF2-40B4-BE49-F238E27FC236}">
                      <a16:creationId xmlns:a16="http://schemas.microsoft.com/office/drawing/2014/main" id="{479F4491-B1E5-40DD-91CE-83FF4CB4F028}"/>
                    </a:ext>
                  </a:extLst>
                </p:cNvPr>
                <p:cNvSpPr/>
                <p:nvPr/>
              </p:nvSpPr>
              <p:spPr>
                <a:xfrm>
                  <a:off x="6000731" y="3096247"/>
                  <a:ext cx="11631" cy="10523"/>
                </a:xfrm>
                <a:custGeom>
                  <a:avLst/>
                  <a:gdLst>
                    <a:gd name="connsiteX0" fmla="*/ 0 w 11631"/>
                    <a:gd name="connsiteY0" fmla="*/ 0 h 10523"/>
                    <a:gd name="connsiteX1" fmla="*/ 11632 w 11631"/>
                    <a:gd name="connsiteY1" fmla="*/ 10524 h 10523"/>
                    <a:gd name="connsiteX2" fmla="*/ 0 w 11631"/>
                    <a:gd name="connsiteY2" fmla="*/ 0 h 1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31" h="10523">
                      <a:moveTo>
                        <a:pt x="0" y="0"/>
                      </a:moveTo>
                      <a:cubicBezTo>
                        <a:pt x="3877" y="3323"/>
                        <a:pt x="7754" y="7201"/>
                        <a:pt x="11632" y="10524"/>
                      </a:cubicBezTo>
                      <a:cubicBezTo>
                        <a:pt x="9970" y="8308"/>
                        <a:pt x="1662" y="4431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8" name="Freeform: Shape 467">
                  <a:extLst>
                    <a:ext uri="{FF2B5EF4-FFF2-40B4-BE49-F238E27FC236}">
                      <a16:creationId xmlns:a16="http://schemas.microsoft.com/office/drawing/2014/main" id="{60038473-07CC-449A-A053-13E13E64137A}"/>
                    </a:ext>
                  </a:extLst>
                </p:cNvPr>
                <p:cNvSpPr/>
                <p:nvPr/>
              </p:nvSpPr>
              <p:spPr>
                <a:xfrm>
                  <a:off x="6134218" y="3116741"/>
                  <a:ext cx="91391" cy="41541"/>
                </a:xfrm>
                <a:custGeom>
                  <a:avLst/>
                  <a:gdLst>
                    <a:gd name="connsiteX0" fmla="*/ 91392 w 91391"/>
                    <a:gd name="connsiteY0" fmla="*/ 0 h 41541"/>
                    <a:gd name="connsiteX1" fmla="*/ 0 w 91391"/>
                    <a:gd name="connsiteY1" fmla="*/ 41542 h 41541"/>
                    <a:gd name="connsiteX2" fmla="*/ 9970 w 91391"/>
                    <a:gd name="connsiteY2" fmla="*/ 35449 h 41541"/>
                    <a:gd name="connsiteX3" fmla="*/ 91392 w 91391"/>
                    <a:gd name="connsiteY3" fmla="*/ 0 h 41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391" h="41541">
                      <a:moveTo>
                        <a:pt x="91392" y="0"/>
                      </a:moveTo>
                      <a:cubicBezTo>
                        <a:pt x="63697" y="14401"/>
                        <a:pt x="29910" y="29356"/>
                        <a:pt x="0" y="41542"/>
                      </a:cubicBezTo>
                      <a:cubicBezTo>
                        <a:pt x="0" y="37664"/>
                        <a:pt x="6647" y="36557"/>
                        <a:pt x="9970" y="35449"/>
                      </a:cubicBezTo>
                      <a:cubicBezTo>
                        <a:pt x="37111" y="24371"/>
                        <a:pt x="65359" y="11632"/>
                        <a:pt x="9139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9" name="Freeform: Shape 468">
                  <a:extLst>
                    <a:ext uri="{FF2B5EF4-FFF2-40B4-BE49-F238E27FC236}">
                      <a16:creationId xmlns:a16="http://schemas.microsoft.com/office/drawing/2014/main" id="{994FC9FC-C23F-40BE-8BC5-3CE3E390BD59}"/>
                    </a:ext>
                  </a:extLst>
                </p:cNvPr>
                <p:cNvSpPr/>
                <p:nvPr/>
              </p:nvSpPr>
              <p:spPr>
                <a:xfrm>
                  <a:off x="6076613" y="3110094"/>
                  <a:ext cx="4431" cy="3877"/>
                </a:xfrm>
                <a:custGeom>
                  <a:avLst/>
                  <a:gdLst>
                    <a:gd name="connsiteX0" fmla="*/ 0 w 4431"/>
                    <a:gd name="connsiteY0" fmla="*/ 0 h 3877"/>
                    <a:gd name="connsiteX1" fmla="*/ 4431 w 4431"/>
                    <a:gd name="connsiteY1" fmla="*/ 3877 h 3877"/>
                    <a:gd name="connsiteX2" fmla="*/ 0 w 4431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3877">
                      <a:moveTo>
                        <a:pt x="0" y="0"/>
                      </a:moveTo>
                      <a:cubicBezTo>
                        <a:pt x="1662" y="1108"/>
                        <a:pt x="2769" y="2769"/>
                        <a:pt x="4431" y="3877"/>
                      </a:cubicBezTo>
                      <a:cubicBezTo>
                        <a:pt x="3323" y="3877"/>
                        <a:pt x="554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0" name="Freeform: Shape 469">
                  <a:extLst>
                    <a:ext uri="{FF2B5EF4-FFF2-40B4-BE49-F238E27FC236}">
                      <a16:creationId xmlns:a16="http://schemas.microsoft.com/office/drawing/2014/main" id="{EDDEFDB0-77EB-4152-A1C7-3DB79FE67FFB}"/>
                    </a:ext>
                  </a:extLst>
                </p:cNvPr>
                <p:cNvSpPr/>
                <p:nvPr/>
              </p:nvSpPr>
              <p:spPr>
                <a:xfrm>
                  <a:off x="6098595" y="3125049"/>
                  <a:ext cx="9590" cy="60927"/>
                </a:xfrm>
                <a:custGeom>
                  <a:avLst/>
                  <a:gdLst>
                    <a:gd name="connsiteX0" fmla="*/ 1282 w 9590"/>
                    <a:gd name="connsiteY0" fmla="*/ 0 h 60927"/>
                    <a:gd name="connsiteX1" fmla="*/ 9590 w 9590"/>
                    <a:gd name="connsiteY1" fmla="*/ 60928 h 60927"/>
                    <a:gd name="connsiteX2" fmla="*/ 1282 w 9590"/>
                    <a:gd name="connsiteY2" fmla="*/ 0 h 60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90" h="60927">
                      <a:moveTo>
                        <a:pt x="1282" y="0"/>
                      </a:moveTo>
                      <a:cubicBezTo>
                        <a:pt x="174" y="23817"/>
                        <a:pt x="4051" y="43203"/>
                        <a:pt x="9590" y="60928"/>
                      </a:cubicBezTo>
                      <a:cubicBezTo>
                        <a:pt x="2944" y="47081"/>
                        <a:pt x="-2595" y="22709"/>
                        <a:pt x="128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1" name="Freeform: Shape 470">
                  <a:extLst>
                    <a:ext uri="{FF2B5EF4-FFF2-40B4-BE49-F238E27FC236}">
                      <a16:creationId xmlns:a16="http://schemas.microsoft.com/office/drawing/2014/main" id="{631F7815-1136-44CF-BC86-832446B7EE3E}"/>
                    </a:ext>
                  </a:extLst>
                </p:cNvPr>
                <p:cNvSpPr/>
                <p:nvPr/>
              </p:nvSpPr>
              <p:spPr>
                <a:xfrm>
                  <a:off x="6132002" y="3137235"/>
                  <a:ext cx="17209" cy="7826"/>
                </a:xfrm>
                <a:custGeom>
                  <a:avLst/>
                  <a:gdLst>
                    <a:gd name="connsiteX0" fmla="*/ 0 w 17209"/>
                    <a:gd name="connsiteY0" fmla="*/ 7754 h 7826"/>
                    <a:gd name="connsiteX1" fmla="*/ 17171 w 17209"/>
                    <a:gd name="connsiteY1" fmla="*/ 0 h 7826"/>
                    <a:gd name="connsiteX2" fmla="*/ 9416 w 17209"/>
                    <a:gd name="connsiteY2" fmla="*/ 3877 h 7826"/>
                    <a:gd name="connsiteX3" fmla="*/ 0 w 17209"/>
                    <a:gd name="connsiteY3" fmla="*/ 7754 h 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09" h="7826">
                      <a:moveTo>
                        <a:pt x="0" y="7754"/>
                      </a:moveTo>
                      <a:cubicBezTo>
                        <a:pt x="4985" y="3877"/>
                        <a:pt x="12186" y="3323"/>
                        <a:pt x="17171" y="0"/>
                      </a:cubicBezTo>
                      <a:cubicBezTo>
                        <a:pt x="17724" y="1662"/>
                        <a:pt x="12186" y="2769"/>
                        <a:pt x="9416" y="3877"/>
                      </a:cubicBezTo>
                      <a:cubicBezTo>
                        <a:pt x="6093" y="5539"/>
                        <a:pt x="2769" y="8308"/>
                        <a:pt x="0" y="77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2" name="Freeform: Shape 471">
                  <a:extLst>
                    <a:ext uri="{FF2B5EF4-FFF2-40B4-BE49-F238E27FC236}">
                      <a16:creationId xmlns:a16="http://schemas.microsoft.com/office/drawing/2014/main" id="{66F11E6A-1413-4718-9089-94F7A5844F5F}"/>
                    </a:ext>
                  </a:extLst>
                </p:cNvPr>
                <p:cNvSpPr/>
                <p:nvPr/>
              </p:nvSpPr>
              <p:spPr>
                <a:xfrm>
                  <a:off x="6165975" y="3149420"/>
                  <a:ext cx="4245" cy="2215"/>
                </a:xfrm>
                <a:custGeom>
                  <a:avLst/>
                  <a:gdLst>
                    <a:gd name="connsiteX0" fmla="*/ 4246 w 4245"/>
                    <a:gd name="connsiteY0" fmla="*/ 0 h 2215"/>
                    <a:gd name="connsiteX1" fmla="*/ 369 w 4245"/>
                    <a:gd name="connsiteY1" fmla="*/ 2216 h 2215"/>
                    <a:gd name="connsiteX2" fmla="*/ 4246 w 4245"/>
                    <a:gd name="connsiteY2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245" h="2215">
                      <a:moveTo>
                        <a:pt x="4246" y="0"/>
                      </a:moveTo>
                      <a:cubicBezTo>
                        <a:pt x="3138" y="1108"/>
                        <a:pt x="1476" y="1108"/>
                        <a:pt x="369" y="2216"/>
                      </a:cubicBezTo>
                      <a:cubicBezTo>
                        <a:pt x="-1293" y="1108"/>
                        <a:pt x="3138" y="0"/>
                        <a:pt x="42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3" name="Freeform: Shape 472">
                  <a:extLst>
                    <a:ext uri="{FF2B5EF4-FFF2-40B4-BE49-F238E27FC236}">
                      <a16:creationId xmlns:a16="http://schemas.microsoft.com/office/drawing/2014/main" id="{0ADEBE87-5F92-40C5-BB3E-B1210C72133F}"/>
                    </a:ext>
                  </a:extLst>
                </p:cNvPr>
                <p:cNvSpPr/>
                <p:nvPr/>
              </p:nvSpPr>
              <p:spPr>
                <a:xfrm>
                  <a:off x="6041164" y="3142220"/>
                  <a:ext cx="7754" cy="7754"/>
                </a:xfrm>
                <a:custGeom>
                  <a:avLst/>
                  <a:gdLst>
                    <a:gd name="connsiteX0" fmla="*/ 0 w 7754"/>
                    <a:gd name="connsiteY0" fmla="*/ 0 h 7754"/>
                    <a:gd name="connsiteX1" fmla="*/ 7754 w 7754"/>
                    <a:gd name="connsiteY1" fmla="*/ 7754 h 7754"/>
                    <a:gd name="connsiteX2" fmla="*/ 0 w 7754"/>
                    <a:gd name="connsiteY2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754" h="7754">
                      <a:moveTo>
                        <a:pt x="0" y="0"/>
                      </a:moveTo>
                      <a:cubicBezTo>
                        <a:pt x="2216" y="1108"/>
                        <a:pt x="7201" y="3877"/>
                        <a:pt x="7754" y="7754"/>
                      </a:cubicBezTo>
                      <a:cubicBezTo>
                        <a:pt x="4985" y="4985"/>
                        <a:pt x="1662" y="3323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4" name="Freeform: Shape 473">
                  <a:extLst>
                    <a:ext uri="{FF2B5EF4-FFF2-40B4-BE49-F238E27FC236}">
                      <a16:creationId xmlns:a16="http://schemas.microsoft.com/office/drawing/2014/main" id="{FA8C3386-94CD-498E-99B0-C0977E633717}"/>
                    </a:ext>
                  </a:extLst>
                </p:cNvPr>
                <p:cNvSpPr/>
                <p:nvPr/>
              </p:nvSpPr>
              <p:spPr>
                <a:xfrm>
                  <a:off x="6134772" y="3156621"/>
                  <a:ext cx="16616" cy="5577"/>
                </a:xfrm>
                <a:custGeom>
                  <a:avLst/>
                  <a:gdLst>
                    <a:gd name="connsiteX0" fmla="*/ 16617 w 16616"/>
                    <a:gd name="connsiteY0" fmla="*/ 0 h 5577"/>
                    <a:gd name="connsiteX1" fmla="*/ 0 w 16616"/>
                    <a:gd name="connsiteY1" fmla="*/ 5539 h 5577"/>
                    <a:gd name="connsiteX2" fmla="*/ 16617 w 16616"/>
                    <a:gd name="connsiteY2" fmla="*/ 0 h 5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16" h="5577">
                      <a:moveTo>
                        <a:pt x="16617" y="0"/>
                      </a:moveTo>
                      <a:cubicBezTo>
                        <a:pt x="13847" y="554"/>
                        <a:pt x="5539" y="6093"/>
                        <a:pt x="0" y="5539"/>
                      </a:cubicBezTo>
                      <a:cubicBezTo>
                        <a:pt x="4985" y="2769"/>
                        <a:pt x="11078" y="1662"/>
                        <a:pt x="1661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5" name="Freeform: Shape 474">
                  <a:extLst>
                    <a:ext uri="{FF2B5EF4-FFF2-40B4-BE49-F238E27FC236}">
                      <a16:creationId xmlns:a16="http://schemas.microsoft.com/office/drawing/2014/main" id="{D18A4BCD-8C42-459F-8922-48F182E84A9D}"/>
                    </a:ext>
                  </a:extLst>
                </p:cNvPr>
                <p:cNvSpPr/>
                <p:nvPr/>
              </p:nvSpPr>
              <p:spPr>
                <a:xfrm>
                  <a:off x="6159143" y="3163268"/>
                  <a:ext cx="6646" cy="2878"/>
                </a:xfrm>
                <a:custGeom>
                  <a:avLst/>
                  <a:gdLst>
                    <a:gd name="connsiteX0" fmla="*/ 0 w 6646"/>
                    <a:gd name="connsiteY0" fmla="*/ 0 h 2878"/>
                    <a:gd name="connsiteX1" fmla="*/ 6647 w 6646"/>
                    <a:gd name="connsiteY1" fmla="*/ 2769 h 2878"/>
                    <a:gd name="connsiteX2" fmla="*/ 0 w 6646"/>
                    <a:gd name="connsiteY2" fmla="*/ 0 h 2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2878">
                      <a:moveTo>
                        <a:pt x="0" y="0"/>
                      </a:moveTo>
                      <a:cubicBezTo>
                        <a:pt x="2769" y="554"/>
                        <a:pt x="3877" y="2216"/>
                        <a:pt x="6647" y="2769"/>
                      </a:cubicBezTo>
                      <a:cubicBezTo>
                        <a:pt x="6647" y="3323"/>
                        <a:pt x="554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6" name="Freeform: Shape 475">
                  <a:extLst>
                    <a:ext uri="{FF2B5EF4-FFF2-40B4-BE49-F238E27FC236}">
                      <a16:creationId xmlns:a16="http://schemas.microsoft.com/office/drawing/2014/main" id="{3AA1B0CC-73DF-4A1B-A710-789BA507028F}"/>
                    </a:ext>
                  </a:extLst>
                </p:cNvPr>
                <p:cNvSpPr/>
                <p:nvPr/>
              </p:nvSpPr>
              <p:spPr>
                <a:xfrm>
                  <a:off x="6144742" y="3170794"/>
                  <a:ext cx="5538" cy="2000"/>
                </a:xfrm>
                <a:custGeom>
                  <a:avLst/>
                  <a:gdLst>
                    <a:gd name="connsiteX0" fmla="*/ 0 w 5538"/>
                    <a:gd name="connsiteY0" fmla="*/ 228 h 2000"/>
                    <a:gd name="connsiteX1" fmla="*/ 5539 w 5538"/>
                    <a:gd name="connsiteY1" fmla="*/ 1889 h 2000"/>
                    <a:gd name="connsiteX2" fmla="*/ 0 w 5538"/>
                    <a:gd name="connsiteY2" fmla="*/ 228 h 2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38" h="2000">
                      <a:moveTo>
                        <a:pt x="0" y="228"/>
                      </a:moveTo>
                      <a:cubicBezTo>
                        <a:pt x="1662" y="-880"/>
                        <a:pt x="3323" y="2443"/>
                        <a:pt x="5539" y="1889"/>
                      </a:cubicBezTo>
                      <a:cubicBezTo>
                        <a:pt x="3877" y="2443"/>
                        <a:pt x="1108" y="782"/>
                        <a:pt x="0" y="2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7" name="Freeform: Shape 476">
                  <a:extLst>
                    <a:ext uri="{FF2B5EF4-FFF2-40B4-BE49-F238E27FC236}">
                      <a16:creationId xmlns:a16="http://schemas.microsoft.com/office/drawing/2014/main" id="{7EDBD60D-C424-44EF-9639-C9F628CC6596}"/>
                    </a:ext>
                  </a:extLst>
                </p:cNvPr>
                <p:cNvSpPr/>
                <p:nvPr/>
              </p:nvSpPr>
              <p:spPr>
                <a:xfrm>
                  <a:off x="6078275" y="3171022"/>
                  <a:ext cx="8862" cy="6646"/>
                </a:xfrm>
                <a:custGeom>
                  <a:avLst/>
                  <a:gdLst>
                    <a:gd name="connsiteX0" fmla="*/ 0 w 8862"/>
                    <a:gd name="connsiteY0" fmla="*/ 0 h 6646"/>
                    <a:gd name="connsiteX1" fmla="*/ 8862 w 8862"/>
                    <a:gd name="connsiteY1" fmla="*/ 6647 h 6646"/>
                    <a:gd name="connsiteX2" fmla="*/ 0 w 8862"/>
                    <a:gd name="connsiteY2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62" h="6646">
                      <a:moveTo>
                        <a:pt x="0" y="0"/>
                      </a:moveTo>
                      <a:cubicBezTo>
                        <a:pt x="2769" y="2216"/>
                        <a:pt x="5539" y="4985"/>
                        <a:pt x="8862" y="6647"/>
                      </a:cubicBezTo>
                      <a:cubicBezTo>
                        <a:pt x="6093" y="6093"/>
                        <a:pt x="1108" y="387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8" name="Freeform: Shape 477">
                  <a:extLst>
                    <a:ext uri="{FF2B5EF4-FFF2-40B4-BE49-F238E27FC236}">
                      <a16:creationId xmlns:a16="http://schemas.microsoft.com/office/drawing/2014/main" id="{22412373-EF1C-4A3E-B3B3-D1BD3C52B3E8}"/>
                    </a:ext>
                  </a:extLst>
                </p:cNvPr>
                <p:cNvSpPr/>
                <p:nvPr/>
              </p:nvSpPr>
              <p:spPr>
                <a:xfrm>
                  <a:off x="6127017" y="3178776"/>
                  <a:ext cx="30463" cy="14401"/>
                </a:xfrm>
                <a:custGeom>
                  <a:avLst/>
                  <a:gdLst>
                    <a:gd name="connsiteX0" fmla="*/ 27141 w 30463"/>
                    <a:gd name="connsiteY0" fmla="*/ 0 h 14401"/>
                    <a:gd name="connsiteX1" fmla="*/ 30464 w 30463"/>
                    <a:gd name="connsiteY1" fmla="*/ 2769 h 14401"/>
                    <a:gd name="connsiteX2" fmla="*/ 0 w 30463"/>
                    <a:gd name="connsiteY2" fmla="*/ 14401 h 14401"/>
                    <a:gd name="connsiteX3" fmla="*/ 12739 w 30463"/>
                    <a:gd name="connsiteY3" fmla="*/ 6647 h 14401"/>
                    <a:gd name="connsiteX4" fmla="*/ 27141 w 30463"/>
                    <a:gd name="connsiteY4" fmla="*/ 0 h 14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463" h="14401">
                      <a:moveTo>
                        <a:pt x="27141" y="0"/>
                      </a:moveTo>
                      <a:cubicBezTo>
                        <a:pt x="28248" y="1108"/>
                        <a:pt x="29356" y="1662"/>
                        <a:pt x="30464" y="2769"/>
                      </a:cubicBezTo>
                      <a:cubicBezTo>
                        <a:pt x="21048" y="7754"/>
                        <a:pt x="9416" y="9970"/>
                        <a:pt x="0" y="14401"/>
                      </a:cubicBezTo>
                      <a:cubicBezTo>
                        <a:pt x="2216" y="10524"/>
                        <a:pt x="7754" y="8308"/>
                        <a:pt x="12739" y="6647"/>
                      </a:cubicBezTo>
                      <a:cubicBezTo>
                        <a:pt x="17171" y="3877"/>
                        <a:pt x="22709" y="2216"/>
                        <a:pt x="2714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79" name="Graphic 10">
                <a:extLst>
                  <a:ext uri="{FF2B5EF4-FFF2-40B4-BE49-F238E27FC236}">
                    <a16:creationId xmlns:a16="http://schemas.microsoft.com/office/drawing/2014/main" id="{747255C3-2915-4504-8C04-5B5FB5C6B711}"/>
                  </a:ext>
                </a:extLst>
              </p:cNvPr>
              <p:cNvGrpSpPr/>
              <p:nvPr/>
            </p:nvGrpSpPr>
            <p:grpSpPr>
              <a:xfrm>
                <a:off x="5740296" y="2536601"/>
                <a:ext cx="726593" cy="520090"/>
                <a:chOff x="5740296" y="2536601"/>
                <a:chExt cx="726593" cy="520090"/>
              </a:xfrm>
            </p:grpSpPr>
            <p:sp>
              <p:nvSpPr>
                <p:cNvPr id="480" name="Freeform: Shape 479">
                  <a:extLst>
                    <a:ext uri="{FF2B5EF4-FFF2-40B4-BE49-F238E27FC236}">
                      <a16:creationId xmlns:a16="http://schemas.microsoft.com/office/drawing/2014/main" id="{33C2A8FA-991A-4B69-B01E-1534FABF4256}"/>
                    </a:ext>
                  </a:extLst>
                </p:cNvPr>
                <p:cNvSpPr/>
                <p:nvPr/>
              </p:nvSpPr>
              <p:spPr>
                <a:xfrm>
                  <a:off x="5740296" y="2536601"/>
                  <a:ext cx="726593" cy="520090"/>
                </a:xfrm>
                <a:custGeom>
                  <a:avLst/>
                  <a:gdLst>
                    <a:gd name="connsiteX0" fmla="*/ 711854 w 726593"/>
                    <a:gd name="connsiteY0" fmla="*/ 331998 h 520090"/>
                    <a:gd name="connsiteX1" fmla="*/ 712962 w 726593"/>
                    <a:gd name="connsiteY1" fmla="*/ 329228 h 520090"/>
                    <a:gd name="connsiteX2" fmla="*/ 710193 w 726593"/>
                    <a:gd name="connsiteY2" fmla="*/ 329228 h 520090"/>
                    <a:gd name="connsiteX3" fmla="*/ 714070 w 726593"/>
                    <a:gd name="connsiteY3" fmla="*/ 325351 h 520090"/>
                    <a:gd name="connsiteX4" fmla="*/ 707977 w 726593"/>
                    <a:gd name="connsiteY4" fmla="*/ 327013 h 520090"/>
                    <a:gd name="connsiteX5" fmla="*/ 704100 w 726593"/>
                    <a:gd name="connsiteY5" fmla="*/ 316489 h 520090"/>
                    <a:gd name="connsiteX6" fmla="*/ 707977 w 726593"/>
                    <a:gd name="connsiteY6" fmla="*/ 313165 h 520090"/>
                    <a:gd name="connsiteX7" fmla="*/ 702992 w 726593"/>
                    <a:gd name="connsiteY7" fmla="*/ 313165 h 520090"/>
                    <a:gd name="connsiteX8" fmla="*/ 701330 w 726593"/>
                    <a:gd name="connsiteY8" fmla="*/ 304857 h 520090"/>
                    <a:gd name="connsiteX9" fmla="*/ 705762 w 726593"/>
                    <a:gd name="connsiteY9" fmla="*/ 300426 h 520090"/>
                    <a:gd name="connsiteX10" fmla="*/ 700777 w 726593"/>
                    <a:gd name="connsiteY10" fmla="*/ 300426 h 520090"/>
                    <a:gd name="connsiteX11" fmla="*/ 701884 w 726593"/>
                    <a:gd name="connsiteY11" fmla="*/ 289348 h 520090"/>
                    <a:gd name="connsiteX12" fmla="*/ 699669 w 726593"/>
                    <a:gd name="connsiteY12" fmla="*/ 286579 h 520090"/>
                    <a:gd name="connsiteX13" fmla="*/ 702438 w 726593"/>
                    <a:gd name="connsiteY13" fmla="*/ 255561 h 520090"/>
                    <a:gd name="connsiteX14" fmla="*/ 700777 w 726593"/>
                    <a:gd name="connsiteY14" fmla="*/ 254453 h 520090"/>
                    <a:gd name="connsiteX15" fmla="*/ 707977 w 726593"/>
                    <a:gd name="connsiteY15" fmla="*/ 233405 h 520090"/>
                    <a:gd name="connsiteX16" fmla="*/ 668651 w 726593"/>
                    <a:gd name="connsiteY16" fmla="*/ 211804 h 520090"/>
                    <a:gd name="connsiteX17" fmla="*/ 555104 w 726593"/>
                    <a:gd name="connsiteY17" fmla="*/ 146999 h 520090"/>
                    <a:gd name="connsiteX18" fmla="*/ 510239 w 726593"/>
                    <a:gd name="connsiteY18" fmla="*/ 120966 h 520090"/>
                    <a:gd name="connsiteX19" fmla="*/ 375090 w 726593"/>
                    <a:gd name="connsiteY19" fmla="*/ 42314 h 520090"/>
                    <a:gd name="connsiteX20" fmla="*/ 319701 w 726593"/>
                    <a:gd name="connsiteY20" fmla="*/ 8526 h 520090"/>
                    <a:gd name="connsiteX21" fmla="*/ 309731 w 726593"/>
                    <a:gd name="connsiteY21" fmla="*/ 1326 h 520090"/>
                    <a:gd name="connsiteX22" fmla="*/ 298653 w 726593"/>
                    <a:gd name="connsiteY22" fmla="*/ 772 h 520090"/>
                    <a:gd name="connsiteX23" fmla="*/ 238833 w 726593"/>
                    <a:gd name="connsiteY23" fmla="*/ 24589 h 520090"/>
                    <a:gd name="connsiteX24" fmla="*/ 119193 w 726593"/>
                    <a:gd name="connsiteY24" fmla="*/ 73332 h 520090"/>
                    <a:gd name="connsiteX25" fmla="*/ 61035 w 726593"/>
                    <a:gd name="connsiteY25" fmla="*/ 99364 h 520090"/>
                    <a:gd name="connsiteX26" fmla="*/ 50511 w 726593"/>
                    <a:gd name="connsiteY26" fmla="*/ 99918 h 520090"/>
                    <a:gd name="connsiteX27" fmla="*/ 24478 w 726593"/>
                    <a:gd name="connsiteY27" fmla="*/ 115981 h 520090"/>
                    <a:gd name="connsiteX28" fmla="*/ 25586 w 726593"/>
                    <a:gd name="connsiteY28" fmla="*/ 119858 h 520090"/>
                    <a:gd name="connsiteX29" fmla="*/ 13954 w 726593"/>
                    <a:gd name="connsiteY29" fmla="*/ 122074 h 520090"/>
                    <a:gd name="connsiteX30" fmla="*/ 6200 w 726593"/>
                    <a:gd name="connsiteY30" fmla="*/ 135367 h 520090"/>
                    <a:gd name="connsiteX31" fmla="*/ 661 w 726593"/>
                    <a:gd name="connsiteY31" fmla="*/ 159184 h 520090"/>
                    <a:gd name="connsiteX32" fmla="*/ 13400 w 726593"/>
                    <a:gd name="connsiteY32" fmla="*/ 233959 h 520090"/>
                    <a:gd name="connsiteX33" fmla="*/ 17831 w 726593"/>
                    <a:gd name="connsiteY33" fmla="*/ 233959 h 520090"/>
                    <a:gd name="connsiteX34" fmla="*/ 38879 w 726593"/>
                    <a:gd name="connsiteY34" fmla="*/ 251684 h 520090"/>
                    <a:gd name="connsiteX35" fmla="*/ 42202 w 726593"/>
                    <a:gd name="connsiteY35" fmla="*/ 255561 h 520090"/>
                    <a:gd name="connsiteX36" fmla="*/ 44418 w 726593"/>
                    <a:gd name="connsiteY36" fmla="*/ 253899 h 520090"/>
                    <a:gd name="connsiteX37" fmla="*/ 108669 w 726593"/>
                    <a:gd name="connsiteY37" fmla="*/ 301534 h 520090"/>
                    <a:gd name="connsiteX38" fmla="*/ 113654 w 726593"/>
                    <a:gd name="connsiteY38" fmla="*/ 308180 h 520090"/>
                    <a:gd name="connsiteX39" fmla="*/ 131378 w 726593"/>
                    <a:gd name="connsiteY39" fmla="*/ 318704 h 520090"/>
                    <a:gd name="connsiteX40" fmla="*/ 170705 w 726593"/>
                    <a:gd name="connsiteY40" fmla="*/ 349722 h 520090"/>
                    <a:gd name="connsiteX41" fmla="*/ 182336 w 726593"/>
                    <a:gd name="connsiteY41" fmla="*/ 360800 h 520090"/>
                    <a:gd name="connsiteX42" fmla="*/ 195076 w 726593"/>
                    <a:gd name="connsiteY42" fmla="*/ 367447 h 520090"/>
                    <a:gd name="connsiteX43" fmla="*/ 268189 w 726593"/>
                    <a:gd name="connsiteY43" fmla="*/ 421728 h 520090"/>
                    <a:gd name="connsiteX44" fmla="*/ 278159 w 726593"/>
                    <a:gd name="connsiteY44" fmla="*/ 430036 h 520090"/>
                    <a:gd name="connsiteX45" fmla="*/ 287575 w 726593"/>
                    <a:gd name="connsiteY45" fmla="*/ 437237 h 520090"/>
                    <a:gd name="connsiteX46" fmla="*/ 349611 w 726593"/>
                    <a:gd name="connsiteY46" fmla="*/ 482102 h 520090"/>
                    <a:gd name="connsiteX47" fmla="*/ 359581 w 726593"/>
                    <a:gd name="connsiteY47" fmla="*/ 487641 h 520090"/>
                    <a:gd name="connsiteX48" fmla="*/ 368997 w 726593"/>
                    <a:gd name="connsiteY48" fmla="*/ 497611 h 520090"/>
                    <a:gd name="connsiteX49" fmla="*/ 373982 w 726593"/>
                    <a:gd name="connsiteY49" fmla="*/ 497057 h 520090"/>
                    <a:gd name="connsiteX50" fmla="*/ 386167 w 726593"/>
                    <a:gd name="connsiteY50" fmla="*/ 504811 h 520090"/>
                    <a:gd name="connsiteX51" fmla="*/ 390599 w 726593"/>
                    <a:gd name="connsiteY51" fmla="*/ 507581 h 520090"/>
                    <a:gd name="connsiteX52" fmla="*/ 424386 w 726593"/>
                    <a:gd name="connsiteY52" fmla="*/ 517551 h 520090"/>
                    <a:gd name="connsiteX53" fmla="*/ 451526 w 726593"/>
                    <a:gd name="connsiteY53" fmla="*/ 509242 h 520090"/>
                    <a:gd name="connsiteX54" fmla="*/ 472020 w 726593"/>
                    <a:gd name="connsiteY54" fmla="*/ 500934 h 520090"/>
                    <a:gd name="connsiteX55" fmla="*/ 509131 w 726593"/>
                    <a:gd name="connsiteY55" fmla="*/ 480440 h 520090"/>
                    <a:gd name="connsiteX56" fmla="*/ 563412 w 726593"/>
                    <a:gd name="connsiteY56" fmla="*/ 448868 h 520090"/>
                    <a:gd name="connsiteX57" fmla="*/ 580583 w 726593"/>
                    <a:gd name="connsiteY57" fmla="*/ 436683 h 520090"/>
                    <a:gd name="connsiteX58" fmla="*/ 652588 w 726593"/>
                    <a:gd name="connsiteY58" fmla="*/ 394033 h 520090"/>
                    <a:gd name="connsiteX59" fmla="*/ 724594 w 726593"/>
                    <a:gd name="connsiteY59" fmla="*/ 350830 h 520090"/>
                    <a:gd name="connsiteX60" fmla="*/ 711854 w 726593"/>
                    <a:gd name="connsiteY60" fmla="*/ 331998 h 520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726593" h="520090">
                      <a:moveTo>
                        <a:pt x="711854" y="331998"/>
                      </a:moveTo>
                      <a:cubicBezTo>
                        <a:pt x="711854" y="330890"/>
                        <a:pt x="714624" y="330336"/>
                        <a:pt x="712962" y="329228"/>
                      </a:cubicBezTo>
                      <a:cubicBezTo>
                        <a:pt x="711854" y="328674"/>
                        <a:pt x="710747" y="330890"/>
                        <a:pt x="710193" y="329228"/>
                      </a:cubicBezTo>
                      <a:cubicBezTo>
                        <a:pt x="711300" y="328120"/>
                        <a:pt x="715732" y="327567"/>
                        <a:pt x="714070" y="325351"/>
                      </a:cubicBezTo>
                      <a:cubicBezTo>
                        <a:pt x="711300" y="324797"/>
                        <a:pt x="709639" y="327567"/>
                        <a:pt x="707977" y="327013"/>
                      </a:cubicBezTo>
                      <a:cubicBezTo>
                        <a:pt x="706315" y="323689"/>
                        <a:pt x="705208" y="318704"/>
                        <a:pt x="704100" y="316489"/>
                      </a:cubicBezTo>
                      <a:cubicBezTo>
                        <a:pt x="704654" y="314827"/>
                        <a:pt x="707423" y="315381"/>
                        <a:pt x="707977" y="313165"/>
                      </a:cubicBezTo>
                      <a:cubicBezTo>
                        <a:pt x="706315" y="311504"/>
                        <a:pt x="704100" y="314273"/>
                        <a:pt x="702992" y="313165"/>
                      </a:cubicBezTo>
                      <a:cubicBezTo>
                        <a:pt x="704100" y="309288"/>
                        <a:pt x="701884" y="308734"/>
                        <a:pt x="701330" y="304857"/>
                      </a:cubicBezTo>
                      <a:cubicBezTo>
                        <a:pt x="701884" y="302642"/>
                        <a:pt x="706315" y="303749"/>
                        <a:pt x="705762" y="300426"/>
                      </a:cubicBezTo>
                      <a:cubicBezTo>
                        <a:pt x="704100" y="298764"/>
                        <a:pt x="701884" y="302088"/>
                        <a:pt x="700777" y="300426"/>
                      </a:cubicBezTo>
                      <a:cubicBezTo>
                        <a:pt x="699115" y="296549"/>
                        <a:pt x="701330" y="290456"/>
                        <a:pt x="701884" y="289348"/>
                      </a:cubicBezTo>
                      <a:cubicBezTo>
                        <a:pt x="701330" y="288240"/>
                        <a:pt x="699115" y="288794"/>
                        <a:pt x="699669" y="286579"/>
                      </a:cubicBezTo>
                      <a:cubicBezTo>
                        <a:pt x="700223" y="276055"/>
                        <a:pt x="696899" y="262208"/>
                        <a:pt x="702438" y="255561"/>
                      </a:cubicBezTo>
                      <a:cubicBezTo>
                        <a:pt x="702438" y="254453"/>
                        <a:pt x="699669" y="256115"/>
                        <a:pt x="700777" y="254453"/>
                      </a:cubicBezTo>
                      <a:cubicBezTo>
                        <a:pt x="705208" y="248360"/>
                        <a:pt x="715178" y="243375"/>
                        <a:pt x="707977" y="233405"/>
                      </a:cubicBezTo>
                      <a:cubicBezTo>
                        <a:pt x="694684" y="225651"/>
                        <a:pt x="681944" y="219004"/>
                        <a:pt x="668651" y="211804"/>
                      </a:cubicBezTo>
                      <a:cubicBezTo>
                        <a:pt x="629879" y="191310"/>
                        <a:pt x="592214" y="169154"/>
                        <a:pt x="555104" y="146999"/>
                      </a:cubicBezTo>
                      <a:cubicBezTo>
                        <a:pt x="540149" y="138137"/>
                        <a:pt x="525194" y="128720"/>
                        <a:pt x="510239" y="120966"/>
                      </a:cubicBezTo>
                      <a:cubicBezTo>
                        <a:pt x="463712" y="96041"/>
                        <a:pt x="419401" y="68900"/>
                        <a:pt x="375090" y="42314"/>
                      </a:cubicBezTo>
                      <a:cubicBezTo>
                        <a:pt x="356811" y="31236"/>
                        <a:pt x="335764" y="20712"/>
                        <a:pt x="319701" y="8526"/>
                      </a:cubicBezTo>
                      <a:cubicBezTo>
                        <a:pt x="316377" y="5757"/>
                        <a:pt x="312500" y="4095"/>
                        <a:pt x="309731" y="1326"/>
                      </a:cubicBezTo>
                      <a:cubicBezTo>
                        <a:pt x="306961" y="-336"/>
                        <a:pt x="301422" y="-336"/>
                        <a:pt x="298653" y="772"/>
                      </a:cubicBezTo>
                      <a:cubicBezTo>
                        <a:pt x="279821" y="9080"/>
                        <a:pt x="259327" y="16281"/>
                        <a:pt x="238833" y="24589"/>
                      </a:cubicBezTo>
                      <a:cubicBezTo>
                        <a:pt x="199507" y="41206"/>
                        <a:pt x="158519" y="57823"/>
                        <a:pt x="119193" y="73332"/>
                      </a:cubicBezTo>
                      <a:cubicBezTo>
                        <a:pt x="99253" y="81640"/>
                        <a:pt x="79313" y="88840"/>
                        <a:pt x="61035" y="99364"/>
                      </a:cubicBezTo>
                      <a:cubicBezTo>
                        <a:pt x="56603" y="97149"/>
                        <a:pt x="54942" y="101580"/>
                        <a:pt x="50511" y="99918"/>
                      </a:cubicBezTo>
                      <a:cubicBezTo>
                        <a:pt x="41648" y="105457"/>
                        <a:pt x="29463" y="107119"/>
                        <a:pt x="24478" y="115981"/>
                      </a:cubicBezTo>
                      <a:cubicBezTo>
                        <a:pt x="23924" y="116535"/>
                        <a:pt x="26140" y="117643"/>
                        <a:pt x="25586" y="119858"/>
                      </a:cubicBezTo>
                      <a:cubicBezTo>
                        <a:pt x="22816" y="122628"/>
                        <a:pt x="18939" y="120966"/>
                        <a:pt x="13954" y="122074"/>
                      </a:cubicBezTo>
                      <a:cubicBezTo>
                        <a:pt x="8415" y="123735"/>
                        <a:pt x="7307" y="129828"/>
                        <a:pt x="6200" y="135367"/>
                      </a:cubicBezTo>
                      <a:cubicBezTo>
                        <a:pt x="3984" y="143122"/>
                        <a:pt x="1215" y="150322"/>
                        <a:pt x="661" y="159184"/>
                      </a:cubicBezTo>
                      <a:cubicBezTo>
                        <a:pt x="-1001" y="186325"/>
                        <a:pt x="-447" y="222882"/>
                        <a:pt x="13400" y="233959"/>
                      </a:cubicBezTo>
                      <a:cubicBezTo>
                        <a:pt x="15062" y="233959"/>
                        <a:pt x="16723" y="233959"/>
                        <a:pt x="17831" y="233959"/>
                      </a:cubicBezTo>
                      <a:cubicBezTo>
                        <a:pt x="26140" y="238390"/>
                        <a:pt x="29463" y="248360"/>
                        <a:pt x="38879" y="251684"/>
                      </a:cubicBezTo>
                      <a:cubicBezTo>
                        <a:pt x="39987" y="252792"/>
                        <a:pt x="40541" y="254453"/>
                        <a:pt x="42202" y="255561"/>
                      </a:cubicBezTo>
                      <a:cubicBezTo>
                        <a:pt x="44418" y="256115"/>
                        <a:pt x="43864" y="254453"/>
                        <a:pt x="44418" y="253899"/>
                      </a:cubicBezTo>
                      <a:cubicBezTo>
                        <a:pt x="65466" y="270516"/>
                        <a:pt x="87067" y="286025"/>
                        <a:pt x="108669" y="301534"/>
                      </a:cubicBezTo>
                      <a:cubicBezTo>
                        <a:pt x="109777" y="304303"/>
                        <a:pt x="110885" y="307073"/>
                        <a:pt x="113654" y="308180"/>
                      </a:cubicBezTo>
                      <a:cubicBezTo>
                        <a:pt x="120301" y="308734"/>
                        <a:pt x="125840" y="314273"/>
                        <a:pt x="131378" y="318704"/>
                      </a:cubicBezTo>
                      <a:cubicBezTo>
                        <a:pt x="145226" y="329228"/>
                        <a:pt x="158519" y="340306"/>
                        <a:pt x="170705" y="349722"/>
                      </a:cubicBezTo>
                      <a:cubicBezTo>
                        <a:pt x="172920" y="355261"/>
                        <a:pt x="175136" y="360246"/>
                        <a:pt x="182336" y="360800"/>
                      </a:cubicBezTo>
                      <a:cubicBezTo>
                        <a:pt x="185106" y="364123"/>
                        <a:pt x="189537" y="369108"/>
                        <a:pt x="195076" y="367447"/>
                      </a:cubicBezTo>
                      <a:cubicBezTo>
                        <a:pt x="217785" y="385171"/>
                        <a:pt x="245480" y="403449"/>
                        <a:pt x="268189" y="421728"/>
                      </a:cubicBezTo>
                      <a:cubicBezTo>
                        <a:pt x="271512" y="424497"/>
                        <a:pt x="275944" y="427267"/>
                        <a:pt x="278159" y="430036"/>
                      </a:cubicBezTo>
                      <a:cubicBezTo>
                        <a:pt x="280929" y="433359"/>
                        <a:pt x="281482" y="438898"/>
                        <a:pt x="287575" y="437237"/>
                      </a:cubicBezTo>
                      <a:cubicBezTo>
                        <a:pt x="306961" y="450530"/>
                        <a:pt x="328563" y="469916"/>
                        <a:pt x="349611" y="482102"/>
                      </a:cubicBezTo>
                      <a:cubicBezTo>
                        <a:pt x="352934" y="484317"/>
                        <a:pt x="357919" y="485425"/>
                        <a:pt x="359581" y="487641"/>
                      </a:cubicBezTo>
                      <a:cubicBezTo>
                        <a:pt x="362904" y="491518"/>
                        <a:pt x="364012" y="497057"/>
                        <a:pt x="368997" y="497611"/>
                      </a:cubicBezTo>
                      <a:cubicBezTo>
                        <a:pt x="370659" y="497611"/>
                        <a:pt x="372320" y="497057"/>
                        <a:pt x="373982" y="497057"/>
                      </a:cubicBezTo>
                      <a:cubicBezTo>
                        <a:pt x="376751" y="500380"/>
                        <a:pt x="382844" y="502042"/>
                        <a:pt x="386167" y="504811"/>
                      </a:cubicBezTo>
                      <a:cubicBezTo>
                        <a:pt x="389491" y="507027"/>
                        <a:pt x="388383" y="508688"/>
                        <a:pt x="390599" y="507581"/>
                      </a:cubicBezTo>
                      <a:cubicBezTo>
                        <a:pt x="399461" y="511458"/>
                        <a:pt x="414416" y="525859"/>
                        <a:pt x="424386" y="517551"/>
                      </a:cubicBezTo>
                      <a:cubicBezTo>
                        <a:pt x="435464" y="521428"/>
                        <a:pt x="442664" y="514227"/>
                        <a:pt x="451526" y="509242"/>
                      </a:cubicBezTo>
                      <a:cubicBezTo>
                        <a:pt x="458173" y="505365"/>
                        <a:pt x="465928" y="503703"/>
                        <a:pt x="472020" y="500934"/>
                      </a:cubicBezTo>
                      <a:cubicBezTo>
                        <a:pt x="485868" y="494841"/>
                        <a:pt x="498053" y="487641"/>
                        <a:pt x="509131" y="480440"/>
                      </a:cubicBezTo>
                      <a:cubicBezTo>
                        <a:pt x="527409" y="469362"/>
                        <a:pt x="545134" y="458838"/>
                        <a:pt x="563412" y="448868"/>
                      </a:cubicBezTo>
                      <a:cubicBezTo>
                        <a:pt x="569505" y="445545"/>
                        <a:pt x="574490" y="440560"/>
                        <a:pt x="580583" y="436683"/>
                      </a:cubicBezTo>
                      <a:cubicBezTo>
                        <a:pt x="603846" y="421174"/>
                        <a:pt x="628771" y="407881"/>
                        <a:pt x="652588" y="394033"/>
                      </a:cubicBezTo>
                      <a:cubicBezTo>
                        <a:pt x="676959" y="380186"/>
                        <a:pt x="702992" y="369108"/>
                        <a:pt x="724594" y="350830"/>
                      </a:cubicBezTo>
                      <a:cubicBezTo>
                        <a:pt x="730687" y="338644"/>
                        <a:pt x="721824" y="333105"/>
                        <a:pt x="711854" y="331998"/>
                      </a:cubicBezTo>
                      <a:close/>
                    </a:path>
                  </a:pathLst>
                </a:custGeom>
                <a:solidFill>
                  <a:srgbClr val="210202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1" name="Freeform: Shape 480">
                  <a:extLst>
                    <a:ext uri="{FF2B5EF4-FFF2-40B4-BE49-F238E27FC236}">
                      <a16:creationId xmlns:a16="http://schemas.microsoft.com/office/drawing/2014/main" id="{312676B7-E290-43A6-B1D3-3BD7F93EB3D3}"/>
                    </a:ext>
                  </a:extLst>
                </p:cNvPr>
                <p:cNvSpPr/>
                <p:nvPr/>
              </p:nvSpPr>
              <p:spPr>
                <a:xfrm>
                  <a:off x="5871121" y="2624334"/>
                  <a:ext cx="10523" cy="7754"/>
                </a:xfrm>
                <a:custGeom>
                  <a:avLst/>
                  <a:gdLst>
                    <a:gd name="connsiteX0" fmla="*/ 10524 w 10523"/>
                    <a:gd name="connsiteY0" fmla="*/ 0 h 7754"/>
                    <a:gd name="connsiteX1" fmla="*/ 0 w 10523"/>
                    <a:gd name="connsiteY1" fmla="*/ 7754 h 7754"/>
                    <a:gd name="connsiteX2" fmla="*/ 10524 w 10523"/>
                    <a:gd name="connsiteY2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23" h="7754">
                      <a:moveTo>
                        <a:pt x="10524" y="0"/>
                      </a:moveTo>
                      <a:cubicBezTo>
                        <a:pt x="9970" y="3877"/>
                        <a:pt x="3323" y="5539"/>
                        <a:pt x="0" y="7754"/>
                      </a:cubicBezTo>
                      <a:cubicBezTo>
                        <a:pt x="2216" y="3877"/>
                        <a:pt x="7754" y="2769"/>
                        <a:pt x="105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2" name="Freeform: Shape 481">
                  <a:extLst>
                    <a:ext uri="{FF2B5EF4-FFF2-40B4-BE49-F238E27FC236}">
                      <a16:creationId xmlns:a16="http://schemas.microsoft.com/office/drawing/2014/main" id="{46C394F5-FF3B-4C12-BFBE-1841A7EF1546}"/>
                    </a:ext>
                  </a:extLst>
                </p:cNvPr>
                <p:cNvSpPr/>
                <p:nvPr/>
              </p:nvSpPr>
              <p:spPr>
                <a:xfrm>
                  <a:off x="5834174" y="2627103"/>
                  <a:ext cx="3713" cy="6646"/>
                </a:xfrm>
                <a:custGeom>
                  <a:avLst/>
                  <a:gdLst>
                    <a:gd name="connsiteX0" fmla="*/ 3713 w 3713"/>
                    <a:gd name="connsiteY0" fmla="*/ 0 h 6646"/>
                    <a:gd name="connsiteX1" fmla="*/ 390 w 3713"/>
                    <a:gd name="connsiteY1" fmla="*/ 6647 h 6646"/>
                    <a:gd name="connsiteX2" fmla="*/ 390 w 3713"/>
                    <a:gd name="connsiteY2" fmla="*/ 1108 h 6646"/>
                    <a:gd name="connsiteX3" fmla="*/ 3713 w 3713"/>
                    <a:gd name="connsiteY3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13" h="6646">
                      <a:moveTo>
                        <a:pt x="3713" y="0"/>
                      </a:moveTo>
                      <a:cubicBezTo>
                        <a:pt x="3713" y="3323"/>
                        <a:pt x="2606" y="5539"/>
                        <a:pt x="390" y="6647"/>
                      </a:cubicBezTo>
                      <a:cubicBezTo>
                        <a:pt x="-718" y="5539"/>
                        <a:pt x="944" y="3323"/>
                        <a:pt x="390" y="1108"/>
                      </a:cubicBezTo>
                      <a:cubicBezTo>
                        <a:pt x="1498" y="554"/>
                        <a:pt x="260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3" name="Freeform: Shape 482">
                  <a:extLst>
                    <a:ext uri="{FF2B5EF4-FFF2-40B4-BE49-F238E27FC236}">
                      <a16:creationId xmlns:a16="http://schemas.microsoft.com/office/drawing/2014/main" id="{11F5BD08-6983-42C6-B4E8-951EBFD28D95}"/>
                    </a:ext>
                  </a:extLst>
                </p:cNvPr>
                <p:cNvSpPr/>
                <p:nvPr/>
              </p:nvSpPr>
              <p:spPr>
                <a:xfrm>
                  <a:off x="5828316" y="2628765"/>
                  <a:ext cx="4586" cy="8862"/>
                </a:xfrm>
                <a:custGeom>
                  <a:avLst/>
                  <a:gdLst>
                    <a:gd name="connsiteX0" fmla="*/ 4586 w 4586"/>
                    <a:gd name="connsiteY0" fmla="*/ 0 h 8862"/>
                    <a:gd name="connsiteX1" fmla="*/ 155 w 4586"/>
                    <a:gd name="connsiteY1" fmla="*/ 8862 h 8862"/>
                    <a:gd name="connsiteX2" fmla="*/ 709 w 4586"/>
                    <a:gd name="connsiteY2" fmla="*/ 1662 h 8862"/>
                    <a:gd name="connsiteX3" fmla="*/ 4586 w 4586"/>
                    <a:gd name="connsiteY3" fmla="*/ 0 h 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86" h="8862">
                      <a:moveTo>
                        <a:pt x="4586" y="0"/>
                      </a:moveTo>
                      <a:cubicBezTo>
                        <a:pt x="3478" y="3323"/>
                        <a:pt x="4032" y="8308"/>
                        <a:pt x="155" y="8862"/>
                      </a:cubicBezTo>
                      <a:cubicBezTo>
                        <a:pt x="-399" y="6093"/>
                        <a:pt x="709" y="3877"/>
                        <a:pt x="709" y="1662"/>
                      </a:cubicBezTo>
                      <a:cubicBezTo>
                        <a:pt x="1817" y="1108"/>
                        <a:pt x="2371" y="0"/>
                        <a:pt x="458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4" name="Freeform: Shape 483">
                  <a:extLst>
                    <a:ext uri="{FF2B5EF4-FFF2-40B4-BE49-F238E27FC236}">
                      <a16:creationId xmlns:a16="http://schemas.microsoft.com/office/drawing/2014/main" id="{4515AFDF-F469-4411-9E62-5BF824F74830}"/>
                    </a:ext>
                  </a:extLst>
                </p:cNvPr>
                <p:cNvSpPr/>
                <p:nvPr/>
              </p:nvSpPr>
              <p:spPr>
                <a:xfrm>
                  <a:off x="5866136" y="2630980"/>
                  <a:ext cx="12185" cy="11631"/>
                </a:xfrm>
                <a:custGeom>
                  <a:avLst/>
                  <a:gdLst>
                    <a:gd name="connsiteX0" fmla="*/ 12186 w 12185"/>
                    <a:gd name="connsiteY0" fmla="*/ 0 h 11631"/>
                    <a:gd name="connsiteX1" fmla="*/ 0 w 12185"/>
                    <a:gd name="connsiteY1" fmla="*/ 11632 h 11631"/>
                    <a:gd name="connsiteX2" fmla="*/ 12186 w 12185"/>
                    <a:gd name="connsiteY2" fmla="*/ 0 h 11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185" h="11631">
                      <a:moveTo>
                        <a:pt x="12186" y="0"/>
                      </a:moveTo>
                      <a:cubicBezTo>
                        <a:pt x="9970" y="6093"/>
                        <a:pt x="3877" y="7754"/>
                        <a:pt x="0" y="11632"/>
                      </a:cubicBezTo>
                      <a:cubicBezTo>
                        <a:pt x="0" y="6093"/>
                        <a:pt x="7201" y="2769"/>
                        <a:pt x="1218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5" name="Freeform: Shape 484">
                  <a:extLst>
                    <a:ext uri="{FF2B5EF4-FFF2-40B4-BE49-F238E27FC236}">
                      <a16:creationId xmlns:a16="http://schemas.microsoft.com/office/drawing/2014/main" id="{457CD6F4-A3F7-4658-94F9-4040717968B4}"/>
                    </a:ext>
                  </a:extLst>
                </p:cNvPr>
                <p:cNvSpPr/>
                <p:nvPr/>
              </p:nvSpPr>
              <p:spPr>
                <a:xfrm>
                  <a:off x="5823486" y="2631534"/>
                  <a:ext cx="2215" cy="9416"/>
                </a:xfrm>
                <a:custGeom>
                  <a:avLst/>
                  <a:gdLst>
                    <a:gd name="connsiteX0" fmla="*/ 1108 w 2215"/>
                    <a:gd name="connsiteY0" fmla="*/ 0 h 9416"/>
                    <a:gd name="connsiteX1" fmla="*/ 2216 w 2215"/>
                    <a:gd name="connsiteY1" fmla="*/ 0 h 9416"/>
                    <a:gd name="connsiteX2" fmla="*/ 0 w 2215"/>
                    <a:gd name="connsiteY2" fmla="*/ 9416 h 9416"/>
                    <a:gd name="connsiteX3" fmla="*/ 1108 w 2215"/>
                    <a:gd name="connsiteY3" fmla="*/ 0 h 9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5" h="9416">
                      <a:moveTo>
                        <a:pt x="1108" y="0"/>
                      </a:moveTo>
                      <a:cubicBezTo>
                        <a:pt x="1662" y="0"/>
                        <a:pt x="2216" y="0"/>
                        <a:pt x="2216" y="0"/>
                      </a:cubicBezTo>
                      <a:cubicBezTo>
                        <a:pt x="1108" y="2769"/>
                        <a:pt x="3323" y="8308"/>
                        <a:pt x="0" y="9416"/>
                      </a:cubicBezTo>
                      <a:cubicBezTo>
                        <a:pt x="554" y="6093"/>
                        <a:pt x="554" y="2769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6" name="Freeform: Shape 485">
                  <a:extLst>
                    <a:ext uri="{FF2B5EF4-FFF2-40B4-BE49-F238E27FC236}">
                      <a16:creationId xmlns:a16="http://schemas.microsoft.com/office/drawing/2014/main" id="{12ADD356-4328-43B2-ACAC-BE7B2FC1F224}"/>
                    </a:ext>
                  </a:extLst>
                </p:cNvPr>
                <p:cNvSpPr/>
                <p:nvPr/>
              </p:nvSpPr>
              <p:spPr>
                <a:xfrm>
                  <a:off x="5850627" y="2632088"/>
                  <a:ext cx="6646" cy="9416"/>
                </a:xfrm>
                <a:custGeom>
                  <a:avLst/>
                  <a:gdLst>
                    <a:gd name="connsiteX0" fmla="*/ 6093 w 6646"/>
                    <a:gd name="connsiteY0" fmla="*/ 0 h 9416"/>
                    <a:gd name="connsiteX1" fmla="*/ 6647 w 6646"/>
                    <a:gd name="connsiteY1" fmla="*/ 5539 h 9416"/>
                    <a:gd name="connsiteX2" fmla="*/ 554 w 6646"/>
                    <a:gd name="connsiteY2" fmla="*/ 9416 h 9416"/>
                    <a:gd name="connsiteX3" fmla="*/ 0 w 6646"/>
                    <a:gd name="connsiteY3" fmla="*/ 3877 h 9416"/>
                    <a:gd name="connsiteX4" fmla="*/ 6093 w 6646"/>
                    <a:gd name="connsiteY4" fmla="*/ 0 h 9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46" h="9416">
                      <a:moveTo>
                        <a:pt x="6093" y="0"/>
                      </a:moveTo>
                      <a:cubicBezTo>
                        <a:pt x="7201" y="1108"/>
                        <a:pt x="6093" y="3877"/>
                        <a:pt x="6647" y="5539"/>
                      </a:cubicBezTo>
                      <a:cubicBezTo>
                        <a:pt x="4431" y="6647"/>
                        <a:pt x="2216" y="7754"/>
                        <a:pt x="554" y="9416"/>
                      </a:cubicBezTo>
                      <a:cubicBezTo>
                        <a:pt x="-554" y="8308"/>
                        <a:pt x="554" y="5539"/>
                        <a:pt x="0" y="3877"/>
                      </a:cubicBezTo>
                      <a:cubicBezTo>
                        <a:pt x="2769" y="2769"/>
                        <a:pt x="4431" y="1662"/>
                        <a:pt x="60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7" name="Freeform: Shape 486">
                  <a:extLst>
                    <a:ext uri="{FF2B5EF4-FFF2-40B4-BE49-F238E27FC236}">
                      <a16:creationId xmlns:a16="http://schemas.microsoft.com/office/drawing/2014/main" id="{1E05B18B-3DF7-456A-A0A7-23C3C3A0A8F0}"/>
                    </a:ext>
                  </a:extLst>
                </p:cNvPr>
                <p:cNvSpPr/>
                <p:nvPr/>
              </p:nvSpPr>
              <p:spPr>
                <a:xfrm>
                  <a:off x="5862393" y="2632088"/>
                  <a:ext cx="7104" cy="6092"/>
                </a:xfrm>
                <a:custGeom>
                  <a:avLst/>
                  <a:gdLst>
                    <a:gd name="connsiteX0" fmla="*/ 7066 w 7104"/>
                    <a:gd name="connsiteY0" fmla="*/ 0 h 6092"/>
                    <a:gd name="connsiteX1" fmla="*/ 420 w 7104"/>
                    <a:gd name="connsiteY1" fmla="*/ 6093 h 6092"/>
                    <a:gd name="connsiteX2" fmla="*/ 7066 w 7104"/>
                    <a:gd name="connsiteY2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104" h="6092">
                      <a:moveTo>
                        <a:pt x="7066" y="0"/>
                      </a:moveTo>
                      <a:cubicBezTo>
                        <a:pt x="7620" y="2769"/>
                        <a:pt x="2081" y="3877"/>
                        <a:pt x="420" y="6093"/>
                      </a:cubicBezTo>
                      <a:cubicBezTo>
                        <a:pt x="-1796" y="3323"/>
                        <a:pt x="5405" y="2216"/>
                        <a:pt x="70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8" name="Freeform: Shape 487">
                  <a:extLst>
                    <a:ext uri="{FF2B5EF4-FFF2-40B4-BE49-F238E27FC236}">
                      <a16:creationId xmlns:a16="http://schemas.microsoft.com/office/drawing/2014/main" id="{752D226E-56DC-4400-AE42-20FF36AE9298}"/>
                    </a:ext>
                  </a:extLst>
                </p:cNvPr>
                <p:cNvSpPr/>
                <p:nvPr/>
              </p:nvSpPr>
              <p:spPr>
                <a:xfrm>
                  <a:off x="5817947" y="2633196"/>
                  <a:ext cx="3877" cy="12185"/>
                </a:xfrm>
                <a:custGeom>
                  <a:avLst/>
                  <a:gdLst>
                    <a:gd name="connsiteX0" fmla="*/ 3877 w 3877"/>
                    <a:gd name="connsiteY0" fmla="*/ 0 h 12185"/>
                    <a:gd name="connsiteX1" fmla="*/ 0 w 3877"/>
                    <a:gd name="connsiteY1" fmla="*/ 12186 h 12185"/>
                    <a:gd name="connsiteX2" fmla="*/ 3877 w 3877"/>
                    <a:gd name="connsiteY2" fmla="*/ 0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12185">
                      <a:moveTo>
                        <a:pt x="3877" y="0"/>
                      </a:moveTo>
                      <a:cubicBezTo>
                        <a:pt x="3323" y="4431"/>
                        <a:pt x="3877" y="10524"/>
                        <a:pt x="0" y="12186"/>
                      </a:cubicBezTo>
                      <a:cubicBezTo>
                        <a:pt x="554" y="8862"/>
                        <a:pt x="-1108" y="0"/>
                        <a:pt x="38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9" name="Freeform: Shape 488">
                  <a:extLst>
                    <a:ext uri="{FF2B5EF4-FFF2-40B4-BE49-F238E27FC236}">
                      <a16:creationId xmlns:a16="http://schemas.microsoft.com/office/drawing/2014/main" id="{5349FE49-ED19-4025-A409-BC37242D36E8}"/>
                    </a:ext>
                  </a:extLst>
                </p:cNvPr>
                <p:cNvSpPr/>
                <p:nvPr/>
              </p:nvSpPr>
              <p:spPr>
                <a:xfrm>
                  <a:off x="5832902" y="2634857"/>
                  <a:ext cx="4210" cy="9969"/>
                </a:xfrm>
                <a:custGeom>
                  <a:avLst/>
                  <a:gdLst>
                    <a:gd name="connsiteX0" fmla="*/ 3877 w 4210"/>
                    <a:gd name="connsiteY0" fmla="*/ 7754 h 9969"/>
                    <a:gd name="connsiteX1" fmla="*/ 0 w 4210"/>
                    <a:gd name="connsiteY1" fmla="*/ 9970 h 9969"/>
                    <a:gd name="connsiteX2" fmla="*/ 3323 w 4210"/>
                    <a:gd name="connsiteY2" fmla="*/ 0 h 9969"/>
                    <a:gd name="connsiteX3" fmla="*/ 3877 w 4210"/>
                    <a:gd name="connsiteY3" fmla="*/ 7754 h 9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10" h="9969">
                      <a:moveTo>
                        <a:pt x="3877" y="7754"/>
                      </a:moveTo>
                      <a:cubicBezTo>
                        <a:pt x="2216" y="8308"/>
                        <a:pt x="1662" y="9970"/>
                        <a:pt x="0" y="9970"/>
                      </a:cubicBezTo>
                      <a:cubicBezTo>
                        <a:pt x="554" y="6093"/>
                        <a:pt x="0" y="1108"/>
                        <a:pt x="3323" y="0"/>
                      </a:cubicBezTo>
                      <a:cubicBezTo>
                        <a:pt x="5539" y="1108"/>
                        <a:pt x="2769" y="4985"/>
                        <a:pt x="3877" y="77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0" name="Freeform: Shape 489">
                  <a:extLst>
                    <a:ext uri="{FF2B5EF4-FFF2-40B4-BE49-F238E27FC236}">
                      <a16:creationId xmlns:a16="http://schemas.microsoft.com/office/drawing/2014/main" id="{D9470D14-3638-4345-BFDF-5E02F9E514DB}"/>
                    </a:ext>
                  </a:extLst>
                </p:cNvPr>
                <p:cNvSpPr/>
                <p:nvPr/>
              </p:nvSpPr>
              <p:spPr>
                <a:xfrm>
                  <a:off x="5813308" y="2635965"/>
                  <a:ext cx="2315" cy="13293"/>
                </a:xfrm>
                <a:custGeom>
                  <a:avLst/>
                  <a:gdLst>
                    <a:gd name="connsiteX0" fmla="*/ 1869 w 2315"/>
                    <a:gd name="connsiteY0" fmla="*/ 0 h 13293"/>
                    <a:gd name="connsiteX1" fmla="*/ 208 w 2315"/>
                    <a:gd name="connsiteY1" fmla="*/ 13293 h 13293"/>
                    <a:gd name="connsiteX2" fmla="*/ 1869 w 2315"/>
                    <a:gd name="connsiteY2" fmla="*/ 0 h 132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15" h="13293">
                      <a:moveTo>
                        <a:pt x="1869" y="0"/>
                      </a:moveTo>
                      <a:cubicBezTo>
                        <a:pt x="2977" y="2769"/>
                        <a:pt x="1869" y="10524"/>
                        <a:pt x="208" y="13293"/>
                      </a:cubicBezTo>
                      <a:cubicBezTo>
                        <a:pt x="-346" y="9416"/>
                        <a:pt x="208" y="2769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1" name="Freeform: Shape 490">
                  <a:extLst>
                    <a:ext uri="{FF2B5EF4-FFF2-40B4-BE49-F238E27FC236}">
                      <a16:creationId xmlns:a16="http://schemas.microsoft.com/office/drawing/2014/main" id="{BDD6A9E6-D11F-4689-9703-A35CC79E84D9}"/>
                    </a:ext>
                  </a:extLst>
                </p:cNvPr>
                <p:cNvSpPr/>
                <p:nvPr/>
              </p:nvSpPr>
              <p:spPr>
                <a:xfrm>
                  <a:off x="5859043" y="2637539"/>
                  <a:ext cx="2219" cy="2303"/>
                </a:xfrm>
                <a:custGeom>
                  <a:avLst/>
                  <a:gdLst>
                    <a:gd name="connsiteX0" fmla="*/ 2108 w 2219"/>
                    <a:gd name="connsiteY0" fmla="*/ 88 h 2303"/>
                    <a:gd name="connsiteX1" fmla="*/ 446 w 2219"/>
                    <a:gd name="connsiteY1" fmla="*/ 2304 h 2303"/>
                    <a:gd name="connsiteX2" fmla="*/ 2108 w 2219"/>
                    <a:gd name="connsiteY2" fmla="*/ 88 h 2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19" h="2303">
                      <a:moveTo>
                        <a:pt x="2108" y="88"/>
                      </a:moveTo>
                      <a:cubicBezTo>
                        <a:pt x="2661" y="1750"/>
                        <a:pt x="1000" y="1750"/>
                        <a:pt x="446" y="2304"/>
                      </a:cubicBezTo>
                      <a:cubicBezTo>
                        <a:pt x="-662" y="1750"/>
                        <a:pt x="446" y="-466"/>
                        <a:pt x="2108" y="8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2" name="Freeform: Shape 491">
                  <a:extLst>
                    <a:ext uri="{FF2B5EF4-FFF2-40B4-BE49-F238E27FC236}">
                      <a16:creationId xmlns:a16="http://schemas.microsoft.com/office/drawing/2014/main" id="{3F311BA1-F84F-4B97-894E-42762CAECFDE}"/>
                    </a:ext>
                  </a:extLst>
                </p:cNvPr>
                <p:cNvSpPr/>
                <p:nvPr/>
              </p:nvSpPr>
              <p:spPr>
                <a:xfrm>
                  <a:off x="5808531" y="2638181"/>
                  <a:ext cx="2769" cy="13847"/>
                </a:xfrm>
                <a:custGeom>
                  <a:avLst/>
                  <a:gdLst>
                    <a:gd name="connsiteX0" fmla="*/ 2769 w 2769"/>
                    <a:gd name="connsiteY0" fmla="*/ 0 h 13847"/>
                    <a:gd name="connsiteX1" fmla="*/ 554 w 2769"/>
                    <a:gd name="connsiteY1" fmla="*/ 13847 h 13847"/>
                    <a:gd name="connsiteX2" fmla="*/ 0 w 2769"/>
                    <a:gd name="connsiteY2" fmla="*/ 1108 h 13847"/>
                    <a:gd name="connsiteX3" fmla="*/ 2769 w 2769"/>
                    <a:gd name="connsiteY3" fmla="*/ 0 h 13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69" h="13847">
                      <a:moveTo>
                        <a:pt x="2769" y="0"/>
                      </a:moveTo>
                      <a:cubicBezTo>
                        <a:pt x="1662" y="3877"/>
                        <a:pt x="2769" y="10524"/>
                        <a:pt x="554" y="13847"/>
                      </a:cubicBezTo>
                      <a:cubicBezTo>
                        <a:pt x="554" y="10524"/>
                        <a:pt x="3323" y="3323"/>
                        <a:pt x="0" y="1108"/>
                      </a:cubicBezTo>
                      <a:cubicBezTo>
                        <a:pt x="554" y="0"/>
                        <a:pt x="1662" y="0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3" name="Freeform: Shape 492">
                  <a:extLst>
                    <a:ext uri="{FF2B5EF4-FFF2-40B4-BE49-F238E27FC236}">
                      <a16:creationId xmlns:a16="http://schemas.microsoft.com/office/drawing/2014/main" id="{D2402E91-264D-4C58-A666-BB2827A7ED95}"/>
                    </a:ext>
                  </a:extLst>
                </p:cNvPr>
                <p:cNvSpPr/>
                <p:nvPr/>
              </p:nvSpPr>
              <p:spPr>
                <a:xfrm>
                  <a:off x="5845607" y="2638127"/>
                  <a:ext cx="2804" cy="6146"/>
                </a:xfrm>
                <a:custGeom>
                  <a:avLst/>
                  <a:gdLst>
                    <a:gd name="connsiteX0" fmla="*/ 2804 w 2804"/>
                    <a:gd name="connsiteY0" fmla="*/ 53 h 6146"/>
                    <a:gd name="connsiteX1" fmla="*/ 2804 w 2804"/>
                    <a:gd name="connsiteY1" fmla="*/ 5038 h 6146"/>
                    <a:gd name="connsiteX2" fmla="*/ 35 w 2804"/>
                    <a:gd name="connsiteY2" fmla="*/ 6146 h 6146"/>
                    <a:gd name="connsiteX3" fmla="*/ 2804 w 2804"/>
                    <a:gd name="connsiteY3" fmla="*/ 53 h 6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04" h="6146">
                      <a:moveTo>
                        <a:pt x="2804" y="53"/>
                      </a:moveTo>
                      <a:cubicBezTo>
                        <a:pt x="2804" y="1715"/>
                        <a:pt x="2804" y="3377"/>
                        <a:pt x="2804" y="5038"/>
                      </a:cubicBezTo>
                      <a:cubicBezTo>
                        <a:pt x="1696" y="5038"/>
                        <a:pt x="1696" y="6146"/>
                        <a:pt x="35" y="6146"/>
                      </a:cubicBezTo>
                      <a:cubicBezTo>
                        <a:pt x="35" y="3377"/>
                        <a:pt x="-519" y="-501"/>
                        <a:pt x="2804" y="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4" name="Freeform: Shape 493">
                  <a:extLst>
                    <a:ext uri="{FF2B5EF4-FFF2-40B4-BE49-F238E27FC236}">
                      <a16:creationId xmlns:a16="http://schemas.microsoft.com/office/drawing/2014/main" id="{EDC197D7-0459-46CE-B737-2C22CABB0F75}"/>
                    </a:ext>
                  </a:extLst>
                </p:cNvPr>
                <p:cNvSpPr/>
                <p:nvPr/>
              </p:nvSpPr>
              <p:spPr>
                <a:xfrm>
                  <a:off x="5804654" y="2638735"/>
                  <a:ext cx="3323" cy="17170"/>
                </a:xfrm>
                <a:custGeom>
                  <a:avLst/>
                  <a:gdLst>
                    <a:gd name="connsiteX0" fmla="*/ 3323 w 3323"/>
                    <a:gd name="connsiteY0" fmla="*/ 0 h 17170"/>
                    <a:gd name="connsiteX1" fmla="*/ 0 w 3323"/>
                    <a:gd name="connsiteY1" fmla="*/ 17171 h 17170"/>
                    <a:gd name="connsiteX2" fmla="*/ 1108 w 3323"/>
                    <a:gd name="connsiteY2" fmla="*/ 1662 h 17170"/>
                    <a:gd name="connsiteX3" fmla="*/ 3323 w 3323"/>
                    <a:gd name="connsiteY3" fmla="*/ 0 h 17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23" h="17170">
                      <a:moveTo>
                        <a:pt x="3323" y="0"/>
                      </a:moveTo>
                      <a:cubicBezTo>
                        <a:pt x="1662" y="3323"/>
                        <a:pt x="2769" y="13293"/>
                        <a:pt x="0" y="17171"/>
                      </a:cubicBezTo>
                      <a:cubicBezTo>
                        <a:pt x="554" y="12186"/>
                        <a:pt x="554" y="6647"/>
                        <a:pt x="1108" y="1662"/>
                      </a:cubicBezTo>
                      <a:cubicBezTo>
                        <a:pt x="1108" y="1108"/>
                        <a:pt x="2216" y="1108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5" name="Freeform: Shape 494">
                  <a:extLst>
                    <a:ext uri="{FF2B5EF4-FFF2-40B4-BE49-F238E27FC236}">
                      <a16:creationId xmlns:a16="http://schemas.microsoft.com/office/drawing/2014/main" id="{AC22F399-8633-47DB-A14E-9500D643F1E0}"/>
                    </a:ext>
                  </a:extLst>
                </p:cNvPr>
                <p:cNvSpPr/>
                <p:nvPr/>
              </p:nvSpPr>
              <p:spPr>
                <a:xfrm>
                  <a:off x="5827287" y="2639289"/>
                  <a:ext cx="3872" cy="9969"/>
                </a:xfrm>
                <a:custGeom>
                  <a:avLst/>
                  <a:gdLst>
                    <a:gd name="connsiteX0" fmla="*/ 630 w 3872"/>
                    <a:gd name="connsiteY0" fmla="*/ 9970 h 9969"/>
                    <a:gd name="connsiteX1" fmla="*/ 630 w 3872"/>
                    <a:gd name="connsiteY1" fmla="*/ 1662 h 9969"/>
                    <a:gd name="connsiteX2" fmla="*/ 2845 w 3872"/>
                    <a:gd name="connsiteY2" fmla="*/ 0 h 9969"/>
                    <a:gd name="connsiteX3" fmla="*/ 630 w 3872"/>
                    <a:gd name="connsiteY3" fmla="*/ 9970 h 9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72" h="9969">
                      <a:moveTo>
                        <a:pt x="630" y="9970"/>
                      </a:moveTo>
                      <a:cubicBezTo>
                        <a:pt x="-1032" y="7754"/>
                        <a:pt x="1184" y="4431"/>
                        <a:pt x="630" y="1662"/>
                      </a:cubicBezTo>
                      <a:cubicBezTo>
                        <a:pt x="1184" y="1108"/>
                        <a:pt x="2292" y="1108"/>
                        <a:pt x="2845" y="0"/>
                      </a:cubicBezTo>
                      <a:cubicBezTo>
                        <a:pt x="5061" y="2216"/>
                        <a:pt x="3399" y="8862"/>
                        <a:pt x="630" y="99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6" name="Freeform: Shape 495">
                  <a:extLst>
                    <a:ext uri="{FF2B5EF4-FFF2-40B4-BE49-F238E27FC236}">
                      <a16:creationId xmlns:a16="http://schemas.microsoft.com/office/drawing/2014/main" id="{EDA37E56-D39A-433F-A8F4-11499247058F}"/>
                    </a:ext>
                  </a:extLst>
                </p:cNvPr>
                <p:cNvSpPr/>
                <p:nvPr/>
              </p:nvSpPr>
              <p:spPr>
                <a:xfrm>
                  <a:off x="5862258" y="2638735"/>
                  <a:ext cx="3323" cy="3877"/>
                </a:xfrm>
                <a:custGeom>
                  <a:avLst/>
                  <a:gdLst>
                    <a:gd name="connsiteX0" fmla="*/ 3323 w 3323"/>
                    <a:gd name="connsiteY0" fmla="*/ 0 h 3877"/>
                    <a:gd name="connsiteX1" fmla="*/ 1108 w 3323"/>
                    <a:gd name="connsiteY1" fmla="*/ 3877 h 3877"/>
                    <a:gd name="connsiteX2" fmla="*/ 0 w 3323"/>
                    <a:gd name="connsiteY2" fmla="*/ 1662 h 3877"/>
                    <a:gd name="connsiteX3" fmla="*/ 3323 w 3323"/>
                    <a:gd name="connsiteY3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23" h="3877">
                      <a:moveTo>
                        <a:pt x="3323" y="0"/>
                      </a:moveTo>
                      <a:cubicBezTo>
                        <a:pt x="2769" y="1662"/>
                        <a:pt x="1662" y="2769"/>
                        <a:pt x="1108" y="3877"/>
                      </a:cubicBezTo>
                      <a:cubicBezTo>
                        <a:pt x="554" y="3323"/>
                        <a:pt x="554" y="2216"/>
                        <a:pt x="0" y="1662"/>
                      </a:cubicBezTo>
                      <a:cubicBezTo>
                        <a:pt x="1108" y="1662"/>
                        <a:pt x="1662" y="554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7" name="Freeform: Shape 496">
                  <a:extLst>
                    <a:ext uri="{FF2B5EF4-FFF2-40B4-BE49-F238E27FC236}">
                      <a16:creationId xmlns:a16="http://schemas.microsoft.com/office/drawing/2014/main" id="{654579B1-BFF9-4E2F-9F51-97C592B08D1E}"/>
                    </a:ext>
                  </a:extLst>
                </p:cNvPr>
                <p:cNvSpPr/>
                <p:nvPr/>
              </p:nvSpPr>
              <p:spPr>
                <a:xfrm>
                  <a:off x="5843656" y="2639842"/>
                  <a:ext cx="1507" cy="5538"/>
                </a:xfrm>
                <a:custGeom>
                  <a:avLst/>
                  <a:gdLst>
                    <a:gd name="connsiteX0" fmla="*/ 878 w 1507"/>
                    <a:gd name="connsiteY0" fmla="*/ 0 h 5538"/>
                    <a:gd name="connsiteX1" fmla="*/ 878 w 1507"/>
                    <a:gd name="connsiteY1" fmla="*/ 5539 h 5538"/>
                    <a:gd name="connsiteX2" fmla="*/ 878 w 1507"/>
                    <a:gd name="connsiteY2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07" h="5538">
                      <a:moveTo>
                        <a:pt x="878" y="0"/>
                      </a:moveTo>
                      <a:cubicBezTo>
                        <a:pt x="2539" y="1662"/>
                        <a:pt x="324" y="3323"/>
                        <a:pt x="878" y="5539"/>
                      </a:cubicBezTo>
                      <a:cubicBezTo>
                        <a:pt x="324" y="5539"/>
                        <a:pt x="-784" y="554"/>
                        <a:pt x="87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8" name="Freeform: Shape 497">
                  <a:extLst>
                    <a:ext uri="{FF2B5EF4-FFF2-40B4-BE49-F238E27FC236}">
                      <a16:creationId xmlns:a16="http://schemas.microsoft.com/office/drawing/2014/main" id="{20A32A53-8BB4-4F62-A6CA-B1CA2EB9EF92}"/>
                    </a:ext>
                  </a:extLst>
                </p:cNvPr>
                <p:cNvSpPr/>
                <p:nvPr/>
              </p:nvSpPr>
              <p:spPr>
                <a:xfrm>
                  <a:off x="5851181" y="2640396"/>
                  <a:ext cx="6092" cy="4431"/>
                </a:xfrm>
                <a:custGeom>
                  <a:avLst/>
                  <a:gdLst>
                    <a:gd name="connsiteX0" fmla="*/ 6093 w 6092"/>
                    <a:gd name="connsiteY0" fmla="*/ 0 h 4431"/>
                    <a:gd name="connsiteX1" fmla="*/ 0 w 6092"/>
                    <a:gd name="connsiteY1" fmla="*/ 4431 h 4431"/>
                    <a:gd name="connsiteX2" fmla="*/ 6093 w 6092"/>
                    <a:gd name="connsiteY2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92" h="4431">
                      <a:moveTo>
                        <a:pt x="6093" y="0"/>
                      </a:moveTo>
                      <a:cubicBezTo>
                        <a:pt x="4985" y="2216"/>
                        <a:pt x="2216" y="3323"/>
                        <a:pt x="0" y="4431"/>
                      </a:cubicBezTo>
                      <a:cubicBezTo>
                        <a:pt x="554" y="1662"/>
                        <a:pt x="4431" y="0"/>
                        <a:pt x="60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9" name="Freeform: Shape 498">
                  <a:extLst>
                    <a:ext uri="{FF2B5EF4-FFF2-40B4-BE49-F238E27FC236}">
                      <a16:creationId xmlns:a16="http://schemas.microsoft.com/office/drawing/2014/main" id="{FFA9FA01-35E8-43B0-BE42-F63012B2B19F}"/>
                    </a:ext>
                  </a:extLst>
                </p:cNvPr>
                <p:cNvSpPr/>
                <p:nvPr/>
              </p:nvSpPr>
              <p:spPr>
                <a:xfrm>
                  <a:off x="5863920" y="2640396"/>
                  <a:ext cx="7793" cy="13293"/>
                </a:xfrm>
                <a:custGeom>
                  <a:avLst/>
                  <a:gdLst>
                    <a:gd name="connsiteX0" fmla="*/ 7754 w 7793"/>
                    <a:gd name="connsiteY0" fmla="*/ 0 h 13293"/>
                    <a:gd name="connsiteX1" fmla="*/ 1108 w 7793"/>
                    <a:gd name="connsiteY1" fmla="*/ 13293 h 13293"/>
                    <a:gd name="connsiteX2" fmla="*/ 0 w 7793"/>
                    <a:gd name="connsiteY2" fmla="*/ 5539 h 13293"/>
                    <a:gd name="connsiteX3" fmla="*/ 7754 w 7793"/>
                    <a:gd name="connsiteY3" fmla="*/ 0 h 132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793" h="13293">
                      <a:moveTo>
                        <a:pt x="7754" y="0"/>
                      </a:moveTo>
                      <a:cubicBezTo>
                        <a:pt x="8308" y="3323"/>
                        <a:pt x="2769" y="8862"/>
                        <a:pt x="1108" y="13293"/>
                      </a:cubicBezTo>
                      <a:cubicBezTo>
                        <a:pt x="0" y="11078"/>
                        <a:pt x="0" y="8308"/>
                        <a:pt x="0" y="5539"/>
                      </a:cubicBezTo>
                      <a:cubicBezTo>
                        <a:pt x="2769" y="3877"/>
                        <a:pt x="5539" y="2216"/>
                        <a:pt x="77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0" name="Freeform: Shape 499">
                  <a:extLst>
                    <a:ext uri="{FF2B5EF4-FFF2-40B4-BE49-F238E27FC236}">
                      <a16:creationId xmlns:a16="http://schemas.microsoft.com/office/drawing/2014/main" id="{0715977E-41F2-4216-AD65-55B99E8C8E6D}"/>
                    </a:ext>
                  </a:extLst>
                </p:cNvPr>
                <p:cNvSpPr/>
                <p:nvPr/>
              </p:nvSpPr>
              <p:spPr>
                <a:xfrm>
                  <a:off x="5838995" y="2641504"/>
                  <a:ext cx="3444" cy="7754"/>
                </a:xfrm>
                <a:custGeom>
                  <a:avLst/>
                  <a:gdLst>
                    <a:gd name="connsiteX0" fmla="*/ 2769 w 3444"/>
                    <a:gd name="connsiteY0" fmla="*/ 0 h 7754"/>
                    <a:gd name="connsiteX1" fmla="*/ 554 w 3444"/>
                    <a:gd name="connsiteY1" fmla="*/ 7754 h 7754"/>
                    <a:gd name="connsiteX2" fmla="*/ 0 w 3444"/>
                    <a:gd name="connsiteY2" fmla="*/ 1662 h 7754"/>
                    <a:gd name="connsiteX3" fmla="*/ 2769 w 3444"/>
                    <a:gd name="connsiteY3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44" h="7754">
                      <a:moveTo>
                        <a:pt x="2769" y="0"/>
                      </a:moveTo>
                      <a:cubicBezTo>
                        <a:pt x="4431" y="3323"/>
                        <a:pt x="2769" y="7201"/>
                        <a:pt x="554" y="7754"/>
                      </a:cubicBezTo>
                      <a:cubicBezTo>
                        <a:pt x="-554" y="6647"/>
                        <a:pt x="554" y="3877"/>
                        <a:pt x="0" y="1662"/>
                      </a:cubicBezTo>
                      <a:cubicBezTo>
                        <a:pt x="1108" y="1662"/>
                        <a:pt x="2216" y="1108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1" name="Freeform: Shape 500">
                  <a:extLst>
                    <a:ext uri="{FF2B5EF4-FFF2-40B4-BE49-F238E27FC236}">
                      <a16:creationId xmlns:a16="http://schemas.microsoft.com/office/drawing/2014/main" id="{6EC91468-1306-4B99-BD20-018F4E0C34B1}"/>
                    </a:ext>
                  </a:extLst>
                </p:cNvPr>
                <p:cNvSpPr/>
                <p:nvPr/>
              </p:nvSpPr>
              <p:spPr>
                <a:xfrm>
                  <a:off x="5858935" y="2641504"/>
                  <a:ext cx="2902" cy="4431"/>
                </a:xfrm>
                <a:custGeom>
                  <a:avLst/>
                  <a:gdLst>
                    <a:gd name="connsiteX0" fmla="*/ 1662 w 2902"/>
                    <a:gd name="connsiteY0" fmla="*/ 0 h 4431"/>
                    <a:gd name="connsiteX1" fmla="*/ 1108 w 2902"/>
                    <a:gd name="connsiteY1" fmla="*/ 4431 h 4431"/>
                    <a:gd name="connsiteX2" fmla="*/ 0 w 2902"/>
                    <a:gd name="connsiteY2" fmla="*/ 554 h 4431"/>
                    <a:gd name="connsiteX3" fmla="*/ 1662 w 2902"/>
                    <a:gd name="connsiteY3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02" h="4431">
                      <a:moveTo>
                        <a:pt x="1662" y="0"/>
                      </a:moveTo>
                      <a:cubicBezTo>
                        <a:pt x="3877" y="554"/>
                        <a:pt x="2769" y="4431"/>
                        <a:pt x="1108" y="4431"/>
                      </a:cubicBezTo>
                      <a:cubicBezTo>
                        <a:pt x="554" y="3877"/>
                        <a:pt x="0" y="2216"/>
                        <a:pt x="0" y="554"/>
                      </a:cubicBezTo>
                      <a:cubicBezTo>
                        <a:pt x="554" y="554"/>
                        <a:pt x="1662" y="1108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2" name="Freeform: Shape 501">
                  <a:extLst>
                    <a:ext uri="{FF2B5EF4-FFF2-40B4-BE49-F238E27FC236}">
                      <a16:creationId xmlns:a16="http://schemas.microsoft.com/office/drawing/2014/main" id="{A4B56D29-3C8F-46BA-A5D4-021CF54C788B}"/>
                    </a:ext>
                  </a:extLst>
                </p:cNvPr>
                <p:cNvSpPr/>
                <p:nvPr/>
              </p:nvSpPr>
              <p:spPr>
                <a:xfrm>
                  <a:off x="5796825" y="2642612"/>
                  <a:ext cx="2843" cy="13847"/>
                </a:xfrm>
                <a:custGeom>
                  <a:avLst/>
                  <a:gdLst>
                    <a:gd name="connsiteX0" fmla="*/ 2843 w 2843"/>
                    <a:gd name="connsiteY0" fmla="*/ 0 h 13847"/>
                    <a:gd name="connsiteX1" fmla="*/ 1736 w 2843"/>
                    <a:gd name="connsiteY1" fmla="*/ 13847 h 13847"/>
                    <a:gd name="connsiteX2" fmla="*/ 2843 w 2843"/>
                    <a:gd name="connsiteY2" fmla="*/ 0 h 13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43" h="13847">
                      <a:moveTo>
                        <a:pt x="2843" y="0"/>
                      </a:moveTo>
                      <a:cubicBezTo>
                        <a:pt x="2289" y="4431"/>
                        <a:pt x="2289" y="8862"/>
                        <a:pt x="1736" y="13847"/>
                      </a:cubicBezTo>
                      <a:cubicBezTo>
                        <a:pt x="74" y="12186"/>
                        <a:pt x="-1588" y="0"/>
                        <a:pt x="284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3" name="Freeform: Shape 502">
                  <a:extLst>
                    <a:ext uri="{FF2B5EF4-FFF2-40B4-BE49-F238E27FC236}">
                      <a16:creationId xmlns:a16="http://schemas.microsoft.com/office/drawing/2014/main" id="{E5143CF3-E95C-4E0B-A396-DD15FA21821A}"/>
                    </a:ext>
                  </a:extLst>
                </p:cNvPr>
                <p:cNvSpPr/>
                <p:nvPr/>
              </p:nvSpPr>
              <p:spPr>
                <a:xfrm>
                  <a:off x="5822932" y="2643166"/>
                  <a:ext cx="1835" cy="9416"/>
                </a:xfrm>
                <a:custGeom>
                  <a:avLst/>
                  <a:gdLst>
                    <a:gd name="connsiteX0" fmla="*/ 1108 w 1835"/>
                    <a:gd name="connsiteY0" fmla="*/ 0 h 9416"/>
                    <a:gd name="connsiteX1" fmla="*/ 0 w 1835"/>
                    <a:gd name="connsiteY1" fmla="*/ 9416 h 9416"/>
                    <a:gd name="connsiteX2" fmla="*/ 1108 w 1835"/>
                    <a:gd name="connsiteY2" fmla="*/ 0 h 9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35" h="9416">
                      <a:moveTo>
                        <a:pt x="1108" y="0"/>
                      </a:moveTo>
                      <a:cubicBezTo>
                        <a:pt x="2216" y="1108"/>
                        <a:pt x="2216" y="8862"/>
                        <a:pt x="0" y="9416"/>
                      </a:cubicBezTo>
                      <a:cubicBezTo>
                        <a:pt x="1108" y="6647"/>
                        <a:pt x="0" y="2216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4" name="Freeform: Shape 503">
                  <a:extLst>
                    <a:ext uri="{FF2B5EF4-FFF2-40B4-BE49-F238E27FC236}">
                      <a16:creationId xmlns:a16="http://schemas.microsoft.com/office/drawing/2014/main" id="{43DC89BB-3DF7-43D4-B7CD-5073FA513C51}"/>
                    </a:ext>
                  </a:extLst>
                </p:cNvPr>
                <p:cNvSpPr/>
                <p:nvPr/>
              </p:nvSpPr>
              <p:spPr>
                <a:xfrm>
                  <a:off x="5851181" y="2644951"/>
                  <a:ext cx="6694" cy="7631"/>
                </a:xfrm>
                <a:custGeom>
                  <a:avLst/>
                  <a:gdLst>
                    <a:gd name="connsiteX0" fmla="*/ 554 w 6694"/>
                    <a:gd name="connsiteY0" fmla="*/ 7631 h 7631"/>
                    <a:gd name="connsiteX1" fmla="*/ 0 w 6694"/>
                    <a:gd name="connsiteY1" fmla="*/ 3200 h 7631"/>
                    <a:gd name="connsiteX2" fmla="*/ 6647 w 6694"/>
                    <a:gd name="connsiteY2" fmla="*/ 3200 h 7631"/>
                    <a:gd name="connsiteX3" fmla="*/ 554 w 6694"/>
                    <a:gd name="connsiteY3" fmla="*/ 7631 h 7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94" h="7631">
                      <a:moveTo>
                        <a:pt x="554" y="7631"/>
                      </a:moveTo>
                      <a:cubicBezTo>
                        <a:pt x="-554" y="7077"/>
                        <a:pt x="554" y="4308"/>
                        <a:pt x="0" y="3200"/>
                      </a:cubicBezTo>
                      <a:cubicBezTo>
                        <a:pt x="2769" y="3200"/>
                        <a:pt x="7201" y="-4000"/>
                        <a:pt x="6647" y="3200"/>
                      </a:cubicBezTo>
                      <a:cubicBezTo>
                        <a:pt x="4985" y="4308"/>
                        <a:pt x="2216" y="5416"/>
                        <a:pt x="554" y="763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5" name="Freeform: Shape 504">
                  <a:extLst>
                    <a:ext uri="{FF2B5EF4-FFF2-40B4-BE49-F238E27FC236}">
                      <a16:creationId xmlns:a16="http://schemas.microsoft.com/office/drawing/2014/main" id="{D03447AD-46B4-4619-A28A-ADC4A3D79644}"/>
                    </a:ext>
                  </a:extLst>
                </p:cNvPr>
                <p:cNvSpPr/>
                <p:nvPr/>
              </p:nvSpPr>
              <p:spPr>
                <a:xfrm>
                  <a:off x="5792330" y="2644827"/>
                  <a:ext cx="1884" cy="8308"/>
                </a:xfrm>
                <a:custGeom>
                  <a:avLst/>
                  <a:gdLst>
                    <a:gd name="connsiteX0" fmla="*/ 692 w 1884"/>
                    <a:gd name="connsiteY0" fmla="*/ 0 h 8308"/>
                    <a:gd name="connsiteX1" fmla="*/ 1800 w 1884"/>
                    <a:gd name="connsiteY1" fmla="*/ 8308 h 8308"/>
                    <a:gd name="connsiteX2" fmla="*/ 692 w 1884"/>
                    <a:gd name="connsiteY2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84" h="8308">
                      <a:moveTo>
                        <a:pt x="692" y="0"/>
                      </a:moveTo>
                      <a:cubicBezTo>
                        <a:pt x="2908" y="1108"/>
                        <a:pt x="1246" y="6093"/>
                        <a:pt x="1800" y="8308"/>
                      </a:cubicBezTo>
                      <a:cubicBezTo>
                        <a:pt x="-969" y="8308"/>
                        <a:pt x="138" y="2216"/>
                        <a:pt x="69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6" name="Freeform: Shape 505">
                  <a:extLst>
                    <a:ext uri="{FF2B5EF4-FFF2-40B4-BE49-F238E27FC236}">
                      <a16:creationId xmlns:a16="http://schemas.microsoft.com/office/drawing/2014/main" id="{957CB7D5-0CD9-4605-BE44-7FAE254CBE63}"/>
                    </a:ext>
                  </a:extLst>
                </p:cNvPr>
                <p:cNvSpPr/>
                <p:nvPr/>
              </p:nvSpPr>
              <p:spPr>
                <a:xfrm>
                  <a:off x="5845914" y="2645381"/>
                  <a:ext cx="3021" cy="3877"/>
                </a:xfrm>
                <a:custGeom>
                  <a:avLst/>
                  <a:gdLst>
                    <a:gd name="connsiteX0" fmla="*/ 2497 w 3021"/>
                    <a:gd name="connsiteY0" fmla="*/ 0 h 3877"/>
                    <a:gd name="connsiteX1" fmla="*/ 835 w 3021"/>
                    <a:gd name="connsiteY1" fmla="*/ 3877 h 3877"/>
                    <a:gd name="connsiteX2" fmla="*/ 2497 w 3021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21" h="3877">
                      <a:moveTo>
                        <a:pt x="2497" y="0"/>
                      </a:moveTo>
                      <a:cubicBezTo>
                        <a:pt x="4159" y="1662"/>
                        <a:pt x="1389" y="2769"/>
                        <a:pt x="835" y="3877"/>
                      </a:cubicBezTo>
                      <a:cubicBezTo>
                        <a:pt x="-1380" y="2216"/>
                        <a:pt x="1389" y="554"/>
                        <a:pt x="249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7" name="Freeform: Shape 506">
                  <a:extLst>
                    <a:ext uri="{FF2B5EF4-FFF2-40B4-BE49-F238E27FC236}">
                      <a16:creationId xmlns:a16="http://schemas.microsoft.com/office/drawing/2014/main" id="{ABD36DEA-A785-411C-BCB3-369BE25C0C07}"/>
                    </a:ext>
                  </a:extLst>
                </p:cNvPr>
                <p:cNvSpPr/>
                <p:nvPr/>
              </p:nvSpPr>
              <p:spPr>
                <a:xfrm>
                  <a:off x="5832348" y="2645935"/>
                  <a:ext cx="3903" cy="8308"/>
                </a:xfrm>
                <a:custGeom>
                  <a:avLst/>
                  <a:gdLst>
                    <a:gd name="connsiteX0" fmla="*/ 3323 w 3903"/>
                    <a:gd name="connsiteY0" fmla="*/ 0 h 8308"/>
                    <a:gd name="connsiteX1" fmla="*/ 554 w 3903"/>
                    <a:gd name="connsiteY1" fmla="*/ 8308 h 8308"/>
                    <a:gd name="connsiteX2" fmla="*/ 0 w 3903"/>
                    <a:gd name="connsiteY2" fmla="*/ 2216 h 8308"/>
                    <a:gd name="connsiteX3" fmla="*/ 3323 w 3903"/>
                    <a:gd name="connsiteY3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03" h="8308">
                      <a:moveTo>
                        <a:pt x="3323" y="0"/>
                      </a:moveTo>
                      <a:cubicBezTo>
                        <a:pt x="4985" y="3877"/>
                        <a:pt x="2769" y="7201"/>
                        <a:pt x="554" y="8308"/>
                      </a:cubicBezTo>
                      <a:cubicBezTo>
                        <a:pt x="-554" y="7201"/>
                        <a:pt x="554" y="4431"/>
                        <a:pt x="0" y="2216"/>
                      </a:cubicBezTo>
                      <a:cubicBezTo>
                        <a:pt x="1108" y="1662"/>
                        <a:pt x="2769" y="1108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8" name="Freeform: Shape 507">
                  <a:extLst>
                    <a:ext uri="{FF2B5EF4-FFF2-40B4-BE49-F238E27FC236}">
                      <a16:creationId xmlns:a16="http://schemas.microsoft.com/office/drawing/2014/main" id="{4BDE60F0-3AF2-4AE9-9BE4-5F18E64EC4DD}"/>
                    </a:ext>
                  </a:extLst>
                </p:cNvPr>
                <p:cNvSpPr/>
                <p:nvPr/>
              </p:nvSpPr>
              <p:spPr>
                <a:xfrm>
                  <a:off x="5816839" y="2646489"/>
                  <a:ext cx="4071" cy="11631"/>
                </a:xfrm>
                <a:custGeom>
                  <a:avLst/>
                  <a:gdLst>
                    <a:gd name="connsiteX0" fmla="*/ 3323 w 4071"/>
                    <a:gd name="connsiteY0" fmla="*/ 0 h 11631"/>
                    <a:gd name="connsiteX1" fmla="*/ 0 w 4071"/>
                    <a:gd name="connsiteY1" fmla="*/ 11632 h 11631"/>
                    <a:gd name="connsiteX2" fmla="*/ 3323 w 4071"/>
                    <a:gd name="connsiteY2" fmla="*/ 0 h 11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71" h="11631">
                      <a:moveTo>
                        <a:pt x="3323" y="0"/>
                      </a:moveTo>
                      <a:cubicBezTo>
                        <a:pt x="4985" y="2769"/>
                        <a:pt x="3877" y="10524"/>
                        <a:pt x="0" y="11632"/>
                      </a:cubicBezTo>
                      <a:cubicBezTo>
                        <a:pt x="0" y="8308"/>
                        <a:pt x="0" y="1108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9" name="Freeform: Shape 508">
                  <a:extLst>
                    <a:ext uri="{FF2B5EF4-FFF2-40B4-BE49-F238E27FC236}">
                      <a16:creationId xmlns:a16="http://schemas.microsoft.com/office/drawing/2014/main" id="{CE297A04-5487-4112-9F38-F654226A3E0D}"/>
                    </a:ext>
                  </a:extLst>
                </p:cNvPr>
                <p:cNvSpPr/>
                <p:nvPr/>
              </p:nvSpPr>
              <p:spPr>
                <a:xfrm>
                  <a:off x="5859904" y="2648151"/>
                  <a:ext cx="3167" cy="13847"/>
                </a:xfrm>
                <a:custGeom>
                  <a:avLst/>
                  <a:gdLst>
                    <a:gd name="connsiteX0" fmla="*/ 1800 w 3167"/>
                    <a:gd name="connsiteY0" fmla="*/ 0 h 13847"/>
                    <a:gd name="connsiteX1" fmla="*/ 692 w 3167"/>
                    <a:gd name="connsiteY1" fmla="*/ 13847 h 13847"/>
                    <a:gd name="connsiteX2" fmla="*/ 1800 w 3167"/>
                    <a:gd name="connsiteY2" fmla="*/ 0 h 13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67" h="13847">
                      <a:moveTo>
                        <a:pt x="1800" y="0"/>
                      </a:moveTo>
                      <a:cubicBezTo>
                        <a:pt x="4016" y="3877"/>
                        <a:pt x="3462" y="11078"/>
                        <a:pt x="692" y="13847"/>
                      </a:cubicBezTo>
                      <a:cubicBezTo>
                        <a:pt x="138" y="9416"/>
                        <a:pt x="-969" y="2769"/>
                        <a:pt x="18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0" name="Freeform: Shape 509">
                  <a:extLst>
                    <a:ext uri="{FF2B5EF4-FFF2-40B4-BE49-F238E27FC236}">
                      <a16:creationId xmlns:a16="http://schemas.microsoft.com/office/drawing/2014/main" id="{24E1D76C-3698-4C54-AB9E-EB237E2C7213}"/>
                    </a:ext>
                  </a:extLst>
                </p:cNvPr>
                <p:cNvSpPr/>
                <p:nvPr/>
              </p:nvSpPr>
              <p:spPr>
                <a:xfrm>
                  <a:off x="5826809" y="2649812"/>
                  <a:ext cx="3193" cy="8862"/>
                </a:xfrm>
                <a:custGeom>
                  <a:avLst/>
                  <a:gdLst>
                    <a:gd name="connsiteX0" fmla="*/ 2769 w 3193"/>
                    <a:gd name="connsiteY0" fmla="*/ 0 h 8862"/>
                    <a:gd name="connsiteX1" fmla="*/ 0 w 3193"/>
                    <a:gd name="connsiteY1" fmla="*/ 8862 h 8862"/>
                    <a:gd name="connsiteX2" fmla="*/ 2769 w 3193"/>
                    <a:gd name="connsiteY2" fmla="*/ 0 h 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93" h="8862">
                      <a:moveTo>
                        <a:pt x="2769" y="0"/>
                      </a:moveTo>
                      <a:cubicBezTo>
                        <a:pt x="3877" y="2769"/>
                        <a:pt x="2769" y="7754"/>
                        <a:pt x="0" y="8862"/>
                      </a:cubicBezTo>
                      <a:cubicBezTo>
                        <a:pt x="0" y="6647"/>
                        <a:pt x="0" y="554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1" name="Freeform: Shape 510">
                  <a:extLst>
                    <a:ext uri="{FF2B5EF4-FFF2-40B4-BE49-F238E27FC236}">
                      <a16:creationId xmlns:a16="http://schemas.microsoft.com/office/drawing/2014/main" id="{667FFDE7-616A-4F33-84FE-CD81A5C25A7F}"/>
                    </a:ext>
                  </a:extLst>
                </p:cNvPr>
                <p:cNvSpPr/>
                <p:nvPr/>
              </p:nvSpPr>
              <p:spPr>
                <a:xfrm>
                  <a:off x="5838354" y="2649812"/>
                  <a:ext cx="3410" cy="3877"/>
                </a:xfrm>
                <a:custGeom>
                  <a:avLst/>
                  <a:gdLst>
                    <a:gd name="connsiteX0" fmla="*/ 2857 w 3410"/>
                    <a:gd name="connsiteY0" fmla="*/ 0 h 3877"/>
                    <a:gd name="connsiteX1" fmla="*/ 3411 w 3410"/>
                    <a:gd name="connsiteY1" fmla="*/ 2216 h 3877"/>
                    <a:gd name="connsiteX2" fmla="*/ 87 w 3410"/>
                    <a:gd name="connsiteY2" fmla="*/ 3877 h 3877"/>
                    <a:gd name="connsiteX3" fmla="*/ 2857 w 3410"/>
                    <a:gd name="connsiteY3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0" h="3877">
                      <a:moveTo>
                        <a:pt x="2857" y="0"/>
                      </a:moveTo>
                      <a:cubicBezTo>
                        <a:pt x="3965" y="0"/>
                        <a:pt x="2857" y="1662"/>
                        <a:pt x="3411" y="2216"/>
                      </a:cubicBezTo>
                      <a:cubicBezTo>
                        <a:pt x="2303" y="2769"/>
                        <a:pt x="1749" y="3877"/>
                        <a:pt x="87" y="3877"/>
                      </a:cubicBezTo>
                      <a:cubicBezTo>
                        <a:pt x="-466" y="1662"/>
                        <a:pt x="1749" y="1662"/>
                        <a:pt x="285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2" name="Freeform: Shape 511">
                  <a:extLst>
                    <a:ext uri="{FF2B5EF4-FFF2-40B4-BE49-F238E27FC236}">
                      <a16:creationId xmlns:a16="http://schemas.microsoft.com/office/drawing/2014/main" id="{0563F6CF-59BE-4EE6-AF45-E31C58FCA34D}"/>
                    </a:ext>
                  </a:extLst>
                </p:cNvPr>
                <p:cNvSpPr/>
                <p:nvPr/>
              </p:nvSpPr>
              <p:spPr>
                <a:xfrm>
                  <a:off x="5845817" y="2649812"/>
                  <a:ext cx="3526" cy="6646"/>
                </a:xfrm>
                <a:custGeom>
                  <a:avLst/>
                  <a:gdLst>
                    <a:gd name="connsiteX0" fmla="*/ 2594 w 3526"/>
                    <a:gd name="connsiteY0" fmla="*/ 0 h 6646"/>
                    <a:gd name="connsiteX1" fmla="*/ 932 w 3526"/>
                    <a:gd name="connsiteY1" fmla="*/ 6647 h 6646"/>
                    <a:gd name="connsiteX2" fmla="*/ 2594 w 3526"/>
                    <a:gd name="connsiteY2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26" h="6646">
                      <a:moveTo>
                        <a:pt x="2594" y="0"/>
                      </a:moveTo>
                      <a:cubicBezTo>
                        <a:pt x="4809" y="2216"/>
                        <a:pt x="2594" y="5539"/>
                        <a:pt x="932" y="6647"/>
                      </a:cubicBezTo>
                      <a:cubicBezTo>
                        <a:pt x="-1283" y="3877"/>
                        <a:pt x="932" y="1108"/>
                        <a:pt x="25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3" name="Freeform: Shape 512">
                  <a:extLst>
                    <a:ext uri="{FF2B5EF4-FFF2-40B4-BE49-F238E27FC236}">
                      <a16:creationId xmlns:a16="http://schemas.microsoft.com/office/drawing/2014/main" id="{47234DEC-DDE2-463C-9050-C35FB198EDF5}"/>
                    </a:ext>
                  </a:extLst>
                </p:cNvPr>
                <p:cNvSpPr/>
                <p:nvPr/>
              </p:nvSpPr>
              <p:spPr>
                <a:xfrm>
                  <a:off x="5851577" y="2650366"/>
                  <a:ext cx="5842" cy="12185"/>
                </a:xfrm>
                <a:custGeom>
                  <a:avLst/>
                  <a:gdLst>
                    <a:gd name="connsiteX0" fmla="*/ 5696 w 5842"/>
                    <a:gd name="connsiteY0" fmla="*/ 0 h 12185"/>
                    <a:gd name="connsiteX1" fmla="*/ 711 w 5842"/>
                    <a:gd name="connsiteY1" fmla="*/ 12186 h 12185"/>
                    <a:gd name="connsiteX2" fmla="*/ 5696 w 5842"/>
                    <a:gd name="connsiteY2" fmla="*/ 0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842" h="12185">
                      <a:moveTo>
                        <a:pt x="5696" y="0"/>
                      </a:moveTo>
                      <a:cubicBezTo>
                        <a:pt x="6804" y="4985"/>
                        <a:pt x="1265" y="7201"/>
                        <a:pt x="711" y="12186"/>
                      </a:cubicBezTo>
                      <a:cubicBezTo>
                        <a:pt x="-1504" y="5539"/>
                        <a:pt x="1819" y="2216"/>
                        <a:pt x="569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4" name="Freeform: Shape 513">
                  <a:extLst>
                    <a:ext uri="{FF2B5EF4-FFF2-40B4-BE49-F238E27FC236}">
                      <a16:creationId xmlns:a16="http://schemas.microsoft.com/office/drawing/2014/main" id="{F5DD1F66-3A4A-49C6-A4A9-9A7E974C9788}"/>
                    </a:ext>
                  </a:extLst>
                </p:cNvPr>
                <p:cNvSpPr/>
                <p:nvPr/>
              </p:nvSpPr>
              <p:spPr>
                <a:xfrm>
                  <a:off x="5811731" y="2651474"/>
                  <a:ext cx="2010" cy="14401"/>
                </a:xfrm>
                <a:custGeom>
                  <a:avLst/>
                  <a:gdLst>
                    <a:gd name="connsiteX0" fmla="*/ 1231 w 2010"/>
                    <a:gd name="connsiteY0" fmla="*/ 0 h 14401"/>
                    <a:gd name="connsiteX1" fmla="*/ 1231 w 2010"/>
                    <a:gd name="connsiteY1" fmla="*/ 14401 h 14401"/>
                    <a:gd name="connsiteX2" fmla="*/ 1231 w 2010"/>
                    <a:gd name="connsiteY2" fmla="*/ 0 h 14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10" h="14401">
                      <a:moveTo>
                        <a:pt x="1231" y="0"/>
                      </a:moveTo>
                      <a:cubicBezTo>
                        <a:pt x="3446" y="3323"/>
                        <a:pt x="123" y="9416"/>
                        <a:pt x="1231" y="14401"/>
                      </a:cubicBezTo>
                      <a:cubicBezTo>
                        <a:pt x="-1539" y="11632"/>
                        <a:pt x="1231" y="3323"/>
                        <a:pt x="12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5" name="Freeform: Shape 514">
                  <a:extLst>
                    <a:ext uri="{FF2B5EF4-FFF2-40B4-BE49-F238E27FC236}">
                      <a16:creationId xmlns:a16="http://schemas.microsoft.com/office/drawing/2014/main" id="{6318825F-16E2-4937-AA5B-22B525AF897A}"/>
                    </a:ext>
                  </a:extLst>
                </p:cNvPr>
                <p:cNvSpPr/>
                <p:nvPr/>
              </p:nvSpPr>
              <p:spPr>
                <a:xfrm>
                  <a:off x="5821824" y="2654244"/>
                  <a:ext cx="2983" cy="14401"/>
                </a:xfrm>
                <a:custGeom>
                  <a:avLst/>
                  <a:gdLst>
                    <a:gd name="connsiteX0" fmla="*/ 2216 w 2983"/>
                    <a:gd name="connsiteY0" fmla="*/ 0 h 14401"/>
                    <a:gd name="connsiteX1" fmla="*/ 0 w 2983"/>
                    <a:gd name="connsiteY1" fmla="*/ 14401 h 14401"/>
                    <a:gd name="connsiteX2" fmla="*/ 2216 w 2983"/>
                    <a:gd name="connsiteY2" fmla="*/ 0 h 14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83" h="14401">
                      <a:moveTo>
                        <a:pt x="2216" y="0"/>
                      </a:moveTo>
                      <a:cubicBezTo>
                        <a:pt x="2769" y="3877"/>
                        <a:pt x="4431" y="13293"/>
                        <a:pt x="0" y="14401"/>
                      </a:cubicBezTo>
                      <a:cubicBezTo>
                        <a:pt x="1108" y="9970"/>
                        <a:pt x="-554" y="3323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6" name="Freeform: Shape 515">
                  <a:extLst>
                    <a:ext uri="{FF2B5EF4-FFF2-40B4-BE49-F238E27FC236}">
                      <a16:creationId xmlns:a16="http://schemas.microsoft.com/office/drawing/2014/main" id="{7DEB1BF7-C546-4236-8AA8-522655BBEC27}"/>
                    </a:ext>
                  </a:extLst>
                </p:cNvPr>
                <p:cNvSpPr/>
                <p:nvPr/>
              </p:nvSpPr>
              <p:spPr>
                <a:xfrm>
                  <a:off x="5831891" y="2654244"/>
                  <a:ext cx="3780" cy="5538"/>
                </a:xfrm>
                <a:custGeom>
                  <a:avLst/>
                  <a:gdLst>
                    <a:gd name="connsiteX0" fmla="*/ 3226 w 3780"/>
                    <a:gd name="connsiteY0" fmla="*/ 0 h 5538"/>
                    <a:gd name="connsiteX1" fmla="*/ 3780 w 3780"/>
                    <a:gd name="connsiteY1" fmla="*/ 2769 h 5538"/>
                    <a:gd name="connsiteX2" fmla="*/ 457 w 3780"/>
                    <a:gd name="connsiteY2" fmla="*/ 5539 h 5538"/>
                    <a:gd name="connsiteX3" fmla="*/ 3226 w 3780"/>
                    <a:gd name="connsiteY3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80" h="5538">
                      <a:moveTo>
                        <a:pt x="3226" y="0"/>
                      </a:moveTo>
                      <a:cubicBezTo>
                        <a:pt x="4334" y="0"/>
                        <a:pt x="3226" y="2216"/>
                        <a:pt x="3780" y="2769"/>
                      </a:cubicBezTo>
                      <a:cubicBezTo>
                        <a:pt x="2672" y="3877"/>
                        <a:pt x="1011" y="4431"/>
                        <a:pt x="457" y="5539"/>
                      </a:cubicBezTo>
                      <a:cubicBezTo>
                        <a:pt x="-1205" y="2769"/>
                        <a:pt x="2118" y="1108"/>
                        <a:pt x="322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7" name="Freeform: Shape 516">
                  <a:extLst>
                    <a:ext uri="{FF2B5EF4-FFF2-40B4-BE49-F238E27FC236}">
                      <a16:creationId xmlns:a16="http://schemas.microsoft.com/office/drawing/2014/main" id="{E1EDDD0A-675E-4F28-AA1B-0874A920C9A2}"/>
                    </a:ext>
                  </a:extLst>
                </p:cNvPr>
                <p:cNvSpPr/>
                <p:nvPr/>
              </p:nvSpPr>
              <p:spPr>
                <a:xfrm>
                  <a:off x="5808487" y="2654797"/>
                  <a:ext cx="1152" cy="8308"/>
                </a:xfrm>
                <a:custGeom>
                  <a:avLst/>
                  <a:gdLst>
                    <a:gd name="connsiteX0" fmla="*/ 598 w 1152"/>
                    <a:gd name="connsiteY0" fmla="*/ 0 h 8308"/>
                    <a:gd name="connsiteX1" fmla="*/ 1152 w 1152"/>
                    <a:gd name="connsiteY1" fmla="*/ 8308 h 8308"/>
                    <a:gd name="connsiteX2" fmla="*/ 598 w 1152"/>
                    <a:gd name="connsiteY2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52" h="8308">
                      <a:moveTo>
                        <a:pt x="598" y="0"/>
                      </a:moveTo>
                      <a:cubicBezTo>
                        <a:pt x="1706" y="1662"/>
                        <a:pt x="598" y="5539"/>
                        <a:pt x="1152" y="8308"/>
                      </a:cubicBezTo>
                      <a:cubicBezTo>
                        <a:pt x="-1063" y="7201"/>
                        <a:pt x="598" y="2216"/>
                        <a:pt x="59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8" name="Freeform: Shape 517">
                  <a:extLst>
                    <a:ext uri="{FF2B5EF4-FFF2-40B4-BE49-F238E27FC236}">
                      <a16:creationId xmlns:a16="http://schemas.microsoft.com/office/drawing/2014/main" id="{8FF61B46-3357-45CD-B017-81CACDDF8C1A}"/>
                    </a:ext>
                  </a:extLst>
                </p:cNvPr>
                <p:cNvSpPr/>
                <p:nvPr/>
              </p:nvSpPr>
              <p:spPr>
                <a:xfrm>
                  <a:off x="5838441" y="2654797"/>
                  <a:ext cx="3877" cy="6646"/>
                </a:xfrm>
                <a:custGeom>
                  <a:avLst/>
                  <a:gdLst>
                    <a:gd name="connsiteX0" fmla="*/ 2769 w 3877"/>
                    <a:gd name="connsiteY0" fmla="*/ 0 h 6646"/>
                    <a:gd name="connsiteX1" fmla="*/ 3877 w 3877"/>
                    <a:gd name="connsiteY1" fmla="*/ 3877 h 6646"/>
                    <a:gd name="connsiteX2" fmla="*/ 0 w 3877"/>
                    <a:gd name="connsiteY2" fmla="*/ 6647 h 6646"/>
                    <a:gd name="connsiteX3" fmla="*/ 0 w 3877"/>
                    <a:gd name="connsiteY3" fmla="*/ 2216 h 6646"/>
                    <a:gd name="connsiteX4" fmla="*/ 2769 w 3877"/>
                    <a:gd name="connsiteY4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7" h="6646">
                      <a:moveTo>
                        <a:pt x="2769" y="0"/>
                      </a:moveTo>
                      <a:cubicBezTo>
                        <a:pt x="4431" y="1108"/>
                        <a:pt x="2769" y="1662"/>
                        <a:pt x="3877" y="3877"/>
                      </a:cubicBezTo>
                      <a:cubicBezTo>
                        <a:pt x="2769" y="4985"/>
                        <a:pt x="2216" y="6093"/>
                        <a:pt x="0" y="6647"/>
                      </a:cubicBezTo>
                      <a:cubicBezTo>
                        <a:pt x="0" y="4985"/>
                        <a:pt x="0" y="3323"/>
                        <a:pt x="0" y="2216"/>
                      </a:cubicBezTo>
                      <a:cubicBezTo>
                        <a:pt x="1108" y="1662"/>
                        <a:pt x="2216" y="1108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9" name="Freeform: Shape 518">
                  <a:extLst>
                    <a:ext uri="{FF2B5EF4-FFF2-40B4-BE49-F238E27FC236}">
                      <a16:creationId xmlns:a16="http://schemas.microsoft.com/office/drawing/2014/main" id="{193BEB0A-6824-40C1-A85E-723611BFE760}"/>
                    </a:ext>
                  </a:extLst>
                </p:cNvPr>
                <p:cNvSpPr/>
                <p:nvPr/>
              </p:nvSpPr>
              <p:spPr>
                <a:xfrm>
                  <a:off x="5851897" y="2655351"/>
                  <a:ext cx="6412" cy="20493"/>
                </a:xfrm>
                <a:custGeom>
                  <a:avLst/>
                  <a:gdLst>
                    <a:gd name="connsiteX0" fmla="*/ 5376 w 6412"/>
                    <a:gd name="connsiteY0" fmla="*/ 0 h 20493"/>
                    <a:gd name="connsiteX1" fmla="*/ 945 w 6412"/>
                    <a:gd name="connsiteY1" fmla="*/ 20494 h 20493"/>
                    <a:gd name="connsiteX2" fmla="*/ 5376 w 6412"/>
                    <a:gd name="connsiteY2" fmla="*/ 0 h 20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412" h="20493">
                      <a:moveTo>
                        <a:pt x="5376" y="0"/>
                      </a:moveTo>
                      <a:cubicBezTo>
                        <a:pt x="8699" y="8308"/>
                        <a:pt x="3161" y="15509"/>
                        <a:pt x="945" y="20494"/>
                      </a:cubicBezTo>
                      <a:cubicBezTo>
                        <a:pt x="-1824" y="11632"/>
                        <a:pt x="2053" y="5539"/>
                        <a:pt x="537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0" name="Freeform: Shape 519">
                  <a:extLst>
                    <a:ext uri="{FF2B5EF4-FFF2-40B4-BE49-F238E27FC236}">
                      <a16:creationId xmlns:a16="http://schemas.microsoft.com/office/drawing/2014/main" id="{A8B191F5-72AE-4277-838C-5A6BAFFA72DF}"/>
                    </a:ext>
                  </a:extLst>
                </p:cNvPr>
                <p:cNvSpPr/>
                <p:nvPr/>
              </p:nvSpPr>
              <p:spPr>
                <a:xfrm>
                  <a:off x="5791306" y="2655905"/>
                  <a:ext cx="3129" cy="5538"/>
                </a:xfrm>
                <a:custGeom>
                  <a:avLst/>
                  <a:gdLst>
                    <a:gd name="connsiteX0" fmla="*/ 2270 w 3129"/>
                    <a:gd name="connsiteY0" fmla="*/ 0 h 5538"/>
                    <a:gd name="connsiteX1" fmla="*/ 1716 w 3129"/>
                    <a:gd name="connsiteY1" fmla="*/ 5539 h 5538"/>
                    <a:gd name="connsiteX2" fmla="*/ 54 w 3129"/>
                    <a:gd name="connsiteY2" fmla="*/ 4431 h 5538"/>
                    <a:gd name="connsiteX3" fmla="*/ 2270 w 3129"/>
                    <a:gd name="connsiteY3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29" h="5538">
                      <a:moveTo>
                        <a:pt x="2270" y="0"/>
                      </a:moveTo>
                      <a:cubicBezTo>
                        <a:pt x="4486" y="1108"/>
                        <a:pt x="1716" y="3877"/>
                        <a:pt x="1716" y="5539"/>
                      </a:cubicBezTo>
                      <a:cubicBezTo>
                        <a:pt x="1162" y="5539"/>
                        <a:pt x="608" y="4985"/>
                        <a:pt x="54" y="4431"/>
                      </a:cubicBezTo>
                      <a:cubicBezTo>
                        <a:pt x="-499" y="2216"/>
                        <a:pt x="3378" y="3323"/>
                        <a:pt x="227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1" name="Freeform: Shape 520">
                  <a:extLst>
                    <a:ext uri="{FF2B5EF4-FFF2-40B4-BE49-F238E27FC236}">
                      <a16:creationId xmlns:a16="http://schemas.microsoft.com/office/drawing/2014/main" id="{D030CFEB-FB28-40F2-81E3-0CA7BC9FF936}"/>
                    </a:ext>
                  </a:extLst>
                </p:cNvPr>
                <p:cNvSpPr/>
                <p:nvPr/>
              </p:nvSpPr>
              <p:spPr>
                <a:xfrm>
                  <a:off x="5845088" y="2657013"/>
                  <a:ext cx="4288" cy="17170"/>
                </a:xfrm>
                <a:custGeom>
                  <a:avLst/>
                  <a:gdLst>
                    <a:gd name="connsiteX0" fmla="*/ 554 w 4288"/>
                    <a:gd name="connsiteY0" fmla="*/ 17171 h 17170"/>
                    <a:gd name="connsiteX1" fmla="*/ 0 w 4288"/>
                    <a:gd name="connsiteY1" fmla="*/ 2216 h 17170"/>
                    <a:gd name="connsiteX2" fmla="*/ 2769 w 4288"/>
                    <a:gd name="connsiteY2" fmla="*/ 0 h 17170"/>
                    <a:gd name="connsiteX3" fmla="*/ 554 w 4288"/>
                    <a:gd name="connsiteY3" fmla="*/ 17171 h 17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88" h="17170">
                      <a:moveTo>
                        <a:pt x="554" y="17171"/>
                      </a:moveTo>
                      <a:cubicBezTo>
                        <a:pt x="-554" y="13293"/>
                        <a:pt x="554" y="7201"/>
                        <a:pt x="0" y="2216"/>
                      </a:cubicBezTo>
                      <a:cubicBezTo>
                        <a:pt x="1108" y="1662"/>
                        <a:pt x="2216" y="1108"/>
                        <a:pt x="2769" y="0"/>
                      </a:cubicBezTo>
                      <a:cubicBezTo>
                        <a:pt x="6093" y="5539"/>
                        <a:pt x="3323" y="12739"/>
                        <a:pt x="554" y="171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2" name="Freeform: Shape 521">
                  <a:extLst>
                    <a:ext uri="{FF2B5EF4-FFF2-40B4-BE49-F238E27FC236}">
                      <a16:creationId xmlns:a16="http://schemas.microsoft.com/office/drawing/2014/main" id="{338FB6EB-6612-4E69-80D3-5E29C7428DA1}"/>
                    </a:ext>
                  </a:extLst>
                </p:cNvPr>
                <p:cNvSpPr/>
                <p:nvPr/>
              </p:nvSpPr>
              <p:spPr>
                <a:xfrm>
                  <a:off x="5815732" y="2657567"/>
                  <a:ext cx="4516" cy="13293"/>
                </a:xfrm>
                <a:custGeom>
                  <a:avLst/>
                  <a:gdLst>
                    <a:gd name="connsiteX0" fmla="*/ 3877 w 4516"/>
                    <a:gd name="connsiteY0" fmla="*/ 0 h 13293"/>
                    <a:gd name="connsiteX1" fmla="*/ 3877 w 4516"/>
                    <a:gd name="connsiteY1" fmla="*/ 13293 h 13293"/>
                    <a:gd name="connsiteX2" fmla="*/ 0 w 4516"/>
                    <a:gd name="connsiteY2" fmla="*/ 10524 h 13293"/>
                    <a:gd name="connsiteX3" fmla="*/ 3877 w 4516"/>
                    <a:gd name="connsiteY3" fmla="*/ 0 h 132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16" h="13293">
                      <a:moveTo>
                        <a:pt x="3877" y="0"/>
                      </a:moveTo>
                      <a:cubicBezTo>
                        <a:pt x="4985" y="3877"/>
                        <a:pt x="4431" y="9416"/>
                        <a:pt x="3877" y="13293"/>
                      </a:cubicBezTo>
                      <a:cubicBezTo>
                        <a:pt x="2216" y="12186"/>
                        <a:pt x="1108" y="11632"/>
                        <a:pt x="0" y="10524"/>
                      </a:cubicBezTo>
                      <a:cubicBezTo>
                        <a:pt x="554" y="6093"/>
                        <a:pt x="0" y="554"/>
                        <a:pt x="38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3" name="Freeform: Shape 522">
                  <a:extLst>
                    <a:ext uri="{FF2B5EF4-FFF2-40B4-BE49-F238E27FC236}">
                      <a16:creationId xmlns:a16="http://schemas.microsoft.com/office/drawing/2014/main" id="{1237DD52-4B07-44D2-AADF-30EB7FA60DA3}"/>
                    </a:ext>
                  </a:extLst>
                </p:cNvPr>
                <p:cNvSpPr/>
                <p:nvPr/>
              </p:nvSpPr>
              <p:spPr>
                <a:xfrm>
                  <a:off x="5826121" y="2658675"/>
                  <a:ext cx="3667" cy="5538"/>
                </a:xfrm>
                <a:custGeom>
                  <a:avLst/>
                  <a:gdLst>
                    <a:gd name="connsiteX0" fmla="*/ 688 w 3667"/>
                    <a:gd name="connsiteY0" fmla="*/ 5539 h 5538"/>
                    <a:gd name="connsiteX1" fmla="*/ 2350 w 3667"/>
                    <a:gd name="connsiteY1" fmla="*/ 0 h 5538"/>
                    <a:gd name="connsiteX2" fmla="*/ 688 w 3667"/>
                    <a:gd name="connsiteY2" fmla="*/ 5539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67" h="5538">
                      <a:moveTo>
                        <a:pt x="688" y="5539"/>
                      </a:moveTo>
                      <a:cubicBezTo>
                        <a:pt x="-973" y="3323"/>
                        <a:pt x="688" y="554"/>
                        <a:pt x="2350" y="0"/>
                      </a:cubicBezTo>
                      <a:cubicBezTo>
                        <a:pt x="5673" y="1662"/>
                        <a:pt x="1796" y="4431"/>
                        <a:pt x="688" y="55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4" name="Freeform: Shape 523">
                  <a:extLst>
                    <a:ext uri="{FF2B5EF4-FFF2-40B4-BE49-F238E27FC236}">
                      <a16:creationId xmlns:a16="http://schemas.microsoft.com/office/drawing/2014/main" id="{1E367F2C-9CB1-4952-9514-487E1DAFFC54}"/>
                    </a:ext>
                  </a:extLst>
                </p:cNvPr>
                <p:cNvSpPr/>
                <p:nvPr/>
              </p:nvSpPr>
              <p:spPr>
                <a:xfrm>
                  <a:off x="5782775" y="2659229"/>
                  <a:ext cx="1384" cy="3323"/>
                </a:xfrm>
                <a:custGeom>
                  <a:avLst/>
                  <a:gdLst>
                    <a:gd name="connsiteX0" fmla="*/ 277 w 1384"/>
                    <a:gd name="connsiteY0" fmla="*/ 0 h 3323"/>
                    <a:gd name="connsiteX1" fmla="*/ 1385 w 1384"/>
                    <a:gd name="connsiteY1" fmla="*/ 3323 h 3323"/>
                    <a:gd name="connsiteX2" fmla="*/ 277 w 1384"/>
                    <a:gd name="connsiteY2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" h="3323">
                      <a:moveTo>
                        <a:pt x="277" y="0"/>
                      </a:moveTo>
                      <a:cubicBezTo>
                        <a:pt x="1385" y="0"/>
                        <a:pt x="1385" y="1662"/>
                        <a:pt x="1385" y="3323"/>
                      </a:cubicBezTo>
                      <a:cubicBezTo>
                        <a:pt x="-831" y="3323"/>
                        <a:pt x="277" y="1108"/>
                        <a:pt x="2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5" name="Freeform: Shape 524">
                  <a:extLst>
                    <a:ext uri="{FF2B5EF4-FFF2-40B4-BE49-F238E27FC236}">
                      <a16:creationId xmlns:a16="http://schemas.microsoft.com/office/drawing/2014/main" id="{AFFE2946-073C-43D7-B4EA-FF6049EF097F}"/>
                    </a:ext>
                  </a:extLst>
                </p:cNvPr>
                <p:cNvSpPr/>
                <p:nvPr/>
              </p:nvSpPr>
              <p:spPr>
                <a:xfrm>
                  <a:off x="5831288" y="2659782"/>
                  <a:ext cx="4496" cy="8308"/>
                </a:xfrm>
                <a:custGeom>
                  <a:avLst/>
                  <a:gdLst>
                    <a:gd name="connsiteX0" fmla="*/ 3830 w 4496"/>
                    <a:gd name="connsiteY0" fmla="*/ 0 h 8308"/>
                    <a:gd name="connsiteX1" fmla="*/ 507 w 4496"/>
                    <a:gd name="connsiteY1" fmla="*/ 8308 h 8308"/>
                    <a:gd name="connsiteX2" fmla="*/ 3830 w 4496"/>
                    <a:gd name="connsiteY2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96" h="8308">
                      <a:moveTo>
                        <a:pt x="3830" y="0"/>
                      </a:moveTo>
                      <a:cubicBezTo>
                        <a:pt x="6046" y="3877"/>
                        <a:pt x="2169" y="6647"/>
                        <a:pt x="507" y="8308"/>
                      </a:cubicBezTo>
                      <a:cubicBezTo>
                        <a:pt x="-1155" y="4431"/>
                        <a:pt x="1615" y="1108"/>
                        <a:pt x="383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6" name="Freeform: Shape 525">
                  <a:extLst>
                    <a:ext uri="{FF2B5EF4-FFF2-40B4-BE49-F238E27FC236}">
                      <a16:creationId xmlns:a16="http://schemas.microsoft.com/office/drawing/2014/main" id="{53E8540C-5BE9-4A4E-BDDA-E0D771F1B4A5}"/>
                    </a:ext>
                  </a:extLst>
                </p:cNvPr>
                <p:cNvSpPr/>
                <p:nvPr/>
              </p:nvSpPr>
              <p:spPr>
                <a:xfrm>
                  <a:off x="5860632" y="2660336"/>
                  <a:ext cx="3411" cy="9416"/>
                </a:xfrm>
                <a:custGeom>
                  <a:avLst/>
                  <a:gdLst>
                    <a:gd name="connsiteX0" fmla="*/ 2734 w 3411"/>
                    <a:gd name="connsiteY0" fmla="*/ 0 h 9416"/>
                    <a:gd name="connsiteX1" fmla="*/ 518 w 3411"/>
                    <a:gd name="connsiteY1" fmla="*/ 9416 h 9416"/>
                    <a:gd name="connsiteX2" fmla="*/ 2734 w 3411"/>
                    <a:gd name="connsiteY2" fmla="*/ 0 h 9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11" h="9416">
                      <a:moveTo>
                        <a:pt x="2734" y="0"/>
                      </a:moveTo>
                      <a:cubicBezTo>
                        <a:pt x="4949" y="3877"/>
                        <a:pt x="1072" y="6093"/>
                        <a:pt x="518" y="9416"/>
                      </a:cubicBezTo>
                      <a:cubicBezTo>
                        <a:pt x="-1143" y="6093"/>
                        <a:pt x="1626" y="2769"/>
                        <a:pt x="273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7" name="Freeform: Shape 526">
                  <a:extLst>
                    <a:ext uri="{FF2B5EF4-FFF2-40B4-BE49-F238E27FC236}">
                      <a16:creationId xmlns:a16="http://schemas.microsoft.com/office/drawing/2014/main" id="{103B6936-A401-4E16-AAFD-5A092FCD493D}"/>
                    </a:ext>
                  </a:extLst>
                </p:cNvPr>
                <p:cNvSpPr/>
                <p:nvPr/>
              </p:nvSpPr>
              <p:spPr>
                <a:xfrm>
                  <a:off x="5837534" y="2662552"/>
                  <a:ext cx="5046" cy="21601"/>
                </a:xfrm>
                <a:custGeom>
                  <a:avLst/>
                  <a:gdLst>
                    <a:gd name="connsiteX0" fmla="*/ 2015 w 5046"/>
                    <a:gd name="connsiteY0" fmla="*/ 21602 h 21601"/>
                    <a:gd name="connsiteX1" fmla="*/ 907 w 5046"/>
                    <a:gd name="connsiteY1" fmla="*/ 9416 h 21601"/>
                    <a:gd name="connsiteX2" fmla="*/ 4231 w 5046"/>
                    <a:gd name="connsiteY2" fmla="*/ 0 h 21601"/>
                    <a:gd name="connsiteX3" fmla="*/ 2015 w 5046"/>
                    <a:gd name="connsiteY3" fmla="*/ 21602 h 21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46" h="21601">
                      <a:moveTo>
                        <a:pt x="2015" y="21602"/>
                      </a:moveTo>
                      <a:cubicBezTo>
                        <a:pt x="-1308" y="20494"/>
                        <a:pt x="353" y="14401"/>
                        <a:pt x="907" y="9416"/>
                      </a:cubicBezTo>
                      <a:cubicBezTo>
                        <a:pt x="907" y="4985"/>
                        <a:pt x="907" y="554"/>
                        <a:pt x="4231" y="0"/>
                      </a:cubicBezTo>
                      <a:cubicBezTo>
                        <a:pt x="5338" y="5539"/>
                        <a:pt x="5892" y="19940"/>
                        <a:pt x="2015" y="216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8" name="Freeform: Shape 527">
                  <a:extLst>
                    <a:ext uri="{FF2B5EF4-FFF2-40B4-BE49-F238E27FC236}">
                      <a16:creationId xmlns:a16="http://schemas.microsoft.com/office/drawing/2014/main" id="{F641664C-2F16-4151-B3D6-BB340BBF3A9E}"/>
                    </a:ext>
                  </a:extLst>
                </p:cNvPr>
                <p:cNvSpPr/>
                <p:nvPr/>
              </p:nvSpPr>
              <p:spPr>
                <a:xfrm>
                  <a:off x="5799115" y="2663106"/>
                  <a:ext cx="2813" cy="4028"/>
                </a:xfrm>
                <a:custGeom>
                  <a:avLst/>
                  <a:gdLst>
                    <a:gd name="connsiteX0" fmla="*/ 1662 w 2813"/>
                    <a:gd name="connsiteY0" fmla="*/ 0 h 4028"/>
                    <a:gd name="connsiteX1" fmla="*/ 2216 w 2813"/>
                    <a:gd name="connsiteY1" fmla="*/ 3877 h 4028"/>
                    <a:gd name="connsiteX2" fmla="*/ 0 w 2813"/>
                    <a:gd name="connsiteY2" fmla="*/ 2769 h 4028"/>
                    <a:gd name="connsiteX3" fmla="*/ 1662 w 2813"/>
                    <a:gd name="connsiteY3" fmla="*/ 0 h 4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13" h="4028">
                      <a:moveTo>
                        <a:pt x="1662" y="0"/>
                      </a:moveTo>
                      <a:cubicBezTo>
                        <a:pt x="3877" y="0"/>
                        <a:pt x="2216" y="2769"/>
                        <a:pt x="2216" y="3877"/>
                      </a:cubicBezTo>
                      <a:cubicBezTo>
                        <a:pt x="554" y="4431"/>
                        <a:pt x="554" y="3323"/>
                        <a:pt x="0" y="2769"/>
                      </a:cubicBezTo>
                      <a:cubicBezTo>
                        <a:pt x="554" y="1662"/>
                        <a:pt x="1108" y="554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9" name="Freeform: Shape 528">
                  <a:extLst>
                    <a:ext uri="{FF2B5EF4-FFF2-40B4-BE49-F238E27FC236}">
                      <a16:creationId xmlns:a16="http://schemas.microsoft.com/office/drawing/2014/main" id="{A4DC9F26-6632-47E1-B1D4-F961A9E5A6AD}"/>
                    </a:ext>
                  </a:extLst>
                </p:cNvPr>
                <p:cNvSpPr/>
                <p:nvPr/>
              </p:nvSpPr>
              <p:spPr>
                <a:xfrm>
                  <a:off x="5825902" y="2664767"/>
                  <a:ext cx="3711" cy="12185"/>
                </a:xfrm>
                <a:custGeom>
                  <a:avLst/>
                  <a:gdLst>
                    <a:gd name="connsiteX0" fmla="*/ 3123 w 3711"/>
                    <a:gd name="connsiteY0" fmla="*/ 0 h 12185"/>
                    <a:gd name="connsiteX1" fmla="*/ 907 w 3711"/>
                    <a:gd name="connsiteY1" fmla="*/ 8308 h 12185"/>
                    <a:gd name="connsiteX2" fmla="*/ 3677 w 3711"/>
                    <a:gd name="connsiteY2" fmla="*/ 7201 h 12185"/>
                    <a:gd name="connsiteX3" fmla="*/ 3677 w 3711"/>
                    <a:gd name="connsiteY3" fmla="*/ 12186 h 12185"/>
                    <a:gd name="connsiteX4" fmla="*/ 2015 w 3711"/>
                    <a:gd name="connsiteY4" fmla="*/ 8862 h 12185"/>
                    <a:gd name="connsiteX5" fmla="*/ 907 w 3711"/>
                    <a:gd name="connsiteY5" fmla="*/ 9970 h 12185"/>
                    <a:gd name="connsiteX6" fmla="*/ 3123 w 3711"/>
                    <a:gd name="connsiteY6" fmla="*/ 0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11" h="12185">
                      <a:moveTo>
                        <a:pt x="3123" y="0"/>
                      </a:moveTo>
                      <a:cubicBezTo>
                        <a:pt x="4785" y="3323"/>
                        <a:pt x="2569" y="7201"/>
                        <a:pt x="907" y="8308"/>
                      </a:cubicBezTo>
                      <a:cubicBezTo>
                        <a:pt x="1461" y="9416"/>
                        <a:pt x="2569" y="7201"/>
                        <a:pt x="3677" y="7201"/>
                      </a:cubicBezTo>
                      <a:cubicBezTo>
                        <a:pt x="3677" y="8862"/>
                        <a:pt x="3677" y="10524"/>
                        <a:pt x="3677" y="12186"/>
                      </a:cubicBezTo>
                      <a:cubicBezTo>
                        <a:pt x="907" y="12186"/>
                        <a:pt x="3677" y="9970"/>
                        <a:pt x="2015" y="8862"/>
                      </a:cubicBezTo>
                      <a:cubicBezTo>
                        <a:pt x="1461" y="8862"/>
                        <a:pt x="907" y="9416"/>
                        <a:pt x="907" y="9970"/>
                      </a:cubicBezTo>
                      <a:cubicBezTo>
                        <a:pt x="-754" y="6647"/>
                        <a:pt x="-200" y="554"/>
                        <a:pt x="31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E6D145C9-BD30-42BC-B7D2-F1824C71C7D3}"/>
                    </a:ext>
                  </a:extLst>
                </p:cNvPr>
                <p:cNvSpPr/>
                <p:nvPr/>
              </p:nvSpPr>
              <p:spPr>
                <a:xfrm>
                  <a:off x="5803949" y="2665321"/>
                  <a:ext cx="1812" cy="4431"/>
                </a:xfrm>
                <a:custGeom>
                  <a:avLst/>
                  <a:gdLst>
                    <a:gd name="connsiteX0" fmla="*/ 1259 w 1812"/>
                    <a:gd name="connsiteY0" fmla="*/ 0 h 4431"/>
                    <a:gd name="connsiteX1" fmla="*/ 1813 w 1812"/>
                    <a:gd name="connsiteY1" fmla="*/ 4431 h 4431"/>
                    <a:gd name="connsiteX2" fmla="*/ 151 w 1812"/>
                    <a:gd name="connsiteY2" fmla="*/ 3323 h 4431"/>
                    <a:gd name="connsiteX3" fmla="*/ 1259 w 1812"/>
                    <a:gd name="connsiteY3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12" h="4431">
                      <a:moveTo>
                        <a:pt x="1259" y="0"/>
                      </a:moveTo>
                      <a:cubicBezTo>
                        <a:pt x="2367" y="554"/>
                        <a:pt x="1259" y="3323"/>
                        <a:pt x="1813" y="4431"/>
                      </a:cubicBezTo>
                      <a:cubicBezTo>
                        <a:pt x="1259" y="4431"/>
                        <a:pt x="705" y="3877"/>
                        <a:pt x="151" y="3323"/>
                      </a:cubicBezTo>
                      <a:cubicBezTo>
                        <a:pt x="-403" y="2216"/>
                        <a:pt x="705" y="1662"/>
                        <a:pt x="12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1" name="Freeform: Shape 530">
                  <a:extLst>
                    <a:ext uri="{FF2B5EF4-FFF2-40B4-BE49-F238E27FC236}">
                      <a16:creationId xmlns:a16="http://schemas.microsoft.com/office/drawing/2014/main" id="{BD33E63B-0E5D-41B7-B745-1D7E9A851F76}"/>
                    </a:ext>
                  </a:extLst>
                </p:cNvPr>
                <p:cNvSpPr/>
                <p:nvPr/>
              </p:nvSpPr>
              <p:spPr>
                <a:xfrm>
                  <a:off x="5770309" y="2667052"/>
                  <a:ext cx="11081" cy="7131"/>
                </a:xfrm>
                <a:custGeom>
                  <a:avLst/>
                  <a:gdLst>
                    <a:gd name="connsiteX0" fmla="*/ 11082 w 11081"/>
                    <a:gd name="connsiteY0" fmla="*/ 485 h 7131"/>
                    <a:gd name="connsiteX1" fmla="*/ 4989 w 11081"/>
                    <a:gd name="connsiteY1" fmla="*/ 7132 h 7131"/>
                    <a:gd name="connsiteX2" fmla="*/ 558 w 11081"/>
                    <a:gd name="connsiteY2" fmla="*/ 2701 h 7131"/>
                    <a:gd name="connsiteX3" fmla="*/ 3328 w 11081"/>
                    <a:gd name="connsiteY3" fmla="*/ 4362 h 7131"/>
                    <a:gd name="connsiteX4" fmla="*/ 11082 w 11081"/>
                    <a:gd name="connsiteY4" fmla="*/ 485 h 7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81" h="7131">
                      <a:moveTo>
                        <a:pt x="11082" y="485"/>
                      </a:moveTo>
                      <a:cubicBezTo>
                        <a:pt x="9974" y="3255"/>
                        <a:pt x="6651" y="4916"/>
                        <a:pt x="4989" y="7132"/>
                      </a:cubicBezTo>
                      <a:cubicBezTo>
                        <a:pt x="3328" y="6024"/>
                        <a:pt x="-1657" y="4362"/>
                        <a:pt x="558" y="2701"/>
                      </a:cubicBezTo>
                      <a:cubicBezTo>
                        <a:pt x="2220" y="2701"/>
                        <a:pt x="1666" y="4916"/>
                        <a:pt x="3328" y="4362"/>
                      </a:cubicBezTo>
                      <a:cubicBezTo>
                        <a:pt x="7205" y="4362"/>
                        <a:pt x="7759" y="-1730"/>
                        <a:pt x="11082" y="48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2" name="Freeform: Shape 531">
                  <a:extLst>
                    <a:ext uri="{FF2B5EF4-FFF2-40B4-BE49-F238E27FC236}">
                      <a16:creationId xmlns:a16="http://schemas.microsoft.com/office/drawing/2014/main" id="{4FEF0E34-4B38-4B6A-ABF2-3D4B0095827B}"/>
                    </a:ext>
                  </a:extLst>
                </p:cNvPr>
                <p:cNvSpPr/>
                <p:nvPr/>
              </p:nvSpPr>
              <p:spPr>
                <a:xfrm>
                  <a:off x="5860888" y="2666983"/>
                  <a:ext cx="5069" cy="19386"/>
                </a:xfrm>
                <a:custGeom>
                  <a:avLst/>
                  <a:gdLst>
                    <a:gd name="connsiteX0" fmla="*/ 3586 w 5069"/>
                    <a:gd name="connsiteY0" fmla="*/ 0 h 19386"/>
                    <a:gd name="connsiteX1" fmla="*/ 262 w 5069"/>
                    <a:gd name="connsiteY1" fmla="*/ 19386 h 19386"/>
                    <a:gd name="connsiteX2" fmla="*/ 3586 w 5069"/>
                    <a:gd name="connsiteY2" fmla="*/ 0 h 19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9" h="19386">
                      <a:moveTo>
                        <a:pt x="3586" y="0"/>
                      </a:moveTo>
                      <a:cubicBezTo>
                        <a:pt x="6355" y="6647"/>
                        <a:pt x="5247" y="16063"/>
                        <a:pt x="262" y="19386"/>
                      </a:cubicBezTo>
                      <a:cubicBezTo>
                        <a:pt x="-292" y="10524"/>
                        <a:pt x="-292" y="4985"/>
                        <a:pt x="358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3" name="Freeform: Shape 532">
                  <a:extLst>
                    <a:ext uri="{FF2B5EF4-FFF2-40B4-BE49-F238E27FC236}">
                      <a16:creationId xmlns:a16="http://schemas.microsoft.com/office/drawing/2014/main" id="{9213EAC9-1F20-445A-A8ED-C1ABA1C78796}"/>
                    </a:ext>
                  </a:extLst>
                </p:cNvPr>
                <p:cNvSpPr/>
                <p:nvPr/>
              </p:nvSpPr>
              <p:spPr>
                <a:xfrm>
                  <a:off x="5831958" y="2667537"/>
                  <a:ext cx="3713" cy="13847"/>
                </a:xfrm>
                <a:custGeom>
                  <a:avLst/>
                  <a:gdLst>
                    <a:gd name="connsiteX0" fmla="*/ 3159 w 3713"/>
                    <a:gd name="connsiteY0" fmla="*/ 0 h 13847"/>
                    <a:gd name="connsiteX1" fmla="*/ 3713 w 3713"/>
                    <a:gd name="connsiteY1" fmla="*/ 13847 h 13847"/>
                    <a:gd name="connsiteX2" fmla="*/ 2606 w 3713"/>
                    <a:gd name="connsiteY2" fmla="*/ 8308 h 13847"/>
                    <a:gd name="connsiteX3" fmla="*/ 390 w 3713"/>
                    <a:gd name="connsiteY3" fmla="*/ 10524 h 13847"/>
                    <a:gd name="connsiteX4" fmla="*/ 390 w 3713"/>
                    <a:gd name="connsiteY4" fmla="*/ 2216 h 13847"/>
                    <a:gd name="connsiteX5" fmla="*/ 3159 w 3713"/>
                    <a:gd name="connsiteY5" fmla="*/ 0 h 13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13" h="13847">
                      <a:moveTo>
                        <a:pt x="3159" y="0"/>
                      </a:moveTo>
                      <a:cubicBezTo>
                        <a:pt x="4267" y="3877"/>
                        <a:pt x="3159" y="9416"/>
                        <a:pt x="3713" y="13847"/>
                      </a:cubicBezTo>
                      <a:cubicBezTo>
                        <a:pt x="944" y="13293"/>
                        <a:pt x="2052" y="11078"/>
                        <a:pt x="2606" y="8308"/>
                      </a:cubicBezTo>
                      <a:cubicBezTo>
                        <a:pt x="944" y="8308"/>
                        <a:pt x="944" y="9970"/>
                        <a:pt x="390" y="10524"/>
                      </a:cubicBezTo>
                      <a:cubicBezTo>
                        <a:pt x="-718" y="8862"/>
                        <a:pt x="944" y="5539"/>
                        <a:pt x="390" y="2216"/>
                      </a:cubicBezTo>
                      <a:cubicBezTo>
                        <a:pt x="944" y="1662"/>
                        <a:pt x="2052" y="554"/>
                        <a:pt x="31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4" name="Freeform: Shape 533">
                  <a:extLst>
                    <a:ext uri="{FF2B5EF4-FFF2-40B4-BE49-F238E27FC236}">
                      <a16:creationId xmlns:a16="http://schemas.microsoft.com/office/drawing/2014/main" id="{8729306E-CB34-4967-86F3-136CA3F3F943}"/>
                    </a:ext>
                  </a:extLst>
                </p:cNvPr>
                <p:cNvSpPr/>
                <p:nvPr/>
              </p:nvSpPr>
              <p:spPr>
                <a:xfrm>
                  <a:off x="5755912" y="2668645"/>
                  <a:ext cx="5179" cy="5538"/>
                </a:xfrm>
                <a:custGeom>
                  <a:avLst/>
                  <a:gdLst>
                    <a:gd name="connsiteX0" fmla="*/ 0 w 5179"/>
                    <a:gd name="connsiteY0" fmla="*/ 0 h 5538"/>
                    <a:gd name="connsiteX1" fmla="*/ 4985 w 5179"/>
                    <a:gd name="connsiteY1" fmla="*/ 5539 h 5538"/>
                    <a:gd name="connsiteX2" fmla="*/ 0 w 5179"/>
                    <a:gd name="connsiteY2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179" h="5538">
                      <a:moveTo>
                        <a:pt x="0" y="0"/>
                      </a:moveTo>
                      <a:cubicBezTo>
                        <a:pt x="2216" y="1108"/>
                        <a:pt x="6093" y="2216"/>
                        <a:pt x="4985" y="5539"/>
                      </a:cubicBezTo>
                      <a:cubicBezTo>
                        <a:pt x="3323" y="4431"/>
                        <a:pt x="0" y="387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5" name="Freeform: Shape 534">
                  <a:extLst>
                    <a:ext uri="{FF2B5EF4-FFF2-40B4-BE49-F238E27FC236}">
                      <a16:creationId xmlns:a16="http://schemas.microsoft.com/office/drawing/2014/main" id="{6AE40F43-2DEA-4F1B-B272-8DE7A49C524B}"/>
                    </a:ext>
                  </a:extLst>
                </p:cNvPr>
                <p:cNvSpPr/>
                <p:nvPr/>
              </p:nvSpPr>
              <p:spPr>
                <a:xfrm>
                  <a:off x="5821451" y="2668645"/>
                  <a:ext cx="3000" cy="3877"/>
                </a:xfrm>
                <a:custGeom>
                  <a:avLst/>
                  <a:gdLst>
                    <a:gd name="connsiteX0" fmla="*/ 2035 w 3000"/>
                    <a:gd name="connsiteY0" fmla="*/ 0 h 3877"/>
                    <a:gd name="connsiteX1" fmla="*/ 1481 w 3000"/>
                    <a:gd name="connsiteY1" fmla="*/ 3877 h 3877"/>
                    <a:gd name="connsiteX2" fmla="*/ 2035 w 3000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00" h="3877">
                      <a:moveTo>
                        <a:pt x="2035" y="0"/>
                      </a:moveTo>
                      <a:cubicBezTo>
                        <a:pt x="4251" y="554"/>
                        <a:pt x="2035" y="3877"/>
                        <a:pt x="1481" y="3877"/>
                      </a:cubicBezTo>
                      <a:cubicBezTo>
                        <a:pt x="-1288" y="3323"/>
                        <a:pt x="373" y="1108"/>
                        <a:pt x="203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6" name="Freeform: Shape 535">
                  <a:extLst>
                    <a:ext uri="{FF2B5EF4-FFF2-40B4-BE49-F238E27FC236}">
                      <a16:creationId xmlns:a16="http://schemas.microsoft.com/office/drawing/2014/main" id="{D081D8D5-E9C4-4559-B29E-C42094147E2E}"/>
                    </a:ext>
                  </a:extLst>
                </p:cNvPr>
                <p:cNvSpPr/>
                <p:nvPr/>
              </p:nvSpPr>
              <p:spPr>
                <a:xfrm>
                  <a:off x="5807933" y="2669199"/>
                  <a:ext cx="1152" cy="2769"/>
                </a:xfrm>
                <a:custGeom>
                  <a:avLst/>
                  <a:gdLst>
                    <a:gd name="connsiteX0" fmla="*/ 598 w 1152"/>
                    <a:gd name="connsiteY0" fmla="*/ 0 h 2769"/>
                    <a:gd name="connsiteX1" fmla="*/ 1152 w 1152"/>
                    <a:gd name="connsiteY1" fmla="*/ 2769 h 2769"/>
                    <a:gd name="connsiteX2" fmla="*/ 598 w 1152"/>
                    <a:gd name="connsiteY2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52" h="2769">
                      <a:moveTo>
                        <a:pt x="598" y="0"/>
                      </a:moveTo>
                      <a:cubicBezTo>
                        <a:pt x="1706" y="0"/>
                        <a:pt x="598" y="2216"/>
                        <a:pt x="1152" y="2769"/>
                      </a:cubicBezTo>
                      <a:cubicBezTo>
                        <a:pt x="-1063" y="2769"/>
                        <a:pt x="598" y="1662"/>
                        <a:pt x="59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7" name="Freeform: Shape 536">
                  <a:extLst>
                    <a:ext uri="{FF2B5EF4-FFF2-40B4-BE49-F238E27FC236}">
                      <a16:creationId xmlns:a16="http://schemas.microsoft.com/office/drawing/2014/main" id="{4E716467-9CA6-4F7B-834E-6320AC060E4B}"/>
                    </a:ext>
                  </a:extLst>
                </p:cNvPr>
                <p:cNvSpPr/>
                <p:nvPr/>
              </p:nvSpPr>
              <p:spPr>
                <a:xfrm>
                  <a:off x="5852535" y="2669752"/>
                  <a:ext cx="6153" cy="15508"/>
                </a:xfrm>
                <a:custGeom>
                  <a:avLst/>
                  <a:gdLst>
                    <a:gd name="connsiteX0" fmla="*/ 5846 w 6153"/>
                    <a:gd name="connsiteY0" fmla="*/ 0 h 15508"/>
                    <a:gd name="connsiteX1" fmla="*/ 307 w 6153"/>
                    <a:gd name="connsiteY1" fmla="*/ 15509 h 15508"/>
                    <a:gd name="connsiteX2" fmla="*/ 5846 w 6153"/>
                    <a:gd name="connsiteY2" fmla="*/ 0 h 15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153" h="15508">
                      <a:moveTo>
                        <a:pt x="5846" y="0"/>
                      </a:moveTo>
                      <a:cubicBezTo>
                        <a:pt x="7508" y="6647"/>
                        <a:pt x="1969" y="10524"/>
                        <a:pt x="307" y="15509"/>
                      </a:cubicBezTo>
                      <a:cubicBezTo>
                        <a:pt x="-1354" y="8862"/>
                        <a:pt x="4185" y="5539"/>
                        <a:pt x="58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8" name="Freeform: Shape 537">
                  <a:extLst>
                    <a:ext uri="{FF2B5EF4-FFF2-40B4-BE49-F238E27FC236}">
                      <a16:creationId xmlns:a16="http://schemas.microsoft.com/office/drawing/2014/main" id="{97793A45-D311-49AE-AF43-B1D563879893}"/>
                    </a:ext>
                  </a:extLst>
                </p:cNvPr>
                <p:cNvSpPr/>
                <p:nvPr/>
              </p:nvSpPr>
              <p:spPr>
                <a:xfrm>
                  <a:off x="5778621" y="2670860"/>
                  <a:ext cx="6266" cy="6682"/>
                </a:xfrm>
                <a:custGeom>
                  <a:avLst/>
                  <a:gdLst>
                    <a:gd name="connsiteX0" fmla="*/ 6093 w 6266"/>
                    <a:gd name="connsiteY0" fmla="*/ 0 h 6682"/>
                    <a:gd name="connsiteX1" fmla="*/ 0 w 6266"/>
                    <a:gd name="connsiteY1" fmla="*/ 6647 h 6682"/>
                    <a:gd name="connsiteX2" fmla="*/ 6093 w 6266"/>
                    <a:gd name="connsiteY2" fmla="*/ 0 h 6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66" h="6682">
                      <a:moveTo>
                        <a:pt x="6093" y="0"/>
                      </a:moveTo>
                      <a:cubicBezTo>
                        <a:pt x="7201" y="1108"/>
                        <a:pt x="2769" y="7201"/>
                        <a:pt x="0" y="6647"/>
                      </a:cubicBezTo>
                      <a:cubicBezTo>
                        <a:pt x="1662" y="3877"/>
                        <a:pt x="4431" y="554"/>
                        <a:pt x="60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9" name="Freeform: Shape 538">
                  <a:extLst>
                    <a:ext uri="{FF2B5EF4-FFF2-40B4-BE49-F238E27FC236}">
                      <a16:creationId xmlns:a16="http://schemas.microsoft.com/office/drawing/2014/main" id="{7E6213F5-9B28-4437-8D6A-51E6FD5C1A62}"/>
                    </a:ext>
                  </a:extLst>
                </p:cNvPr>
                <p:cNvSpPr/>
                <p:nvPr/>
              </p:nvSpPr>
              <p:spPr>
                <a:xfrm>
                  <a:off x="5844952" y="2670306"/>
                  <a:ext cx="4990" cy="17724"/>
                </a:xfrm>
                <a:custGeom>
                  <a:avLst/>
                  <a:gdLst>
                    <a:gd name="connsiteX0" fmla="*/ 4013 w 4990"/>
                    <a:gd name="connsiteY0" fmla="*/ 0 h 17724"/>
                    <a:gd name="connsiteX1" fmla="*/ 136 w 4990"/>
                    <a:gd name="connsiteY1" fmla="*/ 17724 h 17724"/>
                    <a:gd name="connsiteX2" fmla="*/ 4013 w 4990"/>
                    <a:gd name="connsiteY2" fmla="*/ 0 h 17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90" h="17724">
                      <a:moveTo>
                        <a:pt x="4013" y="0"/>
                      </a:moveTo>
                      <a:cubicBezTo>
                        <a:pt x="6229" y="6093"/>
                        <a:pt x="4567" y="14955"/>
                        <a:pt x="136" y="17724"/>
                      </a:cubicBezTo>
                      <a:cubicBezTo>
                        <a:pt x="-418" y="9970"/>
                        <a:pt x="690" y="3877"/>
                        <a:pt x="401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0" name="Freeform: Shape 539">
                  <a:extLst>
                    <a:ext uri="{FF2B5EF4-FFF2-40B4-BE49-F238E27FC236}">
                      <a16:creationId xmlns:a16="http://schemas.microsoft.com/office/drawing/2014/main" id="{08694848-46E3-42AA-BD0F-5F712B0C20E6}"/>
                    </a:ext>
                  </a:extLst>
                </p:cNvPr>
                <p:cNvSpPr/>
                <p:nvPr/>
              </p:nvSpPr>
              <p:spPr>
                <a:xfrm>
                  <a:off x="5815316" y="2671414"/>
                  <a:ext cx="3184" cy="5599"/>
                </a:xfrm>
                <a:custGeom>
                  <a:avLst/>
                  <a:gdLst>
                    <a:gd name="connsiteX0" fmla="*/ 415 w 3184"/>
                    <a:gd name="connsiteY0" fmla="*/ 0 h 5599"/>
                    <a:gd name="connsiteX1" fmla="*/ 3185 w 3184"/>
                    <a:gd name="connsiteY1" fmla="*/ 1108 h 5599"/>
                    <a:gd name="connsiteX2" fmla="*/ 2077 w 3184"/>
                    <a:gd name="connsiteY2" fmla="*/ 5539 h 5599"/>
                    <a:gd name="connsiteX3" fmla="*/ 415 w 3184"/>
                    <a:gd name="connsiteY3" fmla="*/ 0 h 5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" h="5599">
                      <a:moveTo>
                        <a:pt x="415" y="0"/>
                      </a:moveTo>
                      <a:cubicBezTo>
                        <a:pt x="1523" y="554"/>
                        <a:pt x="2077" y="1108"/>
                        <a:pt x="3185" y="1108"/>
                      </a:cubicBezTo>
                      <a:cubicBezTo>
                        <a:pt x="3185" y="2769"/>
                        <a:pt x="1523" y="3877"/>
                        <a:pt x="2077" y="5539"/>
                      </a:cubicBezTo>
                      <a:cubicBezTo>
                        <a:pt x="-1246" y="6093"/>
                        <a:pt x="415" y="2769"/>
                        <a:pt x="41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1" name="Freeform: Shape 540">
                  <a:extLst>
                    <a:ext uri="{FF2B5EF4-FFF2-40B4-BE49-F238E27FC236}">
                      <a16:creationId xmlns:a16="http://schemas.microsoft.com/office/drawing/2014/main" id="{9BC48CA9-983B-4B8F-99FB-C04809AE513D}"/>
                    </a:ext>
                  </a:extLst>
                </p:cNvPr>
                <p:cNvSpPr/>
                <p:nvPr/>
              </p:nvSpPr>
              <p:spPr>
                <a:xfrm>
                  <a:off x="5800777" y="2671968"/>
                  <a:ext cx="34895" cy="24677"/>
                </a:xfrm>
                <a:custGeom>
                  <a:avLst/>
                  <a:gdLst>
                    <a:gd name="connsiteX0" fmla="*/ 1662 w 34895"/>
                    <a:gd name="connsiteY0" fmla="*/ 0 h 24677"/>
                    <a:gd name="connsiteX1" fmla="*/ 4985 w 34895"/>
                    <a:gd name="connsiteY1" fmla="*/ 3877 h 24677"/>
                    <a:gd name="connsiteX2" fmla="*/ 6647 w 34895"/>
                    <a:gd name="connsiteY2" fmla="*/ 3323 h 24677"/>
                    <a:gd name="connsiteX3" fmla="*/ 34895 w 34895"/>
                    <a:gd name="connsiteY3" fmla="*/ 24371 h 24677"/>
                    <a:gd name="connsiteX4" fmla="*/ 31018 w 34895"/>
                    <a:gd name="connsiteY4" fmla="*/ 22709 h 24677"/>
                    <a:gd name="connsiteX5" fmla="*/ 0 w 34895"/>
                    <a:gd name="connsiteY5" fmla="*/ 2216 h 24677"/>
                    <a:gd name="connsiteX6" fmla="*/ 1662 w 34895"/>
                    <a:gd name="connsiteY6" fmla="*/ 0 h 24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895" h="24677">
                      <a:moveTo>
                        <a:pt x="1662" y="0"/>
                      </a:moveTo>
                      <a:cubicBezTo>
                        <a:pt x="3323" y="1108"/>
                        <a:pt x="4431" y="1662"/>
                        <a:pt x="4985" y="3877"/>
                      </a:cubicBezTo>
                      <a:cubicBezTo>
                        <a:pt x="5539" y="3877"/>
                        <a:pt x="6093" y="3323"/>
                        <a:pt x="6647" y="3323"/>
                      </a:cubicBezTo>
                      <a:cubicBezTo>
                        <a:pt x="16063" y="10524"/>
                        <a:pt x="26587" y="16617"/>
                        <a:pt x="34895" y="24371"/>
                      </a:cubicBezTo>
                      <a:cubicBezTo>
                        <a:pt x="33233" y="25479"/>
                        <a:pt x="32126" y="23263"/>
                        <a:pt x="31018" y="22709"/>
                      </a:cubicBezTo>
                      <a:cubicBezTo>
                        <a:pt x="21048" y="16063"/>
                        <a:pt x="9970" y="8308"/>
                        <a:pt x="0" y="2216"/>
                      </a:cubicBezTo>
                      <a:cubicBezTo>
                        <a:pt x="554" y="1108"/>
                        <a:pt x="1662" y="1108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2" name="Freeform: Shape 541">
                  <a:extLst>
                    <a:ext uri="{FF2B5EF4-FFF2-40B4-BE49-F238E27FC236}">
                      <a16:creationId xmlns:a16="http://schemas.microsoft.com/office/drawing/2014/main" id="{3795BFF6-6116-4826-A5DB-D9DA17483127}"/>
                    </a:ext>
                  </a:extLst>
                </p:cNvPr>
                <p:cNvSpPr/>
                <p:nvPr/>
              </p:nvSpPr>
              <p:spPr>
                <a:xfrm>
                  <a:off x="5819163" y="2675230"/>
                  <a:ext cx="2107" cy="3939"/>
                </a:xfrm>
                <a:custGeom>
                  <a:avLst/>
                  <a:gdLst>
                    <a:gd name="connsiteX0" fmla="*/ 2108 w 2107"/>
                    <a:gd name="connsiteY0" fmla="*/ 62 h 3939"/>
                    <a:gd name="connsiteX1" fmla="*/ 446 w 2107"/>
                    <a:gd name="connsiteY1" fmla="*/ 3939 h 3939"/>
                    <a:gd name="connsiteX2" fmla="*/ 2108 w 2107"/>
                    <a:gd name="connsiteY2" fmla="*/ 62 h 3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07" h="3939">
                      <a:moveTo>
                        <a:pt x="2108" y="62"/>
                      </a:moveTo>
                      <a:cubicBezTo>
                        <a:pt x="1554" y="1723"/>
                        <a:pt x="446" y="2277"/>
                        <a:pt x="446" y="3939"/>
                      </a:cubicBezTo>
                      <a:cubicBezTo>
                        <a:pt x="-662" y="2831"/>
                        <a:pt x="446" y="-492"/>
                        <a:pt x="2108" y="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3" name="Freeform: Shape 542">
                  <a:extLst>
                    <a:ext uri="{FF2B5EF4-FFF2-40B4-BE49-F238E27FC236}">
                      <a16:creationId xmlns:a16="http://schemas.microsoft.com/office/drawing/2014/main" id="{93376491-F98E-40F4-AAD3-2CB9ADA6E109}"/>
                    </a:ext>
                  </a:extLst>
                </p:cNvPr>
                <p:cNvSpPr/>
                <p:nvPr/>
              </p:nvSpPr>
              <p:spPr>
                <a:xfrm>
                  <a:off x="5752499" y="2676399"/>
                  <a:ext cx="2858" cy="7200"/>
                </a:xfrm>
                <a:custGeom>
                  <a:avLst/>
                  <a:gdLst>
                    <a:gd name="connsiteX0" fmla="*/ 1751 w 2858"/>
                    <a:gd name="connsiteY0" fmla="*/ 0 h 7200"/>
                    <a:gd name="connsiteX1" fmla="*/ 2858 w 2858"/>
                    <a:gd name="connsiteY1" fmla="*/ 554 h 7200"/>
                    <a:gd name="connsiteX2" fmla="*/ 89 w 2858"/>
                    <a:gd name="connsiteY2" fmla="*/ 7201 h 7200"/>
                    <a:gd name="connsiteX3" fmla="*/ 1751 w 2858"/>
                    <a:gd name="connsiteY3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58" h="7200">
                      <a:moveTo>
                        <a:pt x="1751" y="0"/>
                      </a:moveTo>
                      <a:cubicBezTo>
                        <a:pt x="2304" y="0"/>
                        <a:pt x="2304" y="554"/>
                        <a:pt x="2858" y="554"/>
                      </a:cubicBezTo>
                      <a:cubicBezTo>
                        <a:pt x="2304" y="3323"/>
                        <a:pt x="643" y="4431"/>
                        <a:pt x="89" y="7201"/>
                      </a:cubicBezTo>
                      <a:cubicBezTo>
                        <a:pt x="-465" y="4985"/>
                        <a:pt x="1751" y="2216"/>
                        <a:pt x="175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4" name="Freeform: Shape 543">
                  <a:extLst>
                    <a:ext uri="{FF2B5EF4-FFF2-40B4-BE49-F238E27FC236}">
                      <a16:creationId xmlns:a16="http://schemas.microsoft.com/office/drawing/2014/main" id="{F51B81B9-C11F-4949-9F9D-427CA725A823}"/>
                    </a:ext>
                  </a:extLst>
                </p:cNvPr>
                <p:cNvSpPr/>
                <p:nvPr/>
              </p:nvSpPr>
              <p:spPr>
                <a:xfrm>
                  <a:off x="5821713" y="2676953"/>
                  <a:ext cx="2880" cy="5651"/>
                </a:xfrm>
                <a:custGeom>
                  <a:avLst/>
                  <a:gdLst>
                    <a:gd name="connsiteX0" fmla="*/ 1773 w 2880"/>
                    <a:gd name="connsiteY0" fmla="*/ 0 h 5651"/>
                    <a:gd name="connsiteX1" fmla="*/ 2881 w 2880"/>
                    <a:gd name="connsiteY1" fmla="*/ 554 h 5651"/>
                    <a:gd name="connsiteX2" fmla="*/ 1773 w 2880"/>
                    <a:gd name="connsiteY2" fmla="*/ 5539 h 5651"/>
                    <a:gd name="connsiteX3" fmla="*/ 111 w 2880"/>
                    <a:gd name="connsiteY3" fmla="*/ 4431 h 5651"/>
                    <a:gd name="connsiteX4" fmla="*/ 1773 w 2880"/>
                    <a:gd name="connsiteY4" fmla="*/ 0 h 5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80" h="5651">
                      <a:moveTo>
                        <a:pt x="1773" y="0"/>
                      </a:moveTo>
                      <a:cubicBezTo>
                        <a:pt x="2327" y="0"/>
                        <a:pt x="2327" y="554"/>
                        <a:pt x="2881" y="554"/>
                      </a:cubicBezTo>
                      <a:cubicBezTo>
                        <a:pt x="2881" y="2216"/>
                        <a:pt x="1219" y="3323"/>
                        <a:pt x="1773" y="5539"/>
                      </a:cubicBezTo>
                      <a:cubicBezTo>
                        <a:pt x="665" y="6093"/>
                        <a:pt x="665" y="4431"/>
                        <a:pt x="111" y="4431"/>
                      </a:cubicBezTo>
                      <a:cubicBezTo>
                        <a:pt x="-442" y="2216"/>
                        <a:pt x="1219" y="1108"/>
                        <a:pt x="177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5" name="Freeform: Shape 544">
                  <a:extLst>
                    <a:ext uri="{FF2B5EF4-FFF2-40B4-BE49-F238E27FC236}">
                      <a16:creationId xmlns:a16="http://schemas.microsoft.com/office/drawing/2014/main" id="{9D95C23E-882E-41F8-953F-16D25F0A76B6}"/>
                    </a:ext>
                  </a:extLst>
                </p:cNvPr>
                <p:cNvSpPr/>
                <p:nvPr/>
              </p:nvSpPr>
              <p:spPr>
                <a:xfrm>
                  <a:off x="5852697" y="2677507"/>
                  <a:ext cx="7329" cy="17724"/>
                </a:xfrm>
                <a:custGeom>
                  <a:avLst/>
                  <a:gdLst>
                    <a:gd name="connsiteX0" fmla="*/ 6238 w 7329"/>
                    <a:gd name="connsiteY0" fmla="*/ 0 h 17724"/>
                    <a:gd name="connsiteX1" fmla="*/ 4576 w 7329"/>
                    <a:gd name="connsiteY1" fmla="*/ 17724 h 17724"/>
                    <a:gd name="connsiteX2" fmla="*/ 145 w 7329"/>
                    <a:gd name="connsiteY2" fmla="*/ 15509 h 17724"/>
                    <a:gd name="connsiteX3" fmla="*/ 6238 w 7329"/>
                    <a:gd name="connsiteY3" fmla="*/ 0 h 17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29" h="17724">
                      <a:moveTo>
                        <a:pt x="6238" y="0"/>
                      </a:moveTo>
                      <a:cubicBezTo>
                        <a:pt x="7900" y="6093"/>
                        <a:pt x="7900" y="13847"/>
                        <a:pt x="4576" y="17724"/>
                      </a:cubicBezTo>
                      <a:cubicBezTo>
                        <a:pt x="2361" y="17724"/>
                        <a:pt x="1807" y="16063"/>
                        <a:pt x="145" y="15509"/>
                      </a:cubicBezTo>
                      <a:cubicBezTo>
                        <a:pt x="-963" y="7754"/>
                        <a:pt x="4576" y="6093"/>
                        <a:pt x="623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6" name="Freeform: Shape 545">
                  <a:extLst>
                    <a:ext uri="{FF2B5EF4-FFF2-40B4-BE49-F238E27FC236}">
                      <a16:creationId xmlns:a16="http://schemas.microsoft.com/office/drawing/2014/main" id="{7CCE4D8D-DD4D-4B41-BD75-B57FEEDA9F18}"/>
                    </a:ext>
                  </a:extLst>
                </p:cNvPr>
                <p:cNvSpPr/>
                <p:nvPr/>
              </p:nvSpPr>
              <p:spPr>
                <a:xfrm>
                  <a:off x="5825148" y="2679169"/>
                  <a:ext cx="4542" cy="6092"/>
                </a:xfrm>
                <a:custGeom>
                  <a:avLst/>
                  <a:gdLst>
                    <a:gd name="connsiteX0" fmla="*/ 1662 w 4542"/>
                    <a:gd name="connsiteY0" fmla="*/ 0 h 6092"/>
                    <a:gd name="connsiteX1" fmla="*/ 4431 w 4542"/>
                    <a:gd name="connsiteY1" fmla="*/ 1108 h 6092"/>
                    <a:gd name="connsiteX2" fmla="*/ 2769 w 4542"/>
                    <a:gd name="connsiteY2" fmla="*/ 6093 h 6092"/>
                    <a:gd name="connsiteX3" fmla="*/ 0 w 4542"/>
                    <a:gd name="connsiteY3" fmla="*/ 4985 h 6092"/>
                    <a:gd name="connsiteX4" fmla="*/ 1662 w 4542"/>
                    <a:gd name="connsiteY4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42" h="6092">
                      <a:moveTo>
                        <a:pt x="1662" y="0"/>
                      </a:moveTo>
                      <a:cubicBezTo>
                        <a:pt x="2769" y="0"/>
                        <a:pt x="3323" y="1108"/>
                        <a:pt x="4431" y="1108"/>
                      </a:cubicBezTo>
                      <a:cubicBezTo>
                        <a:pt x="4985" y="3877"/>
                        <a:pt x="3323" y="4431"/>
                        <a:pt x="2769" y="6093"/>
                      </a:cubicBezTo>
                      <a:cubicBezTo>
                        <a:pt x="1662" y="6093"/>
                        <a:pt x="1108" y="4985"/>
                        <a:pt x="0" y="4985"/>
                      </a:cubicBezTo>
                      <a:cubicBezTo>
                        <a:pt x="0" y="2769"/>
                        <a:pt x="554" y="1108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7" name="Freeform: Shape 546">
                  <a:extLst>
                    <a:ext uri="{FF2B5EF4-FFF2-40B4-BE49-F238E27FC236}">
                      <a16:creationId xmlns:a16="http://schemas.microsoft.com/office/drawing/2014/main" id="{3ADD3858-1F98-44CB-BB56-7EEB61ADDFD3}"/>
                    </a:ext>
                  </a:extLst>
                </p:cNvPr>
                <p:cNvSpPr/>
                <p:nvPr/>
              </p:nvSpPr>
              <p:spPr>
                <a:xfrm>
                  <a:off x="5858381" y="2681384"/>
                  <a:ext cx="9730" cy="18832"/>
                </a:xfrm>
                <a:custGeom>
                  <a:avLst/>
                  <a:gdLst>
                    <a:gd name="connsiteX0" fmla="*/ 8308 w 9730"/>
                    <a:gd name="connsiteY0" fmla="*/ 0 h 18832"/>
                    <a:gd name="connsiteX1" fmla="*/ 4431 w 9730"/>
                    <a:gd name="connsiteY1" fmla="*/ 18832 h 18832"/>
                    <a:gd name="connsiteX2" fmla="*/ 0 w 9730"/>
                    <a:gd name="connsiteY2" fmla="*/ 15509 h 18832"/>
                    <a:gd name="connsiteX3" fmla="*/ 8308 w 9730"/>
                    <a:gd name="connsiteY3" fmla="*/ 0 h 18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730" h="18832">
                      <a:moveTo>
                        <a:pt x="8308" y="0"/>
                      </a:moveTo>
                      <a:cubicBezTo>
                        <a:pt x="12186" y="7201"/>
                        <a:pt x="7201" y="13293"/>
                        <a:pt x="4431" y="18832"/>
                      </a:cubicBezTo>
                      <a:cubicBezTo>
                        <a:pt x="2769" y="17724"/>
                        <a:pt x="1108" y="16617"/>
                        <a:pt x="0" y="15509"/>
                      </a:cubicBezTo>
                      <a:cubicBezTo>
                        <a:pt x="2216" y="9970"/>
                        <a:pt x="5539" y="5539"/>
                        <a:pt x="83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8" name="Freeform: Shape 547">
                  <a:extLst>
                    <a:ext uri="{FF2B5EF4-FFF2-40B4-BE49-F238E27FC236}">
                      <a16:creationId xmlns:a16="http://schemas.microsoft.com/office/drawing/2014/main" id="{B9A72AAD-94E0-44CA-8090-132D6510D798}"/>
                    </a:ext>
                  </a:extLst>
                </p:cNvPr>
                <p:cNvSpPr/>
                <p:nvPr/>
              </p:nvSpPr>
              <p:spPr>
                <a:xfrm>
                  <a:off x="5830767" y="2681938"/>
                  <a:ext cx="3797" cy="6092"/>
                </a:xfrm>
                <a:custGeom>
                  <a:avLst/>
                  <a:gdLst>
                    <a:gd name="connsiteX0" fmla="*/ 1028 w 3797"/>
                    <a:gd name="connsiteY0" fmla="*/ 0 h 6092"/>
                    <a:gd name="connsiteX1" fmla="*/ 3797 w 3797"/>
                    <a:gd name="connsiteY1" fmla="*/ 1662 h 6092"/>
                    <a:gd name="connsiteX2" fmla="*/ 2136 w 3797"/>
                    <a:gd name="connsiteY2" fmla="*/ 6093 h 6092"/>
                    <a:gd name="connsiteX3" fmla="*/ 474 w 3797"/>
                    <a:gd name="connsiteY3" fmla="*/ 4985 h 6092"/>
                    <a:gd name="connsiteX4" fmla="*/ 1028 w 3797"/>
                    <a:gd name="connsiteY4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97" h="6092">
                      <a:moveTo>
                        <a:pt x="1028" y="0"/>
                      </a:moveTo>
                      <a:cubicBezTo>
                        <a:pt x="2136" y="554"/>
                        <a:pt x="3243" y="1108"/>
                        <a:pt x="3797" y="1662"/>
                      </a:cubicBezTo>
                      <a:cubicBezTo>
                        <a:pt x="3797" y="3323"/>
                        <a:pt x="2136" y="4431"/>
                        <a:pt x="2136" y="6093"/>
                      </a:cubicBezTo>
                      <a:cubicBezTo>
                        <a:pt x="1028" y="6093"/>
                        <a:pt x="1582" y="4985"/>
                        <a:pt x="474" y="4985"/>
                      </a:cubicBezTo>
                      <a:cubicBezTo>
                        <a:pt x="-634" y="3323"/>
                        <a:pt x="474" y="2216"/>
                        <a:pt x="10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9" name="Freeform: Shape 548">
                  <a:extLst>
                    <a:ext uri="{FF2B5EF4-FFF2-40B4-BE49-F238E27FC236}">
                      <a16:creationId xmlns:a16="http://schemas.microsoft.com/office/drawing/2014/main" id="{139D4074-DEFB-4C63-8926-D56E301D43A3}"/>
                    </a:ext>
                  </a:extLst>
                </p:cNvPr>
                <p:cNvSpPr/>
                <p:nvPr/>
              </p:nvSpPr>
              <p:spPr>
                <a:xfrm>
                  <a:off x="5841211" y="2682492"/>
                  <a:ext cx="1107" cy="3377"/>
                </a:xfrm>
                <a:custGeom>
                  <a:avLst/>
                  <a:gdLst>
                    <a:gd name="connsiteX0" fmla="*/ 554 w 1107"/>
                    <a:gd name="connsiteY0" fmla="*/ 0 h 3377"/>
                    <a:gd name="connsiteX1" fmla="*/ 0 w 1107"/>
                    <a:gd name="connsiteY1" fmla="*/ 3323 h 3377"/>
                    <a:gd name="connsiteX2" fmla="*/ 554 w 1107"/>
                    <a:gd name="connsiteY2" fmla="*/ 0 h 33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07" h="3377">
                      <a:moveTo>
                        <a:pt x="554" y="0"/>
                      </a:moveTo>
                      <a:cubicBezTo>
                        <a:pt x="1108" y="0"/>
                        <a:pt x="1662" y="3877"/>
                        <a:pt x="0" y="3323"/>
                      </a:cubicBezTo>
                      <a:cubicBezTo>
                        <a:pt x="0" y="2216"/>
                        <a:pt x="0" y="554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0" name="Freeform: Shape 549">
                  <a:extLst>
                    <a:ext uri="{FF2B5EF4-FFF2-40B4-BE49-F238E27FC236}">
                      <a16:creationId xmlns:a16="http://schemas.microsoft.com/office/drawing/2014/main" id="{4294691A-C42D-4A6A-A8CC-17A7F6589D7E}"/>
                    </a:ext>
                  </a:extLst>
                </p:cNvPr>
                <p:cNvSpPr/>
                <p:nvPr/>
              </p:nvSpPr>
              <p:spPr>
                <a:xfrm>
                  <a:off x="5846196" y="2684707"/>
                  <a:ext cx="4984" cy="7200"/>
                </a:xfrm>
                <a:custGeom>
                  <a:avLst/>
                  <a:gdLst>
                    <a:gd name="connsiteX0" fmla="*/ 3877 w 4984"/>
                    <a:gd name="connsiteY0" fmla="*/ 0 h 7200"/>
                    <a:gd name="connsiteX1" fmla="*/ 4985 w 4984"/>
                    <a:gd name="connsiteY1" fmla="*/ 7201 h 7200"/>
                    <a:gd name="connsiteX2" fmla="*/ 0 w 4984"/>
                    <a:gd name="connsiteY2" fmla="*/ 4431 h 7200"/>
                    <a:gd name="connsiteX3" fmla="*/ 3877 w 4984"/>
                    <a:gd name="connsiteY3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84" h="7200">
                      <a:moveTo>
                        <a:pt x="3877" y="0"/>
                      </a:moveTo>
                      <a:cubicBezTo>
                        <a:pt x="4985" y="1662"/>
                        <a:pt x="3877" y="5539"/>
                        <a:pt x="4985" y="7201"/>
                      </a:cubicBezTo>
                      <a:cubicBezTo>
                        <a:pt x="2769" y="6647"/>
                        <a:pt x="2216" y="4985"/>
                        <a:pt x="0" y="4431"/>
                      </a:cubicBezTo>
                      <a:cubicBezTo>
                        <a:pt x="1108" y="3323"/>
                        <a:pt x="3323" y="2216"/>
                        <a:pt x="38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1" name="Freeform: Shape 550">
                  <a:extLst>
                    <a:ext uri="{FF2B5EF4-FFF2-40B4-BE49-F238E27FC236}">
                      <a16:creationId xmlns:a16="http://schemas.microsoft.com/office/drawing/2014/main" id="{C6CD65F1-1BAF-46E2-82F1-52C62E5BA1E1}"/>
                    </a:ext>
                  </a:extLst>
                </p:cNvPr>
                <p:cNvSpPr/>
                <p:nvPr/>
              </p:nvSpPr>
              <p:spPr>
                <a:xfrm>
                  <a:off x="5835118" y="2685815"/>
                  <a:ext cx="3877" cy="4984"/>
                </a:xfrm>
                <a:custGeom>
                  <a:avLst/>
                  <a:gdLst>
                    <a:gd name="connsiteX0" fmla="*/ 2216 w 3877"/>
                    <a:gd name="connsiteY0" fmla="*/ 0 h 4984"/>
                    <a:gd name="connsiteX1" fmla="*/ 3877 w 3877"/>
                    <a:gd name="connsiteY1" fmla="*/ 1108 h 4984"/>
                    <a:gd name="connsiteX2" fmla="*/ 1662 w 3877"/>
                    <a:gd name="connsiteY2" fmla="*/ 4985 h 4984"/>
                    <a:gd name="connsiteX3" fmla="*/ 0 w 3877"/>
                    <a:gd name="connsiteY3" fmla="*/ 3877 h 4984"/>
                    <a:gd name="connsiteX4" fmla="*/ 554 w 3877"/>
                    <a:gd name="connsiteY4" fmla="*/ 2216 h 4984"/>
                    <a:gd name="connsiteX5" fmla="*/ 2216 w 3877"/>
                    <a:gd name="connsiteY5" fmla="*/ 0 h 4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77" h="4984">
                      <a:moveTo>
                        <a:pt x="2216" y="0"/>
                      </a:moveTo>
                      <a:cubicBezTo>
                        <a:pt x="2769" y="0"/>
                        <a:pt x="2769" y="554"/>
                        <a:pt x="3877" y="1108"/>
                      </a:cubicBezTo>
                      <a:cubicBezTo>
                        <a:pt x="3323" y="2769"/>
                        <a:pt x="1662" y="3323"/>
                        <a:pt x="1662" y="4985"/>
                      </a:cubicBezTo>
                      <a:cubicBezTo>
                        <a:pt x="1108" y="4985"/>
                        <a:pt x="554" y="4431"/>
                        <a:pt x="0" y="3877"/>
                      </a:cubicBezTo>
                      <a:cubicBezTo>
                        <a:pt x="0" y="3323"/>
                        <a:pt x="554" y="2769"/>
                        <a:pt x="554" y="2216"/>
                      </a:cubicBezTo>
                      <a:cubicBezTo>
                        <a:pt x="1662" y="4431"/>
                        <a:pt x="1108" y="1662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2" name="Freeform: Shape 551">
                  <a:extLst>
                    <a:ext uri="{FF2B5EF4-FFF2-40B4-BE49-F238E27FC236}">
                      <a16:creationId xmlns:a16="http://schemas.microsoft.com/office/drawing/2014/main" id="{8589239A-72AD-4A13-9411-94BF103BB52A}"/>
                    </a:ext>
                  </a:extLst>
                </p:cNvPr>
                <p:cNvSpPr/>
                <p:nvPr/>
              </p:nvSpPr>
              <p:spPr>
                <a:xfrm>
                  <a:off x="5774744" y="2686369"/>
                  <a:ext cx="2325" cy="2215"/>
                </a:xfrm>
                <a:custGeom>
                  <a:avLst/>
                  <a:gdLst>
                    <a:gd name="connsiteX0" fmla="*/ 0 w 2325"/>
                    <a:gd name="connsiteY0" fmla="*/ 0 h 2215"/>
                    <a:gd name="connsiteX1" fmla="*/ 2216 w 2325"/>
                    <a:gd name="connsiteY1" fmla="*/ 2216 h 2215"/>
                    <a:gd name="connsiteX2" fmla="*/ 0 w 2325"/>
                    <a:gd name="connsiteY2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25" h="2215">
                      <a:moveTo>
                        <a:pt x="0" y="0"/>
                      </a:moveTo>
                      <a:cubicBezTo>
                        <a:pt x="1108" y="0"/>
                        <a:pt x="2769" y="554"/>
                        <a:pt x="2216" y="2216"/>
                      </a:cubicBezTo>
                      <a:cubicBezTo>
                        <a:pt x="554" y="2216"/>
                        <a:pt x="0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3" name="Freeform: Shape 552">
                  <a:extLst>
                    <a:ext uri="{FF2B5EF4-FFF2-40B4-BE49-F238E27FC236}">
                      <a16:creationId xmlns:a16="http://schemas.microsoft.com/office/drawing/2014/main" id="{D22D390D-F7A2-453C-B4FE-C087E94951FA}"/>
                    </a:ext>
                  </a:extLst>
                </p:cNvPr>
                <p:cNvSpPr/>
                <p:nvPr/>
              </p:nvSpPr>
              <p:spPr>
                <a:xfrm>
                  <a:off x="5838441" y="2688031"/>
                  <a:ext cx="3497" cy="6646"/>
                </a:xfrm>
                <a:custGeom>
                  <a:avLst/>
                  <a:gdLst>
                    <a:gd name="connsiteX0" fmla="*/ 1662 w 3497"/>
                    <a:gd name="connsiteY0" fmla="*/ 0 h 6646"/>
                    <a:gd name="connsiteX1" fmla="*/ 2769 w 3497"/>
                    <a:gd name="connsiteY1" fmla="*/ 6647 h 6646"/>
                    <a:gd name="connsiteX2" fmla="*/ 0 w 3497"/>
                    <a:gd name="connsiteY2" fmla="*/ 4985 h 6646"/>
                    <a:gd name="connsiteX3" fmla="*/ 1662 w 3497"/>
                    <a:gd name="connsiteY3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97" h="6646">
                      <a:moveTo>
                        <a:pt x="1662" y="0"/>
                      </a:moveTo>
                      <a:cubicBezTo>
                        <a:pt x="3877" y="554"/>
                        <a:pt x="3877" y="4985"/>
                        <a:pt x="2769" y="6647"/>
                      </a:cubicBezTo>
                      <a:cubicBezTo>
                        <a:pt x="1662" y="6093"/>
                        <a:pt x="1108" y="5539"/>
                        <a:pt x="0" y="4985"/>
                      </a:cubicBezTo>
                      <a:cubicBezTo>
                        <a:pt x="554" y="2769"/>
                        <a:pt x="1108" y="1662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4" name="Freeform: Shape 553">
                  <a:extLst>
                    <a:ext uri="{FF2B5EF4-FFF2-40B4-BE49-F238E27FC236}">
                      <a16:creationId xmlns:a16="http://schemas.microsoft.com/office/drawing/2014/main" id="{8F1DA86B-1A07-492F-965F-FDAC2B79CC69}"/>
                    </a:ext>
                  </a:extLst>
                </p:cNvPr>
                <p:cNvSpPr/>
                <p:nvPr/>
              </p:nvSpPr>
              <p:spPr>
                <a:xfrm>
                  <a:off x="5764361" y="2690246"/>
                  <a:ext cx="10382" cy="67574"/>
                </a:xfrm>
                <a:custGeom>
                  <a:avLst/>
                  <a:gdLst>
                    <a:gd name="connsiteX0" fmla="*/ 9275 w 10382"/>
                    <a:gd name="connsiteY0" fmla="*/ 0 h 67574"/>
                    <a:gd name="connsiteX1" fmla="*/ 10383 w 10382"/>
                    <a:gd name="connsiteY1" fmla="*/ 0 h 67574"/>
                    <a:gd name="connsiteX2" fmla="*/ 7059 w 10382"/>
                    <a:gd name="connsiteY2" fmla="*/ 67574 h 67574"/>
                    <a:gd name="connsiteX3" fmla="*/ 2628 w 10382"/>
                    <a:gd name="connsiteY3" fmla="*/ 65913 h 67574"/>
                    <a:gd name="connsiteX4" fmla="*/ 2074 w 10382"/>
                    <a:gd name="connsiteY4" fmla="*/ 18278 h 67574"/>
                    <a:gd name="connsiteX5" fmla="*/ 8721 w 10382"/>
                    <a:gd name="connsiteY5" fmla="*/ 1108 h 67574"/>
                    <a:gd name="connsiteX6" fmla="*/ 9275 w 10382"/>
                    <a:gd name="connsiteY6" fmla="*/ 0 h 67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82" h="67574">
                      <a:moveTo>
                        <a:pt x="9275" y="0"/>
                      </a:moveTo>
                      <a:cubicBezTo>
                        <a:pt x="9829" y="0"/>
                        <a:pt x="10383" y="0"/>
                        <a:pt x="10383" y="0"/>
                      </a:cubicBezTo>
                      <a:cubicBezTo>
                        <a:pt x="8167" y="19386"/>
                        <a:pt x="5398" y="44311"/>
                        <a:pt x="7059" y="67574"/>
                      </a:cubicBezTo>
                      <a:cubicBezTo>
                        <a:pt x="5398" y="67021"/>
                        <a:pt x="4290" y="65913"/>
                        <a:pt x="2628" y="65913"/>
                      </a:cubicBezTo>
                      <a:cubicBezTo>
                        <a:pt x="1521" y="52066"/>
                        <a:pt x="-2357" y="32126"/>
                        <a:pt x="2074" y="18278"/>
                      </a:cubicBezTo>
                      <a:cubicBezTo>
                        <a:pt x="3736" y="13847"/>
                        <a:pt x="8167" y="7201"/>
                        <a:pt x="8721" y="1108"/>
                      </a:cubicBezTo>
                      <a:cubicBezTo>
                        <a:pt x="8721" y="1108"/>
                        <a:pt x="9275" y="1108"/>
                        <a:pt x="927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5" name="Freeform: Shape 554">
                  <a:extLst>
                    <a:ext uri="{FF2B5EF4-FFF2-40B4-BE49-F238E27FC236}">
                      <a16:creationId xmlns:a16="http://schemas.microsoft.com/office/drawing/2014/main" id="{3ED356D8-C305-4240-9EEA-2A958BE8E7AB}"/>
                    </a:ext>
                  </a:extLst>
                </p:cNvPr>
                <p:cNvSpPr/>
                <p:nvPr/>
              </p:nvSpPr>
              <p:spPr>
                <a:xfrm>
                  <a:off x="5842872" y="2691354"/>
                  <a:ext cx="9035" cy="9416"/>
                </a:xfrm>
                <a:custGeom>
                  <a:avLst/>
                  <a:gdLst>
                    <a:gd name="connsiteX0" fmla="*/ 2216 w 9035"/>
                    <a:gd name="connsiteY0" fmla="*/ 0 h 9416"/>
                    <a:gd name="connsiteX1" fmla="*/ 8862 w 9035"/>
                    <a:gd name="connsiteY1" fmla="*/ 9416 h 9416"/>
                    <a:gd name="connsiteX2" fmla="*/ 0 w 9035"/>
                    <a:gd name="connsiteY2" fmla="*/ 4431 h 9416"/>
                    <a:gd name="connsiteX3" fmla="*/ 2216 w 9035"/>
                    <a:gd name="connsiteY3" fmla="*/ 0 h 9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035" h="9416">
                      <a:moveTo>
                        <a:pt x="2216" y="0"/>
                      </a:moveTo>
                      <a:cubicBezTo>
                        <a:pt x="5539" y="2216"/>
                        <a:pt x="9970" y="3323"/>
                        <a:pt x="8862" y="9416"/>
                      </a:cubicBezTo>
                      <a:cubicBezTo>
                        <a:pt x="5539" y="8308"/>
                        <a:pt x="3323" y="5539"/>
                        <a:pt x="0" y="4431"/>
                      </a:cubicBezTo>
                      <a:cubicBezTo>
                        <a:pt x="554" y="2769"/>
                        <a:pt x="1662" y="1662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6" name="Freeform: Shape 555">
                  <a:extLst>
                    <a:ext uri="{FF2B5EF4-FFF2-40B4-BE49-F238E27FC236}">
                      <a16:creationId xmlns:a16="http://schemas.microsoft.com/office/drawing/2014/main" id="{6C4E971C-311D-4ADA-A39C-FC39255A01C9}"/>
                    </a:ext>
                  </a:extLst>
                </p:cNvPr>
                <p:cNvSpPr/>
                <p:nvPr/>
              </p:nvSpPr>
              <p:spPr>
                <a:xfrm>
                  <a:off x="5864474" y="2692462"/>
                  <a:ext cx="5686" cy="12185"/>
                </a:xfrm>
                <a:custGeom>
                  <a:avLst/>
                  <a:gdLst>
                    <a:gd name="connsiteX0" fmla="*/ 3877 w 5686"/>
                    <a:gd name="connsiteY0" fmla="*/ 0 h 12185"/>
                    <a:gd name="connsiteX1" fmla="*/ 5539 w 5686"/>
                    <a:gd name="connsiteY1" fmla="*/ 12186 h 12185"/>
                    <a:gd name="connsiteX2" fmla="*/ 0 w 5686"/>
                    <a:gd name="connsiteY2" fmla="*/ 8862 h 12185"/>
                    <a:gd name="connsiteX3" fmla="*/ 3877 w 5686"/>
                    <a:gd name="connsiteY3" fmla="*/ 0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86" h="12185">
                      <a:moveTo>
                        <a:pt x="3877" y="0"/>
                      </a:moveTo>
                      <a:cubicBezTo>
                        <a:pt x="4985" y="2769"/>
                        <a:pt x="6093" y="8308"/>
                        <a:pt x="5539" y="12186"/>
                      </a:cubicBezTo>
                      <a:cubicBezTo>
                        <a:pt x="3323" y="11632"/>
                        <a:pt x="2216" y="9970"/>
                        <a:pt x="0" y="8862"/>
                      </a:cubicBezTo>
                      <a:cubicBezTo>
                        <a:pt x="1108" y="5539"/>
                        <a:pt x="2769" y="3323"/>
                        <a:pt x="38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7" name="Freeform: Shape 556">
                  <a:extLst>
                    <a:ext uri="{FF2B5EF4-FFF2-40B4-BE49-F238E27FC236}">
                      <a16:creationId xmlns:a16="http://schemas.microsoft.com/office/drawing/2014/main" id="{E90C4AB4-B876-439C-9E59-334301AEB35B}"/>
                    </a:ext>
                  </a:extLst>
                </p:cNvPr>
                <p:cNvSpPr/>
                <p:nvPr/>
              </p:nvSpPr>
              <p:spPr>
                <a:xfrm>
                  <a:off x="5778240" y="2693016"/>
                  <a:ext cx="2042" cy="9969"/>
                </a:xfrm>
                <a:custGeom>
                  <a:avLst/>
                  <a:gdLst>
                    <a:gd name="connsiteX0" fmla="*/ 935 w 2042"/>
                    <a:gd name="connsiteY0" fmla="*/ 0 h 9969"/>
                    <a:gd name="connsiteX1" fmla="*/ 2042 w 2042"/>
                    <a:gd name="connsiteY1" fmla="*/ 1108 h 9969"/>
                    <a:gd name="connsiteX2" fmla="*/ 381 w 2042"/>
                    <a:gd name="connsiteY2" fmla="*/ 9970 h 9969"/>
                    <a:gd name="connsiteX3" fmla="*/ 935 w 2042"/>
                    <a:gd name="connsiteY3" fmla="*/ 0 h 9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2" h="9969">
                      <a:moveTo>
                        <a:pt x="935" y="0"/>
                      </a:moveTo>
                      <a:cubicBezTo>
                        <a:pt x="1489" y="0"/>
                        <a:pt x="1489" y="554"/>
                        <a:pt x="2042" y="1108"/>
                      </a:cubicBezTo>
                      <a:cubicBezTo>
                        <a:pt x="2042" y="4431"/>
                        <a:pt x="381" y="6647"/>
                        <a:pt x="381" y="9970"/>
                      </a:cubicBezTo>
                      <a:cubicBezTo>
                        <a:pt x="-727" y="7201"/>
                        <a:pt x="935" y="3323"/>
                        <a:pt x="93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8" name="Freeform: Shape 557">
                  <a:extLst>
                    <a:ext uri="{FF2B5EF4-FFF2-40B4-BE49-F238E27FC236}">
                      <a16:creationId xmlns:a16="http://schemas.microsoft.com/office/drawing/2014/main" id="{1F4E7897-F47D-4EE2-A4DC-544F2F767462}"/>
                    </a:ext>
                  </a:extLst>
                </p:cNvPr>
                <p:cNvSpPr/>
                <p:nvPr/>
              </p:nvSpPr>
              <p:spPr>
                <a:xfrm>
                  <a:off x="5789699" y="2695924"/>
                  <a:ext cx="59316" cy="43618"/>
                </a:xfrm>
                <a:custGeom>
                  <a:avLst/>
                  <a:gdLst>
                    <a:gd name="connsiteX0" fmla="*/ 58712 w 59316"/>
                    <a:gd name="connsiteY0" fmla="*/ 43619 h 43618"/>
                    <a:gd name="connsiteX1" fmla="*/ 0 w 59316"/>
                    <a:gd name="connsiteY1" fmla="*/ 1523 h 43618"/>
                    <a:gd name="connsiteX2" fmla="*/ 0 w 59316"/>
                    <a:gd name="connsiteY2" fmla="*/ 415 h 43618"/>
                    <a:gd name="connsiteX3" fmla="*/ 1108 w 59316"/>
                    <a:gd name="connsiteY3" fmla="*/ 415 h 43618"/>
                    <a:gd name="connsiteX4" fmla="*/ 54281 w 59316"/>
                    <a:gd name="connsiteY4" fmla="*/ 36972 h 43618"/>
                    <a:gd name="connsiteX5" fmla="*/ 58712 w 59316"/>
                    <a:gd name="connsiteY5" fmla="*/ 43619 h 43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9316" h="43618">
                      <a:moveTo>
                        <a:pt x="58712" y="43619"/>
                      </a:moveTo>
                      <a:cubicBezTo>
                        <a:pt x="38772" y="29772"/>
                        <a:pt x="19940" y="14817"/>
                        <a:pt x="0" y="1523"/>
                      </a:cubicBezTo>
                      <a:cubicBezTo>
                        <a:pt x="0" y="969"/>
                        <a:pt x="0" y="415"/>
                        <a:pt x="0" y="415"/>
                      </a:cubicBezTo>
                      <a:cubicBezTo>
                        <a:pt x="554" y="-138"/>
                        <a:pt x="554" y="-138"/>
                        <a:pt x="1108" y="415"/>
                      </a:cubicBezTo>
                      <a:cubicBezTo>
                        <a:pt x="19386" y="11493"/>
                        <a:pt x="36557" y="25340"/>
                        <a:pt x="54281" y="36972"/>
                      </a:cubicBezTo>
                      <a:cubicBezTo>
                        <a:pt x="56497" y="38634"/>
                        <a:pt x="60928" y="39742"/>
                        <a:pt x="58712" y="436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9" name="Freeform: Shape 558">
                  <a:extLst>
                    <a:ext uri="{FF2B5EF4-FFF2-40B4-BE49-F238E27FC236}">
                      <a16:creationId xmlns:a16="http://schemas.microsoft.com/office/drawing/2014/main" id="{F2A90DB2-C31C-4211-A38F-A59DDDF7ACF1}"/>
                    </a:ext>
                  </a:extLst>
                </p:cNvPr>
                <p:cNvSpPr/>
                <p:nvPr/>
              </p:nvSpPr>
              <p:spPr>
                <a:xfrm>
                  <a:off x="5852288" y="2696339"/>
                  <a:ext cx="2769" cy="4985"/>
                </a:xfrm>
                <a:custGeom>
                  <a:avLst/>
                  <a:gdLst>
                    <a:gd name="connsiteX0" fmla="*/ 0 w 2769"/>
                    <a:gd name="connsiteY0" fmla="*/ 0 h 4985"/>
                    <a:gd name="connsiteX1" fmla="*/ 2769 w 2769"/>
                    <a:gd name="connsiteY1" fmla="*/ 1108 h 4985"/>
                    <a:gd name="connsiteX2" fmla="*/ 554 w 2769"/>
                    <a:gd name="connsiteY2" fmla="*/ 4985 h 4985"/>
                    <a:gd name="connsiteX3" fmla="*/ 0 w 2769"/>
                    <a:gd name="connsiteY3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69" h="4985">
                      <a:moveTo>
                        <a:pt x="0" y="0"/>
                      </a:moveTo>
                      <a:cubicBezTo>
                        <a:pt x="1108" y="0"/>
                        <a:pt x="1662" y="1108"/>
                        <a:pt x="2769" y="1108"/>
                      </a:cubicBezTo>
                      <a:cubicBezTo>
                        <a:pt x="2216" y="2769"/>
                        <a:pt x="1108" y="3877"/>
                        <a:pt x="554" y="4985"/>
                      </a:cubicBezTo>
                      <a:cubicBezTo>
                        <a:pt x="-554" y="4985"/>
                        <a:pt x="554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0" name="Freeform: Shape 559">
                  <a:extLst>
                    <a:ext uri="{FF2B5EF4-FFF2-40B4-BE49-F238E27FC236}">
                      <a16:creationId xmlns:a16="http://schemas.microsoft.com/office/drawing/2014/main" id="{B94C4C10-3526-4241-9F0B-64C79A7B2879}"/>
                    </a:ext>
                  </a:extLst>
                </p:cNvPr>
                <p:cNvSpPr/>
                <p:nvPr/>
              </p:nvSpPr>
              <p:spPr>
                <a:xfrm>
                  <a:off x="5781639" y="2696893"/>
                  <a:ext cx="1793" cy="7754"/>
                </a:xfrm>
                <a:custGeom>
                  <a:avLst/>
                  <a:gdLst>
                    <a:gd name="connsiteX0" fmla="*/ 1413 w 1793"/>
                    <a:gd name="connsiteY0" fmla="*/ 0 h 7754"/>
                    <a:gd name="connsiteX1" fmla="*/ 859 w 1793"/>
                    <a:gd name="connsiteY1" fmla="*/ 7754 h 7754"/>
                    <a:gd name="connsiteX2" fmla="*/ 1413 w 1793"/>
                    <a:gd name="connsiteY2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93" h="7754">
                      <a:moveTo>
                        <a:pt x="1413" y="0"/>
                      </a:moveTo>
                      <a:cubicBezTo>
                        <a:pt x="2521" y="2216"/>
                        <a:pt x="859" y="4985"/>
                        <a:pt x="859" y="7754"/>
                      </a:cubicBezTo>
                      <a:cubicBezTo>
                        <a:pt x="-1356" y="6093"/>
                        <a:pt x="1413" y="2216"/>
                        <a:pt x="141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1" name="Freeform: Shape 560">
                  <a:extLst>
                    <a:ext uri="{FF2B5EF4-FFF2-40B4-BE49-F238E27FC236}">
                      <a16:creationId xmlns:a16="http://schemas.microsoft.com/office/drawing/2014/main" id="{6DBBEEFD-76E7-4A07-8571-FA01EE5BF9AC}"/>
                    </a:ext>
                  </a:extLst>
                </p:cNvPr>
                <p:cNvSpPr/>
                <p:nvPr/>
              </p:nvSpPr>
              <p:spPr>
                <a:xfrm>
                  <a:off x="5836225" y="2696955"/>
                  <a:ext cx="3385" cy="2707"/>
                </a:xfrm>
                <a:custGeom>
                  <a:avLst/>
                  <a:gdLst>
                    <a:gd name="connsiteX0" fmla="*/ 3323 w 3385"/>
                    <a:gd name="connsiteY0" fmla="*/ 2708 h 2707"/>
                    <a:gd name="connsiteX1" fmla="*/ 0 w 3385"/>
                    <a:gd name="connsiteY1" fmla="*/ 1046 h 2707"/>
                    <a:gd name="connsiteX2" fmla="*/ 3323 w 3385"/>
                    <a:gd name="connsiteY2" fmla="*/ 2708 h 2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85" h="2707">
                      <a:moveTo>
                        <a:pt x="3323" y="2708"/>
                      </a:moveTo>
                      <a:cubicBezTo>
                        <a:pt x="1662" y="2708"/>
                        <a:pt x="1662" y="1046"/>
                        <a:pt x="0" y="1046"/>
                      </a:cubicBezTo>
                      <a:cubicBezTo>
                        <a:pt x="554" y="-1169"/>
                        <a:pt x="3877" y="492"/>
                        <a:pt x="3323" y="27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2" name="Freeform: Shape 561">
                  <a:extLst>
                    <a:ext uri="{FF2B5EF4-FFF2-40B4-BE49-F238E27FC236}">
                      <a16:creationId xmlns:a16="http://schemas.microsoft.com/office/drawing/2014/main" id="{FCACB9A0-1F2C-4666-8186-2F1E85615D9E}"/>
                    </a:ext>
                  </a:extLst>
                </p:cNvPr>
                <p:cNvSpPr/>
                <p:nvPr/>
              </p:nvSpPr>
              <p:spPr>
                <a:xfrm>
                  <a:off x="5854504" y="2699109"/>
                  <a:ext cx="7200" cy="6646"/>
                </a:xfrm>
                <a:custGeom>
                  <a:avLst/>
                  <a:gdLst>
                    <a:gd name="connsiteX0" fmla="*/ 2216 w 7200"/>
                    <a:gd name="connsiteY0" fmla="*/ 0 h 6646"/>
                    <a:gd name="connsiteX1" fmla="*/ 7201 w 7200"/>
                    <a:gd name="connsiteY1" fmla="*/ 2769 h 6646"/>
                    <a:gd name="connsiteX2" fmla="*/ 5539 w 7200"/>
                    <a:gd name="connsiteY2" fmla="*/ 6647 h 6646"/>
                    <a:gd name="connsiteX3" fmla="*/ 0 w 7200"/>
                    <a:gd name="connsiteY3" fmla="*/ 3877 h 6646"/>
                    <a:gd name="connsiteX4" fmla="*/ 2216 w 7200"/>
                    <a:gd name="connsiteY4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0" h="6646">
                      <a:moveTo>
                        <a:pt x="2216" y="0"/>
                      </a:moveTo>
                      <a:cubicBezTo>
                        <a:pt x="4431" y="554"/>
                        <a:pt x="4985" y="2216"/>
                        <a:pt x="7201" y="2769"/>
                      </a:cubicBezTo>
                      <a:cubicBezTo>
                        <a:pt x="7201" y="4985"/>
                        <a:pt x="6093" y="4985"/>
                        <a:pt x="5539" y="6647"/>
                      </a:cubicBezTo>
                      <a:cubicBezTo>
                        <a:pt x="2769" y="6647"/>
                        <a:pt x="2216" y="4431"/>
                        <a:pt x="0" y="3877"/>
                      </a:cubicBezTo>
                      <a:cubicBezTo>
                        <a:pt x="0" y="2216"/>
                        <a:pt x="1662" y="1662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3" name="Freeform: Shape 562">
                  <a:extLst>
                    <a:ext uri="{FF2B5EF4-FFF2-40B4-BE49-F238E27FC236}">
                      <a16:creationId xmlns:a16="http://schemas.microsoft.com/office/drawing/2014/main" id="{4FE90A85-A9BC-4441-BFDB-34FE10B71C11}"/>
                    </a:ext>
                  </a:extLst>
                </p:cNvPr>
                <p:cNvSpPr/>
                <p:nvPr/>
              </p:nvSpPr>
              <p:spPr>
                <a:xfrm>
                  <a:off x="5840657" y="2699662"/>
                  <a:ext cx="23930" cy="17724"/>
                </a:xfrm>
                <a:custGeom>
                  <a:avLst/>
                  <a:gdLst>
                    <a:gd name="connsiteX0" fmla="*/ 0 w 23930"/>
                    <a:gd name="connsiteY0" fmla="*/ 0 h 17724"/>
                    <a:gd name="connsiteX1" fmla="*/ 19940 w 23930"/>
                    <a:gd name="connsiteY1" fmla="*/ 12186 h 17724"/>
                    <a:gd name="connsiteX2" fmla="*/ 23263 w 23930"/>
                    <a:gd name="connsiteY2" fmla="*/ 17724 h 17724"/>
                    <a:gd name="connsiteX3" fmla="*/ 554 w 23930"/>
                    <a:gd name="connsiteY3" fmla="*/ 2216 h 17724"/>
                    <a:gd name="connsiteX4" fmla="*/ 0 w 23930"/>
                    <a:gd name="connsiteY4" fmla="*/ 0 h 17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930" h="17724">
                      <a:moveTo>
                        <a:pt x="0" y="0"/>
                      </a:moveTo>
                      <a:cubicBezTo>
                        <a:pt x="5539" y="3877"/>
                        <a:pt x="13293" y="7754"/>
                        <a:pt x="19940" y="12186"/>
                      </a:cubicBezTo>
                      <a:cubicBezTo>
                        <a:pt x="21602" y="13293"/>
                        <a:pt x="25479" y="14401"/>
                        <a:pt x="23263" y="17724"/>
                      </a:cubicBezTo>
                      <a:cubicBezTo>
                        <a:pt x="14955" y="13293"/>
                        <a:pt x="8862" y="6647"/>
                        <a:pt x="554" y="2216"/>
                      </a:cubicBezTo>
                      <a:cubicBezTo>
                        <a:pt x="0" y="1662"/>
                        <a:pt x="0" y="55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4" name="Freeform: Shape 563">
                  <a:extLst>
                    <a:ext uri="{FF2B5EF4-FFF2-40B4-BE49-F238E27FC236}">
                      <a16:creationId xmlns:a16="http://schemas.microsoft.com/office/drawing/2014/main" id="{7A4E94E9-2281-4F18-AEAE-37D190034B94}"/>
                    </a:ext>
                  </a:extLst>
                </p:cNvPr>
                <p:cNvSpPr/>
                <p:nvPr/>
              </p:nvSpPr>
              <p:spPr>
                <a:xfrm>
                  <a:off x="5786929" y="2701324"/>
                  <a:ext cx="59873" cy="44951"/>
                </a:xfrm>
                <a:custGeom>
                  <a:avLst/>
                  <a:gdLst>
                    <a:gd name="connsiteX0" fmla="*/ 1662 w 59873"/>
                    <a:gd name="connsiteY0" fmla="*/ 0 h 44951"/>
                    <a:gd name="connsiteX1" fmla="*/ 1662 w 59873"/>
                    <a:gd name="connsiteY1" fmla="*/ 0 h 44951"/>
                    <a:gd name="connsiteX2" fmla="*/ 2769 w 59873"/>
                    <a:gd name="connsiteY2" fmla="*/ 554 h 44951"/>
                    <a:gd name="connsiteX3" fmla="*/ 54281 w 59873"/>
                    <a:gd name="connsiteY3" fmla="*/ 38772 h 44951"/>
                    <a:gd name="connsiteX4" fmla="*/ 59820 w 59873"/>
                    <a:gd name="connsiteY4" fmla="*/ 44865 h 44951"/>
                    <a:gd name="connsiteX5" fmla="*/ 52066 w 59873"/>
                    <a:gd name="connsiteY5" fmla="*/ 41542 h 44951"/>
                    <a:gd name="connsiteX6" fmla="*/ 0 w 59873"/>
                    <a:gd name="connsiteY6" fmla="*/ 6647 h 44951"/>
                    <a:gd name="connsiteX7" fmla="*/ 1662 w 59873"/>
                    <a:gd name="connsiteY7" fmla="*/ 0 h 44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873" h="44951">
                      <a:moveTo>
                        <a:pt x="1662" y="0"/>
                      </a:moveTo>
                      <a:cubicBezTo>
                        <a:pt x="2216" y="0"/>
                        <a:pt x="2216" y="554"/>
                        <a:pt x="1662" y="0"/>
                      </a:cubicBezTo>
                      <a:cubicBezTo>
                        <a:pt x="2216" y="554"/>
                        <a:pt x="2769" y="554"/>
                        <a:pt x="2769" y="554"/>
                      </a:cubicBezTo>
                      <a:cubicBezTo>
                        <a:pt x="19386" y="13293"/>
                        <a:pt x="37111" y="26033"/>
                        <a:pt x="54281" y="38772"/>
                      </a:cubicBezTo>
                      <a:cubicBezTo>
                        <a:pt x="56497" y="40434"/>
                        <a:pt x="60374" y="41542"/>
                        <a:pt x="59820" y="44865"/>
                      </a:cubicBezTo>
                      <a:cubicBezTo>
                        <a:pt x="57051" y="45419"/>
                        <a:pt x="54281" y="43203"/>
                        <a:pt x="52066" y="41542"/>
                      </a:cubicBezTo>
                      <a:cubicBezTo>
                        <a:pt x="34895" y="31018"/>
                        <a:pt x="16617" y="18278"/>
                        <a:pt x="0" y="6647"/>
                      </a:cubicBezTo>
                      <a:cubicBezTo>
                        <a:pt x="1108" y="4431"/>
                        <a:pt x="1108" y="2216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5" name="Freeform: Shape 564">
                  <a:extLst>
                    <a:ext uri="{FF2B5EF4-FFF2-40B4-BE49-F238E27FC236}">
                      <a16:creationId xmlns:a16="http://schemas.microsoft.com/office/drawing/2014/main" id="{E223150A-4301-4EE6-82EF-41175CC048A8}"/>
                    </a:ext>
                  </a:extLst>
                </p:cNvPr>
                <p:cNvSpPr/>
                <p:nvPr/>
              </p:nvSpPr>
              <p:spPr>
                <a:xfrm>
                  <a:off x="5861151" y="2703540"/>
                  <a:ext cx="7200" cy="7200"/>
                </a:xfrm>
                <a:custGeom>
                  <a:avLst/>
                  <a:gdLst>
                    <a:gd name="connsiteX0" fmla="*/ 1662 w 7200"/>
                    <a:gd name="connsiteY0" fmla="*/ 0 h 7200"/>
                    <a:gd name="connsiteX1" fmla="*/ 7201 w 7200"/>
                    <a:gd name="connsiteY1" fmla="*/ 3323 h 7200"/>
                    <a:gd name="connsiteX2" fmla="*/ 6093 w 7200"/>
                    <a:gd name="connsiteY2" fmla="*/ 7201 h 7200"/>
                    <a:gd name="connsiteX3" fmla="*/ 0 w 7200"/>
                    <a:gd name="connsiteY3" fmla="*/ 3877 h 7200"/>
                    <a:gd name="connsiteX4" fmla="*/ 1662 w 7200"/>
                    <a:gd name="connsiteY4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0" h="7200">
                      <a:moveTo>
                        <a:pt x="1662" y="0"/>
                      </a:moveTo>
                      <a:cubicBezTo>
                        <a:pt x="3877" y="554"/>
                        <a:pt x="4985" y="2769"/>
                        <a:pt x="7201" y="3323"/>
                      </a:cubicBezTo>
                      <a:cubicBezTo>
                        <a:pt x="7201" y="5539"/>
                        <a:pt x="6093" y="5539"/>
                        <a:pt x="6093" y="7201"/>
                      </a:cubicBezTo>
                      <a:cubicBezTo>
                        <a:pt x="3323" y="6647"/>
                        <a:pt x="2769" y="4431"/>
                        <a:pt x="0" y="3877"/>
                      </a:cubicBezTo>
                      <a:cubicBezTo>
                        <a:pt x="0" y="2216"/>
                        <a:pt x="1662" y="1662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6" name="Freeform: Shape 565">
                  <a:extLst>
                    <a:ext uri="{FF2B5EF4-FFF2-40B4-BE49-F238E27FC236}">
                      <a16:creationId xmlns:a16="http://schemas.microsoft.com/office/drawing/2014/main" id="{C130FACA-3C65-4CA0-BFCD-7B5F9272720C}"/>
                    </a:ext>
                  </a:extLst>
                </p:cNvPr>
                <p:cNvSpPr/>
                <p:nvPr/>
              </p:nvSpPr>
              <p:spPr>
                <a:xfrm>
                  <a:off x="5780283" y="2706863"/>
                  <a:ext cx="1557" cy="4431"/>
                </a:xfrm>
                <a:custGeom>
                  <a:avLst/>
                  <a:gdLst>
                    <a:gd name="connsiteX0" fmla="*/ 554 w 1557"/>
                    <a:gd name="connsiteY0" fmla="*/ 0 h 4431"/>
                    <a:gd name="connsiteX1" fmla="*/ 0 w 1557"/>
                    <a:gd name="connsiteY1" fmla="*/ 4431 h 4431"/>
                    <a:gd name="connsiteX2" fmla="*/ 554 w 1557"/>
                    <a:gd name="connsiteY2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57" h="4431">
                      <a:moveTo>
                        <a:pt x="554" y="0"/>
                      </a:moveTo>
                      <a:cubicBezTo>
                        <a:pt x="2216" y="554"/>
                        <a:pt x="1662" y="4431"/>
                        <a:pt x="0" y="4431"/>
                      </a:cubicBezTo>
                      <a:cubicBezTo>
                        <a:pt x="0" y="2769"/>
                        <a:pt x="0" y="1108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7" name="Freeform: Shape 566">
                  <a:extLst>
                    <a:ext uri="{FF2B5EF4-FFF2-40B4-BE49-F238E27FC236}">
                      <a16:creationId xmlns:a16="http://schemas.microsoft.com/office/drawing/2014/main" id="{48FB826E-9CEF-4F8B-93DD-2FEAAEF2C0BC}"/>
                    </a:ext>
                  </a:extLst>
                </p:cNvPr>
                <p:cNvSpPr/>
                <p:nvPr/>
              </p:nvSpPr>
              <p:spPr>
                <a:xfrm>
                  <a:off x="5755358" y="2706863"/>
                  <a:ext cx="4545" cy="31483"/>
                </a:xfrm>
                <a:custGeom>
                  <a:avLst/>
                  <a:gdLst>
                    <a:gd name="connsiteX0" fmla="*/ 4431 w 4545"/>
                    <a:gd name="connsiteY0" fmla="*/ 0 h 31483"/>
                    <a:gd name="connsiteX1" fmla="*/ 3877 w 4545"/>
                    <a:gd name="connsiteY1" fmla="*/ 31018 h 31483"/>
                    <a:gd name="connsiteX2" fmla="*/ 0 w 4545"/>
                    <a:gd name="connsiteY2" fmla="*/ 29356 h 31483"/>
                    <a:gd name="connsiteX3" fmla="*/ 4431 w 4545"/>
                    <a:gd name="connsiteY3" fmla="*/ 0 h 31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45" h="31483">
                      <a:moveTo>
                        <a:pt x="4431" y="0"/>
                      </a:moveTo>
                      <a:cubicBezTo>
                        <a:pt x="4985" y="9416"/>
                        <a:pt x="3323" y="19940"/>
                        <a:pt x="3877" y="31018"/>
                      </a:cubicBezTo>
                      <a:cubicBezTo>
                        <a:pt x="3323" y="32679"/>
                        <a:pt x="1662" y="29356"/>
                        <a:pt x="0" y="29356"/>
                      </a:cubicBezTo>
                      <a:cubicBezTo>
                        <a:pt x="554" y="18278"/>
                        <a:pt x="3323" y="9970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8" name="Freeform: Shape 567">
                  <a:extLst>
                    <a:ext uri="{FF2B5EF4-FFF2-40B4-BE49-F238E27FC236}">
                      <a16:creationId xmlns:a16="http://schemas.microsoft.com/office/drawing/2014/main" id="{9FD29BCF-8FD5-4521-ACAB-82F97D4A2B97}"/>
                    </a:ext>
                  </a:extLst>
                </p:cNvPr>
                <p:cNvSpPr/>
                <p:nvPr/>
              </p:nvSpPr>
              <p:spPr>
                <a:xfrm>
                  <a:off x="5868351" y="2708525"/>
                  <a:ext cx="6646" cy="6646"/>
                </a:xfrm>
                <a:custGeom>
                  <a:avLst/>
                  <a:gdLst>
                    <a:gd name="connsiteX0" fmla="*/ 1662 w 6646"/>
                    <a:gd name="connsiteY0" fmla="*/ 0 h 6646"/>
                    <a:gd name="connsiteX1" fmla="*/ 6647 w 6646"/>
                    <a:gd name="connsiteY1" fmla="*/ 2769 h 6646"/>
                    <a:gd name="connsiteX2" fmla="*/ 4985 w 6646"/>
                    <a:gd name="connsiteY2" fmla="*/ 6647 h 6646"/>
                    <a:gd name="connsiteX3" fmla="*/ 0 w 6646"/>
                    <a:gd name="connsiteY3" fmla="*/ 3877 h 6646"/>
                    <a:gd name="connsiteX4" fmla="*/ 1662 w 6646"/>
                    <a:gd name="connsiteY4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46" h="6646">
                      <a:moveTo>
                        <a:pt x="1662" y="0"/>
                      </a:moveTo>
                      <a:cubicBezTo>
                        <a:pt x="3877" y="0"/>
                        <a:pt x="4985" y="2216"/>
                        <a:pt x="6647" y="2769"/>
                      </a:cubicBezTo>
                      <a:cubicBezTo>
                        <a:pt x="6093" y="4431"/>
                        <a:pt x="5539" y="4985"/>
                        <a:pt x="4985" y="6647"/>
                      </a:cubicBezTo>
                      <a:cubicBezTo>
                        <a:pt x="2769" y="6093"/>
                        <a:pt x="1662" y="4431"/>
                        <a:pt x="0" y="3877"/>
                      </a:cubicBezTo>
                      <a:cubicBezTo>
                        <a:pt x="0" y="1662"/>
                        <a:pt x="1108" y="1108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9" name="Freeform: Shape 568">
                  <a:extLst>
                    <a:ext uri="{FF2B5EF4-FFF2-40B4-BE49-F238E27FC236}">
                      <a16:creationId xmlns:a16="http://schemas.microsoft.com/office/drawing/2014/main" id="{734E2DDB-E24C-4120-BC49-364EF7426EDB}"/>
                    </a:ext>
                  </a:extLst>
                </p:cNvPr>
                <p:cNvSpPr/>
                <p:nvPr/>
              </p:nvSpPr>
              <p:spPr>
                <a:xfrm>
                  <a:off x="5786375" y="2711294"/>
                  <a:ext cx="59573" cy="42167"/>
                </a:xfrm>
                <a:custGeom>
                  <a:avLst/>
                  <a:gdLst>
                    <a:gd name="connsiteX0" fmla="*/ 554 w 59573"/>
                    <a:gd name="connsiteY0" fmla="*/ 0 h 42167"/>
                    <a:gd name="connsiteX1" fmla="*/ 554 w 59573"/>
                    <a:gd name="connsiteY1" fmla="*/ 0 h 42167"/>
                    <a:gd name="connsiteX2" fmla="*/ 53727 w 59573"/>
                    <a:gd name="connsiteY2" fmla="*/ 36003 h 42167"/>
                    <a:gd name="connsiteX3" fmla="*/ 59266 w 59573"/>
                    <a:gd name="connsiteY3" fmla="*/ 42096 h 42167"/>
                    <a:gd name="connsiteX4" fmla="*/ 52619 w 59573"/>
                    <a:gd name="connsiteY4" fmla="*/ 38218 h 42167"/>
                    <a:gd name="connsiteX5" fmla="*/ 0 w 59573"/>
                    <a:gd name="connsiteY5" fmla="*/ 3877 h 42167"/>
                    <a:gd name="connsiteX6" fmla="*/ 554 w 59573"/>
                    <a:gd name="connsiteY6" fmla="*/ 0 h 42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9573" h="42167">
                      <a:moveTo>
                        <a:pt x="554" y="0"/>
                      </a:moveTo>
                      <a:cubicBezTo>
                        <a:pt x="1108" y="0"/>
                        <a:pt x="1108" y="0"/>
                        <a:pt x="554" y="0"/>
                      </a:cubicBezTo>
                      <a:cubicBezTo>
                        <a:pt x="18278" y="11632"/>
                        <a:pt x="34895" y="25479"/>
                        <a:pt x="53727" y="36003"/>
                      </a:cubicBezTo>
                      <a:cubicBezTo>
                        <a:pt x="55389" y="37111"/>
                        <a:pt x="60928" y="37664"/>
                        <a:pt x="59266" y="42096"/>
                      </a:cubicBezTo>
                      <a:cubicBezTo>
                        <a:pt x="56497" y="42649"/>
                        <a:pt x="54281" y="39880"/>
                        <a:pt x="52619" y="38218"/>
                      </a:cubicBezTo>
                      <a:cubicBezTo>
                        <a:pt x="35449" y="27141"/>
                        <a:pt x="17171" y="15509"/>
                        <a:pt x="0" y="3877"/>
                      </a:cubicBezTo>
                      <a:cubicBezTo>
                        <a:pt x="0" y="2216"/>
                        <a:pt x="0" y="554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0" name="Freeform: Shape 569">
                  <a:extLst>
                    <a:ext uri="{FF2B5EF4-FFF2-40B4-BE49-F238E27FC236}">
                      <a16:creationId xmlns:a16="http://schemas.microsoft.com/office/drawing/2014/main" id="{781D34EC-ADB3-4274-919A-44B35EA0ABE8}"/>
                    </a:ext>
                  </a:extLst>
                </p:cNvPr>
                <p:cNvSpPr/>
                <p:nvPr/>
              </p:nvSpPr>
              <p:spPr>
                <a:xfrm>
                  <a:off x="5874998" y="2712402"/>
                  <a:ext cx="5651" cy="6646"/>
                </a:xfrm>
                <a:custGeom>
                  <a:avLst/>
                  <a:gdLst>
                    <a:gd name="connsiteX0" fmla="*/ 1662 w 5651"/>
                    <a:gd name="connsiteY0" fmla="*/ 0 h 6646"/>
                    <a:gd name="connsiteX1" fmla="*/ 5539 w 5651"/>
                    <a:gd name="connsiteY1" fmla="*/ 2769 h 6646"/>
                    <a:gd name="connsiteX2" fmla="*/ 4431 w 5651"/>
                    <a:gd name="connsiteY2" fmla="*/ 6647 h 6646"/>
                    <a:gd name="connsiteX3" fmla="*/ 0 w 5651"/>
                    <a:gd name="connsiteY3" fmla="*/ 3877 h 6646"/>
                    <a:gd name="connsiteX4" fmla="*/ 1662 w 5651"/>
                    <a:gd name="connsiteY4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51" h="6646">
                      <a:moveTo>
                        <a:pt x="1662" y="0"/>
                      </a:moveTo>
                      <a:cubicBezTo>
                        <a:pt x="2769" y="554"/>
                        <a:pt x="4431" y="1108"/>
                        <a:pt x="5539" y="2769"/>
                      </a:cubicBezTo>
                      <a:cubicBezTo>
                        <a:pt x="6093" y="4431"/>
                        <a:pt x="4431" y="4431"/>
                        <a:pt x="4431" y="6647"/>
                      </a:cubicBezTo>
                      <a:cubicBezTo>
                        <a:pt x="2769" y="5539"/>
                        <a:pt x="1108" y="4985"/>
                        <a:pt x="0" y="3877"/>
                      </a:cubicBezTo>
                      <a:cubicBezTo>
                        <a:pt x="554" y="2769"/>
                        <a:pt x="1108" y="1662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1" name="Freeform: Shape 570">
                  <a:extLst>
                    <a:ext uri="{FF2B5EF4-FFF2-40B4-BE49-F238E27FC236}">
                      <a16:creationId xmlns:a16="http://schemas.microsoft.com/office/drawing/2014/main" id="{BE549D24-C1A2-4C7B-81C1-A271C7F55A98}"/>
                    </a:ext>
                  </a:extLst>
                </p:cNvPr>
                <p:cNvSpPr/>
                <p:nvPr/>
              </p:nvSpPr>
              <p:spPr>
                <a:xfrm>
                  <a:off x="5779643" y="2712956"/>
                  <a:ext cx="1747" cy="20130"/>
                </a:xfrm>
                <a:custGeom>
                  <a:avLst/>
                  <a:gdLst>
                    <a:gd name="connsiteX0" fmla="*/ 640 w 1747"/>
                    <a:gd name="connsiteY0" fmla="*/ 0 h 20130"/>
                    <a:gd name="connsiteX1" fmla="*/ 1747 w 1747"/>
                    <a:gd name="connsiteY1" fmla="*/ 1108 h 20130"/>
                    <a:gd name="connsiteX2" fmla="*/ 640 w 1747"/>
                    <a:gd name="connsiteY2" fmla="*/ 16063 h 20130"/>
                    <a:gd name="connsiteX3" fmla="*/ 640 w 1747"/>
                    <a:gd name="connsiteY3" fmla="*/ 18278 h 20130"/>
                    <a:gd name="connsiteX4" fmla="*/ 640 w 1747"/>
                    <a:gd name="connsiteY4" fmla="*/ 19940 h 20130"/>
                    <a:gd name="connsiteX5" fmla="*/ 640 w 1747"/>
                    <a:gd name="connsiteY5" fmla="*/ 0 h 20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47" h="20130">
                      <a:moveTo>
                        <a:pt x="640" y="0"/>
                      </a:moveTo>
                      <a:cubicBezTo>
                        <a:pt x="1193" y="0"/>
                        <a:pt x="1193" y="554"/>
                        <a:pt x="1747" y="1108"/>
                      </a:cubicBezTo>
                      <a:cubicBezTo>
                        <a:pt x="1193" y="6093"/>
                        <a:pt x="1747" y="11632"/>
                        <a:pt x="640" y="16063"/>
                      </a:cubicBezTo>
                      <a:cubicBezTo>
                        <a:pt x="640" y="16617"/>
                        <a:pt x="640" y="17724"/>
                        <a:pt x="640" y="18278"/>
                      </a:cubicBezTo>
                      <a:cubicBezTo>
                        <a:pt x="640" y="18832"/>
                        <a:pt x="640" y="19386"/>
                        <a:pt x="640" y="19940"/>
                      </a:cubicBezTo>
                      <a:cubicBezTo>
                        <a:pt x="-468" y="22156"/>
                        <a:pt x="86" y="4431"/>
                        <a:pt x="6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2" name="Freeform: Shape 571">
                  <a:extLst>
                    <a:ext uri="{FF2B5EF4-FFF2-40B4-BE49-F238E27FC236}">
                      <a16:creationId xmlns:a16="http://schemas.microsoft.com/office/drawing/2014/main" id="{A7E38019-AA6B-41A7-8CFB-2A6189DDBDDA}"/>
                    </a:ext>
                  </a:extLst>
                </p:cNvPr>
                <p:cNvSpPr/>
                <p:nvPr/>
              </p:nvSpPr>
              <p:spPr>
                <a:xfrm>
                  <a:off x="5864474" y="2715725"/>
                  <a:ext cx="7200" cy="6092"/>
                </a:xfrm>
                <a:custGeom>
                  <a:avLst/>
                  <a:gdLst>
                    <a:gd name="connsiteX0" fmla="*/ 1662 w 7200"/>
                    <a:gd name="connsiteY0" fmla="*/ 0 h 6092"/>
                    <a:gd name="connsiteX1" fmla="*/ 7201 w 7200"/>
                    <a:gd name="connsiteY1" fmla="*/ 3877 h 6092"/>
                    <a:gd name="connsiteX2" fmla="*/ 6093 w 7200"/>
                    <a:gd name="connsiteY2" fmla="*/ 6093 h 6092"/>
                    <a:gd name="connsiteX3" fmla="*/ 0 w 7200"/>
                    <a:gd name="connsiteY3" fmla="*/ 2769 h 6092"/>
                    <a:gd name="connsiteX4" fmla="*/ 1662 w 7200"/>
                    <a:gd name="connsiteY4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0" h="6092">
                      <a:moveTo>
                        <a:pt x="1662" y="0"/>
                      </a:moveTo>
                      <a:cubicBezTo>
                        <a:pt x="3877" y="1108"/>
                        <a:pt x="5539" y="2216"/>
                        <a:pt x="7201" y="3877"/>
                      </a:cubicBezTo>
                      <a:cubicBezTo>
                        <a:pt x="7201" y="4985"/>
                        <a:pt x="6093" y="4985"/>
                        <a:pt x="6093" y="6093"/>
                      </a:cubicBezTo>
                      <a:cubicBezTo>
                        <a:pt x="3323" y="5539"/>
                        <a:pt x="2769" y="3323"/>
                        <a:pt x="0" y="2769"/>
                      </a:cubicBezTo>
                      <a:cubicBezTo>
                        <a:pt x="0" y="1662"/>
                        <a:pt x="1108" y="1108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3" name="Freeform: Shape 572">
                  <a:extLst>
                    <a:ext uri="{FF2B5EF4-FFF2-40B4-BE49-F238E27FC236}">
                      <a16:creationId xmlns:a16="http://schemas.microsoft.com/office/drawing/2014/main" id="{6706618F-C7C2-4977-AD8B-5219EB2DDCF6}"/>
                    </a:ext>
                  </a:extLst>
                </p:cNvPr>
                <p:cNvSpPr/>
                <p:nvPr/>
              </p:nvSpPr>
              <p:spPr>
                <a:xfrm>
                  <a:off x="5880940" y="2716833"/>
                  <a:ext cx="6243" cy="6646"/>
                </a:xfrm>
                <a:custGeom>
                  <a:avLst/>
                  <a:gdLst>
                    <a:gd name="connsiteX0" fmla="*/ 1259 w 6243"/>
                    <a:gd name="connsiteY0" fmla="*/ 0 h 6646"/>
                    <a:gd name="connsiteX1" fmla="*/ 6244 w 6243"/>
                    <a:gd name="connsiteY1" fmla="*/ 2769 h 6646"/>
                    <a:gd name="connsiteX2" fmla="*/ 5136 w 6243"/>
                    <a:gd name="connsiteY2" fmla="*/ 6647 h 6646"/>
                    <a:gd name="connsiteX3" fmla="*/ 151 w 6243"/>
                    <a:gd name="connsiteY3" fmla="*/ 3877 h 6646"/>
                    <a:gd name="connsiteX4" fmla="*/ 1259 w 6243"/>
                    <a:gd name="connsiteY4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3" h="6646">
                      <a:moveTo>
                        <a:pt x="1259" y="0"/>
                      </a:moveTo>
                      <a:cubicBezTo>
                        <a:pt x="3474" y="554"/>
                        <a:pt x="4582" y="2216"/>
                        <a:pt x="6244" y="2769"/>
                      </a:cubicBezTo>
                      <a:cubicBezTo>
                        <a:pt x="5690" y="3877"/>
                        <a:pt x="5136" y="4985"/>
                        <a:pt x="5136" y="6647"/>
                      </a:cubicBezTo>
                      <a:cubicBezTo>
                        <a:pt x="2920" y="6093"/>
                        <a:pt x="1813" y="4431"/>
                        <a:pt x="151" y="3877"/>
                      </a:cubicBezTo>
                      <a:cubicBezTo>
                        <a:pt x="-403" y="1662"/>
                        <a:pt x="705" y="1108"/>
                        <a:pt x="12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4" name="Freeform: Shape 573">
                  <a:extLst>
                    <a:ext uri="{FF2B5EF4-FFF2-40B4-BE49-F238E27FC236}">
                      <a16:creationId xmlns:a16="http://schemas.microsoft.com/office/drawing/2014/main" id="{25C05459-A9D7-4093-A0E0-25DAC53E42C9}"/>
                    </a:ext>
                  </a:extLst>
                </p:cNvPr>
                <p:cNvSpPr/>
                <p:nvPr/>
              </p:nvSpPr>
              <p:spPr>
                <a:xfrm>
                  <a:off x="5785822" y="2717941"/>
                  <a:ext cx="59599" cy="41541"/>
                </a:xfrm>
                <a:custGeom>
                  <a:avLst/>
                  <a:gdLst>
                    <a:gd name="connsiteX0" fmla="*/ 554 w 59599"/>
                    <a:gd name="connsiteY0" fmla="*/ 0 h 41541"/>
                    <a:gd name="connsiteX1" fmla="*/ 53727 w 59599"/>
                    <a:gd name="connsiteY1" fmla="*/ 34895 h 41541"/>
                    <a:gd name="connsiteX2" fmla="*/ 59266 w 59599"/>
                    <a:gd name="connsiteY2" fmla="*/ 41542 h 41541"/>
                    <a:gd name="connsiteX3" fmla="*/ 13847 w 59599"/>
                    <a:gd name="connsiteY3" fmla="*/ 14401 h 41541"/>
                    <a:gd name="connsiteX4" fmla="*/ 0 w 59599"/>
                    <a:gd name="connsiteY4" fmla="*/ 3877 h 41541"/>
                    <a:gd name="connsiteX5" fmla="*/ 554 w 59599"/>
                    <a:gd name="connsiteY5" fmla="*/ 0 h 41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9599" h="41541">
                      <a:moveTo>
                        <a:pt x="554" y="0"/>
                      </a:moveTo>
                      <a:cubicBezTo>
                        <a:pt x="18278" y="10524"/>
                        <a:pt x="35449" y="24371"/>
                        <a:pt x="53727" y="34895"/>
                      </a:cubicBezTo>
                      <a:cubicBezTo>
                        <a:pt x="55943" y="36557"/>
                        <a:pt x="60928" y="37111"/>
                        <a:pt x="59266" y="41542"/>
                      </a:cubicBezTo>
                      <a:cubicBezTo>
                        <a:pt x="45419" y="34341"/>
                        <a:pt x="28248" y="24925"/>
                        <a:pt x="13847" y="14401"/>
                      </a:cubicBezTo>
                      <a:cubicBezTo>
                        <a:pt x="10524" y="12186"/>
                        <a:pt x="554" y="7201"/>
                        <a:pt x="0" y="3877"/>
                      </a:cubicBezTo>
                      <a:cubicBezTo>
                        <a:pt x="0" y="2769"/>
                        <a:pt x="1108" y="1662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5" name="Freeform: Shape 574">
                  <a:extLst>
                    <a:ext uri="{FF2B5EF4-FFF2-40B4-BE49-F238E27FC236}">
                      <a16:creationId xmlns:a16="http://schemas.microsoft.com/office/drawing/2014/main" id="{18BFA005-F10D-41C7-9532-67EF532F1479}"/>
                    </a:ext>
                  </a:extLst>
                </p:cNvPr>
                <p:cNvSpPr/>
                <p:nvPr/>
              </p:nvSpPr>
              <p:spPr>
                <a:xfrm>
                  <a:off x="5888291" y="2721264"/>
                  <a:ext cx="2769" cy="4431"/>
                </a:xfrm>
                <a:custGeom>
                  <a:avLst/>
                  <a:gdLst>
                    <a:gd name="connsiteX0" fmla="*/ 1108 w 2769"/>
                    <a:gd name="connsiteY0" fmla="*/ 0 h 4431"/>
                    <a:gd name="connsiteX1" fmla="*/ 2769 w 2769"/>
                    <a:gd name="connsiteY1" fmla="*/ 1108 h 4431"/>
                    <a:gd name="connsiteX2" fmla="*/ 0 w 2769"/>
                    <a:gd name="connsiteY2" fmla="*/ 4431 h 4431"/>
                    <a:gd name="connsiteX3" fmla="*/ 1108 w 2769"/>
                    <a:gd name="connsiteY3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69" h="4431">
                      <a:moveTo>
                        <a:pt x="1108" y="0"/>
                      </a:moveTo>
                      <a:cubicBezTo>
                        <a:pt x="1662" y="0"/>
                        <a:pt x="1662" y="554"/>
                        <a:pt x="2769" y="1108"/>
                      </a:cubicBezTo>
                      <a:cubicBezTo>
                        <a:pt x="2216" y="2216"/>
                        <a:pt x="2216" y="4431"/>
                        <a:pt x="0" y="4431"/>
                      </a:cubicBezTo>
                      <a:cubicBezTo>
                        <a:pt x="0" y="2216"/>
                        <a:pt x="1108" y="1662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6" name="Freeform: Shape 575">
                  <a:extLst>
                    <a:ext uri="{FF2B5EF4-FFF2-40B4-BE49-F238E27FC236}">
                      <a16:creationId xmlns:a16="http://schemas.microsoft.com/office/drawing/2014/main" id="{BE3C7C32-EEDC-450A-BF8F-95D743C608F5}"/>
                    </a:ext>
                  </a:extLst>
                </p:cNvPr>
                <p:cNvSpPr/>
                <p:nvPr/>
              </p:nvSpPr>
              <p:spPr>
                <a:xfrm>
                  <a:off x="5891463" y="2724034"/>
                  <a:ext cx="4582" cy="3582"/>
                </a:xfrm>
                <a:custGeom>
                  <a:avLst/>
                  <a:gdLst>
                    <a:gd name="connsiteX0" fmla="*/ 1259 w 4582"/>
                    <a:gd name="connsiteY0" fmla="*/ 0 h 3582"/>
                    <a:gd name="connsiteX1" fmla="*/ 4582 w 4582"/>
                    <a:gd name="connsiteY1" fmla="*/ 1108 h 3582"/>
                    <a:gd name="connsiteX2" fmla="*/ 151 w 4582"/>
                    <a:gd name="connsiteY2" fmla="*/ 3323 h 3582"/>
                    <a:gd name="connsiteX3" fmla="*/ 1259 w 4582"/>
                    <a:gd name="connsiteY3" fmla="*/ 0 h 3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82" h="3582">
                      <a:moveTo>
                        <a:pt x="1259" y="0"/>
                      </a:moveTo>
                      <a:cubicBezTo>
                        <a:pt x="2920" y="0"/>
                        <a:pt x="2920" y="1108"/>
                        <a:pt x="4582" y="1108"/>
                      </a:cubicBezTo>
                      <a:cubicBezTo>
                        <a:pt x="2920" y="1662"/>
                        <a:pt x="2367" y="4431"/>
                        <a:pt x="151" y="3323"/>
                      </a:cubicBezTo>
                      <a:cubicBezTo>
                        <a:pt x="-403" y="1662"/>
                        <a:pt x="705" y="1108"/>
                        <a:pt x="12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7" name="Freeform: Shape 576">
                  <a:extLst>
                    <a:ext uri="{FF2B5EF4-FFF2-40B4-BE49-F238E27FC236}">
                      <a16:creationId xmlns:a16="http://schemas.microsoft.com/office/drawing/2014/main" id="{8EA8036C-82E0-4B1D-8BBA-C38E82A443E9}"/>
                    </a:ext>
                  </a:extLst>
                </p:cNvPr>
                <p:cNvSpPr/>
                <p:nvPr/>
              </p:nvSpPr>
              <p:spPr>
                <a:xfrm>
                  <a:off x="5785822" y="2725141"/>
                  <a:ext cx="59266" cy="78170"/>
                </a:xfrm>
                <a:custGeom>
                  <a:avLst/>
                  <a:gdLst>
                    <a:gd name="connsiteX0" fmla="*/ 2769 w 59266"/>
                    <a:gd name="connsiteY0" fmla="*/ 35449 h 78170"/>
                    <a:gd name="connsiteX1" fmla="*/ 1662 w 59266"/>
                    <a:gd name="connsiteY1" fmla="*/ 34895 h 78170"/>
                    <a:gd name="connsiteX2" fmla="*/ 44311 w 59266"/>
                    <a:gd name="connsiteY2" fmla="*/ 67021 h 78170"/>
                    <a:gd name="connsiteX3" fmla="*/ 58158 w 59266"/>
                    <a:gd name="connsiteY3" fmla="*/ 78098 h 78170"/>
                    <a:gd name="connsiteX4" fmla="*/ 51512 w 59266"/>
                    <a:gd name="connsiteY4" fmla="*/ 74221 h 78170"/>
                    <a:gd name="connsiteX5" fmla="*/ 1108 w 59266"/>
                    <a:gd name="connsiteY5" fmla="*/ 38772 h 78170"/>
                    <a:gd name="connsiteX6" fmla="*/ 0 w 59266"/>
                    <a:gd name="connsiteY6" fmla="*/ 0 h 78170"/>
                    <a:gd name="connsiteX7" fmla="*/ 59266 w 59266"/>
                    <a:gd name="connsiteY7" fmla="*/ 36003 h 78170"/>
                    <a:gd name="connsiteX8" fmla="*/ 58158 w 59266"/>
                    <a:gd name="connsiteY8" fmla="*/ 74221 h 78170"/>
                    <a:gd name="connsiteX9" fmla="*/ 2769 w 59266"/>
                    <a:gd name="connsiteY9" fmla="*/ 35449 h 78170"/>
                    <a:gd name="connsiteX10" fmla="*/ 47634 w 59266"/>
                    <a:gd name="connsiteY10" fmla="*/ 59266 h 78170"/>
                    <a:gd name="connsiteX11" fmla="*/ 23817 w 59266"/>
                    <a:gd name="connsiteY11" fmla="*/ 44865 h 78170"/>
                    <a:gd name="connsiteX12" fmla="*/ 47634 w 59266"/>
                    <a:gd name="connsiteY12" fmla="*/ 59266 h 78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9266" h="78170">
                      <a:moveTo>
                        <a:pt x="2769" y="35449"/>
                      </a:moveTo>
                      <a:cubicBezTo>
                        <a:pt x="2216" y="35449"/>
                        <a:pt x="2216" y="35449"/>
                        <a:pt x="1662" y="34895"/>
                      </a:cubicBezTo>
                      <a:cubicBezTo>
                        <a:pt x="14401" y="45973"/>
                        <a:pt x="29910" y="56497"/>
                        <a:pt x="44311" y="67021"/>
                      </a:cubicBezTo>
                      <a:cubicBezTo>
                        <a:pt x="49296" y="70344"/>
                        <a:pt x="54281" y="73667"/>
                        <a:pt x="58158" y="78098"/>
                      </a:cubicBezTo>
                      <a:cubicBezTo>
                        <a:pt x="55389" y="78652"/>
                        <a:pt x="53173" y="75883"/>
                        <a:pt x="51512" y="74221"/>
                      </a:cubicBezTo>
                      <a:cubicBezTo>
                        <a:pt x="36003" y="62589"/>
                        <a:pt x="18278" y="49296"/>
                        <a:pt x="1108" y="38772"/>
                      </a:cubicBezTo>
                      <a:cubicBezTo>
                        <a:pt x="0" y="26587"/>
                        <a:pt x="1108" y="12186"/>
                        <a:pt x="0" y="0"/>
                      </a:cubicBezTo>
                      <a:cubicBezTo>
                        <a:pt x="18278" y="11632"/>
                        <a:pt x="37664" y="26033"/>
                        <a:pt x="59266" y="36003"/>
                      </a:cubicBezTo>
                      <a:cubicBezTo>
                        <a:pt x="59266" y="49296"/>
                        <a:pt x="58712" y="61482"/>
                        <a:pt x="58158" y="74221"/>
                      </a:cubicBezTo>
                      <a:cubicBezTo>
                        <a:pt x="39880" y="61482"/>
                        <a:pt x="22156" y="47081"/>
                        <a:pt x="2769" y="35449"/>
                      </a:cubicBezTo>
                      <a:close/>
                      <a:moveTo>
                        <a:pt x="47634" y="59266"/>
                      </a:moveTo>
                      <a:cubicBezTo>
                        <a:pt x="39880" y="54281"/>
                        <a:pt x="32126" y="47634"/>
                        <a:pt x="23817" y="44865"/>
                      </a:cubicBezTo>
                      <a:cubicBezTo>
                        <a:pt x="31572" y="49296"/>
                        <a:pt x="39880" y="55943"/>
                        <a:pt x="47634" y="592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8" name="Freeform: Shape 577">
                  <a:extLst>
                    <a:ext uri="{FF2B5EF4-FFF2-40B4-BE49-F238E27FC236}">
                      <a16:creationId xmlns:a16="http://schemas.microsoft.com/office/drawing/2014/main" id="{D9D2AFF5-2B47-423A-87FA-6786763791D5}"/>
                    </a:ext>
                  </a:extLst>
                </p:cNvPr>
                <p:cNvSpPr/>
                <p:nvPr/>
              </p:nvSpPr>
              <p:spPr>
                <a:xfrm>
                  <a:off x="5899369" y="2727911"/>
                  <a:ext cx="2769" cy="6646"/>
                </a:xfrm>
                <a:custGeom>
                  <a:avLst/>
                  <a:gdLst>
                    <a:gd name="connsiteX0" fmla="*/ 0 w 2769"/>
                    <a:gd name="connsiteY0" fmla="*/ 0 h 6646"/>
                    <a:gd name="connsiteX1" fmla="*/ 2769 w 2769"/>
                    <a:gd name="connsiteY1" fmla="*/ 1662 h 6646"/>
                    <a:gd name="connsiteX2" fmla="*/ 2769 w 2769"/>
                    <a:gd name="connsiteY2" fmla="*/ 6647 h 6646"/>
                    <a:gd name="connsiteX3" fmla="*/ 0 w 2769"/>
                    <a:gd name="connsiteY3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69" h="6646">
                      <a:moveTo>
                        <a:pt x="0" y="0"/>
                      </a:moveTo>
                      <a:cubicBezTo>
                        <a:pt x="1108" y="554"/>
                        <a:pt x="1662" y="1108"/>
                        <a:pt x="2769" y="1662"/>
                      </a:cubicBezTo>
                      <a:cubicBezTo>
                        <a:pt x="2769" y="3323"/>
                        <a:pt x="2769" y="4985"/>
                        <a:pt x="2769" y="6647"/>
                      </a:cubicBezTo>
                      <a:cubicBezTo>
                        <a:pt x="0" y="6093"/>
                        <a:pt x="554" y="27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9" name="Freeform: Shape 578">
                  <a:extLst>
                    <a:ext uri="{FF2B5EF4-FFF2-40B4-BE49-F238E27FC236}">
                      <a16:creationId xmlns:a16="http://schemas.microsoft.com/office/drawing/2014/main" id="{C54E768D-E956-45BD-B716-552455E48208}"/>
                    </a:ext>
                  </a:extLst>
                </p:cNvPr>
                <p:cNvSpPr/>
                <p:nvPr/>
              </p:nvSpPr>
              <p:spPr>
                <a:xfrm>
                  <a:off x="5904354" y="2731788"/>
                  <a:ext cx="9969" cy="9969"/>
                </a:xfrm>
                <a:custGeom>
                  <a:avLst/>
                  <a:gdLst>
                    <a:gd name="connsiteX0" fmla="*/ 0 w 9969"/>
                    <a:gd name="connsiteY0" fmla="*/ 0 h 9969"/>
                    <a:gd name="connsiteX1" fmla="*/ 9970 w 9969"/>
                    <a:gd name="connsiteY1" fmla="*/ 5539 h 9969"/>
                    <a:gd name="connsiteX2" fmla="*/ 8862 w 9969"/>
                    <a:gd name="connsiteY2" fmla="*/ 9970 h 9969"/>
                    <a:gd name="connsiteX3" fmla="*/ 4985 w 9969"/>
                    <a:gd name="connsiteY3" fmla="*/ 3323 h 9969"/>
                    <a:gd name="connsiteX4" fmla="*/ 3877 w 9969"/>
                    <a:gd name="connsiteY4" fmla="*/ 6647 h 9969"/>
                    <a:gd name="connsiteX5" fmla="*/ 0 w 9969"/>
                    <a:gd name="connsiteY5" fmla="*/ 0 h 9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969" h="9969">
                      <a:moveTo>
                        <a:pt x="0" y="0"/>
                      </a:moveTo>
                      <a:cubicBezTo>
                        <a:pt x="3323" y="0"/>
                        <a:pt x="6647" y="4431"/>
                        <a:pt x="9970" y="5539"/>
                      </a:cubicBezTo>
                      <a:cubicBezTo>
                        <a:pt x="8862" y="6647"/>
                        <a:pt x="7754" y="7754"/>
                        <a:pt x="8862" y="9970"/>
                      </a:cubicBezTo>
                      <a:cubicBezTo>
                        <a:pt x="5539" y="9970"/>
                        <a:pt x="7754" y="3877"/>
                        <a:pt x="4985" y="3323"/>
                      </a:cubicBezTo>
                      <a:cubicBezTo>
                        <a:pt x="3877" y="3877"/>
                        <a:pt x="3323" y="4985"/>
                        <a:pt x="3877" y="6647"/>
                      </a:cubicBezTo>
                      <a:cubicBezTo>
                        <a:pt x="0" y="6647"/>
                        <a:pt x="1108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0" name="Freeform: Shape 579">
                  <a:extLst>
                    <a:ext uri="{FF2B5EF4-FFF2-40B4-BE49-F238E27FC236}">
                      <a16:creationId xmlns:a16="http://schemas.microsoft.com/office/drawing/2014/main" id="{D6309714-61AB-4040-B345-A5A2B34CCC3A}"/>
                    </a:ext>
                  </a:extLst>
                </p:cNvPr>
                <p:cNvSpPr/>
                <p:nvPr/>
              </p:nvSpPr>
              <p:spPr>
                <a:xfrm>
                  <a:off x="5914878" y="2738554"/>
                  <a:ext cx="2303" cy="2738"/>
                </a:xfrm>
                <a:custGeom>
                  <a:avLst/>
                  <a:gdLst>
                    <a:gd name="connsiteX0" fmla="*/ 2216 w 2303"/>
                    <a:gd name="connsiteY0" fmla="*/ 2650 h 2738"/>
                    <a:gd name="connsiteX1" fmla="*/ 0 w 2303"/>
                    <a:gd name="connsiteY1" fmla="*/ 435 h 2738"/>
                    <a:gd name="connsiteX2" fmla="*/ 2216 w 2303"/>
                    <a:gd name="connsiteY2" fmla="*/ 2650 h 2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03" h="2738">
                      <a:moveTo>
                        <a:pt x="2216" y="2650"/>
                      </a:moveTo>
                      <a:cubicBezTo>
                        <a:pt x="0" y="3204"/>
                        <a:pt x="1108" y="988"/>
                        <a:pt x="0" y="435"/>
                      </a:cubicBezTo>
                      <a:cubicBezTo>
                        <a:pt x="554" y="-673"/>
                        <a:pt x="2769" y="435"/>
                        <a:pt x="2216" y="265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1" name="Freeform: Shape 580">
                  <a:extLst>
                    <a:ext uri="{FF2B5EF4-FFF2-40B4-BE49-F238E27FC236}">
                      <a16:creationId xmlns:a16="http://schemas.microsoft.com/office/drawing/2014/main" id="{5441CF58-91B7-481B-9E3F-740D5A39211A}"/>
                    </a:ext>
                  </a:extLst>
                </p:cNvPr>
                <p:cNvSpPr/>
                <p:nvPr/>
              </p:nvSpPr>
              <p:spPr>
                <a:xfrm>
                  <a:off x="5853597" y="2739542"/>
                  <a:ext cx="3676" cy="7200"/>
                </a:xfrm>
                <a:custGeom>
                  <a:avLst/>
                  <a:gdLst>
                    <a:gd name="connsiteX0" fmla="*/ 907 w 3676"/>
                    <a:gd name="connsiteY0" fmla="*/ 0 h 7200"/>
                    <a:gd name="connsiteX1" fmla="*/ 3677 w 3676"/>
                    <a:gd name="connsiteY1" fmla="*/ 1108 h 7200"/>
                    <a:gd name="connsiteX2" fmla="*/ 2015 w 3676"/>
                    <a:gd name="connsiteY2" fmla="*/ 7201 h 7200"/>
                    <a:gd name="connsiteX3" fmla="*/ 907 w 3676"/>
                    <a:gd name="connsiteY3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76" h="7200">
                      <a:moveTo>
                        <a:pt x="907" y="0"/>
                      </a:moveTo>
                      <a:cubicBezTo>
                        <a:pt x="2015" y="0"/>
                        <a:pt x="2569" y="1108"/>
                        <a:pt x="3677" y="1108"/>
                      </a:cubicBezTo>
                      <a:cubicBezTo>
                        <a:pt x="3677" y="3877"/>
                        <a:pt x="2015" y="4985"/>
                        <a:pt x="2015" y="7201"/>
                      </a:cubicBezTo>
                      <a:cubicBezTo>
                        <a:pt x="-1308" y="6647"/>
                        <a:pt x="353" y="2769"/>
                        <a:pt x="90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2" name="Freeform: Shape 581">
                  <a:extLst>
                    <a:ext uri="{FF2B5EF4-FFF2-40B4-BE49-F238E27FC236}">
                      <a16:creationId xmlns:a16="http://schemas.microsoft.com/office/drawing/2014/main" id="{467D2D08-D49D-4B1F-AC37-FE17331012AD}"/>
                    </a:ext>
                  </a:extLst>
                </p:cNvPr>
                <p:cNvSpPr/>
                <p:nvPr/>
              </p:nvSpPr>
              <p:spPr>
                <a:xfrm>
                  <a:off x="5755912" y="2740650"/>
                  <a:ext cx="3877" cy="4431"/>
                </a:xfrm>
                <a:custGeom>
                  <a:avLst/>
                  <a:gdLst>
                    <a:gd name="connsiteX0" fmla="*/ 0 w 3877"/>
                    <a:gd name="connsiteY0" fmla="*/ 0 h 4431"/>
                    <a:gd name="connsiteX1" fmla="*/ 3877 w 3877"/>
                    <a:gd name="connsiteY1" fmla="*/ 4431 h 4431"/>
                    <a:gd name="connsiteX2" fmla="*/ 0 w 3877"/>
                    <a:gd name="connsiteY2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4431">
                      <a:moveTo>
                        <a:pt x="0" y="0"/>
                      </a:moveTo>
                      <a:cubicBezTo>
                        <a:pt x="1662" y="1108"/>
                        <a:pt x="3323" y="2216"/>
                        <a:pt x="3877" y="4431"/>
                      </a:cubicBezTo>
                      <a:cubicBezTo>
                        <a:pt x="1662" y="3877"/>
                        <a:pt x="0" y="3323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3" name="Freeform: Shape 582">
                  <a:extLst>
                    <a:ext uri="{FF2B5EF4-FFF2-40B4-BE49-F238E27FC236}">
                      <a16:creationId xmlns:a16="http://schemas.microsoft.com/office/drawing/2014/main" id="{9E33126A-9968-4E74-9E50-DDE080544530}"/>
                    </a:ext>
                  </a:extLst>
                </p:cNvPr>
                <p:cNvSpPr/>
                <p:nvPr/>
              </p:nvSpPr>
              <p:spPr>
                <a:xfrm>
                  <a:off x="5919309" y="2742312"/>
                  <a:ext cx="40433" cy="27140"/>
                </a:xfrm>
                <a:custGeom>
                  <a:avLst/>
                  <a:gdLst>
                    <a:gd name="connsiteX0" fmla="*/ 40434 w 40433"/>
                    <a:gd name="connsiteY0" fmla="*/ 27141 h 27140"/>
                    <a:gd name="connsiteX1" fmla="*/ 0 w 40433"/>
                    <a:gd name="connsiteY1" fmla="*/ 0 h 27140"/>
                    <a:gd name="connsiteX2" fmla="*/ 33787 w 40433"/>
                    <a:gd name="connsiteY2" fmla="*/ 23263 h 27140"/>
                    <a:gd name="connsiteX3" fmla="*/ 40434 w 40433"/>
                    <a:gd name="connsiteY3" fmla="*/ 27141 h 27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433" h="27140">
                      <a:moveTo>
                        <a:pt x="40434" y="27141"/>
                      </a:moveTo>
                      <a:cubicBezTo>
                        <a:pt x="27141" y="19386"/>
                        <a:pt x="12186" y="9970"/>
                        <a:pt x="0" y="0"/>
                      </a:cubicBezTo>
                      <a:cubicBezTo>
                        <a:pt x="10524" y="8308"/>
                        <a:pt x="23817" y="13847"/>
                        <a:pt x="33787" y="23263"/>
                      </a:cubicBezTo>
                      <a:cubicBezTo>
                        <a:pt x="36557" y="22709"/>
                        <a:pt x="39880" y="24925"/>
                        <a:pt x="40434" y="271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4" name="Freeform: Shape 583">
                  <a:extLst>
                    <a:ext uri="{FF2B5EF4-FFF2-40B4-BE49-F238E27FC236}">
                      <a16:creationId xmlns:a16="http://schemas.microsoft.com/office/drawing/2014/main" id="{156E30BC-F4B4-454C-B247-DE721D506B0F}"/>
                    </a:ext>
                  </a:extLst>
                </p:cNvPr>
                <p:cNvSpPr/>
                <p:nvPr/>
              </p:nvSpPr>
              <p:spPr>
                <a:xfrm>
                  <a:off x="5860043" y="2743974"/>
                  <a:ext cx="2769" cy="2026"/>
                </a:xfrm>
                <a:custGeom>
                  <a:avLst/>
                  <a:gdLst>
                    <a:gd name="connsiteX0" fmla="*/ 0 w 2769"/>
                    <a:gd name="connsiteY0" fmla="*/ 0 h 2026"/>
                    <a:gd name="connsiteX1" fmla="*/ 2769 w 2769"/>
                    <a:gd name="connsiteY1" fmla="*/ 1662 h 2026"/>
                    <a:gd name="connsiteX2" fmla="*/ 0 w 2769"/>
                    <a:gd name="connsiteY2" fmla="*/ 0 h 20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69" h="2026">
                      <a:moveTo>
                        <a:pt x="0" y="0"/>
                      </a:moveTo>
                      <a:cubicBezTo>
                        <a:pt x="1662" y="0"/>
                        <a:pt x="1662" y="1662"/>
                        <a:pt x="2769" y="1662"/>
                      </a:cubicBezTo>
                      <a:cubicBezTo>
                        <a:pt x="2216" y="2769"/>
                        <a:pt x="0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5" name="Freeform: Shape 584">
                  <a:extLst>
                    <a:ext uri="{FF2B5EF4-FFF2-40B4-BE49-F238E27FC236}">
                      <a16:creationId xmlns:a16="http://schemas.microsoft.com/office/drawing/2014/main" id="{54962D57-7F51-4BB0-84A5-262FAEA8C971}"/>
                    </a:ext>
                  </a:extLst>
                </p:cNvPr>
                <p:cNvSpPr/>
                <p:nvPr/>
              </p:nvSpPr>
              <p:spPr>
                <a:xfrm>
                  <a:off x="6351342" y="2744527"/>
                  <a:ext cx="21601" cy="29356"/>
                </a:xfrm>
                <a:custGeom>
                  <a:avLst/>
                  <a:gdLst>
                    <a:gd name="connsiteX0" fmla="*/ 8862 w 21601"/>
                    <a:gd name="connsiteY0" fmla="*/ 0 h 29356"/>
                    <a:gd name="connsiteX1" fmla="*/ 21602 w 21601"/>
                    <a:gd name="connsiteY1" fmla="*/ 7754 h 29356"/>
                    <a:gd name="connsiteX2" fmla="*/ 12186 w 21601"/>
                    <a:gd name="connsiteY2" fmla="*/ 29356 h 29356"/>
                    <a:gd name="connsiteX3" fmla="*/ 7200 w 21601"/>
                    <a:gd name="connsiteY3" fmla="*/ 25479 h 29356"/>
                    <a:gd name="connsiteX4" fmla="*/ 14955 w 21601"/>
                    <a:gd name="connsiteY4" fmla="*/ 6093 h 29356"/>
                    <a:gd name="connsiteX5" fmla="*/ 6093 w 21601"/>
                    <a:gd name="connsiteY5" fmla="*/ 24371 h 29356"/>
                    <a:gd name="connsiteX6" fmla="*/ 0 w 21601"/>
                    <a:gd name="connsiteY6" fmla="*/ 20494 h 29356"/>
                    <a:gd name="connsiteX7" fmla="*/ 8862 w 21601"/>
                    <a:gd name="connsiteY7" fmla="*/ 0 h 29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601" h="29356">
                      <a:moveTo>
                        <a:pt x="8862" y="0"/>
                      </a:moveTo>
                      <a:cubicBezTo>
                        <a:pt x="13293" y="2216"/>
                        <a:pt x="17171" y="5539"/>
                        <a:pt x="21602" y="7754"/>
                      </a:cubicBezTo>
                      <a:cubicBezTo>
                        <a:pt x="18832" y="14955"/>
                        <a:pt x="15509" y="22156"/>
                        <a:pt x="12186" y="29356"/>
                      </a:cubicBezTo>
                      <a:cubicBezTo>
                        <a:pt x="9970" y="28802"/>
                        <a:pt x="8308" y="27141"/>
                        <a:pt x="7200" y="25479"/>
                      </a:cubicBezTo>
                      <a:cubicBezTo>
                        <a:pt x="9416" y="18832"/>
                        <a:pt x="12739" y="12739"/>
                        <a:pt x="14955" y="6093"/>
                      </a:cubicBezTo>
                      <a:cubicBezTo>
                        <a:pt x="11632" y="9970"/>
                        <a:pt x="8862" y="18278"/>
                        <a:pt x="6093" y="24371"/>
                      </a:cubicBezTo>
                      <a:cubicBezTo>
                        <a:pt x="3323" y="23817"/>
                        <a:pt x="2216" y="22156"/>
                        <a:pt x="0" y="20494"/>
                      </a:cubicBezTo>
                      <a:cubicBezTo>
                        <a:pt x="2769" y="13293"/>
                        <a:pt x="6093" y="7201"/>
                        <a:pt x="88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6" name="Freeform: Shape 585">
                  <a:extLst>
                    <a:ext uri="{FF2B5EF4-FFF2-40B4-BE49-F238E27FC236}">
                      <a16:creationId xmlns:a16="http://schemas.microsoft.com/office/drawing/2014/main" id="{B716D4DA-6E2E-487B-A49C-3074515295E5}"/>
                    </a:ext>
                  </a:extLst>
                </p:cNvPr>
                <p:cNvSpPr/>
                <p:nvPr/>
              </p:nvSpPr>
              <p:spPr>
                <a:xfrm>
                  <a:off x="5754804" y="2746189"/>
                  <a:ext cx="4984" cy="5538"/>
                </a:xfrm>
                <a:custGeom>
                  <a:avLst/>
                  <a:gdLst>
                    <a:gd name="connsiteX0" fmla="*/ 0 w 4984"/>
                    <a:gd name="connsiteY0" fmla="*/ 0 h 5538"/>
                    <a:gd name="connsiteX1" fmla="*/ 4985 w 4984"/>
                    <a:gd name="connsiteY1" fmla="*/ 5539 h 5538"/>
                    <a:gd name="connsiteX2" fmla="*/ 0 w 4984"/>
                    <a:gd name="connsiteY2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4" h="5538">
                      <a:moveTo>
                        <a:pt x="0" y="0"/>
                      </a:moveTo>
                      <a:cubicBezTo>
                        <a:pt x="1662" y="1662"/>
                        <a:pt x="4431" y="2216"/>
                        <a:pt x="4985" y="5539"/>
                      </a:cubicBezTo>
                      <a:cubicBezTo>
                        <a:pt x="3323" y="3323"/>
                        <a:pt x="0" y="387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7" name="Freeform: Shape 586">
                  <a:extLst>
                    <a:ext uri="{FF2B5EF4-FFF2-40B4-BE49-F238E27FC236}">
                      <a16:creationId xmlns:a16="http://schemas.microsoft.com/office/drawing/2014/main" id="{F5F33809-176A-46D0-BA13-9F70BDB87234}"/>
                    </a:ext>
                  </a:extLst>
                </p:cNvPr>
                <p:cNvSpPr/>
                <p:nvPr/>
              </p:nvSpPr>
              <p:spPr>
                <a:xfrm>
                  <a:off x="5858935" y="2747297"/>
                  <a:ext cx="1773" cy="1661"/>
                </a:xfrm>
                <a:custGeom>
                  <a:avLst/>
                  <a:gdLst>
                    <a:gd name="connsiteX0" fmla="*/ 0 w 1773"/>
                    <a:gd name="connsiteY0" fmla="*/ 0 h 1661"/>
                    <a:gd name="connsiteX1" fmla="*/ 1662 w 1773"/>
                    <a:gd name="connsiteY1" fmla="*/ 1662 h 1661"/>
                    <a:gd name="connsiteX2" fmla="*/ 0 w 1773"/>
                    <a:gd name="connsiteY2" fmla="*/ 1662 h 1661"/>
                    <a:gd name="connsiteX3" fmla="*/ 0 w 1773"/>
                    <a:gd name="connsiteY3" fmla="*/ 0 h 1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73" h="1661">
                      <a:moveTo>
                        <a:pt x="0" y="0"/>
                      </a:moveTo>
                      <a:cubicBezTo>
                        <a:pt x="554" y="554"/>
                        <a:pt x="2216" y="554"/>
                        <a:pt x="1662" y="1662"/>
                      </a:cubicBezTo>
                      <a:cubicBezTo>
                        <a:pt x="1108" y="1662"/>
                        <a:pt x="554" y="1662"/>
                        <a:pt x="0" y="1662"/>
                      </a:cubicBezTo>
                      <a:cubicBezTo>
                        <a:pt x="0" y="1662"/>
                        <a:pt x="0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8" name="Freeform: Shape 587">
                  <a:extLst>
                    <a:ext uri="{FF2B5EF4-FFF2-40B4-BE49-F238E27FC236}">
                      <a16:creationId xmlns:a16="http://schemas.microsoft.com/office/drawing/2014/main" id="{F2C81163-04AA-4AA5-B827-564761BF342C}"/>
                    </a:ext>
                  </a:extLst>
                </p:cNvPr>
                <p:cNvSpPr/>
                <p:nvPr/>
              </p:nvSpPr>
              <p:spPr>
                <a:xfrm>
                  <a:off x="5857827" y="2752362"/>
                  <a:ext cx="3323" cy="1886"/>
                </a:xfrm>
                <a:custGeom>
                  <a:avLst/>
                  <a:gdLst>
                    <a:gd name="connsiteX0" fmla="*/ 0 w 3323"/>
                    <a:gd name="connsiteY0" fmla="*/ 474 h 1886"/>
                    <a:gd name="connsiteX1" fmla="*/ 3323 w 3323"/>
                    <a:gd name="connsiteY1" fmla="*/ 1028 h 1886"/>
                    <a:gd name="connsiteX2" fmla="*/ 0 w 3323"/>
                    <a:gd name="connsiteY2" fmla="*/ 474 h 1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23" h="1886">
                      <a:moveTo>
                        <a:pt x="0" y="474"/>
                      </a:moveTo>
                      <a:cubicBezTo>
                        <a:pt x="554" y="-634"/>
                        <a:pt x="2769" y="474"/>
                        <a:pt x="3323" y="1028"/>
                      </a:cubicBezTo>
                      <a:cubicBezTo>
                        <a:pt x="3323" y="3243"/>
                        <a:pt x="1108" y="474"/>
                        <a:pt x="0" y="47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9" name="Freeform: Shape 588">
                  <a:extLst>
                    <a:ext uri="{FF2B5EF4-FFF2-40B4-BE49-F238E27FC236}">
                      <a16:creationId xmlns:a16="http://schemas.microsoft.com/office/drawing/2014/main" id="{B4798A55-FD9D-4915-81AC-39B06CCDEC86}"/>
                    </a:ext>
                  </a:extLst>
                </p:cNvPr>
                <p:cNvSpPr/>
                <p:nvPr/>
              </p:nvSpPr>
              <p:spPr>
                <a:xfrm>
                  <a:off x="6365743" y="2753390"/>
                  <a:ext cx="16062" cy="26586"/>
                </a:xfrm>
                <a:custGeom>
                  <a:avLst/>
                  <a:gdLst>
                    <a:gd name="connsiteX0" fmla="*/ 8308 w 16062"/>
                    <a:gd name="connsiteY0" fmla="*/ 0 h 26586"/>
                    <a:gd name="connsiteX1" fmla="*/ 16063 w 16062"/>
                    <a:gd name="connsiteY1" fmla="*/ 4431 h 26586"/>
                    <a:gd name="connsiteX2" fmla="*/ 6647 w 16062"/>
                    <a:gd name="connsiteY2" fmla="*/ 26587 h 26586"/>
                    <a:gd name="connsiteX3" fmla="*/ 0 w 16062"/>
                    <a:gd name="connsiteY3" fmla="*/ 22156 h 26586"/>
                    <a:gd name="connsiteX4" fmla="*/ 8308 w 16062"/>
                    <a:gd name="connsiteY4" fmla="*/ 0 h 26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062" h="26586">
                      <a:moveTo>
                        <a:pt x="8308" y="0"/>
                      </a:moveTo>
                      <a:cubicBezTo>
                        <a:pt x="11632" y="554"/>
                        <a:pt x="13293" y="3323"/>
                        <a:pt x="16063" y="4431"/>
                      </a:cubicBezTo>
                      <a:cubicBezTo>
                        <a:pt x="12739" y="12186"/>
                        <a:pt x="9416" y="18832"/>
                        <a:pt x="6647" y="26587"/>
                      </a:cubicBezTo>
                      <a:cubicBezTo>
                        <a:pt x="3877" y="25479"/>
                        <a:pt x="2216" y="23817"/>
                        <a:pt x="0" y="22156"/>
                      </a:cubicBezTo>
                      <a:cubicBezTo>
                        <a:pt x="2216" y="14401"/>
                        <a:pt x="5539" y="7754"/>
                        <a:pt x="83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0" name="Freeform: Shape 589">
                  <a:extLst>
                    <a:ext uri="{FF2B5EF4-FFF2-40B4-BE49-F238E27FC236}">
                      <a16:creationId xmlns:a16="http://schemas.microsoft.com/office/drawing/2014/main" id="{35986B4A-37B7-4C4C-9076-04B09CAE10B6}"/>
                    </a:ext>
                  </a:extLst>
                </p:cNvPr>
                <p:cNvSpPr/>
                <p:nvPr/>
              </p:nvSpPr>
              <p:spPr>
                <a:xfrm>
                  <a:off x="6400639" y="2753390"/>
                  <a:ext cx="9416" cy="17170"/>
                </a:xfrm>
                <a:custGeom>
                  <a:avLst/>
                  <a:gdLst>
                    <a:gd name="connsiteX0" fmla="*/ 2216 w 9416"/>
                    <a:gd name="connsiteY0" fmla="*/ 0 h 17170"/>
                    <a:gd name="connsiteX1" fmla="*/ 9416 w 9416"/>
                    <a:gd name="connsiteY1" fmla="*/ 3877 h 17170"/>
                    <a:gd name="connsiteX2" fmla="*/ 5539 w 9416"/>
                    <a:gd name="connsiteY2" fmla="*/ 17171 h 17170"/>
                    <a:gd name="connsiteX3" fmla="*/ 0 w 9416"/>
                    <a:gd name="connsiteY3" fmla="*/ 13293 h 17170"/>
                    <a:gd name="connsiteX4" fmla="*/ 2216 w 9416"/>
                    <a:gd name="connsiteY4" fmla="*/ 0 h 17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6" h="17170">
                      <a:moveTo>
                        <a:pt x="2216" y="0"/>
                      </a:moveTo>
                      <a:cubicBezTo>
                        <a:pt x="4985" y="1108"/>
                        <a:pt x="7201" y="2769"/>
                        <a:pt x="9416" y="3877"/>
                      </a:cubicBezTo>
                      <a:cubicBezTo>
                        <a:pt x="8862" y="8862"/>
                        <a:pt x="6647" y="12739"/>
                        <a:pt x="5539" y="17171"/>
                      </a:cubicBezTo>
                      <a:cubicBezTo>
                        <a:pt x="3877" y="16063"/>
                        <a:pt x="1662" y="14955"/>
                        <a:pt x="0" y="13293"/>
                      </a:cubicBezTo>
                      <a:cubicBezTo>
                        <a:pt x="1108" y="8862"/>
                        <a:pt x="2216" y="4985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1" name="Freeform: Shape 590">
                  <a:extLst>
                    <a:ext uri="{FF2B5EF4-FFF2-40B4-BE49-F238E27FC236}">
                      <a16:creationId xmlns:a16="http://schemas.microsoft.com/office/drawing/2014/main" id="{8D07AF56-4F58-4E5C-8FF8-024FDECE69D9}"/>
                    </a:ext>
                  </a:extLst>
                </p:cNvPr>
                <p:cNvSpPr/>
                <p:nvPr/>
              </p:nvSpPr>
              <p:spPr>
                <a:xfrm>
                  <a:off x="6334551" y="2755605"/>
                  <a:ext cx="5872" cy="6092"/>
                </a:xfrm>
                <a:custGeom>
                  <a:avLst/>
                  <a:gdLst>
                    <a:gd name="connsiteX0" fmla="*/ 175 w 5872"/>
                    <a:gd name="connsiteY0" fmla="*/ 0 h 6092"/>
                    <a:gd name="connsiteX1" fmla="*/ 5714 w 5872"/>
                    <a:gd name="connsiteY1" fmla="*/ 6093 h 6092"/>
                    <a:gd name="connsiteX2" fmla="*/ 175 w 5872"/>
                    <a:gd name="connsiteY2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872" h="6092">
                      <a:moveTo>
                        <a:pt x="175" y="0"/>
                      </a:moveTo>
                      <a:cubicBezTo>
                        <a:pt x="1836" y="1662"/>
                        <a:pt x="6822" y="2769"/>
                        <a:pt x="5714" y="6093"/>
                      </a:cubicBezTo>
                      <a:cubicBezTo>
                        <a:pt x="3498" y="4431"/>
                        <a:pt x="-933" y="3877"/>
                        <a:pt x="17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2" name="Freeform: Shape 591">
                  <a:extLst>
                    <a:ext uri="{FF2B5EF4-FFF2-40B4-BE49-F238E27FC236}">
                      <a16:creationId xmlns:a16="http://schemas.microsoft.com/office/drawing/2014/main" id="{A5279DFA-7EB2-42AC-BB70-9FE1454BBDCC}"/>
                    </a:ext>
                  </a:extLst>
                </p:cNvPr>
                <p:cNvSpPr/>
                <p:nvPr/>
              </p:nvSpPr>
              <p:spPr>
                <a:xfrm>
                  <a:off x="5874998" y="2756713"/>
                  <a:ext cx="3877" cy="2804"/>
                </a:xfrm>
                <a:custGeom>
                  <a:avLst/>
                  <a:gdLst>
                    <a:gd name="connsiteX0" fmla="*/ 0 w 3877"/>
                    <a:gd name="connsiteY0" fmla="*/ 0 h 2804"/>
                    <a:gd name="connsiteX1" fmla="*/ 3877 w 3877"/>
                    <a:gd name="connsiteY1" fmla="*/ 2216 h 2804"/>
                    <a:gd name="connsiteX2" fmla="*/ 0 w 3877"/>
                    <a:gd name="connsiteY2" fmla="*/ 0 h 2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2804">
                      <a:moveTo>
                        <a:pt x="0" y="0"/>
                      </a:moveTo>
                      <a:cubicBezTo>
                        <a:pt x="2216" y="0"/>
                        <a:pt x="2769" y="1662"/>
                        <a:pt x="3877" y="2216"/>
                      </a:cubicBezTo>
                      <a:cubicBezTo>
                        <a:pt x="2769" y="3877"/>
                        <a:pt x="554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3" name="Freeform: Shape 592">
                  <a:extLst>
                    <a:ext uri="{FF2B5EF4-FFF2-40B4-BE49-F238E27FC236}">
                      <a16:creationId xmlns:a16="http://schemas.microsoft.com/office/drawing/2014/main" id="{229DFD27-5A72-4A59-B008-93A2C07DE753}"/>
                    </a:ext>
                  </a:extLst>
                </p:cNvPr>
                <p:cNvSpPr/>
                <p:nvPr/>
              </p:nvSpPr>
              <p:spPr>
                <a:xfrm>
                  <a:off x="5856665" y="2758375"/>
                  <a:ext cx="4003" cy="1661"/>
                </a:xfrm>
                <a:custGeom>
                  <a:avLst/>
                  <a:gdLst>
                    <a:gd name="connsiteX0" fmla="*/ 54 w 4003"/>
                    <a:gd name="connsiteY0" fmla="*/ 0 h 1661"/>
                    <a:gd name="connsiteX1" fmla="*/ 3931 w 4003"/>
                    <a:gd name="connsiteY1" fmla="*/ 1662 h 1661"/>
                    <a:gd name="connsiteX2" fmla="*/ 54 w 4003"/>
                    <a:gd name="connsiteY2" fmla="*/ 0 h 1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03" h="1661">
                      <a:moveTo>
                        <a:pt x="54" y="0"/>
                      </a:moveTo>
                      <a:cubicBezTo>
                        <a:pt x="1716" y="554"/>
                        <a:pt x="4485" y="0"/>
                        <a:pt x="3931" y="1662"/>
                      </a:cubicBezTo>
                      <a:cubicBezTo>
                        <a:pt x="3377" y="1662"/>
                        <a:pt x="-500" y="1662"/>
                        <a:pt x="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4" name="Freeform: Shape 593">
                  <a:extLst>
                    <a:ext uri="{FF2B5EF4-FFF2-40B4-BE49-F238E27FC236}">
                      <a16:creationId xmlns:a16="http://schemas.microsoft.com/office/drawing/2014/main" id="{9E705AD2-C46F-4911-A914-01DC584B0F75}"/>
                    </a:ext>
                  </a:extLst>
                </p:cNvPr>
                <p:cNvSpPr/>
                <p:nvPr/>
              </p:nvSpPr>
              <p:spPr>
                <a:xfrm>
                  <a:off x="5767543" y="2758929"/>
                  <a:ext cx="5069" cy="6092"/>
                </a:xfrm>
                <a:custGeom>
                  <a:avLst/>
                  <a:gdLst>
                    <a:gd name="connsiteX0" fmla="*/ 0 w 5069"/>
                    <a:gd name="connsiteY0" fmla="*/ 0 h 6092"/>
                    <a:gd name="connsiteX1" fmla="*/ 4985 w 5069"/>
                    <a:gd name="connsiteY1" fmla="*/ 6093 h 6092"/>
                    <a:gd name="connsiteX2" fmla="*/ 0 w 5069"/>
                    <a:gd name="connsiteY2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9" h="6092">
                      <a:moveTo>
                        <a:pt x="0" y="0"/>
                      </a:moveTo>
                      <a:cubicBezTo>
                        <a:pt x="3323" y="554"/>
                        <a:pt x="5539" y="1662"/>
                        <a:pt x="4985" y="6093"/>
                      </a:cubicBezTo>
                      <a:cubicBezTo>
                        <a:pt x="2216" y="4985"/>
                        <a:pt x="554" y="3323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5" name="Freeform: Shape 594">
                  <a:extLst>
                    <a:ext uri="{FF2B5EF4-FFF2-40B4-BE49-F238E27FC236}">
                      <a16:creationId xmlns:a16="http://schemas.microsoft.com/office/drawing/2014/main" id="{170C9A6D-8FC5-44C0-A91C-DFE7382D4B43}"/>
                    </a:ext>
                  </a:extLst>
                </p:cNvPr>
                <p:cNvSpPr/>
                <p:nvPr/>
              </p:nvSpPr>
              <p:spPr>
                <a:xfrm>
                  <a:off x="6374052" y="2759482"/>
                  <a:ext cx="15508" cy="26032"/>
                </a:xfrm>
                <a:custGeom>
                  <a:avLst/>
                  <a:gdLst>
                    <a:gd name="connsiteX0" fmla="*/ 9416 w 15508"/>
                    <a:gd name="connsiteY0" fmla="*/ 0 h 26032"/>
                    <a:gd name="connsiteX1" fmla="*/ 15509 w 15508"/>
                    <a:gd name="connsiteY1" fmla="*/ 4431 h 26032"/>
                    <a:gd name="connsiteX2" fmla="*/ 4431 w 15508"/>
                    <a:gd name="connsiteY2" fmla="*/ 26033 h 26032"/>
                    <a:gd name="connsiteX3" fmla="*/ 0 w 15508"/>
                    <a:gd name="connsiteY3" fmla="*/ 22156 h 26032"/>
                    <a:gd name="connsiteX4" fmla="*/ 9416 w 15508"/>
                    <a:gd name="connsiteY4" fmla="*/ 0 h 26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08" h="26032">
                      <a:moveTo>
                        <a:pt x="9416" y="0"/>
                      </a:moveTo>
                      <a:cubicBezTo>
                        <a:pt x="11632" y="1108"/>
                        <a:pt x="14401" y="2216"/>
                        <a:pt x="15509" y="4431"/>
                      </a:cubicBezTo>
                      <a:cubicBezTo>
                        <a:pt x="10524" y="9970"/>
                        <a:pt x="7754" y="18278"/>
                        <a:pt x="4431" y="26033"/>
                      </a:cubicBezTo>
                      <a:cubicBezTo>
                        <a:pt x="2769" y="24925"/>
                        <a:pt x="554" y="23817"/>
                        <a:pt x="0" y="22156"/>
                      </a:cubicBezTo>
                      <a:cubicBezTo>
                        <a:pt x="3323" y="14955"/>
                        <a:pt x="6093" y="7201"/>
                        <a:pt x="94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6" name="Freeform: Shape 595">
                  <a:extLst>
                    <a:ext uri="{FF2B5EF4-FFF2-40B4-BE49-F238E27FC236}">
                      <a16:creationId xmlns:a16="http://schemas.microsoft.com/office/drawing/2014/main" id="{A66549CC-B787-44B4-9C19-1DC3708560EF}"/>
                    </a:ext>
                  </a:extLst>
                </p:cNvPr>
                <p:cNvSpPr/>
                <p:nvPr/>
              </p:nvSpPr>
              <p:spPr>
                <a:xfrm>
                  <a:off x="6331956" y="2760590"/>
                  <a:ext cx="7200" cy="6646"/>
                </a:xfrm>
                <a:custGeom>
                  <a:avLst/>
                  <a:gdLst>
                    <a:gd name="connsiteX0" fmla="*/ 1108 w 7200"/>
                    <a:gd name="connsiteY0" fmla="*/ 0 h 6646"/>
                    <a:gd name="connsiteX1" fmla="*/ 7200 w 7200"/>
                    <a:gd name="connsiteY1" fmla="*/ 3877 h 6646"/>
                    <a:gd name="connsiteX2" fmla="*/ 6093 w 7200"/>
                    <a:gd name="connsiteY2" fmla="*/ 6647 h 6646"/>
                    <a:gd name="connsiteX3" fmla="*/ 0 w 7200"/>
                    <a:gd name="connsiteY3" fmla="*/ 2769 h 6646"/>
                    <a:gd name="connsiteX4" fmla="*/ 1108 w 7200"/>
                    <a:gd name="connsiteY4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0" h="6646">
                      <a:moveTo>
                        <a:pt x="1108" y="0"/>
                      </a:moveTo>
                      <a:cubicBezTo>
                        <a:pt x="3323" y="1108"/>
                        <a:pt x="4985" y="2769"/>
                        <a:pt x="7200" y="3877"/>
                      </a:cubicBezTo>
                      <a:cubicBezTo>
                        <a:pt x="7200" y="4985"/>
                        <a:pt x="6093" y="5539"/>
                        <a:pt x="6093" y="6647"/>
                      </a:cubicBezTo>
                      <a:cubicBezTo>
                        <a:pt x="3877" y="5539"/>
                        <a:pt x="2216" y="3877"/>
                        <a:pt x="0" y="2769"/>
                      </a:cubicBezTo>
                      <a:cubicBezTo>
                        <a:pt x="554" y="1662"/>
                        <a:pt x="1108" y="1108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7" name="Freeform: Shape 596">
                  <a:extLst>
                    <a:ext uri="{FF2B5EF4-FFF2-40B4-BE49-F238E27FC236}">
                      <a16:creationId xmlns:a16="http://schemas.microsoft.com/office/drawing/2014/main" id="{2C58E5EE-D264-494D-9ADC-11D3400674F8}"/>
                    </a:ext>
                  </a:extLst>
                </p:cNvPr>
                <p:cNvSpPr/>
                <p:nvPr/>
              </p:nvSpPr>
              <p:spPr>
                <a:xfrm>
                  <a:off x="5880537" y="2761144"/>
                  <a:ext cx="31571" cy="23263"/>
                </a:xfrm>
                <a:custGeom>
                  <a:avLst/>
                  <a:gdLst>
                    <a:gd name="connsiteX0" fmla="*/ 0 w 31571"/>
                    <a:gd name="connsiteY0" fmla="*/ 0 h 23263"/>
                    <a:gd name="connsiteX1" fmla="*/ 31572 w 31571"/>
                    <a:gd name="connsiteY1" fmla="*/ 23263 h 23263"/>
                    <a:gd name="connsiteX2" fmla="*/ 0 w 31571"/>
                    <a:gd name="connsiteY2" fmla="*/ 0 h 23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571" h="23263">
                      <a:moveTo>
                        <a:pt x="0" y="0"/>
                      </a:moveTo>
                      <a:cubicBezTo>
                        <a:pt x="11078" y="7201"/>
                        <a:pt x="21602" y="14401"/>
                        <a:pt x="31572" y="23263"/>
                      </a:cubicBezTo>
                      <a:cubicBezTo>
                        <a:pt x="20494" y="15509"/>
                        <a:pt x="9416" y="83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8" name="Freeform: Shape 597">
                  <a:extLst>
                    <a:ext uri="{FF2B5EF4-FFF2-40B4-BE49-F238E27FC236}">
                      <a16:creationId xmlns:a16="http://schemas.microsoft.com/office/drawing/2014/main" id="{79CA95B0-1EFD-4C57-B6E6-44FBE33415C0}"/>
                    </a:ext>
                  </a:extLst>
                </p:cNvPr>
                <p:cNvSpPr/>
                <p:nvPr/>
              </p:nvSpPr>
              <p:spPr>
                <a:xfrm>
                  <a:off x="6341926" y="2761144"/>
                  <a:ext cx="6791" cy="6646"/>
                </a:xfrm>
                <a:custGeom>
                  <a:avLst/>
                  <a:gdLst>
                    <a:gd name="connsiteX0" fmla="*/ 554 w 6791"/>
                    <a:gd name="connsiteY0" fmla="*/ 0 h 6646"/>
                    <a:gd name="connsiteX1" fmla="*/ 6647 w 6791"/>
                    <a:gd name="connsiteY1" fmla="*/ 6647 h 6646"/>
                    <a:gd name="connsiteX2" fmla="*/ 0 w 6791"/>
                    <a:gd name="connsiteY2" fmla="*/ 2216 h 6646"/>
                    <a:gd name="connsiteX3" fmla="*/ 554 w 6791"/>
                    <a:gd name="connsiteY3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91" h="6646">
                      <a:moveTo>
                        <a:pt x="554" y="0"/>
                      </a:moveTo>
                      <a:cubicBezTo>
                        <a:pt x="2216" y="2216"/>
                        <a:pt x="7754" y="2769"/>
                        <a:pt x="6647" y="6647"/>
                      </a:cubicBezTo>
                      <a:cubicBezTo>
                        <a:pt x="4431" y="5539"/>
                        <a:pt x="1662" y="3877"/>
                        <a:pt x="0" y="2216"/>
                      </a:cubicBezTo>
                      <a:cubicBezTo>
                        <a:pt x="0" y="554"/>
                        <a:pt x="554" y="554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9" name="Freeform: Shape 598">
                  <a:extLst>
                    <a:ext uri="{FF2B5EF4-FFF2-40B4-BE49-F238E27FC236}">
                      <a16:creationId xmlns:a16="http://schemas.microsoft.com/office/drawing/2014/main" id="{59CEAF90-5191-472A-9FFF-734756F569D2}"/>
                    </a:ext>
                  </a:extLst>
                </p:cNvPr>
                <p:cNvSpPr/>
                <p:nvPr/>
              </p:nvSpPr>
              <p:spPr>
                <a:xfrm>
                  <a:off x="5855919" y="2762806"/>
                  <a:ext cx="4123" cy="2769"/>
                </a:xfrm>
                <a:custGeom>
                  <a:avLst/>
                  <a:gdLst>
                    <a:gd name="connsiteX0" fmla="*/ 246 w 4123"/>
                    <a:gd name="connsiteY0" fmla="*/ 0 h 2769"/>
                    <a:gd name="connsiteX1" fmla="*/ 4123 w 4123"/>
                    <a:gd name="connsiteY1" fmla="*/ 2769 h 2769"/>
                    <a:gd name="connsiteX2" fmla="*/ 246 w 4123"/>
                    <a:gd name="connsiteY2" fmla="*/ 1108 h 2769"/>
                    <a:gd name="connsiteX3" fmla="*/ 246 w 4123"/>
                    <a:gd name="connsiteY3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23" h="2769">
                      <a:moveTo>
                        <a:pt x="246" y="0"/>
                      </a:moveTo>
                      <a:cubicBezTo>
                        <a:pt x="1908" y="554"/>
                        <a:pt x="4123" y="554"/>
                        <a:pt x="4123" y="2769"/>
                      </a:cubicBezTo>
                      <a:cubicBezTo>
                        <a:pt x="3016" y="2216"/>
                        <a:pt x="1354" y="2216"/>
                        <a:pt x="246" y="1108"/>
                      </a:cubicBezTo>
                      <a:cubicBezTo>
                        <a:pt x="-308" y="1108"/>
                        <a:pt x="246" y="554"/>
                        <a:pt x="2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0" name="Freeform: Shape 599">
                  <a:extLst>
                    <a:ext uri="{FF2B5EF4-FFF2-40B4-BE49-F238E27FC236}">
                      <a16:creationId xmlns:a16="http://schemas.microsoft.com/office/drawing/2014/main" id="{18634E76-A8BB-4F3A-B6BE-F485BFC52C2E}"/>
                    </a:ext>
                  </a:extLst>
                </p:cNvPr>
                <p:cNvSpPr/>
                <p:nvPr/>
              </p:nvSpPr>
              <p:spPr>
                <a:xfrm>
                  <a:off x="6024548" y="2762806"/>
                  <a:ext cx="16062" cy="52065"/>
                </a:xfrm>
                <a:custGeom>
                  <a:avLst/>
                  <a:gdLst>
                    <a:gd name="connsiteX0" fmla="*/ 11078 w 16062"/>
                    <a:gd name="connsiteY0" fmla="*/ 0 h 52065"/>
                    <a:gd name="connsiteX1" fmla="*/ 16063 w 16062"/>
                    <a:gd name="connsiteY1" fmla="*/ 4431 h 52065"/>
                    <a:gd name="connsiteX2" fmla="*/ 4985 w 16062"/>
                    <a:gd name="connsiteY2" fmla="*/ 52066 h 52065"/>
                    <a:gd name="connsiteX3" fmla="*/ 0 w 16062"/>
                    <a:gd name="connsiteY3" fmla="*/ 49296 h 52065"/>
                    <a:gd name="connsiteX4" fmla="*/ 11078 w 16062"/>
                    <a:gd name="connsiteY4" fmla="*/ 0 h 52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062" h="52065">
                      <a:moveTo>
                        <a:pt x="11078" y="0"/>
                      </a:moveTo>
                      <a:cubicBezTo>
                        <a:pt x="13293" y="1108"/>
                        <a:pt x="14401" y="2769"/>
                        <a:pt x="16063" y="4431"/>
                      </a:cubicBezTo>
                      <a:cubicBezTo>
                        <a:pt x="12186" y="20494"/>
                        <a:pt x="8308" y="35449"/>
                        <a:pt x="4985" y="52066"/>
                      </a:cubicBezTo>
                      <a:cubicBezTo>
                        <a:pt x="2769" y="52066"/>
                        <a:pt x="1662" y="49850"/>
                        <a:pt x="0" y="49296"/>
                      </a:cubicBezTo>
                      <a:cubicBezTo>
                        <a:pt x="4431" y="33233"/>
                        <a:pt x="7754" y="16063"/>
                        <a:pt x="1107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1" name="Freeform: Shape 600">
                  <a:extLst>
                    <a:ext uri="{FF2B5EF4-FFF2-40B4-BE49-F238E27FC236}">
                      <a16:creationId xmlns:a16="http://schemas.microsoft.com/office/drawing/2014/main" id="{458D4F25-F3A8-40D6-8FEE-7ECACA7C458F}"/>
                    </a:ext>
                  </a:extLst>
                </p:cNvPr>
                <p:cNvSpPr/>
                <p:nvPr/>
              </p:nvSpPr>
              <p:spPr>
                <a:xfrm>
                  <a:off x="5874998" y="2764199"/>
                  <a:ext cx="3877" cy="2537"/>
                </a:xfrm>
                <a:custGeom>
                  <a:avLst/>
                  <a:gdLst>
                    <a:gd name="connsiteX0" fmla="*/ 3877 w 3877"/>
                    <a:gd name="connsiteY0" fmla="*/ 1930 h 2537"/>
                    <a:gd name="connsiteX1" fmla="*/ 0 w 3877"/>
                    <a:gd name="connsiteY1" fmla="*/ 822 h 2537"/>
                    <a:gd name="connsiteX2" fmla="*/ 3877 w 3877"/>
                    <a:gd name="connsiteY2" fmla="*/ 1930 h 2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2537">
                      <a:moveTo>
                        <a:pt x="3877" y="1930"/>
                      </a:moveTo>
                      <a:cubicBezTo>
                        <a:pt x="2769" y="3591"/>
                        <a:pt x="1662" y="1376"/>
                        <a:pt x="0" y="822"/>
                      </a:cubicBezTo>
                      <a:cubicBezTo>
                        <a:pt x="1108" y="-840"/>
                        <a:pt x="3877" y="268"/>
                        <a:pt x="3877" y="19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2" name="Freeform: Shape 601">
                  <a:extLst>
                    <a:ext uri="{FF2B5EF4-FFF2-40B4-BE49-F238E27FC236}">
                      <a16:creationId xmlns:a16="http://schemas.microsoft.com/office/drawing/2014/main" id="{6C6BE4B9-9243-426F-8758-6F0616DB71E7}"/>
                    </a:ext>
                  </a:extLst>
                </p:cNvPr>
                <p:cNvSpPr/>
                <p:nvPr/>
              </p:nvSpPr>
              <p:spPr>
                <a:xfrm>
                  <a:off x="5851181" y="2765378"/>
                  <a:ext cx="553" cy="4271"/>
                </a:xfrm>
                <a:custGeom>
                  <a:avLst/>
                  <a:gdLst>
                    <a:gd name="connsiteX0" fmla="*/ 0 w 553"/>
                    <a:gd name="connsiteY0" fmla="*/ 197 h 4271"/>
                    <a:gd name="connsiteX1" fmla="*/ 554 w 553"/>
                    <a:gd name="connsiteY1" fmla="*/ 4074 h 4271"/>
                    <a:gd name="connsiteX2" fmla="*/ 0 w 553"/>
                    <a:gd name="connsiteY2" fmla="*/ 197 h 42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3" h="4271">
                      <a:moveTo>
                        <a:pt x="0" y="197"/>
                      </a:moveTo>
                      <a:cubicBezTo>
                        <a:pt x="554" y="-911"/>
                        <a:pt x="554" y="2966"/>
                        <a:pt x="554" y="4074"/>
                      </a:cubicBezTo>
                      <a:cubicBezTo>
                        <a:pt x="0" y="5182"/>
                        <a:pt x="554" y="1305"/>
                        <a:pt x="0" y="1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3" name="Freeform: Shape 602">
                  <a:extLst>
                    <a:ext uri="{FF2B5EF4-FFF2-40B4-BE49-F238E27FC236}">
                      <a16:creationId xmlns:a16="http://schemas.microsoft.com/office/drawing/2014/main" id="{984911BD-FF64-4218-9477-50308CEF15E4}"/>
                    </a:ext>
                  </a:extLst>
                </p:cNvPr>
                <p:cNvSpPr/>
                <p:nvPr/>
              </p:nvSpPr>
              <p:spPr>
                <a:xfrm>
                  <a:off x="6339157" y="2765575"/>
                  <a:ext cx="7754" cy="6646"/>
                </a:xfrm>
                <a:custGeom>
                  <a:avLst/>
                  <a:gdLst>
                    <a:gd name="connsiteX0" fmla="*/ 1108 w 7754"/>
                    <a:gd name="connsiteY0" fmla="*/ 0 h 6646"/>
                    <a:gd name="connsiteX1" fmla="*/ 7754 w 7754"/>
                    <a:gd name="connsiteY1" fmla="*/ 4431 h 6646"/>
                    <a:gd name="connsiteX2" fmla="*/ 6647 w 7754"/>
                    <a:gd name="connsiteY2" fmla="*/ 6647 h 6646"/>
                    <a:gd name="connsiteX3" fmla="*/ 0 w 7754"/>
                    <a:gd name="connsiteY3" fmla="*/ 2769 h 6646"/>
                    <a:gd name="connsiteX4" fmla="*/ 1108 w 7754"/>
                    <a:gd name="connsiteY4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54" h="6646">
                      <a:moveTo>
                        <a:pt x="1108" y="0"/>
                      </a:moveTo>
                      <a:cubicBezTo>
                        <a:pt x="3877" y="1108"/>
                        <a:pt x="5539" y="2769"/>
                        <a:pt x="7754" y="4431"/>
                      </a:cubicBezTo>
                      <a:cubicBezTo>
                        <a:pt x="7754" y="5539"/>
                        <a:pt x="7201" y="6093"/>
                        <a:pt x="6647" y="6647"/>
                      </a:cubicBezTo>
                      <a:cubicBezTo>
                        <a:pt x="4431" y="5539"/>
                        <a:pt x="2216" y="3877"/>
                        <a:pt x="0" y="2769"/>
                      </a:cubicBezTo>
                      <a:cubicBezTo>
                        <a:pt x="0" y="1108"/>
                        <a:pt x="1108" y="1108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4" name="Freeform: Shape 603">
                  <a:extLst>
                    <a:ext uri="{FF2B5EF4-FFF2-40B4-BE49-F238E27FC236}">
                      <a16:creationId xmlns:a16="http://schemas.microsoft.com/office/drawing/2014/main" id="{DC739380-2026-47FD-B2DC-4260A845D51A}"/>
                    </a:ext>
                  </a:extLst>
                </p:cNvPr>
                <p:cNvSpPr/>
                <p:nvPr/>
              </p:nvSpPr>
              <p:spPr>
                <a:xfrm>
                  <a:off x="5786375" y="2766129"/>
                  <a:ext cx="57604" cy="43829"/>
                </a:xfrm>
                <a:custGeom>
                  <a:avLst/>
                  <a:gdLst>
                    <a:gd name="connsiteX0" fmla="*/ 0 w 57604"/>
                    <a:gd name="connsiteY0" fmla="*/ 0 h 43829"/>
                    <a:gd name="connsiteX1" fmla="*/ 44311 w 57604"/>
                    <a:gd name="connsiteY1" fmla="*/ 32126 h 43829"/>
                    <a:gd name="connsiteX2" fmla="*/ 57604 w 57604"/>
                    <a:gd name="connsiteY2" fmla="*/ 43757 h 43829"/>
                    <a:gd name="connsiteX3" fmla="*/ 50958 w 57604"/>
                    <a:gd name="connsiteY3" fmla="*/ 39880 h 43829"/>
                    <a:gd name="connsiteX4" fmla="*/ 14401 w 57604"/>
                    <a:gd name="connsiteY4" fmla="*/ 13293 h 43829"/>
                    <a:gd name="connsiteX5" fmla="*/ 0 w 57604"/>
                    <a:gd name="connsiteY5" fmla="*/ 0 h 43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7604" h="43829">
                      <a:moveTo>
                        <a:pt x="0" y="0"/>
                      </a:moveTo>
                      <a:cubicBezTo>
                        <a:pt x="14955" y="9970"/>
                        <a:pt x="29910" y="21602"/>
                        <a:pt x="44311" y="32126"/>
                      </a:cubicBezTo>
                      <a:cubicBezTo>
                        <a:pt x="48742" y="35449"/>
                        <a:pt x="54281" y="38772"/>
                        <a:pt x="57604" y="43757"/>
                      </a:cubicBezTo>
                      <a:cubicBezTo>
                        <a:pt x="55943" y="44311"/>
                        <a:pt x="53173" y="41542"/>
                        <a:pt x="50958" y="39880"/>
                      </a:cubicBezTo>
                      <a:cubicBezTo>
                        <a:pt x="38772" y="31018"/>
                        <a:pt x="27694" y="22709"/>
                        <a:pt x="14401" y="13293"/>
                      </a:cubicBezTo>
                      <a:cubicBezTo>
                        <a:pt x="9970" y="9416"/>
                        <a:pt x="554" y="553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5" name="Freeform: Shape 604">
                  <a:extLst>
                    <a:ext uri="{FF2B5EF4-FFF2-40B4-BE49-F238E27FC236}">
                      <a16:creationId xmlns:a16="http://schemas.microsoft.com/office/drawing/2014/main" id="{BEA6F552-2FCB-41F4-9FF6-8F21187051A8}"/>
                    </a:ext>
                  </a:extLst>
                </p:cNvPr>
                <p:cNvSpPr/>
                <p:nvPr/>
              </p:nvSpPr>
              <p:spPr>
                <a:xfrm>
                  <a:off x="5769697" y="2767237"/>
                  <a:ext cx="3939" cy="3877"/>
                </a:xfrm>
                <a:custGeom>
                  <a:avLst/>
                  <a:gdLst>
                    <a:gd name="connsiteX0" fmla="*/ 62 w 3939"/>
                    <a:gd name="connsiteY0" fmla="*/ 0 h 3877"/>
                    <a:gd name="connsiteX1" fmla="*/ 3939 w 3939"/>
                    <a:gd name="connsiteY1" fmla="*/ 3877 h 3877"/>
                    <a:gd name="connsiteX2" fmla="*/ 62 w 3939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39" h="3877">
                      <a:moveTo>
                        <a:pt x="62" y="0"/>
                      </a:moveTo>
                      <a:cubicBezTo>
                        <a:pt x="1723" y="1108"/>
                        <a:pt x="3939" y="1108"/>
                        <a:pt x="3939" y="3877"/>
                      </a:cubicBezTo>
                      <a:cubicBezTo>
                        <a:pt x="2831" y="2769"/>
                        <a:pt x="-492" y="2769"/>
                        <a:pt x="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6" name="Freeform: Shape 605">
                  <a:extLst>
                    <a:ext uri="{FF2B5EF4-FFF2-40B4-BE49-F238E27FC236}">
                      <a16:creationId xmlns:a16="http://schemas.microsoft.com/office/drawing/2014/main" id="{C4BF08C9-970E-46BC-8461-2E4C3940B40A}"/>
                    </a:ext>
                  </a:extLst>
                </p:cNvPr>
                <p:cNvSpPr/>
                <p:nvPr/>
              </p:nvSpPr>
              <p:spPr>
                <a:xfrm>
                  <a:off x="6350192" y="2767237"/>
                  <a:ext cx="6135" cy="4985"/>
                </a:xfrm>
                <a:custGeom>
                  <a:avLst/>
                  <a:gdLst>
                    <a:gd name="connsiteX0" fmla="*/ 43 w 6135"/>
                    <a:gd name="connsiteY0" fmla="*/ 0 h 4985"/>
                    <a:gd name="connsiteX1" fmla="*/ 6136 w 6135"/>
                    <a:gd name="connsiteY1" fmla="*/ 4985 h 4985"/>
                    <a:gd name="connsiteX2" fmla="*/ 43 w 6135"/>
                    <a:gd name="connsiteY2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135" h="4985">
                      <a:moveTo>
                        <a:pt x="43" y="0"/>
                      </a:moveTo>
                      <a:cubicBezTo>
                        <a:pt x="2812" y="1108"/>
                        <a:pt x="5582" y="1662"/>
                        <a:pt x="6136" y="4985"/>
                      </a:cubicBezTo>
                      <a:cubicBezTo>
                        <a:pt x="4474" y="4985"/>
                        <a:pt x="-511" y="2769"/>
                        <a:pt x="4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7" name="Freeform: Shape 606">
                  <a:extLst>
                    <a:ext uri="{FF2B5EF4-FFF2-40B4-BE49-F238E27FC236}">
                      <a16:creationId xmlns:a16="http://schemas.microsoft.com/office/drawing/2014/main" id="{20612ABA-657A-4368-A63F-133B8C1D37A2}"/>
                    </a:ext>
                  </a:extLst>
                </p:cNvPr>
                <p:cNvSpPr/>
                <p:nvPr/>
              </p:nvSpPr>
              <p:spPr>
                <a:xfrm>
                  <a:off x="5872782" y="2767791"/>
                  <a:ext cx="1686" cy="2769"/>
                </a:xfrm>
                <a:custGeom>
                  <a:avLst/>
                  <a:gdLst>
                    <a:gd name="connsiteX0" fmla="*/ 0 w 1686"/>
                    <a:gd name="connsiteY0" fmla="*/ 0 h 2769"/>
                    <a:gd name="connsiteX1" fmla="*/ 0 w 1686"/>
                    <a:gd name="connsiteY1" fmla="*/ 2769 h 2769"/>
                    <a:gd name="connsiteX2" fmla="*/ 0 w 1686"/>
                    <a:gd name="connsiteY2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86" h="2769">
                      <a:moveTo>
                        <a:pt x="0" y="0"/>
                      </a:moveTo>
                      <a:cubicBezTo>
                        <a:pt x="1662" y="554"/>
                        <a:pt x="2769" y="2769"/>
                        <a:pt x="0" y="2769"/>
                      </a:cubicBezTo>
                      <a:cubicBezTo>
                        <a:pt x="0" y="1662"/>
                        <a:pt x="0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8" name="Freeform: Shape 607">
                  <a:extLst>
                    <a:ext uri="{FF2B5EF4-FFF2-40B4-BE49-F238E27FC236}">
                      <a16:creationId xmlns:a16="http://schemas.microsoft.com/office/drawing/2014/main" id="{74A468DA-85CF-4EC7-B86F-52F982E4B536}"/>
                    </a:ext>
                  </a:extLst>
                </p:cNvPr>
                <p:cNvSpPr/>
                <p:nvPr/>
              </p:nvSpPr>
              <p:spPr>
                <a:xfrm>
                  <a:off x="5879429" y="2767687"/>
                  <a:ext cx="4984" cy="2872"/>
                </a:xfrm>
                <a:custGeom>
                  <a:avLst/>
                  <a:gdLst>
                    <a:gd name="connsiteX0" fmla="*/ 4985 w 4984"/>
                    <a:gd name="connsiteY0" fmla="*/ 1765 h 2872"/>
                    <a:gd name="connsiteX1" fmla="*/ 3323 w 4984"/>
                    <a:gd name="connsiteY1" fmla="*/ 2873 h 2872"/>
                    <a:gd name="connsiteX2" fmla="*/ 0 w 4984"/>
                    <a:gd name="connsiteY2" fmla="*/ 1211 h 2872"/>
                    <a:gd name="connsiteX3" fmla="*/ 4985 w 4984"/>
                    <a:gd name="connsiteY3" fmla="*/ 1765 h 2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84" h="2872">
                      <a:moveTo>
                        <a:pt x="4985" y="1765"/>
                      </a:moveTo>
                      <a:cubicBezTo>
                        <a:pt x="4985" y="2873"/>
                        <a:pt x="3877" y="2319"/>
                        <a:pt x="3323" y="2873"/>
                      </a:cubicBezTo>
                      <a:cubicBezTo>
                        <a:pt x="1662" y="2873"/>
                        <a:pt x="1662" y="1211"/>
                        <a:pt x="0" y="1211"/>
                      </a:cubicBezTo>
                      <a:cubicBezTo>
                        <a:pt x="1662" y="-1558"/>
                        <a:pt x="3877" y="1211"/>
                        <a:pt x="4985" y="17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9" name="Freeform: Shape 608">
                  <a:extLst>
                    <a:ext uri="{FF2B5EF4-FFF2-40B4-BE49-F238E27FC236}">
                      <a16:creationId xmlns:a16="http://schemas.microsoft.com/office/drawing/2014/main" id="{3AE97E9F-8631-4F4D-A114-9DBCB6B7224B}"/>
                    </a:ext>
                  </a:extLst>
                </p:cNvPr>
                <p:cNvSpPr/>
                <p:nvPr/>
              </p:nvSpPr>
              <p:spPr>
                <a:xfrm>
                  <a:off x="5854985" y="2768345"/>
                  <a:ext cx="3395" cy="2107"/>
                </a:xfrm>
                <a:custGeom>
                  <a:avLst/>
                  <a:gdLst>
                    <a:gd name="connsiteX0" fmla="*/ 72 w 3395"/>
                    <a:gd name="connsiteY0" fmla="*/ 0 h 2107"/>
                    <a:gd name="connsiteX1" fmla="*/ 3396 w 3395"/>
                    <a:gd name="connsiteY1" fmla="*/ 1662 h 2107"/>
                    <a:gd name="connsiteX2" fmla="*/ 72 w 3395"/>
                    <a:gd name="connsiteY2" fmla="*/ 0 h 2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95" h="2107">
                      <a:moveTo>
                        <a:pt x="72" y="0"/>
                      </a:moveTo>
                      <a:cubicBezTo>
                        <a:pt x="1734" y="0"/>
                        <a:pt x="2288" y="1108"/>
                        <a:pt x="3396" y="1662"/>
                      </a:cubicBezTo>
                      <a:cubicBezTo>
                        <a:pt x="2288" y="2769"/>
                        <a:pt x="-481" y="1662"/>
                        <a:pt x="7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0" name="Freeform: Shape 609">
                  <a:extLst>
                    <a:ext uri="{FF2B5EF4-FFF2-40B4-BE49-F238E27FC236}">
                      <a16:creationId xmlns:a16="http://schemas.microsoft.com/office/drawing/2014/main" id="{1F64BA16-0855-462A-BF67-4D8EF7162AC9}"/>
                    </a:ext>
                  </a:extLst>
                </p:cNvPr>
                <p:cNvSpPr/>
                <p:nvPr/>
              </p:nvSpPr>
              <p:spPr>
                <a:xfrm>
                  <a:off x="6031194" y="2768899"/>
                  <a:ext cx="17170" cy="50957"/>
                </a:xfrm>
                <a:custGeom>
                  <a:avLst/>
                  <a:gdLst>
                    <a:gd name="connsiteX0" fmla="*/ 10524 w 17170"/>
                    <a:gd name="connsiteY0" fmla="*/ 0 h 50957"/>
                    <a:gd name="connsiteX1" fmla="*/ 17171 w 17170"/>
                    <a:gd name="connsiteY1" fmla="*/ 4985 h 50957"/>
                    <a:gd name="connsiteX2" fmla="*/ 6093 w 17170"/>
                    <a:gd name="connsiteY2" fmla="*/ 50958 h 50957"/>
                    <a:gd name="connsiteX3" fmla="*/ 0 w 17170"/>
                    <a:gd name="connsiteY3" fmla="*/ 47081 h 50957"/>
                    <a:gd name="connsiteX4" fmla="*/ 10524 w 17170"/>
                    <a:gd name="connsiteY4" fmla="*/ 0 h 5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70" h="50957">
                      <a:moveTo>
                        <a:pt x="10524" y="0"/>
                      </a:moveTo>
                      <a:cubicBezTo>
                        <a:pt x="13293" y="1108"/>
                        <a:pt x="14955" y="3323"/>
                        <a:pt x="17171" y="4985"/>
                      </a:cubicBezTo>
                      <a:cubicBezTo>
                        <a:pt x="13847" y="20494"/>
                        <a:pt x="9416" y="35449"/>
                        <a:pt x="6093" y="50958"/>
                      </a:cubicBezTo>
                      <a:cubicBezTo>
                        <a:pt x="3877" y="49850"/>
                        <a:pt x="1662" y="48742"/>
                        <a:pt x="0" y="47081"/>
                      </a:cubicBezTo>
                      <a:cubicBezTo>
                        <a:pt x="3877" y="31572"/>
                        <a:pt x="7201" y="15509"/>
                        <a:pt x="105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1" name="Freeform: Shape 610">
                  <a:extLst>
                    <a:ext uri="{FF2B5EF4-FFF2-40B4-BE49-F238E27FC236}">
                      <a16:creationId xmlns:a16="http://schemas.microsoft.com/office/drawing/2014/main" id="{CED2DEA9-B8A7-4B4C-B749-E49461A9E619}"/>
                    </a:ext>
                  </a:extLst>
                </p:cNvPr>
                <p:cNvSpPr/>
                <p:nvPr/>
              </p:nvSpPr>
              <p:spPr>
                <a:xfrm>
                  <a:off x="5961590" y="2769452"/>
                  <a:ext cx="4614" cy="4431"/>
                </a:xfrm>
                <a:custGeom>
                  <a:avLst/>
                  <a:gdLst>
                    <a:gd name="connsiteX0" fmla="*/ 369 w 4614"/>
                    <a:gd name="connsiteY0" fmla="*/ 0 h 4431"/>
                    <a:gd name="connsiteX1" fmla="*/ 4246 w 4614"/>
                    <a:gd name="connsiteY1" fmla="*/ 4431 h 4431"/>
                    <a:gd name="connsiteX2" fmla="*/ 369 w 4614"/>
                    <a:gd name="connsiteY2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614" h="4431">
                      <a:moveTo>
                        <a:pt x="369" y="0"/>
                      </a:moveTo>
                      <a:cubicBezTo>
                        <a:pt x="1476" y="1662"/>
                        <a:pt x="5907" y="1662"/>
                        <a:pt x="4246" y="4431"/>
                      </a:cubicBezTo>
                      <a:cubicBezTo>
                        <a:pt x="3138" y="3323"/>
                        <a:pt x="-1293" y="2769"/>
                        <a:pt x="3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2" name="Freeform: Shape 611">
                  <a:extLst>
                    <a:ext uri="{FF2B5EF4-FFF2-40B4-BE49-F238E27FC236}">
                      <a16:creationId xmlns:a16="http://schemas.microsoft.com/office/drawing/2014/main" id="{A7423AA6-1370-4DB1-8CAD-69436143F1F3}"/>
                    </a:ext>
                  </a:extLst>
                </p:cNvPr>
                <p:cNvSpPr/>
                <p:nvPr/>
              </p:nvSpPr>
              <p:spPr>
                <a:xfrm>
                  <a:off x="5875439" y="2771114"/>
                  <a:ext cx="3990" cy="3323"/>
                </a:xfrm>
                <a:custGeom>
                  <a:avLst/>
                  <a:gdLst>
                    <a:gd name="connsiteX0" fmla="*/ 1221 w 3990"/>
                    <a:gd name="connsiteY0" fmla="*/ 0 h 3323"/>
                    <a:gd name="connsiteX1" fmla="*/ 3990 w 3990"/>
                    <a:gd name="connsiteY1" fmla="*/ 1108 h 3323"/>
                    <a:gd name="connsiteX2" fmla="*/ 2882 w 3990"/>
                    <a:gd name="connsiteY2" fmla="*/ 3323 h 3323"/>
                    <a:gd name="connsiteX3" fmla="*/ 113 w 3990"/>
                    <a:gd name="connsiteY3" fmla="*/ 2216 h 3323"/>
                    <a:gd name="connsiteX4" fmla="*/ 1221 w 3990"/>
                    <a:gd name="connsiteY4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0" h="3323">
                      <a:moveTo>
                        <a:pt x="1221" y="0"/>
                      </a:moveTo>
                      <a:cubicBezTo>
                        <a:pt x="2882" y="0"/>
                        <a:pt x="2329" y="1662"/>
                        <a:pt x="3990" y="1108"/>
                      </a:cubicBezTo>
                      <a:cubicBezTo>
                        <a:pt x="3990" y="2769"/>
                        <a:pt x="2882" y="2216"/>
                        <a:pt x="2882" y="3323"/>
                      </a:cubicBezTo>
                      <a:cubicBezTo>
                        <a:pt x="1775" y="3323"/>
                        <a:pt x="1221" y="2216"/>
                        <a:pt x="113" y="2216"/>
                      </a:cubicBezTo>
                      <a:cubicBezTo>
                        <a:pt x="-441" y="554"/>
                        <a:pt x="1221" y="1108"/>
                        <a:pt x="122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3" name="Freeform: Shape 612">
                  <a:extLst>
                    <a:ext uri="{FF2B5EF4-FFF2-40B4-BE49-F238E27FC236}">
                      <a16:creationId xmlns:a16="http://schemas.microsoft.com/office/drawing/2014/main" id="{BE723039-1043-444D-A1F5-BE64FC55D5B8}"/>
                    </a:ext>
                  </a:extLst>
                </p:cNvPr>
                <p:cNvSpPr/>
                <p:nvPr/>
              </p:nvSpPr>
              <p:spPr>
                <a:xfrm>
                  <a:off x="5884968" y="2771668"/>
                  <a:ext cx="26032" cy="20493"/>
                </a:xfrm>
                <a:custGeom>
                  <a:avLst/>
                  <a:gdLst>
                    <a:gd name="connsiteX0" fmla="*/ 26033 w 26032"/>
                    <a:gd name="connsiteY0" fmla="*/ 15509 h 20493"/>
                    <a:gd name="connsiteX1" fmla="*/ 25479 w 26032"/>
                    <a:gd name="connsiteY1" fmla="*/ 20494 h 20493"/>
                    <a:gd name="connsiteX2" fmla="*/ 0 w 26032"/>
                    <a:gd name="connsiteY2" fmla="*/ 1108 h 20493"/>
                    <a:gd name="connsiteX3" fmla="*/ 554 w 26032"/>
                    <a:gd name="connsiteY3" fmla="*/ 0 h 20493"/>
                    <a:gd name="connsiteX4" fmla="*/ 26033 w 26032"/>
                    <a:gd name="connsiteY4" fmla="*/ 15509 h 20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032" h="20493">
                      <a:moveTo>
                        <a:pt x="26033" y="15509"/>
                      </a:moveTo>
                      <a:cubicBezTo>
                        <a:pt x="26033" y="17724"/>
                        <a:pt x="25479" y="18278"/>
                        <a:pt x="25479" y="20494"/>
                      </a:cubicBezTo>
                      <a:cubicBezTo>
                        <a:pt x="16617" y="14401"/>
                        <a:pt x="8862" y="7201"/>
                        <a:pt x="0" y="1108"/>
                      </a:cubicBezTo>
                      <a:cubicBezTo>
                        <a:pt x="0" y="554"/>
                        <a:pt x="554" y="554"/>
                        <a:pt x="554" y="0"/>
                      </a:cubicBezTo>
                      <a:cubicBezTo>
                        <a:pt x="8862" y="3323"/>
                        <a:pt x="16063" y="11632"/>
                        <a:pt x="26033" y="1550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4" name="Freeform: Shape 613">
                  <a:extLst>
                    <a:ext uri="{FF2B5EF4-FFF2-40B4-BE49-F238E27FC236}">
                      <a16:creationId xmlns:a16="http://schemas.microsoft.com/office/drawing/2014/main" id="{6C33A56A-2B3E-4AF4-95B5-609FF02DBFFD}"/>
                    </a:ext>
                  </a:extLst>
                </p:cNvPr>
                <p:cNvSpPr/>
                <p:nvPr/>
              </p:nvSpPr>
              <p:spPr>
                <a:xfrm>
                  <a:off x="6348019" y="2771668"/>
                  <a:ext cx="6355" cy="6646"/>
                </a:xfrm>
                <a:custGeom>
                  <a:avLst/>
                  <a:gdLst>
                    <a:gd name="connsiteX0" fmla="*/ 1108 w 6355"/>
                    <a:gd name="connsiteY0" fmla="*/ 0 h 6646"/>
                    <a:gd name="connsiteX1" fmla="*/ 5539 w 6355"/>
                    <a:gd name="connsiteY1" fmla="*/ 6647 h 6646"/>
                    <a:gd name="connsiteX2" fmla="*/ 0 w 6355"/>
                    <a:gd name="connsiteY2" fmla="*/ 2769 h 6646"/>
                    <a:gd name="connsiteX3" fmla="*/ 1108 w 6355"/>
                    <a:gd name="connsiteY3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55" h="6646">
                      <a:moveTo>
                        <a:pt x="1108" y="0"/>
                      </a:moveTo>
                      <a:cubicBezTo>
                        <a:pt x="3323" y="1662"/>
                        <a:pt x="8308" y="2769"/>
                        <a:pt x="5539" y="6647"/>
                      </a:cubicBezTo>
                      <a:cubicBezTo>
                        <a:pt x="3877" y="4985"/>
                        <a:pt x="1108" y="4431"/>
                        <a:pt x="0" y="2769"/>
                      </a:cubicBezTo>
                      <a:cubicBezTo>
                        <a:pt x="0" y="1108"/>
                        <a:pt x="1108" y="554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5" name="Freeform: Shape 614">
                  <a:extLst>
                    <a:ext uri="{FF2B5EF4-FFF2-40B4-BE49-F238E27FC236}">
                      <a16:creationId xmlns:a16="http://schemas.microsoft.com/office/drawing/2014/main" id="{C8646CC9-ED85-4C90-BEC5-CF69604F775E}"/>
                    </a:ext>
                  </a:extLst>
                </p:cNvPr>
                <p:cNvSpPr/>
                <p:nvPr/>
              </p:nvSpPr>
              <p:spPr>
                <a:xfrm>
                  <a:off x="5854504" y="2771668"/>
                  <a:ext cx="4431" cy="7754"/>
                </a:xfrm>
                <a:custGeom>
                  <a:avLst/>
                  <a:gdLst>
                    <a:gd name="connsiteX0" fmla="*/ 554 w 4431"/>
                    <a:gd name="connsiteY0" fmla="*/ 0 h 7754"/>
                    <a:gd name="connsiteX1" fmla="*/ 4431 w 4431"/>
                    <a:gd name="connsiteY1" fmla="*/ 554 h 7754"/>
                    <a:gd name="connsiteX2" fmla="*/ 3877 w 4431"/>
                    <a:gd name="connsiteY2" fmla="*/ 7754 h 7754"/>
                    <a:gd name="connsiteX3" fmla="*/ 0 w 4431"/>
                    <a:gd name="connsiteY3" fmla="*/ 4431 h 7754"/>
                    <a:gd name="connsiteX4" fmla="*/ 554 w 4431"/>
                    <a:gd name="connsiteY4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31" h="7754">
                      <a:moveTo>
                        <a:pt x="554" y="0"/>
                      </a:moveTo>
                      <a:cubicBezTo>
                        <a:pt x="2216" y="0"/>
                        <a:pt x="2769" y="554"/>
                        <a:pt x="4431" y="554"/>
                      </a:cubicBezTo>
                      <a:cubicBezTo>
                        <a:pt x="4431" y="3323"/>
                        <a:pt x="4431" y="6093"/>
                        <a:pt x="3877" y="7754"/>
                      </a:cubicBezTo>
                      <a:cubicBezTo>
                        <a:pt x="2216" y="6647"/>
                        <a:pt x="1108" y="5539"/>
                        <a:pt x="0" y="4431"/>
                      </a:cubicBezTo>
                      <a:cubicBezTo>
                        <a:pt x="0" y="3323"/>
                        <a:pt x="1108" y="2216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6" name="Freeform: Shape 615">
                  <a:extLst>
                    <a:ext uri="{FF2B5EF4-FFF2-40B4-BE49-F238E27FC236}">
                      <a16:creationId xmlns:a16="http://schemas.microsoft.com/office/drawing/2014/main" id="{86C53F19-BB87-47C2-927B-9A391044E19C}"/>
                    </a:ext>
                  </a:extLst>
                </p:cNvPr>
                <p:cNvSpPr/>
                <p:nvPr/>
              </p:nvSpPr>
              <p:spPr>
                <a:xfrm>
                  <a:off x="6357280" y="2771668"/>
                  <a:ext cx="5693" cy="4657"/>
                </a:xfrm>
                <a:custGeom>
                  <a:avLst/>
                  <a:gdLst>
                    <a:gd name="connsiteX0" fmla="*/ 709 w 5693"/>
                    <a:gd name="connsiteY0" fmla="*/ 0 h 4657"/>
                    <a:gd name="connsiteX1" fmla="*/ 5694 w 5693"/>
                    <a:gd name="connsiteY1" fmla="*/ 4431 h 4657"/>
                    <a:gd name="connsiteX2" fmla="*/ 155 w 5693"/>
                    <a:gd name="connsiteY2" fmla="*/ 2216 h 4657"/>
                    <a:gd name="connsiteX3" fmla="*/ 709 w 5693"/>
                    <a:gd name="connsiteY3" fmla="*/ 0 h 4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93" h="4657">
                      <a:moveTo>
                        <a:pt x="709" y="0"/>
                      </a:moveTo>
                      <a:cubicBezTo>
                        <a:pt x="2371" y="1662"/>
                        <a:pt x="5140" y="2216"/>
                        <a:pt x="5694" y="4431"/>
                      </a:cubicBezTo>
                      <a:cubicBezTo>
                        <a:pt x="3478" y="5539"/>
                        <a:pt x="2371" y="2216"/>
                        <a:pt x="155" y="2216"/>
                      </a:cubicBezTo>
                      <a:cubicBezTo>
                        <a:pt x="-399" y="1108"/>
                        <a:pt x="709" y="1108"/>
                        <a:pt x="70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7" name="Freeform: Shape 616">
                  <a:extLst>
                    <a:ext uri="{FF2B5EF4-FFF2-40B4-BE49-F238E27FC236}">
                      <a16:creationId xmlns:a16="http://schemas.microsoft.com/office/drawing/2014/main" id="{82015712-909E-4D6C-B8B3-A2A21CD390D1}"/>
                    </a:ext>
                  </a:extLst>
                </p:cNvPr>
                <p:cNvSpPr/>
                <p:nvPr/>
              </p:nvSpPr>
              <p:spPr>
                <a:xfrm>
                  <a:off x="5786774" y="2772222"/>
                  <a:ext cx="57205" cy="43829"/>
                </a:xfrm>
                <a:custGeom>
                  <a:avLst/>
                  <a:gdLst>
                    <a:gd name="connsiteX0" fmla="*/ 155 w 57205"/>
                    <a:gd name="connsiteY0" fmla="*/ 0 h 43829"/>
                    <a:gd name="connsiteX1" fmla="*/ 50559 w 57205"/>
                    <a:gd name="connsiteY1" fmla="*/ 37664 h 43829"/>
                    <a:gd name="connsiteX2" fmla="*/ 57206 w 57205"/>
                    <a:gd name="connsiteY2" fmla="*/ 43757 h 43829"/>
                    <a:gd name="connsiteX3" fmla="*/ 50559 w 57205"/>
                    <a:gd name="connsiteY3" fmla="*/ 39880 h 43829"/>
                    <a:gd name="connsiteX4" fmla="*/ 709 w 57205"/>
                    <a:gd name="connsiteY4" fmla="*/ 4985 h 43829"/>
                    <a:gd name="connsiteX5" fmla="*/ 155 w 57205"/>
                    <a:gd name="connsiteY5" fmla="*/ 0 h 43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7205" h="43829">
                      <a:moveTo>
                        <a:pt x="155" y="0"/>
                      </a:moveTo>
                      <a:cubicBezTo>
                        <a:pt x="16772" y="11632"/>
                        <a:pt x="33942" y="24925"/>
                        <a:pt x="50559" y="37664"/>
                      </a:cubicBezTo>
                      <a:cubicBezTo>
                        <a:pt x="52775" y="39326"/>
                        <a:pt x="56098" y="40988"/>
                        <a:pt x="57206" y="43757"/>
                      </a:cubicBezTo>
                      <a:cubicBezTo>
                        <a:pt x="55544" y="44311"/>
                        <a:pt x="52775" y="41542"/>
                        <a:pt x="50559" y="39880"/>
                      </a:cubicBezTo>
                      <a:cubicBezTo>
                        <a:pt x="34496" y="28802"/>
                        <a:pt x="17880" y="15509"/>
                        <a:pt x="709" y="4985"/>
                      </a:cubicBezTo>
                      <a:cubicBezTo>
                        <a:pt x="709" y="3323"/>
                        <a:pt x="-399" y="2216"/>
                        <a:pt x="15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8" name="Freeform: Shape 617">
                  <a:extLst>
                    <a:ext uri="{FF2B5EF4-FFF2-40B4-BE49-F238E27FC236}">
                      <a16:creationId xmlns:a16="http://schemas.microsoft.com/office/drawing/2014/main" id="{0526CEF5-122A-4468-978A-88A9230C633A}"/>
                    </a:ext>
                  </a:extLst>
                </p:cNvPr>
                <p:cNvSpPr/>
                <p:nvPr/>
              </p:nvSpPr>
              <p:spPr>
                <a:xfrm>
                  <a:off x="5880537" y="2773884"/>
                  <a:ext cx="28977" cy="24925"/>
                </a:xfrm>
                <a:custGeom>
                  <a:avLst/>
                  <a:gdLst>
                    <a:gd name="connsiteX0" fmla="*/ 28802 w 28977"/>
                    <a:gd name="connsiteY0" fmla="*/ 24925 h 24925"/>
                    <a:gd name="connsiteX1" fmla="*/ 13847 w 28977"/>
                    <a:gd name="connsiteY1" fmla="*/ 13293 h 24925"/>
                    <a:gd name="connsiteX2" fmla="*/ 0 w 28977"/>
                    <a:gd name="connsiteY2" fmla="*/ 1108 h 24925"/>
                    <a:gd name="connsiteX3" fmla="*/ 1662 w 28977"/>
                    <a:gd name="connsiteY3" fmla="*/ 0 h 24925"/>
                    <a:gd name="connsiteX4" fmla="*/ 2216 w 28977"/>
                    <a:gd name="connsiteY4" fmla="*/ 554 h 24925"/>
                    <a:gd name="connsiteX5" fmla="*/ 23817 w 28977"/>
                    <a:gd name="connsiteY5" fmla="*/ 17724 h 24925"/>
                    <a:gd name="connsiteX6" fmla="*/ 28802 w 28977"/>
                    <a:gd name="connsiteY6" fmla="*/ 24925 h 24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977" h="24925">
                      <a:moveTo>
                        <a:pt x="28802" y="24925"/>
                      </a:moveTo>
                      <a:cubicBezTo>
                        <a:pt x="23817" y="21602"/>
                        <a:pt x="18832" y="17171"/>
                        <a:pt x="13847" y="13293"/>
                      </a:cubicBezTo>
                      <a:cubicBezTo>
                        <a:pt x="8862" y="9416"/>
                        <a:pt x="2769" y="6093"/>
                        <a:pt x="0" y="1108"/>
                      </a:cubicBezTo>
                      <a:cubicBezTo>
                        <a:pt x="554" y="1108"/>
                        <a:pt x="1108" y="554"/>
                        <a:pt x="1662" y="0"/>
                      </a:cubicBezTo>
                      <a:cubicBezTo>
                        <a:pt x="2216" y="0"/>
                        <a:pt x="2216" y="0"/>
                        <a:pt x="2216" y="554"/>
                      </a:cubicBezTo>
                      <a:cubicBezTo>
                        <a:pt x="9970" y="5539"/>
                        <a:pt x="16617" y="12186"/>
                        <a:pt x="23817" y="17724"/>
                      </a:cubicBezTo>
                      <a:cubicBezTo>
                        <a:pt x="25479" y="19940"/>
                        <a:pt x="29910" y="21048"/>
                        <a:pt x="28802" y="249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9" name="Freeform: Shape 618">
                  <a:extLst>
                    <a:ext uri="{FF2B5EF4-FFF2-40B4-BE49-F238E27FC236}">
                      <a16:creationId xmlns:a16="http://schemas.microsoft.com/office/drawing/2014/main" id="{D1329CEB-6429-44D0-A892-806683FD5DA9}"/>
                    </a:ext>
                  </a:extLst>
                </p:cNvPr>
                <p:cNvSpPr/>
                <p:nvPr/>
              </p:nvSpPr>
              <p:spPr>
                <a:xfrm>
                  <a:off x="6038395" y="2774437"/>
                  <a:ext cx="14955" cy="49850"/>
                </a:xfrm>
                <a:custGeom>
                  <a:avLst/>
                  <a:gdLst>
                    <a:gd name="connsiteX0" fmla="*/ 6093 w 14955"/>
                    <a:gd name="connsiteY0" fmla="*/ 33233 h 49850"/>
                    <a:gd name="connsiteX1" fmla="*/ 8308 w 14955"/>
                    <a:gd name="connsiteY1" fmla="*/ 36003 h 49850"/>
                    <a:gd name="connsiteX2" fmla="*/ 5539 w 14955"/>
                    <a:gd name="connsiteY2" fmla="*/ 49850 h 49850"/>
                    <a:gd name="connsiteX3" fmla="*/ 0 w 14955"/>
                    <a:gd name="connsiteY3" fmla="*/ 46527 h 49850"/>
                    <a:gd name="connsiteX4" fmla="*/ 10524 w 14955"/>
                    <a:gd name="connsiteY4" fmla="*/ 0 h 49850"/>
                    <a:gd name="connsiteX5" fmla="*/ 14955 w 14955"/>
                    <a:gd name="connsiteY5" fmla="*/ 3877 h 49850"/>
                    <a:gd name="connsiteX6" fmla="*/ 8308 w 14955"/>
                    <a:gd name="connsiteY6" fmla="*/ 34895 h 49850"/>
                    <a:gd name="connsiteX7" fmla="*/ 6093 w 14955"/>
                    <a:gd name="connsiteY7" fmla="*/ 33233 h 49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955" h="49850">
                      <a:moveTo>
                        <a:pt x="6093" y="33233"/>
                      </a:moveTo>
                      <a:cubicBezTo>
                        <a:pt x="5539" y="33787"/>
                        <a:pt x="8308" y="34895"/>
                        <a:pt x="8308" y="36003"/>
                      </a:cubicBezTo>
                      <a:cubicBezTo>
                        <a:pt x="7201" y="40434"/>
                        <a:pt x="6093" y="44865"/>
                        <a:pt x="5539" y="49850"/>
                      </a:cubicBezTo>
                      <a:cubicBezTo>
                        <a:pt x="3323" y="49296"/>
                        <a:pt x="1662" y="47634"/>
                        <a:pt x="0" y="46527"/>
                      </a:cubicBezTo>
                      <a:cubicBezTo>
                        <a:pt x="3323" y="31018"/>
                        <a:pt x="7201" y="15509"/>
                        <a:pt x="10524" y="0"/>
                      </a:cubicBezTo>
                      <a:cubicBezTo>
                        <a:pt x="12739" y="554"/>
                        <a:pt x="13847" y="2216"/>
                        <a:pt x="14955" y="3877"/>
                      </a:cubicBezTo>
                      <a:cubicBezTo>
                        <a:pt x="13293" y="14401"/>
                        <a:pt x="9970" y="23817"/>
                        <a:pt x="8308" y="34895"/>
                      </a:cubicBezTo>
                      <a:cubicBezTo>
                        <a:pt x="7754" y="34895"/>
                        <a:pt x="7201" y="33787"/>
                        <a:pt x="6093" y="3323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0" name="Freeform: Shape 619">
                  <a:extLst>
                    <a:ext uri="{FF2B5EF4-FFF2-40B4-BE49-F238E27FC236}">
                      <a16:creationId xmlns:a16="http://schemas.microsoft.com/office/drawing/2014/main" id="{2A875784-472B-43B9-8757-DF273CE05E56}"/>
                    </a:ext>
                  </a:extLst>
                </p:cNvPr>
                <p:cNvSpPr/>
                <p:nvPr/>
              </p:nvSpPr>
              <p:spPr>
                <a:xfrm>
                  <a:off x="5872090" y="2774991"/>
                  <a:ext cx="2513" cy="3323"/>
                </a:xfrm>
                <a:custGeom>
                  <a:avLst/>
                  <a:gdLst>
                    <a:gd name="connsiteX0" fmla="*/ 692 w 2513"/>
                    <a:gd name="connsiteY0" fmla="*/ 0 h 3323"/>
                    <a:gd name="connsiteX1" fmla="*/ 138 w 2513"/>
                    <a:gd name="connsiteY1" fmla="*/ 3323 h 3323"/>
                    <a:gd name="connsiteX2" fmla="*/ 692 w 2513"/>
                    <a:gd name="connsiteY2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513" h="3323">
                      <a:moveTo>
                        <a:pt x="692" y="0"/>
                      </a:moveTo>
                      <a:cubicBezTo>
                        <a:pt x="3462" y="554"/>
                        <a:pt x="2908" y="3323"/>
                        <a:pt x="138" y="3323"/>
                      </a:cubicBezTo>
                      <a:cubicBezTo>
                        <a:pt x="138" y="2216"/>
                        <a:pt x="-415" y="554"/>
                        <a:pt x="69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1" name="Freeform: Shape 620">
                  <a:extLst>
                    <a:ext uri="{FF2B5EF4-FFF2-40B4-BE49-F238E27FC236}">
                      <a16:creationId xmlns:a16="http://schemas.microsoft.com/office/drawing/2014/main" id="{C82AC57E-AB3D-48B0-AAF3-60A2ABDD2FDA}"/>
                    </a:ext>
                  </a:extLst>
                </p:cNvPr>
                <p:cNvSpPr/>
                <p:nvPr/>
              </p:nvSpPr>
              <p:spPr>
                <a:xfrm>
                  <a:off x="6354666" y="2776653"/>
                  <a:ext cx="6247" cy="6092"/>
                </a:xfrm>
                <a:custGeom>
                  <a:avLst/>
                  <a:gdLst>
                    <a:gd name="connsiteX0" fmla="*/ 1108 w 6247"/>
                    <a:gd name="connsiteY0" fmla="*/ 0 h 6092"/>
                    <a:gd name="connsiteX1" fmla="*/ 6093 w 6247"/>
                    <a:gd name="connsiteY1" fmla="*/ 2769 h 6092"/>
                    <a:gd name="connsiteX2" fmla="*/ 5539 w 6247"/>
                    <a:gd name="connsiteY2" fmla="*/ 6093 h 6092"/>
                    <a:gd name="connsiteX3" fmla="*/ 0 w 6247"/>
                    <a:gd name="connsiteY3" fmla="*/ 2769 h 6092"/>
                    <a:gd name="connsiteX4" fmla="*/ 1108 w 6247"/>
                    <a:gd name="connsiteY4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7" h="6092">
                      <a:moveTo>
                        <a:pt x="1108" y="0"/>
                      </a:moveTo>
                      <a:cubicBezTo>
                        <a:pt x="3323" y="554"/>
                        <a:pt x="4431" y="2216"/>
                        <a:pt x="6093" y="2769"/>
                      </a:cubicBezTo>
                      <a:cubicBezTo>
                        <a:pt x="6647" y="4431"/>
                        <a:pt x="5539" y="4431"/>
                        <a:pt x="5539" y="6093"/>
                      </a:cubicBezTo>
                      <a:cubicBezTo>
                        <a:pt x="2769" y="6093"/>
                        <a:pt x="2216" y="3323"/>
                        <a:pt x="0" y="2769"/>
                      </a:cubicBezTo>
                      <a:cubicBezTo>
                        <a:pt x="554" y="1108"/>
                        <a:pt x="1662" y="1108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2" name="Freeform: Shape 621">
                  <a:extLst>
                    <a:ext uri="{FF2B5EF4-FFF2-40B4-BE49-F238E27FC236}">
                      <a16:creationId xmlns:a16="http://schemas.microsoft.com/office/drawing/2014/main" id="{B4B0D01A-F38A-4782-9241-901AB72F2814}"/>
                    </a:ext>
                  </a:extLst>
                </p:cNvPr>
                <p:cNvSpPr/>
                <p:nvPr/>
              </p:nvSpPr>
              <p:spPr>
                <a:xfrm>
                  <a:off x="6364636" y="2777207"/>
                  <a:ext cx="6646" cy="5538"/>
                </a:xfrm>
                <a:custGeom>
                  <a:avLst/>
                  <a:gdLst>
                    <a:gd name="connsiteX0" fmla="*/ 0 w 6646"/>
                    <a:gd name="connsiteY0" fmla="*/ 0 h 5538"/>
                    <a:gd name="connsiteX1" fmla="*/ 6647 w 6646"/>
                    <a:gd name="connsiteY1" fmla="*/ 5539 h 5538"/>
                    <a:gd name="connsiteX2" fmla="*/ 0 w 6646"/>
                    <a:gd name="connsiteY2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5538">
                      <a:moveTo>
                        <a:pt x="0" y="0"/>
                      </a:moveTo>
                      <a:cubicBezTo>
                        <a:pt x="2216" y="1662"/>
                        <a:pt x="4985" y="2769"/>
                        <a:pt x="6647" y="5539"/>
                      </a:cubicBezTo>
                      <a:cubicBezTo>
                        <a:pt x="4431" y="4431"/>
                        <a:pt x="0" y="27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3" name="Freeform: Shape 622">
                  <a:extLst>
                    <a:ext uri="{FF2B5EF4-FFF2-40B4-BE49-F238E27FC236}">
                      <a16:creationId xmlns:a16="http://schemas.microsoft.com/office/drawing/2014/main" id="{A3EB8475-82F1-4DEF-836A-54E8386C7A05}"/>
                    </a:ext>
                  </a:extLst>
                </p:cNvPr>
                <p:cNvSpPr/>
                <p:nvPr/>
              </p:nvSpPr>
              <p:spPr>
                <a:xfrm>
                  <a:off x="5875487" y="2778969"/>
                  <a:ext cx="5049" cy="3776"/>
                </a:xfrm>
                <a:custGeom>
                  <a:avLst/>
                  <a:gdLst>
                    <a:gd name="connsiteX0" fmla="*/ 5050 w 5049"/>
                    <a:gd name="connsiteY0" fmla="*/ 2669 h 3776"/>
                    <a:gd name="connsiteX1" fmla="*/ 3388 w 5049"/>
                    <a:gd name="connsiteY1" fmla="*/ 3776 h 3776"/>
                    <a:gd name="connsiteX2" fmla="*/ 5050 w 5049"/>
                    <a:gd name="connsiteY2" fmla="*/ 2669 h 37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49" h="3776">
                      <a:moveTo>
                        <a:pt x="5050" y="2669"/>
                      </a:moveTo>
                      <a:cubicBezTo>
                        <a:pt x="3942" y="2669"/>
                        <a:pt x="3942" y="3776"/>
                        <a:pt x="3388" y="3776"/>
                      </a:cubicBezTo>
                      <a:cubicBezTo>
                        <a:pt x="-4367" y="2669"/>
                        <a:pt x="3388" y="-3424"/>
                        <a:pt x="5050" y="266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4" name="Freeform: Shape 623">
                  <a:extLst>
                    <a:ext uri="{FF2B5EF4-FFF2-40B4-BE49-F238E27FC236}">
                      <a16:creationId xmlns:a16="http://schemas.microsoft.com/office/drawing/2014/main" id="{368A4B11-52DB-4B22-9069-D3FB4A72493C}"/>
                    </a:ext>
                  </a:extLst>
                </p:cNvPr>
                <p:cNvSpPr/>
                <p:nvPr/>
              </p:nvSpPr>
              <p:spPr>
                <a:xfrm>
                  <a:off x="6048365" y="2779422"/>
                  <a:ext cx="13293" cy="35448"/>
                </a:xfrm>
                <a:custGeom>
                  <a:avLst/>
                  <a:gdLst>
                    <a:gd name="connsiteX0" fmla="*/ 6647 w 13293"/>
                    <a:gd name="connsiteY0" fmla="*/ 0 h 35448"/>
                    <a:gd name="connsiteX1" fmla="*/ 13293 w 13293"/>
                    <a:gd name="connsiteY1" fmla="*/ 6093 h 35448"/>
                    <a:gd name="connsiteX2" fmla="*/ 6647 w 13293"/>
                    <a:gd name="connsiteY2" fmla="*/ 35449 h 35448"/>
                    <a:gd name="connsiteX3" fmla="*/ 0 w 13293"/>
                    <a:gd name="connsiteY3" fmla="*/ 31018 h 35448"/>
                    <a:gd name="connsiteX4" fmla="*/ 6647 w 13293"/>
                    <a:gd name="connsiteY4" fmla="*/ 0 h 35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93" h="35448">
                      <a:moveTo>
                        <a:pt x="6647" y="0"/>
                      </a:moveTo>
                      <a:cubicBezTo>
                        <a:pt x="8862" y="1662"/>
                        <a:pt x="11632" y="3877"/>
                        <a:pt x="13293" y="6093"/>
                      </a:cubicBezTo>
                      <a:cubicBezTo>
                        <a:pt x="11078" y="16063"/>
                        <a:pt x="8862" y="25479"/>
                        <a:pt x="6647" y="35449"/>
                      </a:cubicBezTo>
                      <a:cubicBezTo>
                        <a:pt x="4431" y="33787"/>
                        <a:pt x="1662" y="32679"/>
                        <a:pt x="0" y="31018"/>
                      </a:cubicBezTo>
                      <a:cubicBezTo>
                        <a:pt x="2769" y="20494"/>
                        <a:pt x="4431" y="9970"/>
                        <a:pt x="664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5" name="Freeform: Shape 624">
                  <a:extLst>
                    <a:ext uri="{FF2B5EF4-FFF2-40B4-BE49-F238E27FC236}">
                      <a16:creationId xmlns:a16="http://schemas.microsoft.com/office/drawing/2014/main" id="{D2D9ABAA-0B5F-4F59-9058-92D97D157F7D}"/>
                    </a:ext>
                  </a:extLst>
                </p:cNvPr>
                <p:cNvSpPr/>
                <p:nvPr/>
              </p:nvSpPr>
              <p:spPr>
                <a:xfrm>
                  <a:off x="5853950" y="2779976"/>
                  <a:ext cx="4504" cy="18278"/>
                </a:xfrm>
                <a:custGeom>
                  <a:avLst/>
                  <a:gdLst>
                    <a:gd name="connsiteX0" fmla="*/ 554 w 4504"/>
                    <a:gd name="connsiteY0" fmla="*/ 0 h 18278"/>
                    <a:gd name="connsiteX1" fmla="*/ 3877 w 4504"/>
                    <a:gd name="connsiteY1" fmla="*/ 18278 h 18278"/>
                    <a:gd name="connsiteX2" fmla="*/ 0 w 4504"/>
                    <a:gd name="connsiteY2" fmla="*/ 16617 h 18278"/>
                    <a:gd name="connsiteX3" fmla="*/ 554 w 4504"/>
                    <a:gd name="connsiteY3" fmla="*/ 0 h 18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04" h="18278">
                      <a:moveTo>
                        <a:pt x="554" y="0"/>
                      </a:moveTo>
                      <a:cubicBezTo>
                        <a:pt x="7201" y="2216"/>
                        <a:pt x="3323" y="11632"/>
                        <a:pt x="3877" y="18278"/>
                      </a:cubicBezTo>
                      <a:cubicBezTo>
                        <a:pt x="2216" y="17724"/>
                        <a:pt x="1662" y="16617"/>
                        <a:pt x="0" y="16617"/>
                      </a:cubicBezTo>
                      <a:cubicBezTo>
                        <a:pt x="0" y="10524"/>
                        <a:pt x="554" y="6093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6" name="Freeform: Shape 625">
                  <a:extLst>
                    <a:ext uri="{FF2B5EF4-FFF2-40B4-BE49-F238E27FC236}">
                      <a16:creationId xmlns:a16="http://schemas.microsoft.com/office/drawing/2014/main" id="{800E532B-23D1-4914-BB8D-4DD6E41EF2B2}"/>
                    </a:ext>
                  </a:extLst>
                </p:cNvPr>
                <p:cNvSpPr/>
                <p:nvPr/>
              </p:nvSpPr>
              <p:spPr>
                <a:xfrm>
                  <a:off x="6354666" y="2781084"/>
                  <a:ext cx="4985" cy="3395"/>
                </a:xfrm>
                <a:custGeom>
                  <a:avLst/>
                  <a:gdLst>
                    <a:gd name="connsiteX0" fmla="*/ 0 w 4985"/>
                    <a:gd name="connsiteY0" fmla="*/ 0 h 3395"/>
                    <a:gd name="connsiteX1" fmla="*/ 4985 w 4985"/>
                    <a:gd name="connsiteY1" fmla="*/ 3323 h 3395"/>
                    <a:gd name="connsiteX2" fmla="*/ 0 w 4985"/>
                    <a:gd name="connsiteY2" fmla="*/ 0 h 3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5" h="3395">
                      <a:moveTo>
                        <a:pt x="0" y="0"/>
                      </a:moveTo>
                      <a:cubicBezTo>
                        <a:pt x="1108" y="0"/>
                        <a:pt x="4431" y="1108"/>
                        <a:pt x="4985" y="3323"/>
                      </a:cubicBezTo>
                      <a:cubicBezTo>
                        <a:pt x="3323" y="3877"/>
                        <a:pt x="1662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7" name="Freeform: Shape 626">
                  <a:extLst>
                    <a:ext uri="{FF2B5EF4-FFF2-40B4-BE49-F238E27FC236}">
                      <a16:creationId xmlns:a16="http://schemas.microsoft.com/office/drawing/2014/main" id="{CF157E95-6104-4248-BE9F-008EAFE9E5EF}"/>
                    </a:ext>
                  </a:extLst>
                </p:cNvPr>
                <p:cNvSpPr/>
                <p:nvPr/>
              </p:nvSpPr>
              <p:spPr>
                <a:xfrm>
                  <a:off x="5879317" y="2781638"/>
                  <a:ext cx="6758" cy="6092"/>
                </a:xfrm>
                <a:custGeom>
                  <a:avLst/>
                  <a:gdLst>
                    <a:gd name="connsiteX0" fmla="*/ 1773 w 6758"/>
                    <a:gd name="connsiteY0" fmla="*/ 0 h 6092"/>
                    <a:gd name="connsiteX1" fmla="*/ 6758 w 6758"/>
                    <a:gd name="connsiteY1" fmla="*/ 3323 h 6092"/>
                    <a:gd name="connsiteX2" fmla="*/ 3989 w 6758"/>
                    <a:gd name="connsiteY2" fmla="*/ 6093 h 6092"/>
                    <a:gd name="connsiteX3" fmla="*/ 111 w 6758"/>
                    <a:gd name="connsiteY3" fmla="*/ 2769 h 6092"/>
                    <a:gd name="connsiteX4" fmla="*/ 1773 w 6758"/>
                    <a:gd name="connsiteY4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58" h="6092">
                      <a:moveTo>
                        <a:pt x="1773" y="0"/>
                      </a:moveTo>
                      <a:cubicBezTo>
                        <a:pt x="3989" y="554"/>
                        <a:pt x="4543" y="2769"/>
                        <a:pt x="6758" y="3323"/>
                      </a:cubicBezTo>
                      <a:cubicBezTo>
                        <a:pt x="6204" y="4985"/>
                        <a:pt x="5650" y="5539"/>
                        <a:pt x="3989" y="6093"/>
                      </a:cubicBezTo>
                      <a:cubicBezTo>
                        <a:pt x="2881" y="4985"/>
                        <a:pt x="1773" y="3877"/>
                        <a:pt x="111" y="2769"/>
                      </a:cubicBezTo>
                      <a:cubicBezTo>
                        <a:pt x="-442" y="1108"/>
                        <a:pt x="1219" y="1108"/>
                        <a:pt x="177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8" name="Freeform: Shape 627">
                  <a:extLst>
                    <a:ext uri="{FF2B5EF4-FFF2-40B4-BE49-F238E27FC236}">
                      <a16:creationId xmlns:a16="http://schemas.microsoft.com/office/drawing/2014/main" id="{059013DD-B5B7-4098-9C3B-F38226593DE7}"/>
                    </a:ext>
                  </a:extLst>
                </p:cNvPr>
                <p:cNvSpPr/>
                <p:nvPr/>
              </p:nvSpPr>
              <p:spPr>
                <a:xfrm>
                  <a:off x="5871121" y="2782746"/>
                  <a:ext cx="4984" cy="6646"/>
                </a:xfrm>
                <a:custGeom>
                  <a:avLst/>
                  <a:gdLst>
                    <a:gd name="connsiteX0" fmla="*/ 1108 w 4984"/>
                    <a:gd name="connsiteY0" fmla="*/ 0 h 6646"/>
                    <a:gd name="connsiteX1" fmla="*/ 4985 w 4984"/>
                    <a:gd name="connsiteY1" fmla="*/ 2216 h 6646"/>
                    <a:gd name="connsiteX2" fmla="*/ 0 w 4984"/>
                    <a:gd name="connsiteY2" fmla="*/ 6647 h 6646"/>
                    <a:gd name="connsiteX3" fmla="*/ 1108 w 4984"/>
                    <a:gd name="connsiteY3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84" h="6646">
                      <a:moveTo>
                        <a:pt x="1108" y="0"/>
                      </a:moveTo>
                      <a:cubicBezTo>
                        <a:pt x="2769" y="0"/>
                        <a:pt x="3323" y="2216"/>
                        <a:pt x="4985" y="2216"/>
                      </a:cubicBezTo>
                      <a:cubicBezTo>
                        <a:pt x="3323" y="3877"/>
                        <a:pt x="2216" y="6093"/>
                        <a:pt x="0" y="6647"/>
                      </a:cubicBezTo>
                      <a:cubicBezTo>
                        <a:pt x="0" y="3877"/>
                        <a:pt x="0" y="1108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9" name="Freeform: Shape 628">
                  <a:extLst>
                    <a:ext uri="{FF2B5EF4-FFF2-40B4-BE49-F238E27FC236}">
                      <a16:creationId xmlns:a16="http://schemas.microsoft.com/office/drawing/2014/main" id="{F318954A-B7F0-49A5-8EBF-04E515BE1A83}"/>
                    </a:ext>
                  </a:extLst>
                </p:cNvPr>
                <p:cNvSpPr/>
                <p:nvPr/>
              </p:nvSpPr>
              <p:spPr>
                <a:xfrm>
                  <a:off x="6372944" y="2783854"/>
                  <a:ext cx="4431" cy="3410"/>
                </a:xfrm>
                <a:custGeom>
                  <a:avLst/>
                  <a:gdLst>
                    <a:gd name="connsiteX0" fmla="*/ 0 w 4431"/>
                    <a:gd name="connsiteY0" fmla="*/ 0 h 3410"/>
                    <a:gd name="connsiteX1" fmla="*/ 4431 w 4431"/>
                    <a:gd name="connsiteY1" fmla="*/ 3323 h 3410"/>
                    <a:gd name="connsiteX2" fmla="*/ 0 w 4431"/>
                    <a:gd name="connsiteY2" fmla="*/ 0 h 3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3410">
                      <a:moveTo>
                        <a:pt x="0" y="0"/>
                      </a:moveTo>
                      <a:cubicBezTo>
                        <a:pt x="2216" y="554"/>
                        <a:pt x="2769" y="2216"/>
                        <a:pt x="4431" y="3323"/>
                      </a:cubicBezTo>
                      <a:cubicBezTo>
                        <a:pt x="3323" y="3877"/>
                        <a:pt x="554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0" name="Freeform: Shape 629">
                  <a:extLst>
                    <a:ext uri="{FF2B5EF4-FFF2-40B4-BE49-F238E27FC236}">
                      <a16:creationId xmlns:a16="http://schemas.microsoft.com/office/drawing/2014/main" id="{C4298BD9-6F9E-4E62-BBA0-793EFB957076}"/>
                    </a:ext>
                  </a:extLst>
                </p:cNvPr>
                <p:cNvSpPr/>
                <p:nvPr/>
              </p:nvSpPr>
              <p:spPr>
                <a:xfrm>
                  <a:off x="5872228" y="2786800"/>
                  <a:ext cx="8862" cy="7023"/>
                </a:xfrm>
                <a:custGeom>
                  <a:avLst/>
                  <a:gdLst>
                    <a:gd name="connsiteX0" fmla="*/ 8862 w 8862"/>
                    <a:gd name="connsiteY0" fmla="*/ 2593 h 7023"/>
                    <a:gd name="connsiteX1" fmla="*/ 4985 w 8862"/>
                    <a:gd name="connsiteY1" fmla="*/ 7024 h 7023"/>
                    <a:gd name="connsiteX2" fmla="*/ 0 w 8862"/>
                    <a:gd name="connsiteY2" fmla="*/ 3701 h 7023"/>
                    <a:gd name="connsiteX3" fmla="*/ 8862 w 8862"/>
                    <a:gd name="connsiteY3" fmla="*/ 2593 h 7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62" h="7023">
                      <a:moveTo>
                        <a:pt x="8862" y="2593"/>
                      </a:moveTo>
                      <a:cubicBezTo>
                        <a:pt x="8308" y="4808"/>
                        <a:pt x="6093" y="5916"/>
                        <a:pt x="4985" y="7024"/>
                      </a:cubicBezTo>
                      <a:cubicBezTo>
                        <a:pt x="2769" y="6470"/>
                        <a:pt x="2216" y="4254"/>
                        <a:pt x="0" y="3701"/>
                      </a:cubicBezTo>
                      <a:cubicBezTo>
                        <a:pt x="1662" y="-730"/>
                        <a:pt x="6093" y="-1284"/>
                        <a:pt x="8862" y="25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1" name="Freeform: Shape 630">
                  <a:extLst>
                    <a:ext uri="{FF2B5EF4-FFF2-40B4-BE49-F238E27FC236}">
                      <a16:creationId xmlns:a16="http://schemas.microsoft.com/office/drawing/2014/main" id="{8548BE16-9CF6-4BBA-801C-97FB9B76C418}"/>
                    </a:ext>
                  </a:extLst>
                </p:cNvPr>
                <p:cNvSpPr/>
                <p:nvPr/>
              </p:nvSpPr>
              <p:spPr>
                <a:xfrm>
                  <a:off x="5884968" y="2786623"/>
                  <a:ext cx="23817" cy="18832"/>
                </a:xfrm>
                <a:custGeom>
                  <a:avLst/>
                  <a:gdLst>
                    <a:gd name="connsiteX0" fmla="*/ 23817 w 23817"/>
                    <a:gd name="connsiteY0" fmla="*/ 15509 h 18832"/>
                    <a:gd name="connsiteX1" fmla="*/ 23263 w 23817"/>
                    <a:gd name="connsiteY1" fmla="*/ 18832 h 18832"/>
                    <a:gd name="connsiteX2" fmla="*/ 0 w 23817"/>
                    <a:gd name="connsiteY2" fmla="*/ 2769 h 18832"/>
                    <a:gd name="connsiteX3" fmla="*/ 1662 w 23817"/>
                    <a:gd name="connsiteY3" fmla="*/ 0 h 18832"/>
                    <a:gd name="connsiteX4" fmla="*/ 23817 w 23817"/>
                    <a:gd name="connsiteY4" fmla="*/ 15509 h 18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817" h="18832">
                      <a:moveTo>
                        <a:pt x="23817" y="15509"/>
                      </a:moveTo>
                      <a:cubicBezTo>
                        <a:pt x="23817" y="16617"/>
                        <a:pt x="23263" y="17171"/>
                        <a:pt x="23263" y="18832"/>
                      </a:cubicBezTo>
                      <a:cubicBezTo>
                        <a:pt x="14955" y="14401"/>
                        <a:pt x="7754" y="8308"/>
                        <a:pt x="0" y="2769"/>
                      </a:cubicBezTo>
                      <a:cubicBezTo>
                        <a:pt x="0" y="1662"/>
                        <a:pt x="1108" y="1108"/>
                        <a:pt x="1662" y="0"/>
                      </a:cubicBezTo>
                      <a:cubicBezTo>
                        <a:pt x="9970" y="4431"/>
                        <a:pt x="16063" y="11078"/>
                        <a:pt x="23817" y="1550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2" name="Freeform: Shape 631">
                  <a:extLst>
                    <a:ext uri="{FF2B5EF4-FFF2-40B4-BE49-F238E27FC236}">
                      <a16:creationId xmlns:a16="http://schemas.microsoft.com/office/drawing/2014/main" id="{DC2A68CB-1F5C-4394-8214-0C3A910C5FEA}"/>
                    </a:ext>
                  </a:extLst>
                </p:cNvPr>
                <p:cNvSpPr/>
                <p:nvPr/>
              </p:nvSpPr>
              <p:spPr>
                <a:xfrm>
                  <a:off x="5914105" y="2790500"/>
                  <a:ext cx="1880" cy="6092"/>
                </a:xfrm>
                <a:custGeom>
                  <a:avLst/>
                  <a:gdLst>
                    <a:gd name="connsiteX0" fmla="*/ 219 w 1880"/>
                    <a:gd name="connsiteY0" fmla="*/ 0 h 6092"/>
                    <a:gd name="connsiteX1" fmla="*/ 1880 w 1880"/>
                    <a:gd name="connsiteY1" fmla="*/ 0 h 6092"/>
                    <a:gd name="connsiteX2" fmla="*/ 1880 w 1880"/>
                    <a:gd name="connsiteY2" fmla="*/ 6093 h 6092"/>
                    <a:gd name="connsiteX3" fmla="*/ 219 w 1880"/>
                    <a:gd name="connsiteY3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80" h="6092">
                      <a:moveTo>
                        <a:pt x="219" y="0"/>
                      </a:moveTo>
                      <a:cubicBezTo>
                        <a:pt x="773" y="0"/>
                        <a:pt x="1327" y="0"/>
                        <a:pt x="1880" y="0"/>
                      </a:cubicBezTo>
                      <a:cubicBezTo>
                        <a:pt x="1880" y="2216"/>
                        <a:pt x="1880" y="3877"/>
                        <a:pt x="1880" y="6093"/>
                      </a:cubicBezTo>
                      <a:cubicBezTo>
                        <a:pt x="-889" y="5539"/>
                        <a:pt x="219" y="3323"/>
                        <a:pt x="21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3" name="Freeform: Shape 632">
                  <a:extLst>
                    <a:ext uri="{FF2B5EF4-FFF2-40B4-BE49-F238E27FC236}">
                      <a16:creationId xmlns:a16="http://schemas.microsoft.com/office/drawing/2014/main" id="{09033EF2-9CD6-460D-A48E-DDD4A4CC11E5}"/>
                    </a:ext>
                  </a:extLst>
                </p:cNvPr>
                <p:cNvSpPr/>
                <p:nvPr/>
              </p:nvSpPr>
              <p:spPr>
                <a:xfrm>
                  <a:off x="5879429" y="2791054"/>
                  <a:ext cx="28802" cy="24925"/>
                </a:xfrm>
                <a:custGeom>
                  <a:avLst/>
                  <a:gdLst>
                    <a:gd name="connsiteX0" fmla="*/ 28802 w 28802"/>
                    <a:gd name="connsiteY0" fmla="*/ 17171 h 24925"/>
                    <a:gd name="connsiteX1" fmla="*/ 28248 w 28802"/>
                    <a:gd name="connsiteY1" fmla="*/ 24925 h 24925"/>
                    <a:gd name="connsiteX2" fmla="*/ 0 w 28802"/>
                    <a:gd name="connsiteY2" fmla="*/ 4431 h 24925"/>
                    <a:gd name="connsiteX3" fmla="*/ 3877 w 28802"/>
                    <a:gd name="connsiteY3" fmla="*/ 0 h 24925"/>
                    <a:gd name="connsiteX4" fmla="*/ 28802 w 28802"/>
                    <a:gd name="connsiteY4" fmla="*/ 17171 h 24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802" h="24925">
                      <a:moveTo>
                        <a:pt x="28802" y="17171"/>
                      </a:moveTo>
                      <a:cubicBezTo>
                        <a:pt x="28802" y="21048"/>
                        <a:pt x="28248" y="21602"/>
                        <a:pt x="28248" y="24925"/>
                      </a:cubicBezTo>
                      <a:cubicBezTo>
                        <a:pt x="18278" y="18278"/>
                        <a:pt x="8862" y="11632"/>
                        <a:pt x="0" y="4431"/>
                      </a:cubicBezTo>
                      <a:cubicBezTo>
                        <a:pt x="554" y="2216"/>
                        <a:pt x="2769" y="1662"/>
                        <a:pt x="3877" y="0"/>
                      </a:cubicBezTo>
                      <a:cubicBezTo>
                        <a:pt x="11632" y="5539"/>
                        <a:pt x="18832" y="12739"/>
                        <a:pt x="28802" y="171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4" name="Freeform: Shape 633">
                  <a:extLst>
                    <a:ext uri="{FF2B5EF4-FFF2-40B4-BE49-F238E27FC236}">
                      <a16:creationId xmlns:a16="http://schemas.microsoft.com/office/drawing/2014/main" id="{50F12B6B-9D03-47D2-BA02-0B0E0084B128}"/>
                    </a:ext>
                  </a:extLst>
                </p:cNvPr>
                <p:cNvSpPr/>
                <p:nvPr/>
              </p:nvSpPr>
              <p:spPr>
                <a:xfrm>
                  <a:off x="5924294" y="2792716"/>
                  <a:ext cx="3877" cy="7754"/>
                </a:xfrm>
                <a:custGeom>
                  <a:avLst/>
                  <a:gdLst>
                    <a:gd name="connsiteX0" fmla="*/ 1662 w 3877"/>
                    <a:gd name="connsiteY0" fmla="*/ 0 h 7754"/>
                    <a:gd name="connsiteX1" fmla="*/ 3877 w 3877"/>
                    <a:gd name="connsiteY1" fmla="*/ 1108 h 7754"/>
                    <a:gd name="connsiteX2" fmla="*/ 2769 w 3877"/>
                    <a:gd name="connsiteY2" fmla="*/ 7754 h 7754"/>
                    <a:gd name="connsiteX3" fmla="*/ 0 w 3877"/>
                    <a:gd name="connsiteY3" fmla="*/ 5539 h 7754"/>
                    <a:gd name="connsiteX4" fmla="*/ 1662 w 3877"/>
                    <a:gd name="connsiteY4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7" h="7754">
                      <a:moveTo>
                        <a:pt x="1662" y="0"/>
                      </a:moveTo>
                      <a:cubicBezTo>
                        <a:pt x="2769" y="0"/>
                        <a:pt x="3323" y="554"/>
                        <a:pt x="3877" y="1108"/>
                      </a:cubicBezTo>
                      <a:cubicBezTo>
                        <a:pt x="3877" y="3877"/>
                        <a:pt x="2769" y="5539"/>
                        <a:pt x="2769" y="7754"/>
                      </a:cubicBezTo>
                      <a:cubicBezTo>
                        <a:pt x="1108" y="7754"/>
                        <a:pt x="1662" y="5539"/>
                        <a:pt x="0" y="5539"/>
                      </a:cubicBezTo>
                      <a:cubicBezTo>
                        <a:pt x="554" y="3877"/>
                        <a:pt x="1108" y="1662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5" name="Freeform: Shape 634">
                  <a:extLst>
                    <a:ext uri="{FF2B5EF4-FFF2-40B4-BE49-F238E27FC236}">
                      <a16:creationId xmlns:a16="http://schemas.microsoft.com/office/drawing/2014/main" id="{69F8409F-3630-46BF-B223-2BC39A927D24}"/>
                    </a:ext>
                  </a:extLst>
                </p:cNvPr>
                <p:cNvSpPr/>
                <p:nvPr/>
              </p:nvSpPr>
              <p:spPr>
                <a:xfrm>
                  <a:off x="5912515" y="2798255"/>
                  <a:ext cx="4578" cy="60927"/>
                </a:xfrm>
                <a:custGeom>
                  <a:avLst/>
                  <a:gdLst>
                    <a:gd name="connsiteX0" fmla="*/ 1255 w 4578"/>
                    <a:gd name="connsiteY0" fmla="*/ 0 h 60927"/>
                    <a:gd name="connsiteX1" fmla="*/ 2363 w 4578"/>
                    <a:gd name="connsiteY1" fmla="*/ 0 h 60927"/>
                    <a:gd name="connsiteX2" fmla="*/ 4578 w 4578"/>
                    <a:gd name="connsiteY2" fmla="*/ 60928 h 60927"/>
                    <a:gd name="connsiteX3" fmla="*/ 147 w 4578"/>
                    <a:gd name="connsiteY3" fmla="*/ 48742 h 60927"/>
                    <a:gd name="connsiteX4" fmla="*/ 1809 w 4578"/>
                    <a:gd name="connsiteY4" fmla="*/ 1108 h 60927"/>
                    <a:gd name="connsiteX5" fmla="*/ 1255 w 4578"/>
                    <a:gd name="connsiteY5" fmla="*/ 0 h 60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78" h="60927">
                      <a:moveTo>
                        <a:pt x="1255" y="0"/>
                      </a:moveTo>
                      <a:cubicBezTo>
                        <a:pt x="1809" y="0"/>
                        <a:pt x="1809" y="0"/>
                        <a:pt x="2363" y="0"/>
                      </a:cubicBezTo>
                      <a:cubicBezTo>
                        <a:pt x="5686" y="16617"/>
                        <a:pt x="2363" y="42096"/>
                        <a:pt x="4578" y="60928"/>
                      </a:cubicBezTo>
                      <a:cubicBezTo>
                        <a:pt x="-407" y="59820"/>
                        <a:pt x="147" y="53173"/>
                        <a:pt x="147" y="48742"/>
                      </a:cubicBezTo>
                      <a:cubicBezTo>
                        <a:pt x="-407" y="32679"/>
                        <a:pt x="701" y="16063"/>
                        <a:pt x="1809" y="1108"/>
                      </a:cubicBezTo>
                      <a:cubicBezTo>
                        <a:pt x="1255" y="554"/>
                        <a:pt x="1255" y="554"/>
                        <a:pt x="125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6" name="Freeform: Shape 635">
                  <a:extLst>
                    <a:ext uri="{FF2B5EF4-FFF2-40B4-BE49-F238E27FC236}">
                      <a16:creationId xmlns:a16="http://schemas.microsoft.com/office/drawing/2014/main" id="{54DD23AA-4532-437D-A79E-0BC9BDD52AE3}"/>
                    </a:ext>
                  </a:extLst>
                </p:cNvPr>
                <p:cNvSpPr/>
                <p:nvPr/>
              </p:nvSpPr>
              <p:spPr>
                <a:xfrm>
                  <a:off x="5934818" y="2799362"/>
                  <a:ext cx="85162" cy="62035"/>
                </a:xfrm>
                <a:custGeom>
                  <a:avLst/>
                  <a:gdLst>
                    <a:gd name="connsiteX0" fmla="*/ 2216 w 85162"/>
                    <a:gd name="connsiteY0" fmla="*/ 0 h 62035"/>
                    <a:gd name="connsiteX1" fmla="*/ 2216 w 85162"/>
                    <a:gd name="connsiteY1" fmla="*/ 0 h 62035"/>
                    <a:gd name="connsiteX2" fmla="*/ 76991 w 85162"/>
                    <a:gd name="connsiteY2" fmla="*/ 52619 h 62035"/>
                    <a:gd name="connsiteX3" fmla="*/ 84745 w 85162"/>
                    <a:gd name="connsiteY3" fmla="*/ 62036 h 62035"/>
                    <a:gd name="connsiteX4" fmla="*/ 0 w 85162"/>
                    <a:gd name="connsiteY4" fmla="*/ 9416 h 62035"/>
                    <a:gd name="connsiteX5" fmla="*/ 2216 w 85162"/>
                    <a:gd name="connsiteY5" fmla="*/ 0 h 62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162" h="62035">
                      <a:moveTo>
                        <a:pt x="2216" y="0"/>
                      </a:moveTo>
                      <a:cubicBezTo>
                        <a:pt x="2769" y="0"/>
                        <a:pt x="2769" y="554"/>
                        <a:pt x="2216" y="0"/>
                      </a:cubicBezTo>
                      <a:cubicBezTo>
                        <a:pt x="29910" y="14401"/>
                        <a:pt x="51512" y="36003"/>
                        <a:pt x="76991" y="52619"/>
                      </a:cubicBezTo>
                      <a:cubicBezTo>
                        <a:pt x="79760" y="54281"/>
                        <a:pt x="86961" y="55943"/>
                        <a:pt x="84745" y="62036"/>
                      </a:cubicBezTo>
                      <a:cubicBezTo>
                        <a:pt x="55389" y="45419"/>
                        <a:pt x="29356" y="25479"/>
                        <a:pt x="0" y="9416"/>
                      </a:cubicBezTo>
                      <a:cubicBezTo>
                        <a:pt x="554" y="6093"/>
                        <a:pt x="1108" y="2769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7" name="Freeform: Shape 636">
                  <a:extLst>
                    <a:ext uri="{FF2B5EF4-FFF2-40B4-BE49-F238E27FC236}">
                      <a16:creationId xmlns:a16="http://schemas.microsoft.com/office/drawing/2014/main" id="{3139694F-99D2-4825-BA9B-E154CA110DDE}"/>
                    </a:ext>
                  </a:extLst>
                </p:cNvPr>
                <p:cNvSpPr/>
                <p:nvPr/>
              </p:nvSpPr>
              <p:spPr>
                <a:xfrm>
                  <a:off x="5922632" y="2801578"/>
                  <a:ext cx="3877" cy="3877"/>
                </a:xfrm>
                <a:custGeom>
                  <a:avLst/>
                  <a:gdLst>
                    <a:gd name="connsiteX0" fmla="*/ 554 w 3877"/>
                    <a:gd name="connsiteY0" fmla="*/ 0 h 3877"/>
                    <a:gd name="connsiteX1" fmla="*/ 3877 w 3877"/>
                    <a:gd name="connsiteY1" fmla="*/ 554 h 3877"/>
                    <a:gd name="connsiteX2" fmla="*/ 3323 w 3877"/>
                    <a:gd name="connsiteY2" fmla="*/ 3877 h 3877"/>
                    <a:gd name="connsiteX3" fmla="*/ 0 w 3877"/>
                    <a:gd name="connsiteY3" fmla="*/ 2216 h 3877"/>
                    <a:gd name="connsiteX4" fmla="*/ 554 w 3877"/>
                    <a:gd name="connsiteY4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7" h="3877">
                      <a:moveTo>
                        <a:pt x="554" y="0"/>
                      </a:moveTo>
                      <a:cubicBezTo>
                        <a:pt x="1662" y="0"/>
                        <a:pt x="2216" y="554"/>
                        <a:pt x="3877" y="554"/>
                      </a:cubicBezTo>
                      <a:cubicBezTo>
                        <a:pt x="3323" y="1108"/>
                        <a:pt x="3323" y="2769"/>
                        <a:pt x="3323" y="3877"/>
                      </a:cubicBezTo>
                      <a:cubicBezTo>
                        <a:pt x="1662" y="3877"/>
                        <a:pt x="1662" y="2216"/>
                        <a:pt x="0" y="2216"/>
                      </a:cubicBezTo>
                      <a:cubicBezTo>
                        <a:pt x="554" y="1662"/>
                        <a:pt x="554" y="1108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8" name="Freeform: Shape 637">
                  <a:extLst>
                    <a:ext uri="{FF2B5EF4-FFF2-40B4-BE49-F238E27FC236}">
                      <a16:creationId xmlns:a16="http://schemas.microsoft.com/office/drawing/2014/main" id="{08CB787E-08C3-47B9-94D1-F25E954C0DD2}"/>
                    </a:ext>
                  </a:extLst>
                </p:cNvPr>
                <p:cNvSpPr/>
                <p:nvPr/>
              </p:nvSpPr>
              <p:spPr>
                <a:xfrm>
                  <a:off x="5853103" y="2801578"/>
                  <a:ext cx="5840" cy="27694"/>
                </a:xfrm>
                <a:custGeom>
                  <a:avLst/>
                  <a:gdLst>
                    <a:gd name="connsiteX0" fmla="*/ 847 w 5840"/>
                    <a:gd name="connsiteY0" fmla="*/ 0 h 27694"/>
                    <a:gd name="connsiteX1" fmla="*/ 4724 w 5840"/>
                    <a:gd name="connsiteY1" fmla="*/ 2769 h 27694"/>
                    <a:gd name="connsiteX2" fmla="*/ 4724 w 5840"/>
                    <a:gd name="connsiteY2" fmla="*/ 27694 h 27694"/>
                    <a:gd name="connsiteX3" fmla="*/ 1954 w 5840"/>
                    <a:gd name="connsiteY3" fmla="*/ 27694 h 27694"/>
                    <a:gd name="connsiteX4" fmla="*/ 847 w 5840"/>
                    <a:gd name="connsiteY4" fmla="*/ 0 h 27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40" h="27694">
                      <a:moveTo>
                        <a:pt x="847" y="0"/>
                      </a:moveTo>
                      <a:cubicBezTo>
                        <a:pt x="2508" y="554"/>
                        <a:pt x="3616" y="1662"/>
                        <a:pt x="4724" y="2769"/>
                      </a:cubicBezTo>
                      <a:cubicBezTo>
                        <a:pt x="4170" y="11078"/>
                        <a:pt x="7493" y="20494"/>
                        <a:pt x="4724" y="27694"/>
                      </a:cubicBezTo>
                      <a:cubicBezTo>
                        <a:pt x="3616" y="27694"/>
                        <a:pt x="3062" y="27694"/>
                        <a:pt x="1954" y="27694"/>
                      </a:cubicBezTo>
                      <a:cubicBezTo>
                        <a:pt x="1401" y="18832"/>
                        <a:pt x="-1369" y="8862"/>
                        <a:pt x="84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9" name="Freeform: Shape 638">
                  <a:extLst>
                    <a:ext uri="{FF2B5EF4-FFF2-40B4-BE49-F238E27FC236}">
                      <a16:creationId xmlns:a16="http://schemas.microsoft.com/office/drawing/2014/main" id="{B9E2DE48-C83B-40A4-88E5-64CFB70306E2}"/>
                    </a:ext>
                  </a:extLst>
                </p:cNvPr>
                <p:cNvSpPr/>
                <p:nvPr/>
              </p:nvSpPr>
              <p:spPr>
                <a:xfrm>
                  <a:off x="6013470" y="2806009"/>
                  <a:ext cx="4032" cy="5538"/>
                </a:xfrm>
                <a:custGeom>
                  <a:avLst/>
                  <a:gdLst>
                    <a:gd name="connsiteX0" fmla="*/ 554 w 4032"/>
                    <a:gd name="connsiteY0" fmla="*/ 0 h 5538"/>
                    <a:gd name="connsiteX1" fmla="*/ 3877 w 4032"/>
                    <a:gd name="connsiteY1" fmla="*/ 1662 h 5538"/>
                    <a:gd name="connsiteX2" fmla="*/ 3323 w 4032"/>
                    <a:gd name="connsiteY2" fmla="*/ 5539 h 5538"/>
                    <a:gd name="connsiteX3" fmla="*/ 0 w 4032"/>
                    <a:gd name="connsiteY3" fmla="*/ 4431 h 5538"/>
                    <a:gd name="connsiteX4" fmla="*/ 554 w 4032"/>
                    <a:gd name="connsiteY4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2" h="5538">
                      <a:moveTo>
                        <a:pt x="554" y="0"/>
                      </a:moveTo>
                      <a:cubicBezTo>
                        <a:pt x="2216" y="0"/>
                        <a:pt x="2216" y="1662"/>
                        <a:pt x="3877" y="1662"/>
                      </a:cubicBezTo>
                      <a:cubicBezTo>
                        <a:pt x="4431" y="3323"/>
                        <a:pt x="3323" y="3877"/>
                        <a:pt x="3323" y="5539"/>
                      </a:cubicBezTo>
                      <a:cubicBezTo>
                        <a:pt x="1662" y="5539"/>
                        <a:pt x="1662" y="4431"/>
                        <a:pt x="0" y="4431"/>
                      </a:cubicBezTo>
                      <a:cubicBezTo>
                        <a:pt x="0" y="2216"/>
                        <a:pt x="554" y="1108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0" name="Freeform: Shape 639">
                  <a:extLst>
                    <a:ext uri="{FF2B5EF4-FFF2-40B4-BE49-F238E27FC236}">
                      <a16:creationId xmlns:a16="http://schemas.microsoft.com/office/drawing/2014/main" id="{BFC59243-CD5F-4E2A-90BC-354DA71F3AD4}"/>
                    </a:ext>
                  </a:extLst>
                </p:cNvPr>
                <p:cNvSpPr/>
                <p:nvPr/>
              </p:nvSpPr>
              <p:spPr>
                <a:xfrm>
                  <a:off x="5920885" y="2807117"/>
                  <a:ext cx="4074" cy="19386"/>
                </a:xfrm>
                <a:custGeom>
                  <a:avLst/>
                  <a:gdLst>
                    <a:gd name="connsiteX0" fmla="*/ 640 w 4074"/>
                    <a:gd name="connsiteY0" fmla="*/ 0 h 19386"/>
                    <a:gd name="connsiteX1" fmla="*/ 3963 w 4074"/>
                    <a:gd name="connsiteY1" fmla="*/ 1662 h 19386"/>
                    <a:gd name="connsiteX2" fmla="*/ 3963 w 4074"/>
                    <a:gd name="connsiteY2" fmla="*/ 3877 h 19386"/>
                    <a:gd name="connsiteX3" fmla="*/ 2301 w 4074"/>
                    <a:gd name="connsiteY3" fmla="*/ 4985 h 19386"/>
                    <a:gd name="connsiteX4" fmla="*/ 3409 w 4074"/>
                    <a:gd name="connsiteY4" fmla="*/ 19386 h 19386"/>
                    <a:gd name="connsiteX5" fmla="*/ 640 w 4074"/>
                    <a:gd name="connsiteY5" fmla="*/ 18832 h 19386"/>
                    <a:gd name="connsiteX6" fmla="*/ 640 w 4074"/>
                    <a:gd name="connsiteY6" fmla="*/ 0 h 19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074" h="19386">
                      <a:moveTo>
                        <a:pt x="640" y="0"/>
                      </a:moveTo>
                      <a:cubicBezTo>
                        <a:pt x="2301" y="0"/>
                        <a:pt x="2855" y="1108"/>
                        <a:pt x="3963" y="1662"/>
                      </a:cubicBezTo>
                      <a:cubicBezTo>
                        <a:pt x="3963" y="2216"/>
                        <a:pt x="3963" y="3323"/>
                        <a:pt x="3963" y="3877"/>
                      </a:cubicBezTo>
                      <a:cubicBezTo>
                        <a:pt x="4517" y="5539"/>
                        <a:pt x="2855" y="4431"/>
                        <a:pt x="2301" y="4985"/>
                      </a:cubicBezTo>
                      <a:cubicBezTo>
                        <a:pt x="5071" y="8308"/>
                        <a:pt x="2301" y="13847"/>
                        <a:pt x="3409" y="19386"/>
                      </a:cubicBezTo>
                      <a:cubicBezTo>
                        <a:pt x="2301" y="19386"/>
                        <a:pt x="2301" y="18832"/>
                        <a:pt x="640" y="18832"/>
                      </a:cubicBezTo>
                      <a:cubicBezTo>
                        <a:pt x="86" y="11078"/>
                        <a:pt x="-468" y="6093"/>
                        <a:pt x="6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1" name="Freeform: Shape 640">
                  <a:extLst>
                    <a:ext uri="{FF2B5EF4-FFF2-40B4-BE49-F238E27FC236}">
                      <a16:creationId xmlns:a16="http://schemas.microsoft.com/office/drawing/2014/main" id="{8D093387-CF3E-4AFB-ADEC-5FA8B3CCFC72}"/>
                    </a:ext>
                  </a:extLst>
                </p:cNvPr>
                <p:cNvSpPr/>
                <p:nvPr/>
              </p:nvSpPr>
              <p:spPr>
                <a:xfrm>
                  <a:off x="6264826" y="2807671"/>
                  <a:ext cx="163507" cy="95268"/>
                </a:xfrm>
                <a:custGeom>
                  <a:avLst/>
                  <a:gdLst>
                    <a:gd name="connsiteX0" fmla="*/ 163507 w 163507"/>
                    <a:gd name="connsiteY0" fmla="*/ 554 h 95268"/>
                    <a:gd name="connsiteX1" fmla="*/ 154091 w 163507"/>
                    <a:gd name="connsiteY1" fmla="*/ 7201 h 95268"/>
                    <a:gd name="connsiteX2" fmla="*/ 82086 w 163507"/>
                    <a:gd name="connsiteY2" fmla="*/ 48188 h 95268"/>
                    <a:gd name="connsiteX3" fmla="*/ 110 w 163507"/>
                    <a:gd name="connsiteY3" fmla="*/ 95269 h 95268"/>
                    <a:gd name="connsiteX4" fmla="*/ 2326 w 163507"/>
                    <a:gd name="connsiteY4" fmla="*/ 91392 h 95268"/>
                    <a:gd name="connsiteX5" fmla="*/ 17281 w 163507"/>
                    <a:gd name="connsiteY5" fmla="*/ 82529 h 95268"/>
                    <a:gd name="connsiteX6" fmla="*/ 78762 w 163507"/>
                    <a:gd name="connsiteY6" fmla="*/ 47634 h 95268"/>
                    <a:gd name="connsiteX7" fmla="*/ 161846 w 163507"/>
                    <a:gd name="connsiteY7" fmla="*/ 0 h 95268"/>
                    <a:gd name="connsiteX8" fmla="*/ 163507 w 163507"/>
                    <a:gd name="connsiteY8" fmla="*/ 554 h 95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3507" h="95268">
                      <a:moveTo>
                        <a:pt x="163507" y="554"/>
                      </a:moveTo>
                      <a:cubicBezTo>
                        <a:pt x="162953" y="5539"/>
                        <a:pt x="156861" y="6093"/>
                        <a:pt x="154091" y="7201"/>
                      </a:cubicBezTo>
                      <a:cubicBezTo>
                        <a:pt x="130274" y="18832"/>
                        <a:pt x="105903" y="34895"/>
                        <a:pt x="82086" y="48188"/>
                      </a:cubicBezTo>
                      <a:cubicBezTo>
                        <a:pt x="54391" y="63697"/>
                        <a:pt x="27804" y="79760"/>
                        <a:pt x="110" y="95269"/>
                      </a:cubicBezTo>
                      <a:cubicBezTo>
                        <a:pt x="-444" y="93607"/>
                        <a:pt x="1218" y="91946"/>
                        <a:pt x="2326" y="91392"/>
                      </a:cubicBezTo>
                      <a:cubicBezTo>
                        <a:pt x="6203" y="88068"/>
                        <a:pt x="12296" y="85299"/>
                        <a:pt x="17281" y="82529"/>
                      </a:cubicBezTo>
                      <a:cubicBezTo>
                        <a:pt x="37221" y="70898"/>
                        <a:pt x="58268" y="59266"/>
                        <a:pt x="78762" y="47634"/>
                      </a:cubicBezTo>
                      <a:cubicBezTo>
                        <a:pt x="107011" y="32126"/>
                        <a:pt x="135259" y="15509"/>
                        <a:pt x="161846" y="0"/>
                      </a:cubicBezTo>
                      <a:cubicBezTo>
                        <a:pt x="162953" y="0"/>
                        <a:pt x="163507" y="0"/>
                        <a:pt x="163507" y="5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2" name="Freeform: Shape 641">
                  <a:extLst>
                    <a:ext uri="{FF2B5EF4-FFF2-40B4-BE49-F238E27FC236}">
                      <a16:creationId xmlns:a16="http://schemas.microsoft.com/office/drawing/2014/main" id="{2A8FC210-2BBA-4393-8852-36ACDBCFA97B}"/>
                    </a:ext>
                  </a:extLst>
                </p:cNvPr>
                <p:cNvSpPr/>
                <p:nvPr/>
              </p:nvSpPr>
              <p:spPr>
                <a:xfrm>
                  <a:off x="6017901" y="2809886"/>
                  <a:ext cx="4985" cy="5538"/>
                </a:xfrm>
                <a:custGeom>
                  <a:avLst/>
                  <a:gdLst>
                    <a:gd name="connsiteX0" fmla="*/ 1108 w 4985"/>
                    <a:gd name="connsiteY0" fmla="*/ 0 h 5538"/>
                    <a:gd name="connsiteX1" fmla="*/ 4985 w 4985"/>
                    <a:gd name="connsiteY1" fmla="*/ 2216 h 5538"/>
                    <a:gd name="connsiteX2" fmla="*/ 3877 w 4985"/>
                    <a:gd name="connsiteY2" fmla="*/ 5539 h 5538"/>
                    <a:gd name="connsiteX3" fmla="*/ 0 w 4985"/>
                    <a:gd name="connsiteY3" fmla="*/ 3323 h 5538"/>
                    <a:gd name="connsiteX4" fmla="*/ 1108 w 4985"/>
                    <a:gd name="connsiteY4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85" h="5538">
                      <a:moveTo>
                        <a:pt x="1108" y="0"/>
                      </a:moveTo>
                      <a:cubicBezTo>
                        <a:pt x="2769" y="0"/>
                        <a:pt x="3877" y="1662"/>
                        <a:pt x="4985" y="2216"/>
                      </a:cubicBezTo>
                      <a:cubicBezTo>
                        <a:pt x="4431" y="3323"/>
                        <a:pt x="4431" y="4431"/>
                        <a:pt x="3877" y="5539"/>
                      </a:cubicBezTo>
                      <a:cubicBezTo>
                        <a:pt x="2216" y="5539"/>
                        <a:pt x="1662" y="3877"/>
                        <a:pt x="0" y="3323"/>
                      </a:cubicBezTo>
                      <a:cubicBezTo>
                        <a:pt x="0" y="1662"/>
                        <a:pt x="1108" y="1108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3" name="Freeform: Shape 642">
                  <a:extLst>
                    <a:ext uri="{FF2B5EF4-FFF2-40B4-BE49-F238E27FC236}">
                      <a16:creationId xmlns:a16="http://schemas.microsoft.com/office/drawing/2014/main" id="{64C088F2-D081-44BC-8F69-3999E4B46B95}"/>
                    </a:ext>
                  </a:extLst>
                </p:cNvPr>
                <p:cNvSpPr/>
                <p:nvPr/>
              </p:nvSpPr>
              <p:spPr>
                <a:xfrm>
                  <a:off x="6045042" y="2811548"/>
                  <a:ext cx="9969" cy="18278"/>
                </a:xfrm>
                <a:custGeom>
                  <a:avLst/>
                  <a:gdLst>
                    <a:gd name="connsiteX0" fmla="*/ 3323 w 9969"/>
                    <a:gd name="connsiteY0" fmla="*/ 0 h 18278"/>
                    <a:gd name="connsiteX1" fmla="*/ 9970 w 9969"/>
                    <a:gd name="connsiteY1" fmla="*/ 4431 h 18278"/>
                    <a:gd name="connsiteX2" fmla="*/ 6647 w 9969"/>
                    <a:gd name="connsiteY2" fmla="*/ 18278 h 18278"/>
                    <a:gd name="connsiteX3" fmla="*/ 0 w 9969"/>
                    <a:gd name="connsiteY3" fmla="*/ 14401 h 18278"/>
                    <a:gd name="connsiteX4" fmla="*/ 3323 w 9969"/>
                    <a:gd name="connsiteY4" fmla="*/ 0 h 18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969" h="18278">
                      <a:moveTo>
                        <a:pt x="3323" y="0"/>
                      </a:moveTo>
                      <a:cubicBezTo>
                        <a:pt x="6093" y="1108"/>
                        <a:pt x="7754" y="3323"/>
                        <a:pt x="9970" y="4431"/>
                      </a:cubicBezTo>
                      <a:cubicBezTo>
                        <a:pt x="8862" y="8862"/>
                        <a:pt x="7754" y="13847"/>
                        <a:pt x="6647" y="18278"/>
                      </a:cubicBezTo>
                      <a:cubicBezTo>
                        <a:pt x="3877" y="17171"/>
                        <a:pt x="2216" y="15509"/>
                        <a:pt x="0" y="14401"/>
                      </a:cubicBezTo>
                      <a:cubicBezTo>
                        <a:pt x="1662" y="9416"/>
                        <a:pt x="2769" y="4985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4" name="Freeform: Shape 643">
                  <a:extLst>
                    <a:ext uri="{FF2B5EF4-FFF2-40B4-BE49-F238E27FC236}">
                      <a16:creationId xmlns:a16="http://schemas.microsoft.com/office/drawing/2014/main" id="{B9E6BEFA-91FF-4E88-8FE3-EFEC5A18257C}"/>
                    </a:ext>
                  </a:extLst>
                </p:cNvPr>
                <p:cNvSpPr/>
                <p:nvPr/>
              </p:nvSpPr>
              <p:spPr>
                <a:xfrm>
                  <a:off x="6023839" y="2813210"/>
                  <a:ext cx="5693" cy="6646"/>
                </a:xfrm>
                <a:custGeom>
                  <a:avLst/>
                  <a:gdLst>
                    <a:gd name="connsiteX0" fmla="*/ 709 w 5693"/>
                    <a:gd name="connsiteY0" fmla="*/ 0 h 6646"/>
                    <a:gd name="connsiteX1" fmla="*/ 5694 w 5693"/>
                    <a:gd name="connsiteY1" fmla="*/ 3323 h 6646"/>
                    <a:gd name="connsiteX2" fmla="*/ 4586 w 5693"/>
                    <a:gd name="connsiteY2" fmla="*/ 6647 h 6646"/>
                    <a:gd name="connsiteX3" fmla="*/ 155 w 5693"/>
                    <a:gd name="connsiteY3" fmla="*/ 3877 h 6646"/>
                    <a:gd name="connsiteX4" fmla="*/ 709 w 5693"/>
                    <a:gd name="connsiteY4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93" h="6646">
                      <a:moveTo>
                        <a:pt x="709" y="0"/>
                      </a:moveTo>
                      <a:cubicBezTo>
                        <a:pt x="2925" y="554"/>
                        <a:pt x="4032" y="2216"/>
                        <a:pt x="5694" y="3323"/>
                      </a:cubicBezTo>
                      <a:cubicBezTo>
                        <a:pt x="5140" y="4431"/>
                        <a:pt x="5140" y="5539"/>
                        <a:pt x="4586" y="6647"/>
                      </a:cubicBezTo>
                      <a:cubicBezTo>
                        <a:pt x="2371" y="6093"/>
                        <a:pt x="1817" y="4431"/>
                        <a:pt x="155" y="3877"/>
                      </a:cubicBezTo>
                      <a:cubicBezTo>
                        <a:pt x="-399" y="2216"/>
                        <a:pt x="709" y="1662"/>
                        <a:pt x="70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5" name="Freeform: Shape 644">
                  <a:extLst>
                    <a:ext uri="{FF2B5EF4-FFF2-40B4-BE49-F238E27FC236}">
                      <a16:creationId xmlns:a16="http://schemas.microsoft.com/office/drawing/2014/main" id="{2C78C9F6-E25D-4139-BF1F-779A92F8A982}"/>
                    </a:ext>
                  </a:extLst>
                </p:cNvPr>
                <p:cNvSpPr/>
                <p:nvPr/>
              </p:nvSpPr>
              <p:spPr>
                <a:xfrm>
                  <a:off x="6428814" y="2814799"/>
                  <a:ext cx="3950" cy="3949"/>
                </a:xfrm>
                <a:custGeom>
                  <a:avLst/>
                  <a:gdLst>
                    <a:gd name="connsiteX0" fmla="*/ 2842 w 3950"/>
                    <a:gd name="connsiteY0" fmla="*/ 72 h 3949"/>
                    <a:gd name="connsiteX1" fmla="*/ 3950 w 3950"/>
                    <a:gd name="connsiteY1" fmla="*/ 3396 h 3949"/>
                    <a:gd name="connsiteX2" fmla="*/ 73 w 3950"/>
                    <a:gd name="connsiteY2" fmla="*/ 3950 h 3949"/>
                    <a:gd name="connsiteX3" fmla="*/ 2842 w 3950"/>
                    <a:gd name="connsiteY3" fmla="*/ 72 h 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50" h="3949">
                      <a:moveTo>
                        <a:pt x="2842" y="72"/>
                      </a:moveTo>
                      <a:cubicBezTo>
                        <a:pt x="4504" y="-481"/>
                        <a:pt x="3396" y="2288"/>
                        <a:pt x="3950" y="3396"/>
                      </a:cubicBezTo>
                      <a:cubicBezTo>
                        <a:pt x="2288" y="2288"/>
                        <a:pt x="1734" y="3396"/>
                        <a:pt x="73" y="3950"/>
                      </a:cubicBezTo>
                      <a:cubicBezTo>
                        <a:pt x="-481" y="1180"/>
                        <a:pt x="2288" y="1734"/>
                        <a:pt x="2842" y="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6" name="Freeform: Shape 645">
                  <a:extLst>
                    <a:ext uri="{FF2B5EF4-FFF2-40B4-BE49-F238E27FC236}">
                      <a16:creationId xmlns:a16="http://schemas.microsoft.com/office/drawing/2014/main" id="{8E52EF0D-25BB-4EB3-81D6-85F591FE4F96}"/>
                    </a:ext>
                  </a:extLst>
                </p:cNvPr>
                <p:cNvSpPr/>
                <p:nvPr/>
              </p:nvSpPr>
              <p:spPr>
                <a:xfrm>
                  <a:off x="6030087" y="2817641"/>
                  <a:ext cx="6247" cy="7200"/>
                </a:xfrm>
                <a:custGeom>
                  <a:avLst/>
                  <a:gdLst>
                    <a:gd name="connsiteX0" fmla="*/ 554 w 6247"/>
                    <a:gd name="connsiteY0" fmla="*/ 0 h 7200"/>
                    <a:gd name="connsiteX1" fmla="*/ 6093 w 6247"/>
                    <a:gd name="connsiteY1" fmla="*/ 3323 h 7200"/>
                    <a:gd name="connsiteX2" fmla="*/ 5539 w 6247"/>
                    <a:gd name="connsiteY2" fmla="*/ 7201 h 7200"/>
                    <a:gd name="connsiteX3" fmla="*/ 0 w 6247"/>
                    <a:gd name="connsiteY3" fmla="*/ 3323 h 7200"/>
                    <a:gd name="connsiteX4" fmla="*/ 554 w 6247"/>
                    <a:gd name="connsiteY4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7" h="7200">
                      <a:moveTo>
                        <a:pt x="554" y="0"/>
                      </a:moveTo>
                      <a:cubicBezTo>
                        <a:pt x="2769" y="554"/>
                        <a:pt x="3877" y="2769"/>
                        <a:pt x="6093" y="3323"/>
                      </a:cubicBezTo>
                      <a:cubicBezTo>
                        <a:pt x="6647" y="4985"/>
                        <a:pt x="5539" y="5539"/>
                        <a:pt x="5539" y="7201"/>
                      </a:cubicBezTo>
                      <a:cubicBezTo>
                        <a:pt x="3323" y="6093"/>
                        <a:pt x="2216" y="4431"/>
                        <a:pt x="0" y="3323"/>
                      </a:cubicBezTo>
                      <a:cubicBezTo>
                        <a:pt x="0" y="2216"/>
                        <a:pt x="1108" y="2216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7" name="Freeform: Shape 646">
                  <a:extLst>
                    <a:ext uri="{FF2B5EF4-FFF2-40B4-BE49-F238E27FC236}">
                      <a16:creationId xmlns:a16="http://schemas.microsoft.com/office/drawing/2014/main" id="{1B9337C6-1113-4F26-9938-4D2E9384F9E1}"/>
                    </a:ext>
                  </a:extLst>
                </p:cNvPr>
                <p:cNvSpPr/>
                <p:nvPr/>
              </p:nvSpPr>
              <p:spPr>
                <a:xfrm>
                  <a:off x="5933156" y="2820410"/>
                  <a:ext cx="83238" cy="59266"/>
                </a:xfrm>
                <a:custGeom>
                  <a:avLst/>
                  <a:gdLst>
                    <a:gd name="connsiteX0" fmla="*/ 554 w 83238"/>
                    <a:gd name="connsiteY0" fmla="*/ 0 h 59266"/>
                    <a:gd name="connsiteX1" fmla="*/ 83083 w 83238"/>
                    <a:gd name="connsiteY1" fmla="*/ 53727 h 59266"/>
                    <a:gd name="connsiteX2" fmla="*/ 82529 w 83238"/>
                    <a:gd name="connsiteY2" fmla="*/ 59266 h 59266"/>
                    <a:gd name="connsiteX3" fmla="*/ 0 w 83238"/>
                    <a:gd name="connsiteY3" fmla="*/ 6647 h 59266"/>
                    <a:gd name="connsiteX4" fmla="*/ 554 w 83238"/>
                    <a:gd name="connsiteY4" fmla="*/ 0 h 59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238" h="59266">
                      <a:moveTo>
                        <a:pt x="554" y="0"/>
                      </a:moveTo>
                      <a:cubicBezTo>
                        <a:pt x="27694" y="18278"/>
                        <a:pt x="54281" y="37111"/>
                        <a:pt x="83083" y="53727"/>
                      </a:cubicBezTo>
                      <a:cubicBezTo>
                        <a:pt x="83637" y="55943"/>
                        <a:pt x="82529" y="57051"/>
                        <a:pt x="82529" y="59266"/>
                      </a:cubicBezTo>
                      <a:cubicBezTo>
                        <a:pt x="54835" y="43757"/>
                        <a:pt x="27141" y="24371"/>
                        <a:pt x="0" y="6647"/>
                      </a:cubicBezTo>
                      <a:cubicBezTo>
                        <a:pt x="0" y="4431"/>
                        <a:pt x="0" y="1662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8" name="Freeform: Shape 647">
                  <a:extLst>
                    <a:ext uri="{FF2B5EF4-FFF2-40B4-BE49-F238E27FC236}">
                      <a16:creationId xmlns:a16="http://schemas.microsoft.com/office/drawing/2014/main" id="{2FD37FC1-FC69-4A0E-BBE7-1D1FFCBBDA97}"/>
                    </a:ext>
                  </a:extLst>
                </p:cNvPr>
                <p:cNvSpPr/>
                <p:nvPr/>
              </p:nvSpPr>
              <p:spPr>
                <a:xfrm>
                  <a:off x="6428887" y="2820410"/>
                  <a:ext cx="3323" cy="7754"/>
                </a:xfrm>
                <a:custGeom>
                  <a:avLst/>
                  <a:gdLst>
                    <a:gd name="connsiteX0" fmla="*/ 2769 w 3323"/>
                    <a:gd name="connsiteY0" fmla="*/ 0 h 7754"/>
                    <a:gd name="connsiteX1" fmla="*/ 3323 w 3323"/>
                    <a:gd name="connsiteY1" fmla="*/ 6647 h 7754"/>
                    <a:gd name="connsiteX2" fmla="*/ 0 w 3323"/>
                    <a:gd name="connsiteY2" fmla="*/ 7754 h 7754"/>
                    <a:gd name="connsiteX3" fmla="*/ 0 w 3323"/>
                    <a:gd name="connsiteY3" fmla="*/ 1662 h 7754"/>
                    <a:gd name="connsiteX4" fmla="*/ 2769 w 3323"/>
                    <a:gd name="connsiteY4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23" h="7754">
                      <a:moveTo>
                        <a:pt x="2769" y="0"/>
                      </a:moveTo>
                      <a:cubicBezTo>
                        <a:pt x="3877" y="1108"/>
                        <a:pt x="2769" y="4431"/>
                        <a:pt x="3323" y="6647"/>
                      </a:cubicBezTo>
                      <a:cubicBezTo>
                        <a:pt x="2216" y="7201"/>
                        <a:pt x="1662" y="7754"/>
                        <a:pt x="0" y="7754"/>
                      </a:cubicBezTo>
                      <a:cubicBezTo>
                        <a:pt x="0" y="5539"/>
                        <a:pt x="0" y="3877"/>
                        <a:pt x="0" y="1662"/>
                      </a:cubicBezTo>
                      <a:cubicBezTo>
                        <a:pt x="1108" y="1108"/>
                        <a:pt x="2216" y="1108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9" name="Freeform: Shape 648">
                  <a:extLst>
                    <a:ext uri="{FF2B5EF4-FFF2-40B4-BE49-F238E27FC236}">
                      <a16:creationId xmlns:a16="http://schemas.microsoft.com/office/drawing/2014/main" id="{EB496CE3-224B-43A1-913A-6C77B3CC4850}"/>
                    </a:ext>
                  </a:extLst>
                </p:cNvPr>
                <p:cNvSpPr/>
                <p:nvPr/>
              </p:nvSpPr>
              <p:spPr>
                <a:xfrm>
                  <a:off x="5868905" y="2823180"/>
                  <a:ext cx="37664" cy="29998"/>
                </a:xfrm>
                <a:custGeom>
                  <a:avLst/>
                  <a:gdLst>
                    <a:gd name="connsiteX0" fmla="*/ 554 w 37664"/>
                    <a:gd name="connsiteY0" fmla="*/ 0 h 29998"/>
                    <a:gd name="connsiteX1" fmla="*/ 1662 w 37664"/>
                    <a:gd name="connsiteY1" fmla="*/ 554 h 29998"/>
                    <a:gd name="connsiteX2" fmla="*/ 19940 w 37664"/>
                    <a:gd name="connsiteY2" fmla="*/ 14955 h 29998"/>
                    <a:gd name="connsiteX3" fmla="*/ 37664 w 37664"/>
                    <a:gd name="connsiteY3" fmla="*/ 29910 h 29998"/>
                    <a:gd name="connsiteX4" fmla="*/ 33233 w 37664"/>
                    <a:gd name="connsiteY4" fmla="*/ 27694 h 29998"/>
                    <a:gd name="connsiteX5" fmla="*/ 0 w 37664"/>
                    <a:gd name="connsiteY5" fmla="*/ 2216 h 29998"/>
                    <a:gd name="connsiteX6" fmla="*/ 554 w 37664"/>
                    <a:gd name="connsiteY6" fmla="*/ 0 h 2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664" h="29998">
                      <a:moveTo>
                        <a:pt x="554" y="0"/>
                      </a:moveTo>
                      <a:cubicBezTo>
                        <a:pt x="1108" y="0"/>
                        <a:pt x="1108" y="554"/>
                        <a:pt x="1662" y="554"/>
                      </a:cubicBezTo>
                      <a:cubicBezTo>
                        <a:pt x="7754" y="4985"/>
                        <a:pt x="13847" y="10524"/>
                        <a:pt x="19940" y="14955"/>
                      </a:cubicBezTo>
                      <a:cubicBezTo>
                        <a:pt x="26033" y="19386"/>
                        <a:pt x="33233" y="23263"/>
                        <a:pt x="37664" y="29910"/>
                      </a:cubicBezTo>
                      <a:cubicBezTo>
                        <a:pt x="36003" y="30464"/>
                        <a:pt x="34341" y="28248"/>
                        <a:pt x="33233" y="27694"/>
                      </a:cubicBezTo>
                      <a:cubicBezTo>
                        <a:pt x="23263" y="19940"/>
                        <a:pt x="10524" y="10524"/>
                        <a:pt x="0" y="2216"/>
                      </a:cubicBezTo>
                      <a:cubicBezTo>
                        <a:pt x="554" y="1108"/>
                        <a:pt x="554" y="554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0" name="Freeform: Shape 649">
                  <a:extLst>
                    <a:ext uri="{FF2B5EF4-FFF2-40B4-BE49-F238E27FC236}">
                      <a16:creationId xmlns:a16="http://schemas.microsoft.com/office/drawing/2014/main" id="{8375C56D-4E5B-4655-9798-DF002E3B9878}"/>
                    </a:ext>
                  </a:extLst>
                </p:cNvPr>
                <p:cNvSpPr/>
                <p:nvPr/>
              </p:nvSpPr>
              <p:spPr>
                <a:xfrm>
                  <a:off x="6037287" y="2823180"/>
                  <a:ext cx="6646" cy="6646"/>
                </a:xfrm>
                <a:custGeom>
                  <a:avLst/>
                  <a:gdLst>
                    <a:gd name="connsiteX0" fmla="*/ 1108 w 6646"/>
                    <a:gd name="connsiteY0" fmla="*/ 0 h 6646"/>
                    <a:gd name="connsiteX1" fmla="*/ 6647 w 6646"/>
                    <a:gd name="connsiteY1" fmla="*/ 3877 h 6646"/>
                    <a:gd name="connsiteX2" fmla="*/ 6093 w 6646"/>
                    <a:gd name="connsiteY2" fmla="*/ 6647 h 6646"/>
                    <a:gd name="connsiteX3" fmla="*/ 0 w 6646"/>
                    <a:gd name="connsiteY3" fmla="*/ 3877 h 6646"/>
                    <a:gd name="connsiteX4" fmla="*/ 1108 w 6646"/>
                    <a:gd name="connsiteY4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46" h="6646">
                      <a:moveTo>
                        <a:pt x="1108" y="0"/>
                      </a:moveTo>
                      <a:cubicBezTo>
                        <a:pt x="3323" y="1108"/>
                        <a:pt x="4431" y="2769"/>
                        <a:pt x="6647" y="3877"/>
                      </a:cubicBezTo>
                      <a:cubicBezTo>
                        <a:pt x="6647" y="4985"/>
                        <a:pt x="6093" y="4985"/>
                        <a:pt x="6093" y="6647"/>
                      </a:cubicBezTo>
                      <a:cubicBezTo>
                        <a:pt x="3877" y="6093"/>
                        <a:pt x="2216" y="4431"/>
                        <a:pt x="0" y="3877"/>
                      </a:cubicBezTo>
                      <a:cubicBezTo>
                        <a:pt x="0" y="2216"/>
                        <a:pt x="554" y="1108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1" name="Freeform: Shape 650">
                  <a:extLst>
                    <a:ext uri="{FF2B5EF4-FFF2-40B4-BE49-F238E27FC236}">
                      <a16:creationId xmlns:a16="http://schemas.microsoft.com/office/drawing/2014/main" id="{5591928D-6DC5-4DE5-B3F9-70C029F7F1D1}"/>
                    </a:ext>
                  </a:extLst>
                </p:cNvPr>
                <p:cNvSpPr/>
                <p:nvPr/>
              </p:nvSpPr>
              <p:spPr>
                <a:xfrm>
                  <a:off x="6424456" y="2823734"/>
                  <a:ext cx="2292" cy="6685"/>
                </a:xfrm>
                <a:custGeom>
                  <a:avLst/>
                  <a:gdLst>
                    <a:gd name="connsiteX0" fmla="*/ 1662 w 2292"/>
                    <a:gd name="connsiteY0" fmla="*/ 0 h 6685"/>
                    <a:gd name="connsiteX1" fmla="*/ 0 w 2292"/>
                    <a:gd name="connsiteY1" fmla="*/ 6647 h 6685"/>
                    <a:gd name="connsiteX2" fmla="*/ 1662 w 2292"/>
                    <a:gd name="connsiteY2" fmla="*/ 0 h 6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92" h="6685">
                      <a:moveTo>
                        <a:pt x="1662" y="0"/>
                      </a:moveTo>
                      <a:cubicBezTo>
                        <a:pt x="2216" y="1662"/>
                        <a:pt x="3323" y="7201"/>
                        <a:pt x="0" y="6647"/>
                      </a:cubicBezTo>
                      <a:cubicBezTo>
                        <a:pt x="554" y="4431"/>
                        <a:pt x="0" y="1108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2" name="Freeform: Shape 651">
                  <a:extLst>
                    <a:ext uri="{FF2B5EF4-FFF2-40B4-BE49-F238E27FC236}">
                      <a16:creationId xmlns:a16="http://schemas.microsoft.com/office/drawing/2014/main" id="{4FFD3EF1-B210-49F8-BE77-BD4692B0E3DD}"/>
                    </a:ext>
                  </a:extLst>
                </p:cNvPr>
                <p:cNvSpPr/>
                <p:nvPr/>
              </p:nvSpPr>
              <p:spPr>
                <a:xfrm>
                  <a:off x="5921325" y="2826503"/>
                  <a:ext cx="2969" cy="36556"/>
                </a:xfrm>
                <a:custGeom>
                  <a:avLst/>
                  <a:gdLst>
                    <a:gd name="connsiteX0" fmla="*/ 200 w 2969"/>
                    <a:gd name="connsiteY0" fmla="*/ 0 h 36556"/>
                    <a:gd name="connsiteX1" fmla="*/ 2969 w 2969"/>
                    <a:gd name="connsiteY1" fmla="*/ 1662 h 36556"/>
                    <a:gd name="connsiteX2" fmla="*/ 2415 w 2969"/>
                    <a:gd name="connsiteY2" fmla="*/ 36557 h 36556"/>
                    <a:gd name="connsiteX3" fmla="*/ 200 w 2969"/>
                    <a:gd name="connsiteY3" fmla="*/ 0 h 36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9" h="36556">
                      <a:moveTo>
                        <a:pt x="200" y="0"/>
                      </a:moveTo>
                      <a:cubicBezTo>
                        <a:pt x="1308" y="554"/>
                        <a:pt x="1861" y="1662"/>
                        <a:pt x="2969" y="1662"/>
                      </a:cubicBezTo>
                      <a:cubicBezTo>
                        <a:pt x="2415" y="12739"/>
                        <a:pt x="2415" y="24925"/>
                        <a:pt x="2415" y="36557"/>
                      </a:cubicBezTo>
                      <a:cubicBezTo>
                        <a:pt x="200" y="26033"/>
                        <a:pt x="-354" y="13293"/>
                        <a:pt x="2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3" name="Freeform: Shape 652">
                  <a:extLst>
                    <a:ext uri="{FF2B5EF4-FFF2-40B4-BE49-F238E27FC236}">
                      <a16:creationId xmlns:a16="http://schemas.microsoft.com/office/drawing/2014/main" id="{97BDE041-3322-40D2-B7D2-4141DB264907}"/>
                    </a:ext>
                  </a:extLst>
                </p:cNvPr>
                <p:cNvSpPr/>
                <p:nvPr/>
              </p:nvSpPr>
              <p:spPr>
                <a:xfrm>
                  <a:off x="6044488" y="2828165"/>
                  <a:ext cx="7200" cy="5538"/>
                </a:xfrm>
                <a:custGeom>
                  <a:avLst/>
                  <a:gdLst>
                    <a:gd name="connsiteX0" fmla="*/ 554 w 7200"/>
                    <a:gd name="connsiteY0" fmla="*/ 0 h 5538"/>
                    <a:gd name="connsiteX1" fmla="*/ 7201 w 7200"/>
                    <a:gd name="connsiteY1" fmla="*/ 3877 h 5538"/>
                    <a:gd name="connsiteX2" fmla="*/ 6647 w 7200"/>
                    <a:gd name="connsiteY2" fmla="*/ 5539 h 5538"/>
                    <a:gd name="connsiteX3" fmla="*/ 0 w 7200"/>
                    <a:gd name="connsiteY3" fmla="*/ 1662 h 5538"/>
                    <a:gd name="connsiteX4" fmla="*/ 554 w 7200"/>
                    <a:gd name="connsiteY4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0" h="5538">
                      <a:moveTo>
                        <a:pt x="554" y="0"/>
                      </a:moveTo>
                      <a:cubicBezTo>
                        <a:pt x="2769" y="1108"/>
                        <a:pt x="4431" y="2769"/>
                        <a:pt x="7201" y="3877"/>
                      </a:cubicBezTo>
                      <a:cubicBezTo>
                        <a:pt x="6647" y="4431"/>
                        <a:pt x="6647" y="4985"/>
                        <a:pt x="6647" y="5539"/>
                      </a:cubicBezTo>
                      <a:cubicBezTo>
                        <a:pt x="3877" y="4431"/>
                        <a:pt x="1662" y="3323"/>
                        <a:pt x="0" y="1662"/>
                      </a:cubicBezTo>
                      <a:cubicBezTo>
                        <a:pt x="0" y="1108"/>
                        <a:pt x="554" y="554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4" name="Freeform: Shape 653">
                  <a:extLst>
                    <a:ext uri="{FF2B5EF4-FFF2-40B4-BE49-F238E27FC236}">
                      <a16:creationId xmlns:a16="http://schemas.microsoft.com/office/drawing/2014/main" id="{5CA4D63F-2206-4FBC-A5C2-FB197FCF37B6}"/>
                    </a:ext>
                  </a:extLst>
                </p:cNvPr>
                <p:cNvSpPr/>
                <p:nvPr/>
              </p:nvSpPr>
              <p:spPr>
                <a:xfrm>
                  <a:off x="5869459" y="2828719"/>
                  <a:ext cx="38218" cy="29466"/>
                </a:xfrm>
                <a:custGeom>
                  <a:avLst/>
                  <a:gdLst>
                    <a:gd name="connsiteX0" fmla="*/ 0 w 38218"/>
                    <a:gd name="connsiteY0" fmla="*/ 0 h 29466"/>
                    <a:gd name="connsiteX1" fmla="*/ 29356 w 38218"/>
                    <a:gd name="connsiteY1" fmla="*/ 21602 h 29466"/>
                    <a:gd name="connsiteX2" fmla="*/ 38218 w 38218"/>
                    <a:gd name="connsiteY2" fmla="*/ 29356 h 29466"/>
                    <a:gd name="connsiteX3" fmla="*/ 33787 w 38218"/>
                    <a:gd name="connsiteY3" fmla="*/ 27141 h 29466"/>
                    <a:gd name="connsiteX4" fmla="*/ 554 w 38218"/>
                    <a:gd name="connsiteY4" fmla="*/ 1662 h 29466"/>
                    <a:gd name="connsiteX5" fmla="*/ 0 w 38218"/>
                    <a:gd name="connsiteY5" fmla="*/ 0 h 29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218" h="29466">
                      <a:moveTo>
                        <a:pt x="0" y="0"/>
                      </a:moveTo>
                      <a:cubicBezTo>
                        <a:pt x="9416" y="6647"/>
                        <a:pt x="19940" y="14401"/>
                        <a:pt x="29356" y="21602"/>
                      </a:cubicBezTo>
                      <a:cubicBezTo>
                        <a:pt x="32126" y="23817"/>
                        <a:pt x="36003" y="26033"/>
                        <a:pt x="38218" y="29356"/>
                      </a:cubicBezTo>
                      <a:cubicBezTo>
                        <a:pt x="36557" y="29910"/>
                        <a:pt x="34895" y="28248"/>
                        <a:pt x="33787" y="27141"/>
                      </a:cubicBezTo>
                      <a:cubicBezTo>
                        <a:pt x="23263" y="19386"/>
                        <a:pt x="11632" y="9416"/>
                        <a:pt x="554" y="1662"/>
                      </a:cubicBezTo>
                      <a:cubicBezTo>
                        <a:pt x="554" y="554"/>
                        <a:pt x="0" y="55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5" name="Freeform: Shape 654">
                  <a:extLst>
                    <a:ext uri="{FF2B5EF4-FFF2-40B4-BE49-F238E27FC236}">
                      <a16:creationId xmlns:a16="http://schemas.microsoft.com/office/drawing/2014/main" id="{F3D2DB68-27DA-4EE7-AB69-AD32EC5E6CD2}"/>
                    </a:ext>
                  </a:extLst>
                </p:cNvPr>
                <p:cNvSpPr/>
                <p:nvPr/>
              </p:nvSpPr>
              <p:spPr>
                <a:xfrm>
                  <a:off x="5933156" y="2830380"/>
                  <a:ext cx="81684" cy="56584"/>
                </a:xfrm>
                <a:custGeom>
                  <a:avLst/>
                  <a:gdLst>
                    <a:gd name="connsiteX0" fmla="*/ 0 w 81684"/>
                    <a:gd name="connsiteY0" fmla="*/ 0 h 56584"/>
                    <a:gd name="connsiteX1" fmla="*/ 0 w 81684"/>
                    <a:gd name="connsiteY1" fmla="*/ 0 h 56584"/>
                    <a:gd name="connsiteX2" fmla="*/ 73667 w 81684"/>
                    <a:gd name="connsiteY2" fmla="*/ 48188 h 56584"/>
                    <a:gd name="connsiteX3" fmla="*/ 81422 w 81684"/>
                    <a:gd name="connsiteY3" fmla="*/ 56497 h 56584"/>
                    <a:gd name="connsiteX4" fmla="*/ 76991 w 81684"/>
                    <a:gd name="connsiteY4" fmla="*/ 54281 h 56584"/>
                    <a:gd name="connsiteX5" fmla="*/ 0 w 81684"/>
                    <a:gd name="connsiteY5" fmla="*/ 1662 h 56584"/>
                    <a:gd name="connsiteX6" fmla="*/ 0 w 81684"/>
                    <a:gd name="connsiteY6" fmla="*/ 0 h 56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684" h="56584">
                      <a:moveTo>
                        <a:pt x="0" y="0"/>
                      </a:moveTo>
                      <a:cubicBezTo>
                        <a:pt x="554" y="0"/>
                        <a:pt x="554" y="0"/>
                        <a:pt x="0" y="0"/>
                      </a:cubicBezTo>
                      <a:cubicBezTo>
                        <a:pt x="23817" y="16063"/>
                        <a:pt x="48742" y="33787"/>
                        <a:pt x="73667" y="48188"/>
                      </a:cubicBezTo>
                      <a:cubicBezTo>
                        <a:pt x="76437" y="49850"/>
                        <a:pt x="83083" y="50958"/>
                        <a:pt x="81422" y="56497"/>
                      </a:cubicBezTo>
                      <a:cubicBezTo>
                        <a:pt x="79760" y="57051"/>
                        <a:pt x="78098" y="54835"/>
                        <a:pt x="76991" y="54281"/>
                      </a:cubicBezTo>
                      <a:cubicBezTo>
                        <a:pt x="52066" y="37111"/>
                        <a:pt x="24371" y="19940"/>
                        <a:pt x="0" y="1662"/>
                      </a:cubicBezTo>
                      <a:cubicBezTo>
                        <a:pt x="0" y="1108"/>
                        <a:pt x="0" y="55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6" name="Freeform: Shape 655">
                  <a:extLst>
                    <a:ext uri="{FF2B5EF4-FFF2-40B4-BE49-F238E27FC236}">
                      <a16:creationId xmlns:a16="http://schemas.microsoft.com/office/drawing/2014/main" id="{927ACFD9-9758-4FA1-A4BC-3E376939080F}"/>
                    </a:ext>
                  </a:extLst>
                </p:cNvPr>
                <p:cNvSpPr/>
                <p:nvPr/>
              </p:nvSpPr>
              <p:spPr>
                <a:xfrm>
                  <a:off x="6428887" y="2833150"/>
                  <a:ext cx="4516" cy="6092"/>
                </a:xfrm>
                <a:custGeom>
                  <a:avLst/>
                  <a:gdLst>
                    <a:gd name="connsiteX0" fmla="*/ 4431 w 4516"/>
                    <a:gd name="connsiteY0" fmla="*/ 4431 h 6092"/>
                    <a:gd name="connsiteX1" fmla="*/ 1108 w 4516"/>
                    <a:gd name="connsiteY1" fmla="*/ 6093 h 6092"/>
                    <a:gd name="connsiteX2" fmla="*/ 0 w 4516"/>
                    <a:gd name="connsiteY2" fmla="*/ 1108 h 6092"/>
                    <a:gd name="connsiteX3" fmla="*/ 4431 w 4516"/>
                    <a:gd name="connsiteY3" fmla="*/ 4431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16" h="6092">
                      <a:moveTo>
                        <a:pt x="4431" y="4431"/>
                      </a:moveTo>
                      <a:cubicBezTo>
                        <a:pt x="3323" y="4985"/>
                        <a:pt x="2216" y="5539"/>
                        <a:pt x="1108" y="6093"/>
                      </a:cubicBezTo>
                      <a:cubicBezTo>
                        <a:pt x="0" y="4985"/>
                        <a:pt x="554" y="2216"/>
                        <a:pt x="0" y="1108"/>
                      </a:cubicBezTo>
                      <a:cubicBezTo>
                        <a:pt x="2769" y="-1108"/>
                        <a:pt x="4985" y="0"/>
                        <a:pt x="4431" y="443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7" name="Freeform: Shape 656">
                  <a:extLst>
                    <a:ext uri="{FF2B5EF4-FFF2-40B4-BE49-F238E27FC236}">
                      <a16:creationId xmlns:a16="http://schemas.microsoft.com/office/drawing/2014/main" id="{73813DC9-45B2-46ED-AE17-973257A95384}"/>
                    </a:ext>
                  </a:extLst>
                </p:cNvPr>
                <p:cNvSpPr/>
                <p:nvPr/>
              </p:nvSpPr>
              <p:spPr>
                <a:xfrm>
                  <a:off x="6424456" y="2835919"/>
                  <a:ext cx="2769" cy="5538"/>
                </a:xfrm>
                <a:custGeom>
                  <a:avLst/>
                  <a:gdLst>
                    <a:gd name="connsiteX0" fmla="*/ 1662 w 2769"/>
                    <a:gd name="connsiteY0" fmla="*/ 0 h 5538"/>
                    <a:gd name="connsiteX1" fmla="*/ 2769 w 2769"/>
                    <a:gd name="connsiteY1" fmla="*/ 4985 h 5538"/>
                    <a:gd name="connsiteX2" fmla="*/ 1108 w 2769"/>
                    <a:gd name="connsiteY2" fmla="*/ 5539 h 5538"/>
                    <a:gd name="connsiteX3" fmla="*/ 0 w 2769"/>
                    <a:gd name="connsiteY3" fmla="*/ 1108 h 5538"/>
                    <a:gd name="connsiteX4" fmla="*/ 1662 w 2769"/>
                    <a:gd name="connsiteY4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69" h="5538">
                      <a:moveTo>
                        <a:pt x="1662" y="0"/>
                      </a:moveTo>
                      <a:cubicBezTo>
                        <a:pt x="3323" y="554"/>
                        <a:pt x="2216" y="3323"/>
                        <a:pt x="2769" y="4985"/>
                      </a:cubicBezTo>
                      <a:cubicBezTo>
                        <a:pt x="2216" y="4985"/>
                        <a:pt x="1662" y="5539"/>
                        <a:pt x="1108" y="5539"/>
                      </a:cubicBezTo>
                      <a:cubicBezTo>
                        <a:pt x="554" y="4431"/>
                        <a:pt x="554" y="2769"/>
                        <a:pt x="0" y="1108"/>
                      </a:cubicBezTo>
                      <a:cubicBezTo>
                        <a:pt x="1108" y="554"/>
                        <a:pt x="1662" y="554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8" name="Freeform: Shape 657">
                  <a:extLst>
                    <a:ext uri="{FF2B5EF4-FFF2-40B4-BE49-F238E27FC236}">
                      <a16:creationId xmlns:a16="http://schemas.microsoft.com/office/drawing/2014/main" id="{EB8D1CB9-2698-403B-A51A-C4458A6E850F}"/>
                    </a:ext>
                  </a:extLst>
                </p:cNvPr>
                <p:cNvSpPr/>
                <p:nvPr/>
              </p:nvSpPr>
              <p:spPr>
                <a:xfrm>
                  <a:off x="6430548" y="2840350"/>
                  <a:ext cx="3546" cy="2215"/>
                </a:xfrm>
                <a:custGeom>
                  <a:avLst/>
                  <a:gdLst>
                    <a:gd name="connsiteX0" fmla="*/ 3323 w 3546"/>
                    <a:gd name="connsiteY0" fmla="*/ 0 h 2215"/>
                    <a:gd name="connsiteX1" fmla="*/ 0 w 3546"/>
                    <a:gd name="connsiteY1" fmla="*/ 2216 h 2215"/>
                    <a:gd name="connsiteX2" fmla="*/ 3323 w 3546"/>
                    <a:gd name="connsiteY2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46" h="2215">
                      <a:moveTo>
                        <a:pt x="3323" y="0"/>
                      </a:moveTo>
                      <a:cubicBezTo>
                        <a:pt x="4431" y="1108"/>
                        <a:pt x="1108" y="1662"/>
                        <a:pt x="0" y="2216"/>
                      </a:cubicBezTo>
                      <a:cubicBezTo>
                        <a:pt x="554" y="1108"/>
                        <a:pt x="2769" y="1108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9" name="Freeform: Shape 658">
                  <a:extLst>
                    <a:ext uri="{FF2B5EF4-FFF2-40B4-BE49-F238E27FC236}">
                      <a16:creationId xmlns:a16="http://schemas.microsoft.com/office/drawing/2014/main" id="{CA4E9F95-03C2-4834-85D3-B8DBB3BEF80C}"/>
                    </a:ext>
                  </a:extLst>
                </p:cNvPr>
                <p:cNvSpPr/>
                <p:nvPr/>
              </p:nvSpPr>
              <p:spPr>
                <a:xfrm>
                  <a:off x="6431102" y="2844228"/>
                  <a:ext cx="3877" cy="2769"/>
                </a:xfrm>
                <a:custGeom>
                  <a:avLst/>
                  <a:gdLst>
                    <a:gd name="connsiteX0" fmla="*/ 3877 w 3877"/>
                    <a:gd name="connsiteY0" fmla="*/ 0 h 2769"/>
                    <a:gd name="connsiteX1" fmla="*/ 0 w 3877"/>
                    <a:gd name="connsiteY1" fmla="*/ 2769 h 2769"/>
                    <a:gd name="connsiteX2" fmla="*/ 3877 w 3877"/>
                    <a:gd name="connsiteY2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2769">
                      <a:moveTo>
                        <a:pt x="3877" y="0"/>
                      </a:moveTo>
                      <a:cubicBezTo>
                        <a:pt x="3323" y="2216"/>
                        <a:pt x="1108" y="2216"/>
                        <a:pt x="0" y="2769"/>
                      </a:cubicBezTo>
                      <a:cubicBezTo>
                        <a:pt x="0" y="554"/>
                        <a:pt x="2216" y="554"/>
                        <a:pt x="38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0" name="Freeform: Shape 659">
                  <a:extLst>
                    <a:ext uri="{FF2B5EF4-FFF2-40B4-BE49-F238E27FC236}">
                      <a16:creationId xmlns:a16="http://schemas.microsoft.com/office/drawing/2014/main" id="{970CA52F-6931-4ED5-806C-EA600569B66A}"/>
                    </a:ext>
                  </a:extLst>
                </p:cNvPr>
                <p:cNvSpPr/>
                <p:nvPr/>
              </p:nvSpPr>
              <p:spPr>
                <a:xfrm>
                  <a:off x="6431102" y="2846443"/>
                  <a:ext cx="4245" cy="2878"/>
                </a:xfrm>
                <a:custGeom>
                  <a:avLst/>
                  <a:gdLst>
                    <a:gd name="connsiteX0" fmla="*/ 3877 w 4245"/>
                    <a:gd name="connsiteY0" fmla="*/ 0 h 2878"/>
                    <a:gd name="connsiteX1" fmla="*/ 0 w 4245"/>
                    <a:gd name="connsiteY1" fmla="*/ 2769 h 2878"/>
                    <a:gd name="connsiteX2" fmla="*/ 3877 w 4245"/>
                    <a:gd name="connsiteY2" fmla="*/ 0 h 2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245" h="2878">
                      <a:moveTo>
                        <a:pt x="3877" y="0"/>
                      </a:moveTo>
                      <a:cubicBezTo>
                        <a:pt x="5539" y="1662"/>
                        <a:pt x="1108" y="3323"/>
                        <a:pt x="0" y="2769"/>
                      </a:cubicBezTo>
                      <a:cubicBezTo>
                        <a:pt x="1108" y="1108"/>
                        <a:pt x="2769" y="1108"/>
                        <a:pt x="38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1" name="Freeform: Shape 660">
                  <a:extLst>
                    <a:ext uri="{FF2B5EF4-FFF2-40B4-BE49-F238E27FC236}">
                      <a16:creationId xmlns:a16="http://schemas.microsoft.com/office/drawing/2014/main" id="{67814185-0AFD-487E-9D55-058E4F9FD774}"/>
                    </a:ext>
                  </a:extLst>
                </p:cNvPr>
                <p:cNvSpPr/>
                <p:nvPr/>
              </p:nvSpPr>
              <p:spPr>
                <a:xfrm>
                  <a:off x="6432980" y="2851263"/>
                  <a:ext cx="4214" cy="3488"/>
                </a:xfrm>
                <a:custGeom>
                  <a:avLst/>
                  <a:gdLst>
                    <a:gd name="connsiteX0" fmla="*/ 4215 w 4214"/>
                    <a:gd name="connsiteY0" fmla="*/ 1273 h 3488"/>
                    <a:gd name="connsiteX1" fmla="*/ 337 w 4214"/>
                    <a:gd name="connsiteY1" fmla="*/ 3488 h 3488"/>
                    <a:gd name="connsiteX2" fmla="*/ 4215 w 4214"/>
                    <a:gd name="connsiteY2" fmla="*/ 1273 h 3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214" h="3488">
                      <a:moveTo>
                        <a:pt x="4215" y="1273"/>
                      </a:moveTo>
                      <a:cubicBezTo>
                        <a:pt x="3661" y="2934"/>
                        <a:pt x="1999" y="3488"/>
                        <a:pt x="337" y="3488"/>
                      </a:cubicBezTo>
                      <a:cubicBezTo>
                        <a:pt x="-1324" y="719"/>
                        <a:pt x="3661" y="-1497"/>
                        <a:pt x="4215" y="127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2" name="Freeform: Shape 661">
                  <a:extLst>
                    <a:ext uri="{FF2B5EF4-FFF2-40B4-BE49-F238E27FC236}">
                      <a16:creationId xmlns:a16="http://schemas.microsoft.com/office/drawing/2014/main" id="{7F4C36A5-8CDF-41EA-B14B-B8A38C0B2CE5}"/>
                    </a:ext>
                  </a:extLst>
                </p:cNvPr>
                <p:cNvSpPr/>
                <p:nvPr/>
              </p:nvSpPr>
              <p:spPr>
                <a:xfrm>
                  <a:off x="6429995" y="2853644"/>
                  <a:ext cx="1107" cy="2325"/>
                </a:xfrm>
                <a:custGeom>
                  <a:avLst/>
                  <a:gdLst>
                    <a:gd name="connsiteX0" fmla="*/ 0 w 1107"/>
                    <a:gd name="connsiteY0" fmla="*/ 0 h 2325"/>
                    <a:gd name="connsiteX1" fmla="*/ 1108 w 1107"/>
                    <a:gd name="connsiteY1" fmla="*/ 2216 h 2325"/>
                    <a:gd name="connsiteX2" fmla="*/ 0 w 1107"/>
                    <a:gd name="connsiteY2" fmla="*/ 0 h 2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07" h="2325">
                      <a:moveTo>
                        <a:pt x="0" y="0"/>
                      </a:moveTo>
                      <a:cubicBezTo>
                        <a:pt x="1108" y="0"/>
                        <a:pt x="1108" y="1108"/>
                        <a:pt x="1108" y="2216"/>
                      </a:cubicBezTo>
                      <a:cubicBezTo>
                        <a:pt x="0" y="2769"/>
                        <a:pt x="554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3" name="Freeform: Shape 662">
                  <a:extLst>
                    <a:ext uri="{FF2B5EF4-FFF2-40B4-BE49-F238E27FC236}">
                      <a16:creationId xmlns:a16="http://schemas.microsoft.com/office/drawing/2014/main" id="{1A8390F6-EDA3-470F-9CE7-050E01A96D9E}"/>
                    </a:ext>
                  </a:extLst>
                </p:cNvPr>
                <p:cNvSpPr/>
                <p:nvPr/>
              </p:nvSpPr>
              <p:spPr>
                <a:xfrm>
                  <a:off x="6046703" y="2857036"/>
                  <a:ext cx="10523" cy="5469"/>
                </a:xfrm>
                <a:custGeom>
                  <a:avLst/>
                  <a:gdLst>
                    <a:gd name="connsiteX0" fmla="*/ 10524 w 10523"/>
                    <a:gd name="connsiteY0" fmla="*/ 2700 h 5469"/>
                    <a:gd name="connsiteX1" fmla="*/ 3877 w 10523"/>
                    <a:gd name="connsiteY1" fmla="*/ 5469 h 5469"/>
                    <a:gd name="connsiteX2" fmla="*/ 0 w 10523"/>
                    <a:gd name="connsiteY2" fmla="*/ 3254 h 5469"/>
                    <a:gd name="connsiteX3" fmla="*/ 10524 w 10523"/>
                    <a:gd name="connsiteY3" fmla="*/ 2700 h 5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23" h="5469">
                      <a:moveTo>
                        <a:pt x="10524" y="2700"/>
                      </a:moveTo>
                      <a:cubicBezTo>
                        <a:pt x="7754" y="3254"/>
                        <a:pt x="6093" y="4362"/>
                        <a:pt x="3877" y="5469"/>
                      </a:cubicBezTo>
                      <a:cubicBezTo>
                        <a:pt x="2216" y="5469"/>
                        <a:pt x="554" y="4916"/>
                        <a:pt x="0" y="3254"/>
                      </a:cubicBezTo>
                      <a:cubicBezTo>
                        <a:pt x="3877" y="1592"/>
                        <a:pt x="8308" y="-2839"/>
                        <a:pt x="10524" y="27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4" name="Freeform: Shape 663">
                  <a:extLst>
                    <a:ext uri="{FF2B5EF4-FFF2-40B4-BE49-F238E27FC236}">
                      <a16:creationId xmlns:a16="http://schemas.microsoft.com/office/drawing/2014/main" id="{8BC966A6-9905-4C89-BB8C-48E582D87003}"/>
                    </a:ext>
                  </a:extLst>
                </p:cNvPr>
                <p:cNvSpPr/>
                <p:nvPr/>
              </p:nvSpPr>
              <p:spPr>
                <a:xfrm>
                  <a:off x="6434426" y="2858629"/>
                  <a:ext cx="4074" cy="3067"/>
                </a:xfrm>
                <a:custGeom>
                  <a:avLst/>
                  <a:gdLst>
                    <a:gd name="connsiteX0" fmla="*/ 3877 w 4074"/>
                    <a:gd name="connsiteY0" fmla="*/ 0 h 3067"/>
                    <a:gd name="connsiteX1" fmla="*/ 0 w 4074"/>
                    <a:gd name="connsiteY1" fmla="*/ 2769 h 3067"/>
                    <a:gd name="connsiteX2" fmla="*/ 3877 w 4074"/>
                    <a:gd name="connsiteY2" fmla="*/ 0 h 3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74" h="3067">
                      <a:moveTo>
                        <a:pt x="3877" y="0"/>
                      </a:moveTo>
                      <a:cubicBezTo>
                        <a:pt x="4985" y="1662"/>
                        <a:pt x="1108" y="3877"/>
                        <a:pt x="0" y="2769"/>
                      </a:cubicBezTo>
                      <a:cubicBezTo>
                        <a:pt x="554" y="1108"/>
                        <a:pt x="2769" y="1108"/>
                        <a:pt x="38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5" name="Freeform: Shape 664">
                  <a:extLst>
                    <a:ext uri="{FF2B5EF4-FFF2-40B4-BE49-F238E27FC236}">
                      <a16:creationId xmlns:a16="http://schemas.microsoft.com/office/drawing/2014/main" id="{7E319A8A-9F19-459F-B88D-A32CDBF462F7}"/>
                    </a:ext>
                  </a:extLst>
                </p:cNvPr>
                <p:cNvSpPr/>
                <p:nvPr/>
              </p:nvSpPr>
              <p:spPr>
                <a:xfrm>
                  <a:off x="6052242" y="2860941"/>
                  <a:ext cx="8308" cy="3898"/>
                </a:xfrm>
                <a:custGeom>
                  <a:avLst/>
                  <a:gdLst>
                    <a:gd name="connsiteX0" fmla="*/ 8308 w 8308"/>
                    <a:gd name="connsiteY0" fmla="*/ 457 h 3898"/>
                    <a:gd name="connsiteX1" fmla="*/ 0 w 8308"/>
                    <a:gd name="connsiteY1" fmla="*/ 3226 h 3898"/>
                    <a:gd name="connsiteX2" fmla="*/ 8308 w 8308"/>
                    <a:gd name="connsiteY2" fmla="*/ 457 h 3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308" h="3898">
                      <a:moveTo>
                        <a:pt x="8308" y="457"/>
                      </a:moveTo>
                      <a:cubicBezTo>
                        <a:pt x="6093" y="1565"/>
                        <a:pt x="2769" y="5442"/>
                        <a:pt x="0" y="3226"/>
                      </a:cubicBezTo>
                      <a:cubicBezTo>
                        <a:pt x="2216" y="2118"/>
                        <a:pt x="6093" y="-1205"/>
                        <a:pt x="8308" y="4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6" name="Freeform: Shape 665">
                  <a:extLst>
                    <a:ext uri="{FF2B5EF4-FFF2-40B4-BE49-F238E27FC236}">
                      <a16:creationId xmlns:a16="http://schemas.microsoft.com/office/drawing/2014/main" id="{97369AB9-EF25-4E56-B787-3728CE0DEA49}"/>
                    </a:ext>
                  </a:extLst>
                </p:cNvPr>
                <p:cNvSpPr/>
                <p:nvPr/>
              </p:nvSpPr>
              <p:spPr>
                <a:xfrm>
                  <a:off x="5913770" y="2861328"/>
                  <a:ext cx="4129" cy="6716"/>
                </a:xfrm>
                <a:custGeom>
                  <a:avLst/>
                  <a:gdLst>
                    <a:gd name="connsiteX0" fmla="*/ 0 w 4129"/>
                    <a:gd name="connsiteY0" fmla="*/ 70 h 6716"/>
                    <a:gd name="connsiteX1" fmla="*/ 3877 w 4129"/>
                    <a:gd name="connsiteY1" fmla="*/ 6717 h 6716"/>
                    <a:gd name="connsiteX2" fmla="*/ 0 w 4129"/>
                    <a:gd name="connsiteY2" fmla="*/ 70 h 6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129" h="6716">
                      <a:moveTo>
                        <a:pt x="0" y="70"/>
                      </a:moveTo>
                      <a:cubicBezTo>
                        <a:pt x="2216" y="-484"/>
                        <a:pt x="4985" y="2286"/>
                        <a:pt x="3877" y="6717"/>
                      </a:cubicBezTo>
                      <a:cubicBezTo>
                        <a:pt x="1662" y="6163"/>
                        <a:pt x="554" y="3394"/>
                        <a:pt x="0" y="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7" name="Freeform: Shape 666">
                  <a:extLst>
                    <a:ext uri="{FF2B5EF4-FFF2-40B4-BE49-F238E27FC236}">
                      <a16:creationId xmlns:a16="http://schemas.microsoft.com/office/drawing/2014/main" id="{776A1125-7C6A-413A-9465-0FCEC0FB1A28}"/>
                    </a:ext>
                  </a:extLst>
                </p:cNvPr>
                <p:cNvSpPr/>
                <p:nvPr/>
              </p:nvSpPr>
              <p:spPr>
                <a:xfrm>
                  <a:off x="6024548" y="2862506"/>
                  <a:ext cx="3239" cy="7200"/>
                </a:xfrm>
                <a:custGeom>
                  <a:avLst/>
                  <a:gdLst>
                    <a:gd name="connsiteX0" fmla="*/ 2769 w 3239"/>
                    <a:gd name="connsiteY0" fmla="*/ 0 h 7200"/>
                    <a:gd name="connsiteX1" fmla="*/ 1662 w 3239"/>
                    <a:gd name="connsiteY1" fmla="*/ 7201 h 7200"/>
                    <a:gd name="connsiteX2" fmla="*/ 0 w 3239"/>
                    <a:gd name="connsiteY2" fmla="*/ 5539 h 7200"/>
                    <a:gd name="connsiteX3" fmla="*/ 2769 w 3239"/>
                    <a:gd name="connsiteY3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39" h="7200">
                      <a:moveTo>
                        <a:pt x="2769" y="0"/>
                      </a:moveTo>
                      <a:cubicBezTo>
                        <a:pt x="4431" y="2216"/>
                        <a:pt x="1108" y="4431"/>
                        <a:pt x="1662" y="7201"/>
                      </a:cubicBezTo>
                      <a:cubicBezTo>
                        <a:pt x="1108" y="6647"/>
                        <a:pt x="0" y="6093"/>
                        <a:pt x="0" y="5539"/>
                      </a:cubicBezTo>
                      <a:cubicBezTo>
                        <a:pt x="554" y="3323"/>
                        <a:pt x="1662" y="2216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8" name="Freeform: Shape 667">
                  <a:extLst>
                    <a:ext uri="{FF2B5EF4-FFF2-40B4-BE49-F238E27FC236}">
                      <a16:creationId xmlns:a16="http://schemas.microsoft.com/office/drawing/2014/main" id="{158350CD-100A-40B4-9467-16ECBD446982}"/>
                    </a:ext>
                  </a:extLst>
                </p:cNvPr>
                <p:cNvSpPr/>
                <p:nvPr/>
              </p:nvSpPr>
              <p:spPr>
                <a:xfrm>
                  <a:off x="6056673" y="2864652"/>
                  <a:ext cx="9416" cy="3591"/>
                </a:xfrm>
                <a:custGeom>
                  <a:avLst/>
                  <a:gdLst>
                    <a:gd name="connsiteX0" fmla="*/ 9416 w 9416"/>
                    <a:gd name="connsiteY0" fmla="*/ 1177 h 3591"/>
                    <a:gd name="connsiteX1" fmla="*/ 0 w 9416"/>
                    <a:gd name="connsiteY1" fmla="*/ 2839 h 3591"/>
                    <a:gd name="connsiteX2" fmla="*/ 9416 w 9416"/>
                    <a:gd name="connsiteY2" fmla="*/ 1177 h 3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416" h="3591">
                      <a:moveTo>
                        <a:pt x="9416" y="1177"/>
                      </a:moveTo>
                      <a:cubicBezTo>
                        <a:pt x="6647" y="1731"/>
                        <a:pt x="2769" y="5054"/>
                        <a:pt x="0" y="2839"/>
                      </a:cubicBezTo>
                      <a:cubicBezTo>
                        <a:pt x="2769" y="1177"/>
                        <a:pt x="6647" y="-1593"/>
                        <a:pt x="9416" y="117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9" name="Freeform: Shape 668">
                  <a:extLst>
                    <a:ext uri="{FF2B5EF4-FFF2-40B4-BE49-F238E27FC236}">
                      <a16:creationId xmlns:a16="http://schemas.microsoft.com/office/drawing/2014/main" id="{6A1804BD-59B0-478B-9D65-FD3A840CFAF6}"/>
                    </a:ext>
                  </a:extLst>
                </p:cNvPr>
                <p:cNvSpPr/>
                <p:nvPr/>
              </p:nvSpPr>
              <p:spPr>
                <a:xfrm>
                  <a:off x="6062212" y="2866937"/>
                  <a:ext cx="7200" cy="4517"/>
                </a:xfrm>
                <a:custGeom>
                  <a:avLst/>
                  <a:gdLst>
                    <a:gd name="connsiteX0" fmla="*/ 4985 w 7200"/>
                    <a:gd name="connsiteY0" fmla="*/ 0 h 4517"/>
                    <a:gd name="connsiteX1" fmla="*/ 7201 w 7200"/>
                    <a:gd name="connsiteY1" fmla="*/ 1108 h 4517"/>
                    <a:gd name="connsiteX2" fmla="*/ 0 w 7200"/>
                    <a:gd name="connsiteY2" fmla="*/ 4431 h 4517"/>
                    <a:gd name="connsiteX3" fmla="*/ 4985 w 7200"/>
                    <a:gd name="connsiteY3" fmla="*/ 0 h 4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00" h="4517">
                      <a:moveTo>
                        <a:pt x="4985" y="0"/>
                      </a:moveTo>
                      <a:cubicBezTo>
                        <a:pt x="6093" y="0"/>
                        <a:pt x="6093" y="1662"/>
                        <a:pt x="7201" y="1108"/>
                      </a:cubicBezTo>
                      <a:cubicBezTo>
                        <a:pt x="5539" y="2769"/>
                        <a:pt x="2216" y="4985"/>
                        <a:pt x="0" y="4431"/>
                      </a:cubicBezTo>
                      <a:cubicBezTo>
                        <a:pt x="554" y="1662"/>
                        <a:pt x="4431" y="2216"/>
                        <a:pt x="498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0" name="Freeform: Shape 669">
                  <a:extLst>
                    <a:ext uri="{FF2B5EF4-FFF2-40B4-BE49-F238E27FC236}">
                      <a16:creationId xmlns:a16="http://schemas.microsoft.com/office/drawing/2014/main" id="{9E3469A4-2A72-41F3-AF8A-81FB12C715AB}"/>
                    </a:ext>
                  </a:extLst>
                </p:cNvPr>
                <p:cNvSpPr/>
                <p:nvPr/>
              </p:nvSpPr>
              <p:spPr>
                <a:xfrm>
                  <a:off x="6036880" y="2868045"/>
                  <a:ext cx="66319" cy="78652"/>
                </a:xfrm>
                <a:custGeom>
                  <a:avLst/>
                  <a:gdLst>
                    <a:gd name="connsiteX0" fmla="*/ 4284 w 66319"/>
                    <a:gd name="connsiteY0" fmla="*/ 0 h 78652"/>
                    <a:gd name="connsiteX1" fmla="*/ 66320 w 66319"/>
                    <a:gd name="connsiteY1" fmla="*/ 42096 h 78652"/>
                    <a:gd name="connsiteX2" fmla="*/ 56904 w 66319"/>
                    <a:gd name="connsiteY2" fmla="*/ 78652 h 78652"/>
                    <a:gd name="connsiteX3" fmla="*/ 47487 w 66319"/>
                    <a:gd name="connsiteY3" fmla="*/ 72006 h 78652"/>
                    <a:gd name="connsiteX4" fmla="*/ 48595 w 66319"/>
                    <a:gd name="connsiteY4" fmla="*/ 51512 h 78652"/>
                    <a:gd name="connsiteX5" fmla="*/ 45272 w 66319"/>
                    <a:gd name="connsiteY5" fmla="*/ 69790 h 78652"/>
                    <a:gd name="connsiteX6" fmla="*/ 40841 w 66319"/>
                    <a:gd name="connsiteY6" fmla="*/ 67021 h 78652"/>
                    <a:gd name="connsiteX7" fmla="*/ 41395 w 66319"/>
                    <a:gd name="connsiteY7" fmla="*/ 52619 h 78652"/>
                    <a:gd name="connsiteX8" fmla="*/ 39179 w 66319"/>
                    <a:gd name="connsiteY8" fmla="*/ 64805 h 78652"/>
                    <a:gd name="connsiteX9" fmla="*/ 34748 w 66319"/>
                    <a:gd name="connsiteY9" fmla="*/ 62036 h 78652"/>
                    <a:gd name="connsiteX10" fmla="*/ 35856 w 66319"/>
                    <a:gd name="connsiteY10" fmla="*/ 54835 h 78652"/>
                    <a:gd name="connsiteX11" fmla="*/ 34194 w 66319"/>
                    <a:gd name="connsiteY11" fmla="*/ 61482 h 78652"/>
                    <a:gd name="connsiteX12" fmla="*/ 24778 w 66319"/>
                    <a:gd name="connsiteY12" fmla="*/ 54835 h 78652"/>
                    <a:gd name="connsiteX13" fmla="*/ 28655 w 66319"/>
                    <a:gd name="connsiteY13" fmla="*/ 32126 h 78652"/>
                    <a:gd name="connsiteX14" fmla="*/ 22009 w 66319"/>
                    <a:gd name="connsiteY14" fmla="*/ 52619 h 78652"/>
                    <a:gd name="connsiteX15" fmla="*/ 10931 w 66319"/>
                    <a:gd name="connsiteY15" fmla="*/ 45973 h 78652"/>
                    <a:gd name="connsiteX16" fmla="*/ 14254 w 66319"/>
                    <a:gd name="connsiteY16" fmla="*/ 22709 h 78652"/>
                    <a:gd name="connsiteX17" fmla="*/ 8715 w 66319"/>
                    <a:gd name="connsiteY17" fmla="*/ 43757 h 78652"/>
                    <a:gd name="connsiteX18" fmla="*/ 4838 w 66319"/>
                    <a:gd name="connsiteY18" fmla="*/ 42096 h 78652"/>
                    <a:gd name="connsiteX19" fmla="*/ 10931 w 66319"/>
                    <a:gd name="connsiteY19" fmla="*/ 8308 h 78652"/>
                    <a:gd name="connsiteX20" fmla="*/ 2069 w 66319"/>
                    <a:gd name="connsiteY20" fmla="*/ 47634 h 78652"/>
                    <a:gd name="connsiteX21" fmla="*/ 407 w 66319"/>
                    <a:gd name="connsiteY21" fmla="*/ 48188 h 78652"/>
                    <a:gd name="connsiteX22" fmla="*/ 1515 w 66319"/>
                    <a:gd name="connsiteY22" fmla="*/ 66467 h 78652"/>
                    <a:gd name="connsiteX23" fmla="*/ 4284 w 66319"/>
                    <a:gd name="connsiteY23" fmla="*/ 0 h 78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66319" h="78652">
                      <a:moveTo>
                        <a:pt x="4284" y="0"/>
                      </a:moveTo>
                      <a:cubicBezTo>
                        <a:pt x="25332" y="13847"/>
                        <a:pt x="45826" y="28248"/>
                        <a:pt x="66320" y="42096"/>
                      </a:cubicBezTo>
                      <a:cubicBezTo>
                        <a:pt x="62442" y="53173"/>
                        <a:pt x="58565" y="65359"/>
                        <a:pt x="56904" y="78652"/>
                      </a:cubicBezTo>
                      <a:cubicBezTo>
                        <a:pt x="53580" y="76437"/>
                        <a:pt x="50811" y="73667"/>
                        <a:pt x="47487" y="72006"/>
                      </a:cubicBezTo>
                      <a:cubicBezTo>
                        <a:pt x="46934" y="64251"/>
                        <a:pt x="49149" y="57604"/>
                        <a:pt x="48595" y="51512"/>
                      </a:cubicBezTo>
                      <a:cubicBezTo>
                        <a:pt x="45826" y="55943"/>
                        <a:pt x="45826" y="63143"/>
                        <a:pt x="45272" y="69790"/>
                      </a:cubicBezTo>
                      <a:cubicBezTo>
                        <a:pt x="43056" y="69236"/>
                        <a:pt x="42502" y="67574"/>
                        <a:pt x="40841" y="67021"/>
                      </a:cubicBezTo>
                      <a:cubicBezTo>
                        <a:pt x="40287" y="62036"/>
                        <a:pt x="41949" y="57051"/>
                        <a:pt x="41395" y="52619"/>
                      </a:cubicBezTo>
                      <a:cubicBezTo>
                        <a:pt x="39733" y="55943"/>
                        <a:pt x="39733" y="60928"/>
                        <a:pt x="39179" y="64805"/>
                      </a:cubicBezTo>
                      <a:cubicBezTo>
                        <a:pt x="36964" y="64251"/>
                        <a:pt x="36410" y="62589"/>
                        <a:pt x="34748" y="62036"/>
                      </a:cubicBezTo>
                      <a:cubicBezTo>
                        <a:pt x="35302" y="59820"/>
                        <a:pt x="35856" y="57604"/>
                        <a:pt x="35856" y="54835"/>
                      </a:cubicBezTo>
                      <a:cubicBezTo>
                        <a:pt x="34194" y="55943"/>
                        <a:pt x="34748" y="59266"/>
                        <a:pt x="34194" y="61482"/>
                      </a:cubicBezTo>
                      <a:cubicBezTo>
                        <a:pt x="30871" y="59266"/>
                        <a:pt x="28101" y="57051"/>
                        <a:pt x="24778" y="54835"/>
                      </a:cubicBezTo>
                      <a:cubicBezTo>
                        <a:pt x="24778" y="45973"/>
                        <a:pt x="26994" y="39326"/>
                        <a:pt x="28655" y="32126"/>
                      </a:cubicBezTo>
                      <a:cubicBezTo>
                        <a:pt x="23670" y="36557"/>
                        <a:pt x="23116" y="44311"/>
                        <a:pt x="22009" y="52619"/>
                      </a:cubicBezTo>
                      <a:cubicBezTo>
                        <a:pt x="18131" y="50958"/>
                        <a:pt x="14808" y="47634"/>
                        <a:pt x="10931" y="45973"/>
                      </a:cubicBezTo>
                      <a:cubicBezTo>
                        <a:pt x="10931" y="37111"/>
                        <a:pt x="12592" y="29910"/>
                        <a:pt x="14254" y="22709"/>
                      </a:cubicBezTo>
                      <a:cubicBezTo>
                        <a:pt x="9823" y="25479"/>
                        <a:pt x="9823" y="36557"/>
                        <a:pt x="8715" y="43757"/>
                      </a:cubicBezTo>
                      <a:cubicBezTo>
                        <a:pt x="7054" y="43757"/>
                        <a:pt x="6500" y="42096"/>
                        <a:pt x="4838" y="42096"/>
                      </a:cubicBezTo>
                      <a:cubicBezTo>
                        <a:pt x="4838" y="29356"/>
                        <a:pt x="8715" y="19386"/>
                        <a:pt x="10931" y="8308"/>
                      </a:cubicBezTo>
                      <a:cubicBezTo>
                        <a:pt x="3730" y="17171"/>
                        <a:pt x="3176" y="32679"/>
                        <a:pt x="2069" y="47634"/>
                      </a:cubicBezTo>
                      <a:cubicBezTo>
                        <a:pt x="2069" y="49296"/>
                        <a:pt x="961" y="47634"/>
                        <a:pt x="407" y="48188"/>
                      </a:cubicBezTo>
                      <a:cubicBezTo>
                        <a:pt x="3176" y="51512"/>
                        <a:pt x="2622" y="62589"/>
                        <a:pt x="1515" y="66467"/>
                      </a:cubicBezTo>
                      <a:cubicBezTo>
                        <a:pt x="-2916" y="45419"/>
                        <a:pt x="3730" y="22156"/>
                        <a:pt x="428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1" name="Freeform: Shape 670">
                  <a:extLst>
                    <a:ext uri="{FF2B5EF4-FFF2-40B4-BE49-F238E27FC236}">
                      <a16:creationId xmlns:a16="http://schemas.microsoft.com/office/drawing/2014/main" id="{982E2FB7-D1BB-4447-9A20-C91D9DBB1850}"/>
                    </a:ext>
                  </a:extLst>
                </p:cNvPr>
                <p:cNvSpPr/>
                <p:nvPr/>
              </p:nvSpPr>
              <p:spPr>
                <a:xfrm>
                  <a:off x="6018361" y="2869706"/>
                  <a:ext cx="7294" cy="74775"/>
                </a:xfrm>
                <a:custGeom>
                  <a:avLst/>
                  <a:gdLst>
                    <a:gd name="connsiteX0" fmla="*/ 3971 w 7294"/>
                    <a:gd name="connsiteY0" fmla="*/ 0 h 74775"/>
                    <a:gd name="connsiteX1" fmla="*/ 7294 w 7294"/>
                    <a:gd name="connsiteY1" fmla="*/ 1662 h 74775"/>
                    <a:gd name="connsiteX2" fmla="*/ 3417 w 7294"/>
                    <a:gd name="connsiteY2" fmla="*/ 32679 h 74775"/>
                    <a:gd name="connsiteX3" fmla="*/ 5079 w 7294"/>
                    <a:gd name="connsiteY3" fmla="*/ 74775 h 74775"/>
                    <a:gd name="connsiteX4" fmla="*/ 2309 w 7294"/>
                    <a:gd name="connsiteY4" fmla="*/ 64251 h 74775"/>
                    <a:gd name="connsiteX5" fmla="*/ 3417 w 7294"/>
                    <a:gd name="connsiteY5" fmla="*/ 63143 h 74775"/>
                    <a:gd name="connsiteX6" fmla="*/ 647 w 7294"/>
                    <a:gd name="connsiteY6" fmla="*/ 53727 h 74775"/>
                    <a:gd name="connsiteX7" fmla="*/ 2863 w 7294"/>
                    <a:gd name="connsiteY7" fmla="*/ 53727 h 74775"/>
                    <a:gd name="connsiteX8" fmla="*/ 647 w 7294"/>
                    <a:gd name="connsiteY8" fmla="*/ 23817 h 74775"/>
                    <a:gd name="connsiteX9" fmla="*/ 1755 w 7294"/>
                    <a:gd name="connsiteY9" fmla="*/ 23263 h 74775"/>
                    <a:gd name="connsiteX10" fmla="*/ 1755 w 7294"/>
                    <a:gd name="connsiteY10" fmla="*/ 16063 h 74775"/>
                    <a:gd name="connsiteX11" fmla="*/ 2863 w 7294"/>
                    <a:gd name="connsiteY11" fmla="*/ 6647 h 74775"/>
                    <a:gd name="connsiteX12" fmla="*/ 3971 w 7294"/>
                    <a:gd name="connsiteY12" fmla="*/ 0 h 7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294" h="74775">
                      <a:moveTo>
                        <a:pt x="3971" y="0"/>
                      </a:moveTo>
                      <a:cubicBezTo>
                        <a:pt x="5079" y="554"/>
                        <a:pt x="6740" y="554"/>
                        <a:pt x="7294" y="1662"/>
                      </a:cubicBezTo>
                      <a:cubicBezTo>
                        <a:pt x="4525" y="9416"/>
                        <a:pt x="6740" y="23263"/>
                        <a:pt x="3417" y="32679"/>
                      </a:cubicBezTo>
                      <a:cubicBezTo>
                        <a:pt x="5632" y="44865"/>
                        <a:pt x="2863" y="62589"/>
                        <a:pt x="5079" y="74775"/>
                      </a:cubicBezTo>
                      <a:cubicBezTo>
                        <a:pt x="2863" y="72559"/>
                        <a:pt x="2863" y="68128"/>
                        <a:pt x="2309" y="64251"/>
                      </a:cubicBezTo>
                      <a:cubicBezTo>
                        <a:pt x="2309" y="63143"/>
                        <a:pt x="2863" y="63143"/>
                        <a:pt x="3417" y="63143"/>
                      </a:cubicBezTo>
                      <a:cubicBezTo>
                        <a:pt x="1755" y="60928"/>
                        <a:pt x="647" y="57604"/>
                        <a:pt x="647" y="53727"/>
                      </a:cubicBezTo>
                      <a:cubicBezTo>
                        <a:pt x="1201" y="53727"/>
                        <a:pt x="2309" y="53727"/>
                        <a:pt x="2863" y="53727"/>
                      </a:cubicBezTo>
                      <a:cubicBezTo>
                        <a:pt x="-1568" y="47634"/>
                        <a:pt x="1201" y="33787"/>
                        <a:pt x="647" y="23817"/>
                      </a:cubicBezTo>
                      <a:cubicBezTo>
                        <a:pt x="647" y="22156"/>
                        <a:pt x="1201" y="23817"/>
                        <a:pt x="1755" y="23263"/>
                      </a:cubicBezTo>
                      <a:cubicBezTo>
                        <a:pt x="647" y="22156"/>
                        <a:pt x="-1568" y="16617"/>
                        <a:pt x="1755" y="16063"/>
                      </a:cubicBezTo>
                      <a:cubicBezTo>
                        <a:pt x="647" y="13847"/>
                        <a:pt x="94" y="6093"/>
                        <a:pt x="2863" y="6647"/>
                      </a:cubicBezTo>
                      <a:cubicBezTo>
                        <a:pt x="2863" y="4431"/>
                        <a:pt x="3971" y="2769"/>
                        <a:pt x="397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2" name="Freeform: Shape 671">
                  <a:extLst>
                    <a:ext uri="{FF2B5EF4-FFF2-40B4-BE49-F238E27FC236}">
                      <a16:creationId xmlns:a16="http://schemas.microsoft.com/office/drawing/2014/main" id="{238025D7-BEA2-4CEE-85B1-F0AEFC54705E}"/>
                    </a:ext>
                  </a:extLst>
                </p:cNvPr>
                <p:cNvSpPr/>
                <p:nvPr/>
              </p:nvSpPr>
              <p:spPr>
                <a:xfrm>
                  <a:off x="5915878" y="2870260"/>
                  <a:ext cx="3503" cy="3877"/>
                </a:xfrm>
                <a:custGeom>
                  <a:avLst/>
                  <a:gdLst>
                    <a:gd name="connsiteX0" fmla="*/ 107 w 3503"/>
                    <a:gd name="connsiteY0" fmla="*/ 0 h 3877"/>
                    <a:gd name="connsiteX1" fmla="*/ 3431 w 3503"/>
                    <a:gd name="connsiteY1" fmla="*/ 3877 h 3877"/>
                    <a:gd name="connsiteX2" fmla="*/ 107 w 3503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03" h="3877">
                      <a:moveTo>
                        <a:pt x="107" y="0"/>
                      </a:moveTo>
                      <a:cubicBezTo>
                        <a:pt x="1215" y="1108"/>
                        <a:pt x="3985" y="1108"/>
                        <a:pt x="3431" y="3877"/>
                      </a:cubicBezTo>
                      <a:cubicBezTo>
                        <a:pt x="1215" y="3323"/>
                        <a:pt x="-447" y="2769"/>
                        <a:pt x="10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3" name="Freeform: Shape 672">
                  <a:extLst>
                    <a:ext uri="{FF2B5EF4-FFF2-40B4-BE49-F238E27FC236}">
                      <a16:creationId xmlns:a16="http://schemas.microsoft.com/office/drawing/2014/main" id="{7A504E3C-E7F7-4D91-A7A0-CC91D010C9DB}"/>
                    </a:ext>
                  </a:extLst>
                </p:cNvPr>
                <p:cNvSpPr/>
                <p:nvPr/>
              </p:nvSpPr>
              <p:spPr>
                <a:xfrm>
                  <a:off x="6028761" y="2870260"/>
                  <a:ext cx="1325" cy="4985"/>
                </a:xfrm>
                <a:custGeom>
                  <a:avLst/>
                  <a:gdLst>
                    <a:gd name="connsiteX0" fmla="*/ 772 w 1325"/>
                    <a:gd name="connsiteY0" fmla="*/ 0 h 4985"/>
                    <a:gd name="connsiteX1" fmla="*/ 1325 w 1325"/>
                    <a:gd name="connsiteY1" fmla="*/ 4985 h 4985"/>
                    <a:gd name="connsiteX2" fmla="*/ 772 w 1325"/>
                    <a:gd name="connsiteY2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25" h="4985">
                      <a:moveTo>
                        <a:pt x="772" y="0"/>
                      </a:moveTo>
                      <a:cubicBezTo>
                        <a:pt x="1879" y="554"/>
                        <a:pt x="772" y="3323"/>
                        <a:pt x="1325" y="4985"/>
                      </a:cubicBezTo>
                      <a:cubicBezTo>
                        <a:pt x="-890" y="4985"/>
                        <a:pt x="218" y="1108"/>
                        <a:pt x="77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4" name="Freeform: Shape 673">
                  <a:extLst>
                    <a:ext uri="{FF2B5EF4-FFF2-40B4-BE49-F238E27FC236}">
                      <a16:creationId xmlns:a16="http://schemas.microsoft.com/office/drawing/2014/main" id="{DDD1C756-17F8-4CDB-BEC5-5F43D641B213}"/>
                    </a:ext>
                  </a:extLst>
                </p:cNvPr>
                <p:cNvSpPr/>
                <p:nvPr/>
              </p:nvSpPr>
              <p:spPr>
                <a:xfrm>
                  <a:off x="6069413" y="2872476"/>
                  <a:ext cx="6092" cy="3877"/>
                </a:xfrm>
                <a:custGeom>
                  <a:avLst/>
                  <a:gdLst>
                    <a:gd name="connsiteX0" fmla="*/ 6093 w 6092"/>
                    <a:gd name="connsiteY0" fmla="*/ 0 h 3877"/>
                    <a:gd name="connsiteX1" fmla="*/ 0 w 6092"/>
                    <a:gd name="connsiteY1" fmla="*/ 3877 h 3877"/>
                    <a:gd name="connsiteX2" fmla="*/ 6093 w 6092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92" h="3877">
                      <a:moveTo>
                        <a:pt x="6093" y="0"/>
                      </a:moveTo>
                      <a:cubicBezTo>
                        <a:pt x="4431" y="1108"/>
                        <a:pt x="1662" y="3877"/>
                        <a:pt x="0" y="3877"/>
                      </a:cubicBezTo>
                      <a:cubicBezTo>
                        <a:pt x="1108" y="1662"/>
                        <a:pt x="3323" y="554"/>
                        <a:pt x="60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5" name="Freeform: Shape 674">
                  <a:extLst>
                    <a:ext uri="{FF2B5EF4-FFF2-40B4-BE49-F238E27FC236}">
                      <a16:creationId xmlns:a16="http://schemas.microsoft.com/office/drawing/2014/main" id="{F2A887C2-DF05-41CE-AD04-4BFD5D0DCA49}"/>
                    </a:ext>
                  </a:extLst>
                </p:cNvPr>
                <p:cNvSpPr/>
                <p:nvPr/>
              </p:nvSpPr>
              <p:spPr>
                <a:xfrm>
                  <a:off x="6075506" y="2877461"/>
                  <a:ext cx="6092" cy="3949"/>
                </a:xfrm>
                <a:custGeom>
                  <a:avLst/>
                  <a:gdLst>
                    <a:gd name="connsiteX0" fmla="*/ 6093 w 6092"/>
                    <a:gd name="connsiteY0" fmla="*/ 0 h 3949"/>
                    <a:gd name="connsiteX1" fmla="*/ 0 w 6092"/>
                    <a:gd name="connsiteY1" fmla="*/ 3877 h 3949"/>
                    <a:gd name="connsiteX2" fmla="*/ 6093 w 6092"/>
                    <a:gd name="connsiteY2" fmla="*/ 0 h 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92" h="3949">
                      <a:moveTo>
                        <a:pt x="6093" y="0"/>
                      </a:moveTo>
                      <a:cubicBezTo>
                        <a:pt x="4431" y="1662"/>
                        <a:pt x="2216" y="4431"/>
                        <a:pt x="0" y="3877"/>
                      </a:cubicBezTo>
                      <a:cubicBezTo>
                        <a:pt x="1662" y="2216"/>
                        <a:pt x="3323" y="554"/>
                        <a:pt x="60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6" name="Freeform: Shape 675">
                  <a:extLst>
                    <a:ext uri="{FF2B5EF4-FFF2-40B4-BE49-F238E27FC236}">
                      <a16:creationId xmlns:a16="http://schemas.microsoft.com/office/drawing/2014/main" id="{06868980-1129-4E42-A505-46F1E2DB7CB3}"/>
                    </a:ext>
                  </a:extLst>
                </p:cNvPr>
                <p:cNvSpPr/>
                <p:nvPr/>
              </p:nvSpPr>
              <p:spPr>
                <a:xfrm>
                  <a:off x="6437749" y="2876907"/>
                  <a:ext cx="18278" cy="10523"/>
                </a:xfrm>
                <a:custGeom>
                  <a:avLst/>
                  <a:gdLst>
                    <a:gd name="connsiteX0" fmla="*/ 18278 w 18278"/>
                    <a:gd name="connsiteY0" fmla="*/ 554 h 10523"/>
                    <a:gd name="connsiteX1" fmla="*/ 0 w 18278"/>
                    <a:gd name="connsiteY1" fmla="*/ 10524 h 10523"/>
                    <a:gd name="connsiteX2" fmla="*/ 15509 w 18278"/>
                    <a:gd name="connsiteY2" fmla="*/ 0 h 10523"/>
                    <a:gd name="connsiteX3" fmla="*/ 18278 w 18278"/>
                    <a:gd name="connsiteY3" fmla="*/ 554 h 1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278" h="10523">
                      <a:moveTo>
                        <a:pt x="18278" y="554"/>
                      </a:moveTo>
                      <a:cubicBezTo>
                        <a:pt x="12186" y="3877"/>
                        <a:pt x="7201" y="8308"/>
                        <a:pt x="0" y="10524"/>
                      </a:cubicBezTo>
                      <a:cubicBezTo>
                        <a:pt x="4431" y="6093"/>
                        <a:pt x="11078" y="3877"/>
                        <a:pt x="15509" y="0"/>
                      </a:cubicBezTo>
                      <a:cubicBezTo>
                        <a:pt x="17171" y="0"/>
                        <a:pt x="17171" y="554"/>
                        <a:pt x="18278" y="5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7" name="Freeform: Shape 676">
                  <a:extLst>
                    <a:ext uri="{FF2B5EF4-FFF2-40B4-BE49-F238E27FC236}">
                      <a16:creationId xmlns:a16="http://schemas.microsoft.com/office/drawing/2014/main" id="{2C473CCC-D5E2-4321-AECD-A9A56DF963BC}"/>
                    </a:ext>
                  </a:extLst>
                </p:cNvPr>
                <p:cNvSpPr/>
                <p:nvPr/>
              </p:nvSpPr>
              <p:spPr>
                <a:xfrm>
                  <a:off x="6027871" y="2879676"/>
                  <a:ext cx="1661" cy="1661"/>
                </a:xfrm>
                <a:custGeom>
                  <a:avLst/>
                  <a:gdLst>
                    <a:gd name="connsiteX0" fmla="*/ 0 w 1661"/>
                    <a:gd name="connsiteY0" fmla="*/ 0 h 1661"/>
                    <a:gd name="connsiteX1" fmla="*/ 1662 w 1661"/>
                    <a:gd name="connsiteY1" fmla="*/ 0 h 1661"/>
                    <a:gd name="connsiteX2" fmla="*/ 1662 w 1661"/>
                    <a:gd name="connsiteY2" fmla="*/ 1662 h 1661"/>
                    <a:gd name="connsiteX3" fmla="*/ 0 w 1661"/>
                    <a:gd name="connsiteY3" fmla="*/ 0 h 1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61" h="1661">
                      <a:moveTo>
                        <a:pt x="0" y="0"/>
                      </a:moveTo>
                      <a:cubicBezTo>
                        <a:pt x="554" y="0"/>
                        <a:pt x="1108" y="0"/>
                        <a:pt x="1662" y="0"/>
                      </a:cubicBezTo>
                      <a:cubicBezTo>
                        <a:pt x="1662" y="554"/>
                        <a:pt x="1662" y="1108"/>
                        <a:pt x="1662" y="1662"/>
                      </a:cubicBezTo>
                      <a:cubicBezTo>
                        <a:pt x="554" y="1662"/>
                        <a:pt x="0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8" name="Freeform: Shape 677">
                  <a:extLst>
                    <a:ext uri="{FF2B5EF4-FFF2-40B4-BE49-F238E27FC236}">
                      <a16:creationId xmlns:a16="http://schemas.microsoft.com/office/drawing/2014/main" id="{F15E0092-DE15-4716-A686-409220FA197C}"/>
                    </a:ext>
                  </a:extLst>
                </p:cNvPr>
                <p:cNvSpPr/>
                <p:nvPr/>
              </p:nvSpPr>
              <p:spPr>
                <a:xfrm>
                  <a:off x="6085476" y="2883912"/>
                  <a:ext cx="6092" cy="4627"/>
                </a:xfrm>
                <a:custGeom>
                  <a:avLst/>
                  <a:gdLst>
                    <a:gd name="connsiteX0" fmla="*/ 6093 w 6092"/>
                    <a:gd name="connsiteY0" fmla="*/ 196 h 4627"/>
                    <a:gd name="connsiteX1" fmla="*/ 0 w 6092"/>
                    <a:gd name="connsiteY1" fmla="*/ 4627 h 4627"/>
                    <a:gd name="connsiteX2" fmla="*/ 6093 w 6092"/>
                    <a:gd name="connsiteY2" fmla="*/ 196 h 4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92" h="4627">
                      <a:moveTo>
                        <a:pt x="6093" y="196"/>
                      </a:moveTo>
                      <a:cubicBezTo>
                        <a:pt x="3877" y="1858"/>
                        <a:pt x="2769" y="4073"/>
                        <a:pt x="0" y="4627"/>
                      </a:cubicBezTo>
                      <a:cubicBezTo>
                        <a:pt x="0" y="2965"/>
                        <a:pt x="3323" y="-912"/>
                        <a:pt x="6093" y="19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9" name="Freeform: Shape 678">
                  <a:extLst>
                    <a:ext uri="{FF2B5EF4-FFF2-40B4-BE49-F238E27FC236}">
                      <a16:creationId xmlns:a16="http://schemas.microsoft.com/office/drawing/2014/main" id="{8AC4E493-79AF-4E06-94FE-B36541CAF110}"/>
                    </a:ext>
                  </a:extLst>
                </p:cNvPr>
                <p:cNvSpPr/>
                <p:nvPr/>
              </p:nvSpPr>
              <p:spPr>
                <a:xfrm>
                  <a:off x="6027317" y="2884661"/>
                  <a:ext cx="1661" cy="3323"/>
                </a:xfrm>
                <a:custGeom>
                  <a:avLst/>
                  <a:gdLst>
                    <a:gd name="connsiteX0" fmla="*/ 0 w 1661"/>
                    <a:gd name="connsiteY0" fmla="*/ 0 h 3323"/>
                    <a:gd name="connsiteX1" fmla="*/ 1662 w 1661"/>
                    <a:gd name="connsiteY1" fmla="*/ 0 h 3323"/>
                    <a:gd name="connsiteX2" fmla="*/ 1662 w 1661"/>
                    <a:gd name="connsiteY2" fmla="*/ 3323 h 3323"/>
                    <a:gd name="connsiteX3" fmla="*/ 0 w 1661"/>
                    <a:gd name="connsiteY3" fmla="*/ 2769 h 3323"/>
                    <a:gd name="connsiteX4" fmla="*/ 0 w 1661"/>
                    <a:gd name="connsiteY4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" h="3323">
                      <a:moveTo>
                        <a:pt x="0" y="0"/>
                      </a:moveTo>
                      <a:cubicBezTo>
                        <a:pt x="554" y="0"/>
                        <a:pt x="1108" y="0"/>
                        <a:pt x="1662" y="0"/>
                      </a:cubicBezTo>
                      <a:cubicBezTo>
                        <a:pt x="1662" y="1108"/>
                        <a:pt x="1662" y="2216"/>
                        <a:pt x="1662" y="3323"/>
                      </a:cubicBezTo>
                      <a:cubicBezTo>
                        <a:pt x="1108" y="3323"/>
                        <a:pt x="554" y="2769"/>
                        <a:pt x="0" y="2769"/>
                      </a:cubicBezTo>
                      <a:cubicBezTo>
                        <a:pt x="0" y="1662"/>
                        <a:pt x="0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0" name="Freeform: Shape 679">
                  <a:extLst>
                    <a:ext uri="{FF2B5EF4-FFF2-40B4-BE49-F238E27FC236}">
                      <a16:creationId xmlns:a16="http://schemas.microsoft.com/office/drawing/2014/main" id="{958450B5-CDF1-4C79-9066-0A6E8CE57F98}"/>
                    </a:ext>
                  </a:extLst>
                </p:cNvPr>
                <p:cNvSpPr/>
                <p:nvPr/>
              </p:nvSpPr>
              <p:spPr>
                <a:xfrm>
                  <a:off x="5935926" y="2885215"/>
                  <a:ext cx="77544" cy="60373"/>
                </a:xfrm>
                <a:custGeom>
                  <a:avLst/>
                  <a:gdLst>
                    <a:gd name="connsiteX0" fmla="*/ 0 w 77544"/>
                    <a:gd name="connsiteY0" fmla="*/ 0 h 60373"/>
                    <a:gd name="connsiteX1" fmla="*/ 58158 w 77544"/>
                    <a:gd name="connsiteY1" fmla="*/ 45419 h 60373"/>
                    <a:gd name="connsiteX2" fmla="*/ 77544 w 77544"/>
                    <a:gd name="connsiteY2" fmla="*/ 60374 h 60373"/>
                    <a:gd name="connsiteX3" fmla="*/ 554 w 77544"/>
                    <a:gd name="connsiteY3" fmla="*/ 3877 h 60373"/>
                    <a:gd name="connsiteX4" fmla="*/ 0 w 77544"/>
                    <a:gd name="connsiteY4" fmla="*/ 0 h 603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544" h="60373">
                      <a:moveTo>
                        <a:pt x="0" y="0"/>
                      </a:moveTo>
                      <a:cubicBezTo>
                        <a:pt x="19386" y="14401"/>
                        <a:pt x="38772" y="31018"/>
                        <a:pt x="58158" y="45419"/>
                      </a:cubicBezTo>
                      <a:cubicBezTo>
                        <a:pt x="64805" y="50404"/>
                        <a:pt x="72559" y="54281"/>
                        <a:pt x="77544" y="60374"/>
                      </a:cubicBezTo>
                      <a:cubicBezTo>
                        <a:pt x="51512" y="42096"/>
                        <a:pt x="26587" y="22156"/>
                        <a:pt x="554" y="3877"/>
                      </a:cubicBezTo>
                      <a:cubicBezTo>
                        <a:pt x="1108" y="2216"/>
                        <a:pt x="554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1" name="Freeform: Shape 680">
                  <a:extLst>
                    <a:ext uri="{FF2B5EF4-FFF2-40B4-BE49-F238E27FC236}">
                      <a16:creationId xmlns:a16="http://schemas.microsoft.com/office/drawing/2014/main" id="{B5EB3526-1AB5-4389-8C2D-99D1B233E7E0}"/>
                    </a:ext>
                  </a:extLst>
                </p:cNvPr>
                <p:cNvSpPr/>
                <p:nvPr/>
              </p:nvSpPr>
              <p:spPr>
                <a:xfrm>
                  <a:off x="6089353" y="2886323"/>
                  <a:ext cx="37110" cy="26032"/>
                </a:xfrm>
                <a:custGeom>
                  <a:avLst/>
                  <a:gdLst>
                    <a:gd name="connsiteX0" fmla="*/ 4431 w 37110"/>
                    <a:gd name="connsiteY0" fmla="*/ 0 h 26032"/>
                    <a:gd name="connsiteX1" fmla="*/ 37111 w 37110"/>
                    <a:gd name="connsiteY1" fmla="*/ 23263 h 26032"/>
                    <a:gd name="connsiteX2" fmla="*/ 33233 w 37110"/>
                    <a:gd name="connsiteY2" fmla="*/ 26033 h 26032"/>
                    <a:gd name="connsiteX3" fmla="*/ 0 w 37110"/>
                    <a:gd name="connsiteY3" fmla="*/ 4985 h 26032"/>
                    <a:gd name="connsiteX4" fmla="*/ 4431 w 37110"/>
                    <a:gd name="connsiteY4" fmla="*/ 0 h 26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10" h="26032">
                      <a:moveTo>
                        <a:pt x="4431" y="0"/>
                      </a:moveTo>
                      <a:cubicBezTo>
                        <a:pt x="15509" y="7201"/>
                        <a:pt x="26033" y="16063"/>
                        <a:pt x="37111" y="23263"/>
                      </a:cubicBezTo>
                      <a:cubicBezTo>
                        <a:pt x="36003" y="24371"/>
                        <a:pt x="34341" y="24371"/>
                        <a:pt x="33233" y="26033"/>
                      </a:cubicBezTo>
                      <a:cubicBezTo>
                        <a:pt x="22709" y="18278"/>
                        <a:pt x="10524" y="12739"/>
                        <a:pt x="0" y="4985"/>
                      </a:cubicBezTo>
                      <a:cubicBezTo>
                        <a:pt x="1662" y="3323"/>
                        <a:pt x="3877" y="2769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2" name="Freeform: Shape 681">
                  <a:extLst>
                    <a:ext uri="{FF2B5EF4-FFF2-40B4-BE49-F238E27FC236}">
                      <a16:creationId xmlns:a16="http://schemas.microsoft.com/office/drawing/2014/main" id="{CF119CAF-5D3C-4191-A5BB-34EAC16D96DD}"/>
                    </a:ext>
                  </a:extLst>
                </p:cNvPr>
                <p:cNvSpPr/>
                <p:nvPr/>
              </p:nvSpPr>
              <p:spPr>
                <a:xfrm>
                  <a:off x="6429441" y="2889093"/>
                  <a:ext cx="6646" cy="3877"/>
                </a:xfrm>
                <a:custGeom>
                  <a:avLst/>
                  <a:gdLst>
                    <a:gd name="connsiteX0" fmla="*/ 6647 w 6646"/>
                    <a:gd name="connsiteY0" fmla="*/ 0 h 3877"/>
                    <a:gd name="connsiteX1" fmla="*/ 0 w 6646"/>
                    <a:gd name="connsiteY1" fmla="*/ 3877 h 3877"/>
                    <a:gd name="connsiteX2" fmla="*/ 6647 w 6646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3877">
                      <a:moveTo>
                        <a:pt x="6647" y="0"/>
                      </a:moveTo>
                      <a:cubicBezTo>
                        <a:pt x="4985" y="1662"/>
                        <a:pt x="2769" y="2769"/>
                        <a:pt x="0" y="3877"/>
                      </a:cubicBezTo>
                      <a:cubicBezTo>
                        <a:pt x="2216" y="2216"/>
                        <a:pt x="3877" y="554"/>
                        <a:pt x="664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3" name="Freeform: Shape 682">
                  <a:extLst>
                    <a:ext uri="{FF2B5EF4-FFF2-40B4-BE49-F238E27FC236}">
                      <a16:creationId xmlns:a16="http://schemas.microsoft.com/office/drawing/2014/main" id="{E4ABDA12-B73F-466D-9A9E-BF1DD6BAA18D}"/>
                    </a:ext>
                  </a:extLst>
                </p:cNvPr>
                <p:cNvSpPr/>
                <p:nvPr/>
              </p:nvSpPr>
              <p:spPr>
                <a:xfrm>
                  <a:off x="6027317" y="2890754"/>
                  <a:ext cx="2325" cy="2215"/>
                </a:xfrm>
                <a:custGeom>
                  <a:avLst/>
                  <a:gdLst>
                    <a:gd name="connsiteX0" fmla="*/ 0 w 2325"/>
                    <a:gd name="connsiteY0" fmla="*/ 0 h 2215"/>
                    <a:gd name="connsiteX1" fmla="*/ 2216 w 2325"/>
                    <a:gd name="connsiteY1" fmla="*/ 2216 h 2215"/>
                    <a:gd name="connsiteX2" fmla="*/ 0 w 2325"/>
                    <a:gd name="connsiteY2" fmla="*/ 2216 h 2215"/>
                    <a:gd name="connsiteX3" fmla="*/ 0 w 2325"/>
                    <a:gd name="connsiteY3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25" h="2215">
                      <a:moveTo>
                        <a:pt x="0" y="0"/>
                      </a:moveTo>
                      <a:cubicBezTo>
                        <a:pt x="1108" y="0"/>
                        <a:pt x="2769" y="554"/>
                        <a:pt x="2216" y="2216"/>
                      </a:cubicBezTo>
                      <a:cubicBezTo>
                        <a:pt x="1662" y="2216"/>
                        <a:pt x="554" y="2216"/>
                        <a:pt x="0" y="2216"/>
                      </a:cubicBezTo>
                      <a:cubicBezTo>
                        <a:pt x="0" y="1108"/>
                        <a:pt x="0" y="55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4" name="Freeform: Shape 683">
                  <a:extLst>
                    <a:ext uri="{FF2B5EF4-FFF2-40B4-BE49-F238E27FC236}">
                      <a16:creationId xmlns:a16="http://schemas.microsoft.com/office/drawing/2014/main" id="{E8F9BC1B-E197-44A3-9AD7-92CC75C7C7B8}"/>
                    </a:ext>
                  </a:extLst>
                </p:cNvPr>
                <p:cNvSpPr/>
                <p:nvPr/>
              </p:nvSpPr>
              <p:spPr>
                <a:xfrm>
                  <a:off x="6435534" y="2891862"/>
                  <a:ext cx="4431" cy="2769"/>
                </a:xfrm>
                <a:custGeom>
                  <a:avLst/>
                  <a:gdLst>
                    <a:gd name="connsiteX0" fmla="*/ 4431 w 4431"/>
                    <a:gd name="connsiteY0" fmla="*/ 0 h 2769"/>
                    <a:gd name="connsiteX1" fmla="*/ 0 w 4431"/>
                    <a:gd name="connsiteY1" fmla="*/ 2769 h 2769"/>
                    <a:gd name="connsiteX2" fmla="*/ 4431 w 4431"/>
                    <a:gd name="connsiteY2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2769">
                      <a:moveTo>
                        <a:pt x="4431" y="0"/>
                      </a:moveTo>
                      <a:cubicBezTo>
                        <a:pt x="3323" y="1662"/>
                        <a:pt x="2216" y="2769"/>
                        <a:pt x="0" y="2769"/>
                      </a:cubicBezTo>
                      <a:cubicBezTo>
                        <a:pt x="554" y="1662"/>
                        <a:pt x="2216" y="554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5" name="Freeform: Shape 684">
                  <a:extLst>
                    <a:ext uri="{FF2B5EF4-FFF2-40B4-BE49-F238E27FC236}">
                      <a16:creationId xmlns:a16="http://schemas.microsoft.com/office/drawing/2014/main" id="{78601735-E890-44FE-9ED7-96B22D05ABAA}"/>
                    </a:ext>
                  </a:extLst>
                </p:cNvPr>
                <p:cNvSpPr/>
                <p:nvPr/>
              </p:nvSpPr>
              <p:spPr>
                <a:xfrm>
                  <a:off x="6424456" y="2894078"/>
                  <a:ext cx="3877" cy="2215"/>
                </a:xfrm>
                <a:custGeom>
                  <a:avLst/>
                  <a:gdLst>
                    <a:gd name="connsiteX0" fmla="*/ 3877 w 3877"/>
                    <a:gd name="connsiteY0" fmla="*/ 0 h 2215"/>
                    <a:gd name="connsiteX1" fmla="*/ 0 w 3877"/>
                    <a:gd name="connsiteY1" fmla="*/ 2216 h 2215"/>
                    <a:gd name="connsiteX2" fmla="*/ 3877 w 3877"/>
                    <a:gd name="connsiteY2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2215">
                      <a:moveTo>
                        <a:pt x="3877" y="0"/>
                      </a:moveTo>
                      <a:cubicBezTo>
                        <a:pt x="2769" y="1108"/>
                        <a:pt x="1662" y="2216"/>
                        <a:pt x="0" y="2216"/>
                      </a:cubicBezTo>
                      <a:cubicBezTo>
                        <a:pt x="554" y="554"/>
                        <a:pt x="2216" y="0"/>
                        <a:pt x="38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6" name="Freeform: Shape 685">
                  <a:extLst>
                    <a:ext uri="{FF2B5EF4-FFF2-40B4-BE49-F238E27FC236}">
                      <a16:creationId xmlns:a16="http://schemas.microsoft.com/office/drawing/2014/main" id="{0F138762-5F12-4E96-859C-3BD8958FA7B6}"/>
                    </a:ext>
                  </a:extLst>
                </p:cNvPr>
                <p:cNvSpPr/>
                <p:nvPr/>
              </p:nvSpPr>
              <p:spPr>
                <a:xfrm>
                  <a:off x="6027090" y="2896293"/>
                  <a:ext cx="1952" cy="1325"/>
                </a:xfrm>
                <a:custGeom>
                  <a:avLst/>
                  <a:gdLst>
                    <a:gd name="connsiteX0" fmla="*/ 228 w 1952"/>
                    <a:gd name="connsiteY0" fmla="*/ 0 h 1325"/>
                    <a:gd name="connsiteX1" fmla="*/ 1889 w 1952"/>
                    <a:gd name="connsiteY1" fmla="*/ 554 h 1325"/>
                    <a:gd name="connsiteX2" fmla="*/ 228 w 1952"/>
                    <a:gd name="connsiteY2" fmla="*/ 0 h 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52" h="1325">
                      <a:moveTo>
                        <a:pt x="228" y="0"/>
                      </a:moveTo>
                      <a:cubicBezTo>
                        <a:pt x="782" y="0"/>
                        <a:pt x="1889" y="0"/>
                        <a:pt x="1889" y="554"/>
                      </a:cubicBezTo>
                      <a:cubicBezTo>
                        <a:pt x="2443" y="1662"/>
                        <a:pt x="-880" y="1662"/>
                        <a:pt x="2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7" name="Freeform: Shape 686">
                  <a:extLst>
                    <a:ext uri="{FF2B5EF4-FFF2-40B4-BE49-F238E27FC236}">
                      <a16:creationId xmlns:a16="http://schemas.microsoft.com/office/drawing/2014/main" id="{55692339-7F17-4842-8FF0-D1F2E6ECD652}"/>
                    </a:ext>
                  </a:extLst>
                </p:cNvPr>
                <p:cNvSpPr/>
                <p:nvPr/>
              </p:nvSpPr>
              <p:spPr>
                <a:xfrm>
                  <a:off x="6429441" y="2896293"/>
                  <a:ext cx="3323" cy="2596"/>
                </a:xfrm>
                <a:custGeom>
                  <a:avLst/>
                  <a:gdLst>
                    <a:gd name="connsiteX0" fmla="*/ 2216 w 3323"/>
                    <a:gd name="connsiteY0" fmla="*/ 0 h 2596"/>
                    <a:gd name="connsiteX1" fmla="*/ 3323 w 3323"/>
                    <a:gd name="connsiteY1" fmla="*/ 554 h 2596"/>
                    <a:gd name="connsiteX2" fmla="*/ 3323 w 3323"/>
                    <a:gd name="connsiteY2" fmla="*/ 1662 h 2596"/>
                    <a:gd name="connsiteX3" fmla="*/ 0 w 3323"/>
                    <a:gd name="connsiteY3" fmla="*/ 2216 h 2596"/>
                    <a:gd name="connsiteX4" fmla="*/ 2216 w 3323"/>
                    <a:gd name="connsiteY4" fmla="*/ 0 h 2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23" h="2596">
                      <a:moveTo>
                        <a:pt x="2216" y="0"/>
                      </a:moveTo>
                      <a:cubicBezTo>
                        <a:pt x="2769" y="0"/>
                        <a:pt x="2769" y="554"/>
                        <a:pt x="3323" y="554"/>
                      </a:cubicBezTo>
                      <a:cubicBezTo>
                        <a:pt x="3323" y="1108"/>
                        <a:pt x="3323" y="1108"/>
                        <a:pt x="3323" y="1662"/>
                      </a:cubicBezTo>
                      <a:cubicBezTo>
                        <a:pt x="2216" y="1662"/>
                        <a:pt x="1108" y="3323"/>
                        <a:pt x="0" y="2216"/>
                      </a:cubicBezTo>
                      <a:cubicBezTo>
                        <a:pt x="554" y="554"/>
                        <a:pt x="2216" y="554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8" name="Freeform: Shape 687">
                  <a:extLst>
                    <a:ext uri="{FF2B5EF4-FFF2-40B4-BE49-F238E27FC236}">
                      <a16:creationId xmlns:a16="http://schemas.microsoft.com/office/drawing/2014/main" id="{0C75BC5A-3299-4CF9-80F8-BDFE63CBE69F}"/>
                    </a:ext>
                  </a:extLst>
                </p:cNvPr>
                <p:cNvSpPr/>
                <p:nvPr/>
              </p:nvSpPr>
              <p:spPr>
                <a:xfrm>
                  <a:off x="6418917" y="2897401"/>
                  <a:ext cx="2769" cy="1401"/>
                </a:xfrm>
                <a:custGeom>
                  <a:avLst/>
                  <a:gdLst>
                    <a:gd name="connsiteX0" fmla="*/ 2769 w 2769"/>
                    <a:gd name="connsiteY0" fmla="*/ 0 h 1401"/>
                    <a:gd name="connsiteX1" fmla="*/ 0 w 2769"/>
                    <a:gd name="connsiteY1" fmla="*/ 554 h 1401"/>
                    <a:gd name="connsiteX2" fmla="*/ 2769 w 2769"/>
                    <a:gd name="connsiteY2" fmla="*/ 0 h 1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69" h="1401">
                      <a:moveTo>
                        <a:pt x="2769" y="0"/>
                      </a:moveTo>
                      <a:cubicBezTo>
                        <a:pt x="2769" y="1108"/>
                        <a:pt x="0" y="2216"/>
                        <a:pt x="0" y="554"/>
                      </a:cubicBezTo>
                      <a:cubicBezTo>
                        <a:pt x="1108" y="554"/>
                        <a:pt x="1662" y="0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9" name="Freeform: Shape 688">
                  <a:extLst>
                    <a:ext uri="{FF2B5EF4-FFF2-40B4-BE49-F238E27FC236}">
                      <a16:creationId xmlns:a16="http://schemas.microsoft.com/office/drawing/2014/main" id="{5C51A35C-3104-4EFD-AE8E-E6BAFCB61AB3}"/>
                    </a:ext>
                  </a:extLst>
                </p:cNvPr>
                <p:cNvSpPr/>
                <p:nvPr/>
              </p:nvSpPr>
              <p:spPr>
                <a:xfrm>
                  <a:off x="6424456" y="2899817"/>
                  <a:ext cx="2769" cy="1876"/>
                </a:xfrm>
                <a:custGeom>
                  <a:avLst/>
                  <a:gdLst>
                    <a:gd name="connsiteX0" fmla="*/ 2769 w 2769"/>
                    <a:gd name="connsiteY0" fmla="*/ 1461 h 1876"/>
                    <a:gd name="connsiteX1" fmla="*/ 0 w 2769"/>
                    <a:gd name="connsiteY1" fmla="*/ 1461 h 1876"/>
                    <a:gd name="connsiteX2" fmla="*/ 2769 w 2769"/>
                    <a:gd name="connsiteY2" fmla="*/ 1461 h 1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69" h="1876">
                      <a:moveTo>
                        <a:pt x="2769" y="1461"/>
                      </a:moveTo>
                      <a:cubicBezTo>
                        <a:pt x="1662" y="2015"/>
                        <a:pt x="1108" y="2015"/>
                        <a:pt x="0" y="1461"/>
                      </a:cubicBezTo>
                      <a:cubicBezTo>
                        <a:pt x="554" y="-200"/>
                        <a:pt x="2769" y="-754"/>
                        <a:pt x="2769" y="14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90" name="Freeform: Shape 689">
                  <a:extLst>
                    <a:ext uri="{FF2B5EF4-FFF2-40B4-BE49-F238E27FC236}">
                      <a16:creationId xmlns:a16="http://schemas.microsoft.com/office/drawing/2014/main" id="{5D77CE6A-E541-431F-9CA5-DD1E98FE9CDC}"/>
                    </a:ext>
                  </a:extLst>
                </p:cNvPr>
                <p:cNvSpPr/>
                <p:nvPr/>
              </p:nvSpPr>
              <p:spPr>
                <a:xfrm>
                  <a:off x="6026763" y="2900724"/>
                  <a:ext cx="2215" cy="1809"/>
                </a:xfrm>
                <a:custGeom>
                  <a:avLst/>
                  <a:gdLst>
                    <a:gd name="connsiteX0" fmla="*/ 0 w 2215"/>
                    <a:gd name="connsiteY0" fmla="*/ 0 h 1809"/>
                    <a:gd name="connsiteX1" fmla="*/ 2216 w 2215"/>
                    <a:gd name="connsiteY1" fmla="*/ 0 h 1809"/>
                    <a:gd name="connsiteX2" fmla="*/ 2216 w 2215"/>
                    <a:gd name="connsiteY2" fmla="*/ 1662 h 1809"/>
                    <a:gd name="connsiteX3" fmla="*/ 0 w 2215"/>
                    <a:gd name="connsiteY3" fmla="*/ 0 h 1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5" h="1809">
                      <a:moveTo>
                        <a:pt x="0" y="0"/>
                      </a:moveTo>
                      <a:cubicBezTo>
                        <a:pt x="554" y="0"/>
                        <a:pt x="1662" y="0"/>
                        <a:pt x="2216" y="0"/>
                      </a:cubicBezTo>
                      <a:cubicBezTo>
                        <a:pt x="2216" y="554"/>
                        <a:pt x="2216" y="1108"/>
                        <a:pt x="2216" y="1662"/>
                      </a:cubicBezTo>
                      <a:cubicBezTo>
                        <a:pt x="554" y="2216"/>
                        <a:pt x="0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91" name="Freeform: Shape 690">
                  <a:extLst>
                    <a:ext uri="{FF2B5EF4-FFF2-40B4-BE49-F238E27FC236}">
                      <a16:creationId xmlns:a16="http://schemas.microsoft.com/office/drawing/2014/main" id="{F39CE3C2-3CBC-4BF9-961E-6B513FE9DF21}"/>
                    </a:ext>
                  </a:extLst>
                </p:cNvPr>
                <p:cNvSpPr/>
                <p:nvPr/>
              </p:nvSpPr>
              <p:spPr>
                <a:xfrm>
                  <a:off x="6418917" y="2903078"/>
                  <a:ext cx="3877" cy="1876"/>
                </a:xfrm>
                <a:custGeom>
                  <a:avLst/>
                  <a:gdLst>
                    <a:gd name="connsiteX0" fmla="*/ 3877 w 3877"/>
                    <a:gd name="connsiteY0" fmla="*/ 415 h 1876"/>
                    <a:gd name="connsiteX1" fmla="*/ 0 w 3877"/>
                    <a:gd name="connsiteY1" fmla="*/ 415 h 1876"/>
                    <a:gd name="connsiteX2" fmla="*/ 3877 w 3877"/>
                    <a:gd name="connsiteY2" fmla="*/ 415 h 1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1876">
                      <a:moveTo>
                        <a:pt x="3877" y="415"/>
                      </a:moveTo>
                      <a:cubicBezTo>
                        <a:pt x="3323" y="2077"/>
                        <a:pt x="554" y="2631"/>
                        <a:pt x="0" y="415"/>
                      </a:cubicBezTo>
                      <a:cubicBezTo>
                        <a:pt x="1662" y="-138"/>
                        <a:pt x="2769" y="-138"/>
                        <a:pt x="3877" y="4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92" name="Freeform: Shape 691">
                  <a:extLst>
                    <a:ext uri="{FF2B5EF4-FFF2-40B4-BE49-F238E27FC236}">
                      <a16:creationId xmlns:a16="http://schemas.microsoft.com/office/drawing/2014/main" id="{C3AA07CD-63F0-43DE-BA85-4B3CBBAB782E}"/>
                    </a:ext>
                  </a:extLst>
                </p:cNvPr>
                <p:cNvSpPr/>
                <p:nvPr/>
              </p:nvSpPr>
              <p:spPr>
                <a:xfrm>
                  <a:off x="6026763" y="2905155"/>
                  <a:ext cx="2215" cy="2215"/>
                </a:xfrm>
                <a:custGeom>
                  <a:avLst/>
                  <a:gdLst>
                    <a:gd name="connsiteX0" fmla="*/ 0 w 2215"/>
                    <a:gd name="connsiteY0" fmla="*/ 0 h 2215"/>
                    <a:gd name="connsiteX1" fmla="*/ 2216 w 2215"/>
                    <a:gd name="connsiteY1" fmla="*/ 554 h 2215"/>
                    <a:gd name="connsiteX2" fmla="*/ 2216 w 2215"/>
                    <a:gd name="connsiteY2" fmla="*/ 2216 h 2215"/>
                    <a:gd name="connsiteX3" fmla="*/ 0 w 2215"/>
                    <a:gd name="connsiteY3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5" h="2215">
                      <a:moveTo>
                        <a:pt x="0" y="0"/>
                      </a:moveTo>
                      <a:cubicBezTo>
                        <a:pt x="554" y="554"/>
                        <a:pt x="1108" y="554"/>
                        <a:pt x="2216" y="554"/>
                      </a:cubicBezTo>
                      <a:cubicBezTo>
                        <a:pt x="2216" y="1108"/>
                        <a:pt x="2216" y="1662"/>
                        <a:pt x="2216" y="2216"/>
                      </a:cubicBezTo>
                      <a:cubicBezTo>
                        <a:pt x="1662" y="1662"/>
                        <a:pt x="0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93" name="Freeform: Shape 692">
                  <a:extLst>
                    <a:ext uri="{FF2B5EF4-FFF2-40B4-BE49-F238E27FC236}">
                      <a16:creationId xmlns:a16="http://schemas.microsoft.com/office/drawing/2014/main" id="{C3D6C496-9141-4BC9-A9F3-B0CB5E5BF451}"/>
                    </a:ext>
                  </a:extLst>
                </p:cNvPr>
                <p:cNvSpPr/>
                <p:nvPr/>
              </p:nvSpPr>
              <p:spPr>
                <a:xfrm>
                  <a:off x="6401746" y="2906817"/>
                  <a:ext cx="2769" cy="1661"/>
                </a:xfrm>
                <a:custGeom>
                  <a:avLst/>
                  <a:gdLst>
                    <a:gd name="connsiteX0" fmla="*/ 2769 w 2769"/>
                    <a:gd name="connsiteY0" fmla="*/ 0 h 1661"/>
                    <a:gd name="connsiteX1" fmla="*/ 0 w 2769"/>
                    <a:gd name="connsiteY1" fmla="*/ 1662 h 1661"/>
                    <a:gd name="connsiteX2" fmla="*/ 2769 w 2769"/>
                    <a:gd name="connsiteY2" fmla="*/ 0 h 1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69" h="1661">
                      <a:moveTo>
                        <a:pt x="2769" y="0"/>
                      </a:moveTo>
                      <a:cubicBezTo>
                        <a:pt x="2216" y="1108"/>
                        <a:pt x="1662" y="1662"/>
                        <a:pt x="0" y="1662"/>
                      </a:cubicBezTo>
                      <a:cubicBezTo>
                        <a:pt x="0" y="554"/>
                        <a:pt x="1662" y="0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94" name="Freeform: Shape 693">
                  <a:extLst>
                    <a:ext uri="{FF2B5EF4-FFF2-40B4-BE49-F238E27FC236}">
                      <a16:creationId xmlns:a16="http://schemas.microsoft.com/office/drawing/2014/main" id="{6354DE31-A45F-4303-B47B-73EC5C877845}"/>
                    </a:ext>
                  </a:extLst>
                </p:cNvPr>
                <p:cNvSpPr/>
                <p:nvPr/>
              </p:nvSpPr>
              <p:spPr>
                <a:xfrm>
                  <a:off x="6026763" y="2907808"/>
                  <a:ext cx="2215" cy="4148"/>
                </a:xfrm>
                <a:custGeom>
                  <a:avLst/>
                  <a:gdLst>
                    <a:gd name="connsiteX0" fmla="*/ 0 w 2215"/>
                    <a:gd name="connsiteY0" fmla="*/ 117 h 4148"/>
                    <a:gd name="connsiteX1" fmla="*/ 1662 w 2215"/>
                    <a:gd name="connsiteY1" fmla="*/ 117 h 4148"/>
                    <a:gd name="connsiteX2" fmla="*/ 2216 w 2215"/>
                    <a:gd name="connsiteY2" fmla="*/ 3994 h 4148"/>
                    <a:gd name="connsiteX3" fmla="*/ 0 w 2215"/>
                    <a:gd name="connsiteY3" fmla="*/ 3440 h 4148"/>
                    <a:gd name="connsiteX4" fmla="*/ 0 w 2215"/>
                    <a:gd name="connsiteY4" fmla="*/ 117 h 4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15" h="4148">
                      <a:moveTo>
                        <a:pt x="0" y="117"/>
                      </a:moveTo>
                      <a:cubicBezTo>
                        <a:pt x="1108" y="-437"/>
                        <a:pt x="1662" y="1224"/>
                        <a:pt x="1662" y="117"/>
                      </a:cubicBezTo>
                      <a:cubicBezTo>
                        <a:pt x="2769" y="670"/>
                        <a:pt x="1662" y="2886"/>
                        <a:pt x="2216" y="3994"/>
                      </a:cubicBezTo>
                      <a:cubicBezTo>
                        <a:pt x="1108" y="4548"/>
                        <a:pt x="1108" y="3440"/>
                        <a:pt x="0" y="3440"/>
                      </a:cubicBezTo>
                      <a:cubicBezTo>
                        <a:pt x="0" y="2332"/>
                        <a:pt x="0" y="1224"/>
                        <a:pt x="0" y="1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95" name="Freeform: Shape 694">
                  <a:extLst>
                    <a:ext uri="{FF2B5EF4-FFF2-40B4-BE49-F238E27FC236}">
                      <a16:creationId xmlns:a16="http://schemas.microsoft.com/office/drawing/2014/main" id="{8D6DD39F-B98C-4233-B07C-B82B8BE2D7D2}"/>
                    </a:ext>
                  </a:extLst>
                </p:cNvPr>
                <p:cNvSpPr/>
                <p:nvPr/>
              </p:nvSpPr>
              <p:spPr>
                <a:xfrm>
                  <a:off x="6158589" y="2908479"/>
                  <a:ext cx="4431" cy="3877"/>
                </a:xfrm>
                <a:custGeom>
                  <a:avLst/>
                  <a:gdLst>
                    <a:gd name="connsiteX0" fmla="*/ 0 w 4431"/>
                    <a:gd name="connsiteY0" fmla="*/ 0 h 3877"/>
                    <a:gd name="connsiteX1" fmla="*/ 4431 w 4431"/>
                    <a:gd name="connsiteY1" fmla="*/ 3877 h 3877"/>
                    <a:gd name="connsiteX2" fmla="*/ 0 w 4431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3877">
                      <a:moveTo>
                        <a:pt x="0" y="0"/>
                      </a:moveTo>
                      <a:cubicBezTo>
                        <a:pt x="2216" y="1108"/>
                        <a:pt x="3877" y="1662"/>
                        <a:pt x="4431" y="3877"/>
                      </a:cubicBezTo>
                      <a:cubicBezTo>
                        <a:pt x="2769" y="3323"/>
                        <a:pt x="554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96" name="Freeform: Shape 695">
                  <a:extLst>
                    <a:ext uri="{FF2B5EF4-FFF2-40B4-BE49-F238E27FC236}">
                      <a16:creationId xmlns:a16="http://schemas.microsoft.com/office/drawing/2014/main" id="{2127C118-B29B-4CB3-9221-B75C535D9D78}"/>
                    </a:ext>
                  </a:extLst>
                </p:cNvPr>
                <p:cNvSpPr/>
                <p:nvPr/>
              </p:nvSpPr>
              <p:spPr>
                <a:xfrm>
                  <a:off x="6395100" y="2910140"/>
                  <a:ext cx="3877" cy="2325"/>
                </a:xfrm>
                <a:custGeom>
                  <a:avLst/>
                  <a:gdLst>
                    <a:gd name="connsiteX0" fmla="*/ 3877 w 3877"/>
                    <a:gd name="connsiteY0" fmla="*/ 0 h 2325"/>
                    <a:gd name="connsiteX1" fmla="*/ 0 w 3877"/>
                    <a:gd name="connsiteY1" fmla="*/ 2216 h 2325"/>
                    <a:gd name="connsiteX2" fmla="*/ 3877 w 3877"/>
                    <a:gd name="connsiteY2" fmla="*/ 0 h 2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2325">
                      <a:moveTo>
                        <a:pt x="3877" y="0"/>
                      </a:moveTo>
                      <a:cubicBezTo>
                        <a:pt x="2769" y="1108"/>
                        <a:pt x="1108" y="2769"/>
                        <a:pt x="0" y="2216"/>
                      </a:cubicBezTo>
                      <a:cubicBezTo>
                        <a:pt x="1108" y="1108"/>
                        <a:pt x="2216" y="0"/>
                        <a:pt x="38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97" name="Freeform: Shape 696">
                  <a:extLst>
                    <a:ext uri="{FF2B5EF4-FFF2-40B4-BE49-F238E27FC236}">
                      <a16:creationId xmlns:a16="http://schemas.microsoft.com/office/drawing/2014/main" id="{2042C7B4-7687-432C-A421-22CA74545746}"/>
                    </a:ext>
                  </a:extLst>
                </p:cNvPr>
                <p:cNvSpPr/>
                <p:nvPr/>
              </p:nvSpPr>
              <p:spPr>
                <a:xfrm>
                  <a:off x="6404516" y="2910556"/>
                  <a:ext cx="2856" cy="3461"/>
                </a:xfrm>
                <a:custGeom>
                  <a:avLst/>
                  <a:gdLst>
                    <a:gd name="connsiteX0" fmla="*/ 2769 w 2856"/>
                    <a:gd name="connsiteY0" fmla="*/ 2354 h 3461"/>
                    <a:gd name="connsiteX1" fmla="*/ 1662 w 2856"/>
                    <a:gd name="connsiteY1" fmla="*/ 3462 h 3461"/>
                    <a:gd name="connsiteX2" fmla="*/ 0 w 2856"/>
                    <a:gd name="connsiteY2" fmla="*/ 692 h 3461"/>
                    <a:gd name="connsiteX3" fmla="*/ 2769 w 2856"/>
                    <a:gd name="connsiteY3" fmla="*/ 2354 h 3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56" h="3461">
                      <a:moveTo>
                        <a:pt x="2769" y="2354"/>
                      </a:moveTo>
                      <a:cubicBezTo>
                        <a:pt x="2216" y="2908"/>
                        <a:pt x="1662" y="2354"/>
                        <a:pt x="1662" y="3462"/>
                      </a:cubicBezTo>
                      <a:cubicBezTo>
                        <a:pt x="554" y="2908"/>
                        <a:pt x="0" y="1800"/>
                        <a:pt x="0" y="692"/>
                      </a:cubicBezTo>
                      <a:cubicBezTo>
                        <a:pt x="1108" y="-416"/>
                        <a:pt x="3323" y="-416"/>
                        <a:pt x="2769" y="23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98" name="Freeform: Shape 697">
                  <a:extLst>
                    <a:ext uri="{FF2B5EF4-FFF2-40B4-BE49-F238E27FC236}">
                      <a16:creationId xmlns:a16="http://schemas.microsoft.com/office/drawing/2014/main" id="{BEE8BC31-056A-4D99-B76C-468F9DB557DE}"/>
                    </a:ext>
                  </a:extLst>
                </p:cNvPr>
                <p:cNvSpPr/>
                <p:nvPr/>
              </p:nvSpPr>
              <p:spPr>
                <a:xfrm>
                  <a:off x="6041718" y="2912356"/>
                  <a:ext cx="4586" cy="8862"/>
                </a:xfrm>
                <a:custGeom>
                  <a:avLst/>
                  <a:gdLst>
                    <a:gd name="connsiteX0" fmla="*/ 554 w 4586"/>
                    <a:gd name="connsiteY0" fmla="*/ 0 h 8862"/>
                    <a:gd name="connsiteX1" fmla="*/ 4431 w 4586"/>
                    <a:gd name="connsiteY1" fmla="*/ 2216 h 8862"/>
                    <a:gd name="connsiteX2" fmla="*/ 3877 w 4586"/>
                    <a:gd name="connsiteY2" fmla="*/ 8862 h 8862"/>
                    <a:gd name="connsiteX3" fmla="*/ 0 w 4586"/>
                    <a:gd name="connsiteY3" fmla="*/ 6647 h 8862"/>
                    <a:gd name="connsiteX4" fmla="*/ 554 w 4586"/>
                    <a:gd name="connsiteY4" fmla="*/ 0 h 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86" h="8862">
                      <a:moveTo>
                        <a:pt x="554" y="0"/>
                      </a:moveTo>
                      <a:cubicBezTo>
                        <a:pt x="2216" y="554"/>
                        <a:pt x="2769" y="1662"/>
                        <a:pt x="4431" y="2216"/>
                      </a:cubicBezTo>
                      <a:cubicBezTo>
                        <a:pt x="4985" y="4985"/>
                        <a:pt x="3877" y="6093"/>
                        <a:pt x="3877" y="8862"/>
                      </a:cubicBezTo>
                      <a:cubicBezTo>
                        <a:pt x="2216" y="8862"/>
                        <a:pt x="1662" y="7201"/>
                        <a:pt x="0" y="6647"/>
                      </a:cubicBezTo>
                      <a:cubicBezTo>
                        <a:pt x="0" y="3877"/>
                        <a:pt x="554" y="2216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99" name="Freeform: Shape 698">
                  <a:extLst>
                    <a:ext uri="{FF2B5EF4-FFF2-40B4-BE49-F238E27FC236}">
                      <a16:creationId xmlns:a16="http://schemas.microsoft.com/office/drawing/2014/main" id="{C0C922BE-E8F9-4EE4-9E66-D468B069ACD2}"/>
                    </a:ext>
                  </a:extLst>
                </p:cNvPr>
                <p:cNvSpPr/>
                <p:nvPr/>
              </p:nvSpPr>
              <p:spPr>
                <a:xfrm>
                  <a:off x="6126463" y="2912356"/>
                  <a:ext cx="6092" cy="4431"/>
                </a:xfrm>
                <a:custGeom>
                  <a:avLst/>
                  <a:gdLst>
                    <a:gd name="connsiteX0" fmla="*/ 2769 w 6092"/>
                    <a:gd name="connsiteY0" fmla="*/ 0 h 4431"/>
                    <a:gd name="connsiteX1" fmla="*/ 6093 w 6092"/>
                    <a:gd name="connsiteY1" fmla="*/ 1662 h 4431"/>
                    <a:gd name="connsiteX2" fmla="*/ 2769 w 6092"/>
                    <a:gd name="connsiteY2" fmla="*/ 4431 h 4431"/>
                    <a:gd name="connsiteX3" fmla="*/ 0 w 6092"/>
                    <a:gd name="connsiteY3" fmla="*/ 3323 h 4431"/>
                    <a:gd name="connsiteX4" fmla="*/ 2769 w 6092"/>
                    <a:gd name="connsiteY4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92" h="4431">
                      <a:moveTo>
                        <a:pt x="2769" y="0"/>
                      </a:moveTo>
                      <a:cubicBezTo>
                        <a:pt x="3877" y="554"/>
                        <a:pt x="4985" y="1662"/>
                        <a:pt x="6093" y="1662"/>
                      </a:cubicBezTo>
                      <a:cubicBezTo>
                        <a:pt x="5539" y="3323"/>
                        <a:pt x="3323" y="2769"/>
                        <a:pt x="2769" y="4431"/>
                      </a:cubicBezTo>
                      <a:cubicBezTo>
                        <a:pt x="1662" y="3877"/>
                        <a:pt x="1108" y="3323"/>
                        <a:pt x="0" y="3323"/>
                      </a:cubicBezTo>
                      <a:cubicBezTo>
                        <a:pt x="0" y="1108"/>
                        <a:pt x="2216" y="1662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0" name="Freeform: Shape 699">
                  <a:extLst>
                    <a:ext uri="{FF2B5EF4-FFF2-40B4-BE49-F238E27FC236}">
                      <a16:creationId xmlns:a16="http://schemas.microsoft.com/office/drawing/2014/main" id="{FE5C102A-2FC8-41A6-85A1-27553D75585C}"/>
                    </a:ext>
                  </a:extLst>
                </p:cNvPr>
                <p:cNvSpPr/>
                <p:nvPr/>
              </p:nvSpPr>
              <p:spPr>
                <a:xfrm>
                  <a:off x="6397869" y="2912910"/>
                  <a:ext cx="4431" cy="3666"/>
                </a:xfrm>
                <a:custGeom>
                  <a:avLst/>
                  <a:gdLst>
                    <a:gd name="connsiteX0" fmla="*/ 2769 w 4431"/>
                    <a:gd name="connsiteY0" fmla="*/ 0 h 3666"/>
                    <a:gd name="connsiteX1" fmla="*/ 4431 w 4431"/>
                    <a:gd name="connsiteY1" fmla="*/ 2216 h 3666"/>
                    <a:gd name="connsiteX2" fmla="*/ 0 w 4431"/>
                    <a:gd name="connsiteY2" fmla="*/ 1108 h 3666"/>
                    <a:gd name="connsiteX3" fmla="*/ 2769 w 4431"/>
                    <a:gd name="connsiteY3" fmla="*/ 0 h 3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31" h="3666">
                      <a:moveTo>
                        <a:pt x="2769" y="0"/>
                      </a:moveTo>
                      <a:cubicBezTo>
                        <a:pt x="3877" y="554"/>
                        <a:pt x="3877" y="1662"/>
                        <a:pt x="4431" y="2216"/>
                      </a:cubicBezTo>
                      <a:cubicBezTo>
                        <a:pt x="3323" y="4985"/>
                        <a:pt x="554" y="3323"/>
                        <a:pt x="0" y="1108"/>
                      </a:cubicBezTo>
                      <a:cubicBezTo>
                        <a:pt x="1108" y="1108"/>
                        <a:pt x="2216" y="554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1" name="Freeform: Shape 700">
                  <a:extLst>
                    <a:ext uri="{FF2B5EF4-FFF2-40B4-BE49-F238E27FC236}">
                      <a16:creationId xmlns:a16="http://schemas.microsoft.com/office/drawing/2014/main" id="{AB482989-71B6-467F-AF99-1E2FE952A60A}"/>
                    </a:ext>
                  </a:extLst>
                </p:cNvPr>
                <p:cNvSpPr/>
                <p:nvPr/>
              </p:nvSpPr>
              <p:spPr>
                <a:xfrm>
                  <a:off x="6098173" y="2912910"/>
                  <a:ext cx="11120" cy="36556"/>
                </a:xfrm>
                <a:custGeom>
                  <a:avLst/>
                  <a:gdLst>
                    <a:gd name="connsiteX0" fmla="*/ 8351 w 11120"/>
                    <a:gd name="connsiteY0" fmla="*/ 0 h 36556"/>
                    <a:gd name="connsiteX1" fmla="*/ 11120 w 11120"/>
                    <a:gd name="connsiteY1" fmla="*/ 1662 h 36556"/>
                    <a:gd name="connsiteX2" fmla="*/ 42 w 11120"/>
                    <a:gd name="connsiteY2" fmla="*/ 36557 h 36556"/>
                    <a:gd name="connsiteX3" fmla="*/ 8351 w 11120"/>
                    <a:gd name="connsiteY3" fmla="*/ 0 h 36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120" h="36556">
                      <a:moveTo>
                        <a:pt x="8351" y="0"/>
                      </a:moveTo>
                      <a:cubicBezTo>
                        <a:pt x="9459" y="554"/>
                        <a:pt x="10012" y="1108"/>
                        <a:pt x="11120" y="1662"/>
                      </a:cubicBezTo>
                      <a:cubicBezTo>
                        <a:pt x="5581" y="11078"/>
                        <a:pt x="1704" y="22709"/>
                        <a:pt x="42" y="36557"/>
                      </a:cubicBezTo>
                      <a:cubicBezTo>
                        <a:pt x="-511" y="23263"/>
                        <a:pt x="4473" y="11078"/>
                        <a:pt x="835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2" name="Freeform: Shape 701">
                  <a:extLst>
                    <a:ext uri="{FF2B5EF4-FFF2-40B4-BE49-F238E27FC236}">
                      <a16:creationId xmlns:a16="http://schemas.microsoft.com/office/drawing/2014/main" id="{3867E8E5-0DA2-4477-86C0-ABBC72C34430}"/>
                    </a:ext>
                  </a:extLst>
                </p:cNvPr>
                <p:cNvSpPr/>
                <p:nvPr/>
              </p:nvSpPr>
              <p:spPr>
                <a:xfrm>
                  <a:off x="6026763" y="2914018"/>
                  <a:ext cx="2215" cy="4985"/>
                </a:xfrm>
                <a:custGeom>
                  <a:avLst/>
                  <a:gdLst>
                    <a:gd name="connsiteX0" fmla="*/ 0 w 2215"/>
                    <a:gd name="connsiteY0" fmla="*/ 0 h 4985"/>
                    <a:gd name="connsiteX1" fmla="*/ 2216 w 2215"/>
                    <a:gd name="connsiteY1" fmla="*/ 1108 h 4985"/>
                    <a:gd name="connsiteX2" fmla="*/ 2216 w 2215"/>
                    <a:gd name="connsiteY2" fmla="*/ 4985 h 4985"/>
                    <a:gd name="connsiteX3" fmla="*/ 0 w 2215"/>
                    <a:gd name="connsiteY3" fmla="*/ 4985 h 4985"/>
                    <a:gd name="connsiteX4" fmla="*/ 0 w 2215"/>
                    <a:gd name="connsiteY4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15" h="4985">
                      <a:moveTo>
                        <a:pt x="0" y="0"/>
                      </a:moveTo>
                      <a:cubicBezTo>
                        <a:pt x="554" y="554"/>
                        <a:pt x="1662" y="554"/>
                        <a:pt x="2216" y="1108"/>
                      </a:cubicBezTo>
                      <a:cubicBezTo>
                        <a:pt x="2216" y="2216"/>
                        <a:pt x="2216" y="3323"/>
                        <a:pt x="2216" y="4985"/>
                      </a:cubicBezTo>
                      <a:cubicBezTo>
                        <a:pt x="1662" y="4985"/>
                        <a:pt x="554" y="4985"/>
                        <a:pt x="0" y="4985"/>
                      </a:cubicBezTo>
                      <a:cubicBezTo>
                        <a:pt x="0" y="3323"/>
                        <a:pt x="0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3" name="Freeform: Shape 702">
                  <a:extLst>
                    <a:ext uri="{FF2B5EF4-FFF2-40B4-BE49-F238E27FC236}">
                      <a16:creationId xmlns:a16="http://schemas.microsoft.com/office/drawing/2014/main" id="{37225BA3-8522-4D79-8925-65BE203E5EB4}"/>
                    </a:ext>
                  </a:extLst>
                </p:cNvPr>
                <p:cNvSpPr/>
                <p:nvPr/>
              </p:nvSpPr>
              <p:spPr>
                <a:xfrm>
                  <a:off x="6167451" y="2914018"/>
                  <a:ext cx="6092" cy="4378"/>
                </a:xfrm>
                <a:custGeom>
                  <a:avLst/>
                  <a:gdLst>
                    <a:gd name="connsiteX0" fmla="*/ 0 w 6092"/>
                    <a:gd name="connsiteY0" fmla="*/ 0 h 4378"/>
                    <a:gd name="connsiteX1" fmla="*/ 6093 w 6092"/>
                    <a:gd name="connsiteY1" fmla="*/ 3877 h 4378"/>
                    <a:gd name="connsiteX2" fmla="*/ 0 w 6092"/>
                    <a:gd name="connsiteY2" fmla="*/ 0 h 4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92" h="4378">
                      <a:moveTo>
                        <a:pt x="0" y="0"/>
                      </a:moveTo>
                      <a:cubicBezTo>
                        <a:pt x="2216" y="1108"/>
                        <a:pt x="3877" y="2769"/>
                        <a:pt x="6093" y="3877"/>
                      </a:cubicBezTo>
                      <a:cubicBezTo>
                        <a:pt x="4431" y="5539"/>
                        <a:pt x="554" y="27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4" name="Freeform: Shape 703">
                  <a:extLst>
                    <a:ext uri="{FF2B5EF4-FFF2-40B4-BE49-F238E27FC236}">
                      <a16:creationId xmlns:a16="http://schemas.microsoft.com/office/drawing/2014/main" id="{8748DEA8-D35B-486D-8AF2-C412B516EB8D}"/>
                    </a:ext>
                  </a:extLst>
                </p:cNvPr>
                <p:cNvSpPr/>
                <p:nvPr/>
              </p:nvSpPr>
              <p:spPr>
                <a:xfrm>
                  <a:off x="6131448" y="2916481"/>
                  <a:ext cx="4431" cy="2802"/>
                </a:xfrm>
                <a:custGeom>
                  <a:avLst/>
                  <a:gdLst>
                    <a:gd name="connsiteX0" fmla="*/ 4431 w 4431"/>
                    <a:gd name="connsiteY0" fmla="*/ 306 h 2802"/>
                    <a:gd name="connsiteX1" fmla="*/ 0 w 4431"/>
                    <a:gd name="connsiteY1" fmla="*/ 1968 h 2802"/>
                    <a:gd name="connsiteX2" fmla="*/ 4431 w 4431"/>
                    <a:gd name="connsiteY2" fmla="*/ 306 h 2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2802">
                      <a:moveTo>
                        <a:pt x="4431" y="306"/>
                      </a:moveTo>
                      <a:cubicBezTo>
                        <a:pt x="3323" y="1414"/>
                        <a:pt x="1108" y="4183"/>
                        <a:pt x="0" y="1968"/>
                      </a:cubicBezTo>
                      <a:cubicBezTo>
                        <a:pt x="1662" y="1414"/>
                        <a:pt x="2769" y="-802"/>
                        <a:pt x="4431" y="30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5" name="Freeform: Shape 704">
                  <a:extLst>
                    <a:ext uri="{FF2B5EF4-FFF2-40B4-BE49-F238E27FC236}">
                      <a16:creationId xmlns:a16="http://schemas.microsoft.com/office/drawing/2014/main" id="{171279A6-D6C6-43D7-A3E2-15D641211602}"/>
                    </a:ext>
                  </a:extLst>
                </p:cNvPr>
                <p:cNvSpPr/>
                <p:nvPr/>
              </p:nvSpPr>
              <p:spPr>
                <a:xfrm>
                  <a:off x="6393979" y="2916735"/>
                  <a:ext cx="3336" cy="2330"/>
                </a:xfrm>
                <a:custGeom>
                  <a:avLst/>
                  <a:gdLst>
                    <a:gd name="connsiteX0" fmla="*/ 3336 w 3336"/>
                    <a:gd name="connsiteY0" fmla="*/ 1714 h 2330"/>
                    <a:gd name="connsiteX1" fmla="*/ 3336 w 3336"/>
                    <a:gd name="connsiteY1" fmla="*/ 1714 h 2330"/>
                    <a:gd name="connsiteX2" fmla="*/ 3336 w 3336"/>
                    <a:gd name="connsiteY2" fmla="*/ 1714 h 2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36" h="2330">
                      <a:moveTo>
                        <a:pt x="3336" y="1714"/>
                      </a:moveTo>
                      <a:cubicBezTo>
                        <a:pt x="-1649" y="4484"/>
                        <a:pt x="-541" y="-3271"/>
                        <a:pt x="3336" y="1714"/>
                      </a:cubicBezTo>
                      <a:lnTo>
                        <a:pt x="3336" y="17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6" name="Freeform: Shape 705">
                  <a:extLst>
                    <a:ext uri="{FF2B5EF4-FFF2-40B4-BE49-F238E27FC236}">
                      <a16:creationId xmlns:a16="http://schemas.microsoft.com/office/drawing/2014/main" id="{4EE246F4-5450-43B1-A8F2-6E677195CB9C}"/>
                    </a:ext>
                  </a:extLst>
                </p:cNvPr>
                <p:cNvSpPr/>
                <p:nvPr/>
              </p:nvSpPr>
              <p:spPr>
                <a:xfrm>
                  <a:off x="6047811" y="2916787"/>
                  <a:ext cx="11077" cy="11631"/>
                </a:xfrm>
                <a:custGeom>
                  <a:avLst/>
                  <a:gdLst>
                    <a:gd name="connsiteX0" fmla="*/ 554 w 11077"/>
                    <a:gd name="connsiteY0" fmla="*/ 0 h 11631"/>
                    <a:gd name="connsiteX1" fmla="*/ 11078 w 11077"/>
                    <a:gd name="connsiteY1" fmla="*/ 6647 h 11631"/>
                    <a:gd name="connsiteX2" fmla="*/ 11078 w 11077"/>
                    <a:gd name="connsiteY2" fmla="*/ 11632 h 11631"/>
                    <a:gd name="connsiteX3" fmla="*/ 0 w 11077"/>
                    <a:gd name="connsiteY3" fmla="*/ 4985 h 11631"/>
                    <a:gd name="connsiteX4" fmla="*/ 554 w 11077"/>
                    <a:gd name="connsiteY4" fmla="*/ 0 h 11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77" h="11631">
                      <a:moveTo>
                        <a:pt x="554" y="0"/>
                      </a:moveTo>
                      <a:cubicBezTo>
                        <a:pt x="4431" y="1662"/>
                        <a:pt x="7201" y="4985"/>
                        <a:pt x="11078" y="6647"/>
                      </a:cubicBezTo>
                      <a:cubicBezTo>
                        <a:pt x="11078" y="8308"/>
                        <a:pt x="11078" y="9970"/>
                        <a:pt x="11078" y="11632"/>
                      </a:cubicBezTo>
                      <a:cubicBezTo>
                        <a:pt x="6647" y="9970"/>
                        <a:pt x="3323" y="7201"/>
                        <a:pt x="0" y="4985"/>
                      </a:cubicBezTo>
                      <a:cubicBezTo>
                        <a:pt x="0" y="3323"/>
                        <a:pt x="0" y="1662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7" name="Freeform: Shape 706">
                  <a:extLst>
                    <a:ext uri="{FF2B5EF4-FFF2-40B4-BE49-F238E27FC236}">
                      <a16:creationId xmlns:a16="http://schemas.microsoft.com/office/drawing/2014/main" id="{4CDF653F-4D33-45F5-AE20-DF18450EC793}"/>
                    </a:ext>
                  </a:extLst>
                </p:cNvPr>
                <p:cNvSpPr/>
                <p:nvPr/>
              </p:nvSpPr>
              <p:spPr>
                <a:xfrm>
                  <a:off x="6111508" y="2917341"/>
                  <a:ext cx="6646" cy="4657"/>
                </a:xfrm>
                <a:custGeom>
                  <a:avLst/>
                  <a:gdLst>
                    <a:gd name="connsiteX0" fmla="*/ 1108 w 6646"/>
                    <a:gd name="connsiteY0" fmla="*/ 0 h 4657"/>
                    <a:gd name="connsiteX1" fmla="*/ 6647 w 6646"/>
                    <a:gd name="connsiteY1" fmla="*/ 4431 h 4657"/>
                    <a:gd name="connsiteX2" fmla="*/ 0 w 6646"/>
                    <a:gd name="connsiteY2" fmla="*/ 2216 h 4657"/>
                    <a:gd name="connsiteX3" fmla="*/ 1108 w 6646"/>
                    <a:gd name="connsiteY3" fmla="*/ 0 h 4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46" h="4657">
                      <a:moveTo>
                        <a:pt x="1108" y="0"/>
                      </a:moveTo>
                      <a:cubicBezTo>
                        <a:pt x="2769" y="1662"/>
                        <a:pt x="5539" y="2216"/>
                        <a:pt x="6647" y="4431"/>
                      </a:cubicBezTo>
                      <a:cubicBezTo>
                        <a:pt x="3877" y="5539"/>
                        <a:pt x="2769" y="2216"/>
                        <a:pt x="0" y="2216"/>
                      </a:cubicBezTo>
                      <a:cubicBezTo>
                        <a:pt x="0" y="1108"/>
                        <a:pt x="1108" y="554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8" name="Freeform: Shape 707">
                  <a:extLst>
                    <a:ext uri="{FF2B5EF4-FFF2-40B4-BE49-F238E27FC236}">
                      <a16:creationId xmlns:a16="http://schemas.microsoft.com/office/drawing/2014/main" id="{6EEFD908-1A0D-4894-98E5-F03E3CF33201}"/>
                    </a:ext>
                  </a:extLst>
                </p:cNvPr>
                <p:cNvSpPr/>
                <p:nvPr/>
              </p:nvSpPr>
              <p:spPr>
                <a:xfrm>
                  <a:off x="6387345" y="2919339"/>
                  <a:ext cx="4984" cy="3152"/>
                </a:xfrm>
                <a:custGeom>
                  <a:avLst/>
                  <a:gdLst>
                    <a:gd name="connsiteX0" fmla="*/ 4985 w 4984"/>
                    <a:gd name="connsiteY0" fmla="*/ 1879 h 3152"/>
                    <a:gd name="connsiteX1" fmla="*/ 0 w 4984"/>
                    <a:gd name="connsiteY1" fmla="*/ 2433 h 3152"/>
                    <a:gd name="connsiteX2" fmla="*/ 4985 w 4984"/>
                    <a:gd name="connsiteY2" fmla="*/ 1879 h 3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4" h="3152">
                      <a:moveTo>
                        <a:pt x="4985" y="1879"/>
                      </a:moveTo>
                      <a:cubicBezTo>
                        <a:pt x="3323" y="2433"/>
                        <a:pt x="1662" y="4095"/>
                        <a:pt x="0" y="2433"/>
                      </a:cubicBezTo>
                      <a:cubicBezTo>
                        <a:pt x="554" y="218"/>
                        <a:pt x="4431" y="-1444"/>
                        <a:pt x="4985" y="18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9" name="Freeform: Shape 708">
                  <a:extLst>
                    <a:ext uri="{FF2B5EF4-FFF2-40B4-BE49-F238E27FC236}">
                      <a16:creationId xmlns:a16="http://schemas.microsoft.com/office/drawing/2014/main" id="{E0F0F085-4AE3-4B15-BCAC-8A575BCD2369}"/>
                    </a:ext>
                  </a:extLst>
                </p:cNvPr>
                <p:cNvSpPr/>
                <p:nvPr/>
              </p:nvSpPr>
              <p:spPr>
                <a:xfrm>
                  <a:off x="6136987" y="2919752"/>
                  <a:ext cx="3877" cy="2876"/>
                </a:xfrm>
                <a:custGeom>
                  <a:avLst/>
                  <a:gdLst>
                    <a:gd name="connsiteX0" fmla="*/ 3877 w 3877"/>
                    <a:gd name="connsiteY0" fmla="*/ 359 h 2876"/>
                    <a:gd name="connsiteX1" fmla="*/ 0 w 3877"/>
                    <a:gd name="connsiteY1" fmla="*/ 2574 h 2876"/>
                    <a:gd name="connsiteX2" fmla="*/ 3877 w 3877"/>
                    <a:gd name="connsiteY2" fmla="*/ 359 h 2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2876">
                      <a:moveTo>
                        <a:pt x="3877" y="359"/>
                      </a:moveTo>
                      <a:cubicBezTo>
                        <a:pt x="2769" y="1466"/>
                        <a:pt x="1662" y="3682"/>
                        <a:pt x="0" y="2574"/>
                      </a:cubicBezTo>
                      <a:cubicBezTo>
                        <a:pt x="0" y="913"/>
                        <a:pt x="2216" y="-749"/>
                        <a:pt x="3877" y="35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0" name="Freeform: Shape 709">
                  <a:extLst>
                    <a:ext uri="{FF2B5EF4-FFF2-40B4-BE49-F238E27FC236}">
                      <a16:creationId xmlns:a16="http://schemas.microsoft.com/office/drawing/2014/main" id="{594E6890-E751-4E04-A498-D555ADA30C45}"/>
                    </a:ext>
                  </a:extLst>
                </p:cNvPr>
                <p:cNvSpPr/>
                <p:nvPr/>
              </p:nvSpPr>
              <p:spPr>
                <a:xfrm>
                  <a:off x="6025895" y="2921218"/>
                  <a:ext cx="3638" cy="21047"/>
                </a:xfrm>
                <a:custGeom>
                  <a:avLst/>
                  <a:gdLst>
                    <a:gd name="connsiteX0" fmla="*/ 869 w 3638"/>
                    <a:gd name="connsiteY0" fmla="*/ 0 h 21047"/>
                    <a:gd name="connsiteX1" fmla="*/ 2530 w 3638"/>
                    <a:gd name="connsiteY1" fmla="*/ 554 h 21047"/>
                    <a:gd name="connsiteX2" fmla="*/ 3638 w 3638"/>
                    <a:gd name="connsiteY2" fmla="*/ 21048 h 21047"/>
                    <a:gd name="connsiteX3" fmla="*/ 315 w 3638"/>
                    <a:gd name="connsiteY3" fmla="*/ 16617 h 21047"/>
                    <a:gd name="connsiteX4" fmla="*/ 869 w 3638"/>
                    <a:gd name="connsiteY4" fmla="*/ 1662 h 21047"/>
                    <a:gd name="connsiteX5" fmla="*/ 869 w 3638"/>
                    <a:gd name="connsiteY5" fmla="*/ 0 h 2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38" h="21047">
                      <a:moveTo>
                        <a:pt x="869" y="0"/>
                      </a:moveTo>
                      <a:cubicBezTo>
                        <a:pt x="1423" y="554"/>
                        <a:pt x="1976" y="554"/>
                        <a:pt x="2530" y="554"/>
                      </a:cubicBezTo>
                      <a:cubicBezTo>
                        <a:pt x="3638" y="6093"/>
                        <a:pt x="3638" y="13847"/>
                        <a:pt x="3638" y="21048"/>
                      </a:cubicBezTo>
                      <a:cubicBezTo>
                        <a:pt x="869" y="21048"/>
                        <a:pt x="869" y="18278"/>
                        <a:pt x="315" y="16617"/>
                      </a:cubicBezTo>
                      <a:cubicBezTo>
                        <a:pt x="-793" y="11078"/>
                        <a:pt x="1423" y="7754"/>
                        <a:pt x="869" y="1662"/>
                      </a:cubicBezTo>
                      <a:cubicBezTo>
                        <a:pt x="869" y="554"/>
                        <a:pt x="869" y="0"/>
                        <a:pt x="8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1" name="Freeform: Shape 710">
                  <a:extLst>
                    <a:ext uri="{FF2B5EF4-FFF2-40B4-BE49-F238E27FC236}">
                      <a16:creationId xmlns:a16="http://schemas.microsoft.com/office/drawing/2014/main" id="{79368FF1-DA5F-4666-BDF5-1484C2CCFB9F}"/>
                    </a:ext>
                  </a:extLst>
                </p:cNvPr>
                <p:cNvSpPr/>
                <p:nvPr/>
              </p:nvSpPr>
              <p:spPr>
                <a:xfrm>
                  <a:off x="6041718" y="2921218"/>
                  <a:ext cx="3877" cy="6646"/>
                </a:xfrm>
                <a:custGeom>
                  <a:avLst/>
                  <a:gdLst>
                    <a:gd name="connsiteX0" fmla="*/ 0 w 3877"/>
                    <a:gd name="connsiteY0" fmla="*/ 0 h 6646"/>
                    <a:gd name="connsiteX1" fmla="*/ 3877 w 3877"/>
                    <a:gd name="connsiteY1" fmla="*/ 1662 h 6646"/>
                    <a:gd name="connsiteX2" fmla="*/ 3877 w 3877"/>
                    <a:gd name="connsiteY2" fmla="*/ 6647 h 6646"/>
                    <a:gd name="connsiteX3" fmla="*/ 0 w 3877"/>
                    <a:gd name="connsiteY3" fmla="*/ 4985 h 6646"/>
                    <a:gd name="connsiteX4" fmla="*/ 0 w 3877"/>
                    <a:gd name="connsiteY4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7" h="6646">
                      <a:moveTo>
                        <a:pt x="0" y="0"/>
                      </a:moveTo>
                      <a:cubicBezTo>
                        <a:pt x="1662" y="0"/>
                        <a:pt x="2216" y="1662"/>
                        <a:pt x="3877" y="1662"/>
                      </a:cubicBezTo>
                      <a:cubicBezTo>
                        <a:pt x="3877" y="3323"/>
                        <a:pt x="3877" y="4985"/>
                        <a:pt x="3877" y="6647"/>
                      </a:cubicBezTo>
                      <a:cubicBezTo>
                        <a:pt x="2216" y="6647"/>
                        <a:pt x="1662" y="4985"/>
                        <a:pt x="0" y="4985"/>
                      </a:cubicBezTo>
                      <a:cubicBezTo>
                        <a:pt x="0" y="3323"/>
                        <a:pt x="0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2" name="Freeform: Shape 711">
                  <a:extLst>
                    <a:ext uri="{FF2B5EF4-FFF2-40B4-BE49-F238E27FC236}">
                      <a16:creationId xmlns:a16="http://schemas.microsoft.com/office/drawing/2014/main" id="{4B0F4064-8C1B-40CB-9BF2-1D4EB505996D}"/>
                    </a:ext>
                  </a:extLst>
                </p:cNvPr>
                <p:cNvSpPr/>
                <p:nvPr/>
              </p:nvSpPr>
              <p:spPr>
                <a:xfrm>
                  <a:off x="6381806" y="2922991"/>
                  <a:ext cx="3604" cy="2836"/>
                </a:xfrm>
                <a:custGeom>
                  <a:avLst/>
                  <a:gdLst>
                    <a:gd name="connsiteX0" fmla="*/ 0 w 3604"/>
                    <a:gd name="connsiteY0" fmla="*/ 2104 h 2836"/>
                    <a:gd name="connsiteX1" fmla="*/ 0 w 3604"/>
                    <a:gd name="connsiteY1" fmla="*/ 2104 h 2836"/>
                    <a:gd name="connsiteX2" fmla="*/ 0 w 3604"/>
                    <a:gd name="connsiteY2" fmla="*/ 2104 h 2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04" h="2836">
                      <a:moveTo>
                        <a:pt x="0" y="2104"/>
                      </a:moveTo>
                      <a:cubicBezTo>
                        <a:pt x="3323" y="-3989"/>
                        <a:pt x="6093" y="5427"/>
                        <a:pt x="0" y="2104"/>
                      </a:cubicBezTo>
                      <a:lnTo>
                        <a:pt x="0" y="21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3" name="Freeform: Shape 712">
                  <a:extLst>
                    <a:ext uri="{FF2B5EF4-FFF2-40B4-BE49-F238E27FC236}">
                      <a16:creationId xmlns:a16="http://schemas.microsoft.com/office/drawing/2014/main" id="{BECB2594-19B2-4194-9CBE-CC8895D0498F}"/>
                    </a:ext>
                  </a:extLst>
                </p:cNvPr>
                <p:cNvSpPr/>
                <p:nvPr/>
              </p:nvSpPr>
              <p:spPr>
                <a:xfrm>
                  <a:off x="6047811" y="2925095"/>
                  <a:ext cx="11077" cy="11631"/>
                </a:xfrm>
                <a:custGeom>
                  <a:avLst/>
                  <a:gdLst>
                    <a:gd name="connsiteX0" fmla="*/ 0 w 11077"/>
                    <a:gd name="connsiteY0" fmla="*/ 0 h 11631"/>
                    <a:gd name="connsiteX1" fmla="*/ 11078 w 11077"/>
                    <a:gd name="connsiteY1" fmla="*/ 7201 h 11631"/>
                    <a:gd name="connsiteX2" fmla="*/ 10524 w 11077"/>
                    <a:gd name="connsiteY2" fmla="*/ 11632 h 11631"/>
                    <a:gd name="connsiteX3" fmla="*/ 0 w 11077"/>
                    <a:gd name="connsiteY3" fmla="*/ 4985 h 11631"/>
                    <a:gd name="connsiteX4" fmla="*/ 0 w 11077"/>
                    <a:gd name="connsiteY4" fmla="*/ 0 h 11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77" h="11631">
                      <a:moveTo>
                        <a:pt x="0" y="0"/>
                      </a:moveTo>
                      <a:cubicBezTo>
                        <a:pt x="3877" y="2216"/>
                        <a:pt x="7754" y="4431"/>
                        <a:pt x="11078" y="7201"/>
                      </a:cubicBezTo>
                      <a:cubicBezTo>
                        <a:pt x="11078" y="9416"/>
                        <a:pt x="11078" y="10524"/>
                        <a:pt x="10524" y="11632"/>
                      </a:cubicBezTo>
                      <a:cubicBezTo>
                        <a:pt x="7201" y="9416"/>
                        <a:pt x="3323" y="7201"/>
                        <a:pt x="0" y="4985"/>
                      </a:cubicBezTo>
                      <a:cubicBezTo>
                        <a:pt x="0" y="3323"/>
                        <a:pt x="0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4" name="Freeform: Shape 713">
                  <a:extLst>
                    <a:ext uri="{FF2B5EF4-FFF2-40B4-BE49-F238E27FC236}">
                      <a16:creationId xmlns:a16="http://schemas.microsoft.com/office/drawing/2014/main" id="{C30C2C09-4528-4F76-9F31-C214A35BD01B}"/>
                    </a:ext>
                  </a:extLst>
                </p:cNvPr>
                <p:cNvSpPr/>
                <p:nvPr/>
              </p:nvSpPr>
              <p:spPr>
                <a:xfrm>
                  <a:off x="6118219" y="2925095"/>
                  <a:ext cx="28184" cy="52619"/>
                </a:xfrm>
                <a:custGeom>
                  <a:avLst/>
                  <a:gdLst>
                    <a:gd name="connsiteX0" fmla="*/ 4921 w 28184"/>
                    <a:gd name="connsiteY0" fmla="*/ 0 h 52619"/>
                    <a:gd name="connsiteX1" fmla="*/ 28185 w 28184"/>
                    <a:gd name="connsiteY1" fmla="*/ 16617 h 52619"/>
                    <a:gd name="connsiteX2" fmla="*/ 21538 w 28184"/>
                    <a:gd name="connsiteY2" fmla="*/ 52619 h 52619"/>
                    <a:gd name="connsiteX3" fmla="*/ 12122 w 28184"/>
                    <a:gd name="connsiteY3" fmla="*/ 47081 h 52619"/>
                    <a:gd name="connsiteX4" fmla="*/ 13230 w 28184"/>
                    <a:gd name="connsiteY4" fmla="*/ 29910 h 52619"/>
                    <a:gd name="connsiteX5" fmla="*/ 9352 w 28184"/>
                    <a:gd name="connsiteY5" fmla="*/ 44311 h 52619"/>
                    <a:gd name="connsiteX6" fmla="*/ 4921 w 28184"/>
                    <a:gd name="connsiteY6" fmla="*/ 40434 h 52619"/>
                    <a:gd name="connsiteX7" fmla="*/ 9352 w 28184"/>
                    <a:gd name="connsiteY7" fmla="*/ 8308 h 52619"/>
                    <a:gd name="connsiteX8" fmla="*/ 4368 w 28184"/>
                    <a:gd name="connsiteY8" fmla="*/ 21602 h 52619"/>
                    <a:gd name="connsiteX9" fmla="*/ 2706 w 28184"/>
                    <a:gd name="connsiteY9" fmla="*/ 37664 h 52619"/>
                    <a:gd name="connsiteX10" fmla="*/ 1044 w 28184"/>
                    <a:gd name="connsiteY10" fmla="*/ 26587 h 52619"/>
                    <a:gd name="connsiteX11" fmla="*/ 4921 w 28184"/>
                    <a:gd name="connsiteY11" fmla="*/ 0 h 52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8184" h="52619">
                      <a:moveTo>
                        <a:pt x="4921" y="0"/>
                      </a:moveTo>
                      <a:cubicBezTo>
                        <a:pt x="13784" y="4431"/>
                        <a:pt x="20430" y="10524"/>
                        <a:pt x="28185" y="16617"/>
                      </a:cubicBezTo>
                      <a:cubicBezTo>
                        <a:pt x="24308" y="26587"/>
                        <a:pt x="20984" y="37664"/>
                        <a:pt x="21538" y="52619"/>
                      </a:cubicBezTo>
                      <a:cubicBezTo>
                        <a:pt x="17661" y="51512"/>
                        <a:pt x="15445" y="48742"/>
                        <a:pt x="12122" y="47081"/>
                      </a:cubicBezTo>
                      <a:cubicBezTo>
                        <a:pt x="12122" y="40988"/>
                        <a:pt x="12122" y="34895"/>
                        <a:pt x="13230" y="29910"/>
                      </a:cubicBezTo>
                      <a:cubicBezTo>
                        <a:pt x="9906" y="32126"/>
                        <a:pt x="10460" y="38772"/>
                        <a:pt x="9352" y="44311"/>
                      </a:cubicBezTo>
                      <a:cubicBezTo>
                        <a:pt x="7691" y="43203"/>
                        <a:pt x="6029" y="42096"/>
                        <a:pt x="4921" y="40434"/>
                      </a:cubicBezTo>
                      <a:cubicBezTo>
                        <a:pt x="5475" y="28802"/>
                        <a:pt x="8245" y="18832"/>
                        <a:pt x="9352" y="8308"/>
                      </a:cubicBezTo>
                      <a:cubicBezTo>
                        <a:pt x="6029" y="11078"/>
                        <a:pt x="5475" y="16617"/>
                        <a:pt x="4368" y="21602"/>
                      </a:cubicBezTo>
                      <a:cubicBezTo>
                        <a:pt x="3260" y="26587"/>
                        <a:pt x="2706" y="32126"/>
                        <a:pt x="2706" y="37664"/>
                      </a:cubicBezTo>
                      <a:cubicBezTo>
                        <a:pt x="-1725" y="36557"/>
                        <a:pt x="490" y="30464"/>
                        <a:pt x="1044" y="26587"/>
                      </a:cubicBezTo>
                      <a:cubicBezTo>
                        <a:pt x="1044" y="17171"/>
                        <a:pt x="1598" y="7201"/>
                        <a:pt x="492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5" name="Freeform: Shape 714">
                  <a:extLst>
                    <a:ext uri="{FF2B5EF4-FFF2-40B4-BE49-F238E27FC236}">
                      <a16:creationId xmlns:a16="http://schemas.microsoft.com/office/drawing/2014/main" id="{FFE8D1BC-D4CE-4715-805E-92FA67885FE0}"/>
                    </a:ext>
                  </a:extLst>
                </p:cNvPr>
                <p:cNvSpPr/>
                <p:nvPr/>
              </p:nvSpPr>
              <p:spPr>
                <a:xfrm>
                  <a:off x="6145850" y="2925838"/>
                  <a:ext cx="3877" cy="2027"/>
                </a:xfrm>
                <a:custGeom>
                  <a:avLst/>
                  <a:gdLst>
                    <a:gd name="connsiteX0" fmla="*/ 3877 w 3877"/>
                    <a:gd name="connsiteY0" fmla="*/ 365 h 2027"/>
                    <a:gd name="connsiteX1" fmla="*/ 0 w 3877"/>
                    <a:gd name="connsiteY1" fmla="*/ 2027 h 2027"/>
                    <a:gd name="connsiteX2" fmla="*/ 3877 w 3877"/>
                    <a:gd name="connsiteY2" fmla="*/ 365 h 2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2027">
                      <a:moveTo>
                        <a:pt x="3877" y="365"/>
                      </a:moveTo>
                      <a:cubicBezTo>
                        <a:pt x="3323" y="1473"/>
                        <a:pt x="1662" y="2027"/>
                        <a:pt x="0" y="2027"/>
                      </a:cubicBezTo>
                      <a:cubicBezTo>
                        <a:pt x="554" y="919"/>
                        <a:pt x="2769" y="-742"/>
                        <a:pt x="3877" y="3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6" name="Freeform: Shape 715">
                  <a:extLst>
                    <a:ext uri="{FF2B5EF4-FFF2-40B4-BE49-F238E27FC236}">
                      <a16:creationId xmlns:a16="http://schemas.microsoft.com/office/drawing/2014/main" id="{05A626C1-0E04-42F7-B2BF-69470EB6217F}"/>
                    </a:ext>
                  </a:extLst>
                </p:cNvPr>
                <p:cNvSpPr/>
                <p:nvPr/>
              </p:nvSpPr>
              <p:spPr>
                <a:xfrm>
                  <a:off x="6061104" y="2926203"/>
                  <a:ext cx="9416" cy="10523"/>
                </a:xfrm>
                <a:custGeom>
                  <a:avLst/>
                  <a:gdLst>
                    <a:gd name="connsiteX0" fmla="*/ 0 w 9416"/>
                    <a:gd name="connsiteY0" fmla="*/ 0 h 10523"/>
                    <a:gd name="connsiteX1" fmla="*/ 9416 w 9416"/>
                    <a:gd name="connsiteY1" fmla="*/ 6647 h 10523"/>
                    <a:gd name="connsiteX2" fmla="*/ 8862 w 9416"/>
                    <a:gd name="connsiteY2" fmla="*/ 10524 h 10523"/>
                    <a:gd name="connsiteX3" fmla="*/ 0 w 9416"/>
                    <a:gd name="connsiteY3" fmla="*/ 5539 h 10523"/>
                    <a:gd name="connsiteX4" fmla="*/ 0 w 9416"/>
                    <a:gd name="connsiteY4" fmla="*/ 0 h 1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6" h="10523">
                      <a:moveTo>
                        <a:pt x="0" y="0"/>
                      </a:moveTo>
                      <a:cubicBezTo>
                        <a:pt x="3323" y="1662"/>
                        <a:pt x="6093" y="4431"/>
                        <a:pt x="9416" y="6647"/>
                      </a:cubicBezTo>
                      <a:cubicBezTo>
                        <a:pt x="9416" y="8308"/>
                        <a:pt x="9416" y="9416"/>
                        <a:pt x="8862" y="10524"/>
                      </a:cubicBezTo>
                      <a:cubicBezTo>
                        <a:pt x="5539" y="9416"/>
                        <a:pt x="3323" y="6647"/>
                        <a:pt x="0" y="5539"/>
                      </a:cubicBezTo>
                      <a:cubicBezTo>
                        <a:pt x="0" y="3323"/>
                        <a:pt x="0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7" name="Freeform: Shape 716">
                  <a:extLst>
                    <a:ext uri="{FF2B5EF4-FFF2-40B4-BE49-F238E27FC236}">
                      <a16:creationId xmlns:a16="http://schemas.microsoft.com/office/drawing/2014/main" id="{FC81FF53-1587-4AD2-AD5A-1EF510F1C25F}"/>
                    </a:ext>
                  </a:extLst>
                </p:cNvPr>
                <p:cNvSpPr/>
                <p:nvPr/>
              </p:nvSpPr>
              <p:spPr>
                <a:xfrm>
                  <a:off x="6108739" y="2926203"/>
                  <a:ext cx="4984" cy="3877"/>
                </a:xfrm>
                <a:custGeom>
                  <a:avLst/>
                  <a:gdLst>
                    <a:gd name="connsiteX0" fmla="*/ 0 w 4984"/>
                    <a:gd name="connsiteY0" fmla="*/ 0 h 3877"/>
                    <a:gd name="connsiteX1" fmla="*/ 4985 w 4984"/>
                    <a:gd name="connsiteY1" fmla="*/ 3877 h 3877"/>
                    <a:gd name="connsiteX2" fmla="*/ 0 w 4984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4" h="3877">
                      <a:moveTo>
                        <a:pt x="0" y="0"/>
                      </a:moveTo>
                      <a:cubicBezTo>
                        <a:pt x="1662" y="1108"/>
                        <a:pt x="3877" y="1662"/>
                        <a:pt x="4985" y="3877"/>
                      </a:cubicBezTo>
                      <a:cubicBezTo>
                        <a:pt x="3323" y="2769"/>
                        <a:pt x="554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8" name="Freeform: Shape 717">
                  <a:extLst>
                    <a:ext uri="{FF2B5EF4-FFF2-40B4-BE49-F238E27FC236}">
                      <a16:creationId xmlns:a16="http://schemas.microsoft.com/office/drawing/2014/main" id="{BF0AD0DC-318B-4EB7-925F-A91D258F7413}"/>
                    </a:ext>
                  </a:extLst>
                </p:cNvPr>
                <p:cNvSpPr/>
                <p:nvPr/>
              </p:nvSpPr>
              <p:spPr>
                <a:xfrm>
                  <a:off x="6041718" y="2928973"/>
                  <a:ext cx="3877" cy="8308"/>
                </a:xfrm>
                <a:custGeom>
                  <a:avLst/>
                  <a:gdLst>
                    <a:gd name="connsiteX0" fmla="*/ 0 w 3877"/>
                    <a:gd name="connsiteY0" fmla="*/ 0 h 8308"/>
                    <a:gd name="connsiteX1" fmla="*/ 3877 w 3877"/>
                    <a:gd name="connsiteY1" fmla="*/ 1662 h 8308"/>
                    <a:gd name="connsiteX2" fmla="*/ 3877 w 3877"/>
                    <a:gd name="connsiteY2" fmla="*/ 8308 h 8308"/>
                    <a:gd name="connsiteX3" fmla="*/ 554 w 3877"/>
                    <a:gd name="connsiteY3" fmla="*/ 7201 h 8308"/>
                    <a:gd name="connsiteX4" fmla="*/ 0 w 3877"/>
                    <a:gd name="connsiteY4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7" h="8308">
                      <a:moveTo>
                        <a:pt x="0" y="0"/>
                      </a:moveTo>
                      <a:cubicBezTo>
                        <a:pt x="1662" y="0"/>
                        <a:pt x="2216" y="1662"/>
                        <a:pt x="3877" y="1662"/>
                      </a:cubicBezTo>
                      <a:cubicBezTo>
                        <a:pt x="3877" y="3877"/>
                        <a:pt x="3877" y="6093"/>
                        <a:pt x="3877" y="8308"/>
                      </a:cubicBezTo>
                      <a:cubicBezTo>
                        <a:pt x="2216" y="8308"/>
                        <a:pt x="2216" y="6647"/>
                        <a:pt x="554" y="7201"/>
                      </a:cubicBezTo>
                      <a:cubicBezTo>
                        <a:pt x="554" y="4431"/>
                        <a:pt x="1108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9" name="Freeform: Shape 718">
                  <a:extLst>
                    <a:ext uri="{FF2B5EF4-FFF2-40B4-BE49-F238E27FC236}">
                      <a16:creationId xmlns:a16="http://schemas.microsoft.com/office/drawing/2014/main" id="{37A9DE1F-6343-4648-80B1-7E4AEC70B8A3}"/>
                    </a:ext>
                  </a:extLst>
                </p:cNvPr>
                <p:cNvSpPr/>
                <p:nvPr/>
              </p:nvSpPr>
              <p:spPr>
                <a:xfrm>
                  <a:off x="6152496" y="2929500"/>
                  <a:ext cx="3877" cy="2241"/>
                </a:xfrm>
                <a:custGeom>
                  <a:avLst/>
                  <a:gdLst>
                    <a:gd name="connsiteX0" fmla="*/ 3877 w 3877"/>
                    <a:gd name="connsiteY0" fmla="*/ 2242 h 2241"/>
                    <a:gd name="connsiteX1" fmla="*/ 0 w 3877"/>
                    <a:gd name="connsiteY1" fmla="*/ 1134 h 2241"/>
                    <a:gd name="connsiteX2" fmla="*/ 3877 w 3877"/>
                    <a:gd name="connsiteY2" fmla="*/ 2242 h 2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2241">
                      <a:moveTo>
                        <a:pt x="3877" y="2242"/>
                      </a:moveTo>
                      <a:cubicBezTo>
                        <a:pt x="2216" y="2242"/>
                        <a:pt x="1108" y="1688"/>
                        <a:pt x="0" y="1134"/>
                      </a:cubicBezTo>
                      <a:cubicBezTo>
                        <a:pt x="1108" y="-528"/>
                        <a:pt x="3877" y="-528"/>
                        <a:pt x="3877" y="22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0" name="Freeform: Shape 719">
                  <a:extLst>
                    <a:ext uri="{FF2B5EF4-FFF2-40B4-BE49-F238E27FC236}">
                      <a16:creationId xmlns:a16="http://schemas.microsoft.com/office/drawing/2014/main" id="{6097234C-ABEA-41C2-A3CA-4FC1FA524DF1}"/>
                    </a:ext>
                  </a:extLst>
                </p:cNvPr>
                <p:cNvSpPr/>
                <p:nvPr/>
              </p:nvSpPr>
              <p:spPr>
                <a:xfrm>
                  <a:off x="6107631" y="2930634"/>
                  <a:ext cx="6646" cy="4431"/>
                </a:xfrm>
                <a:custGeom>
                  <a:avLst/>
                  <a:gdLst>
                    <a:gd name="connsiteX0" fmla="*/ 6647 w 6646"/>
                    <a:gd name="connsiteY0" fmla="*/ 4431 h 4431"/>
                    <a:gd name="connsiteX1" fmla="*/ 0 w 6646"/>
                    <a:gd name="connsiteY1" fmla="*/ 0 h 4431"/>
                    <a:gd name="connsiteX2" fmla="*/ 6647 w 6646"/>
                    <a:gd name="connsiteY2" fmla="*/ 4431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4431">
                      <a:moveTo>
                        <a:pt x="6647" y="4431"/>
                      </a:moveTo>
                      <a:cubicBezTo>
                        <a:pt x="4431" y="3323"/>
                        <a:pt x="554" y="2769"/>
                        <a:pt x="0" y="0"/>
                      </a:cubicBezTo>
                      <a:cubicBezTo>
                        <a:pt x="2216" y="0"/>
                        <a:pt x="5539" y="2216"/>
                        <a:pt x="6647" y="443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1" name="Freeform: Shape 720">
                  <a:extLst>
                    <a:ext uri="{FF2B5EF4-FFF2-40B4-BE49-F238E27FC236}">
                      <a16:creationId xmlns:a16="http://schemas.microsoft.com/office/drawing/2014/main" id="{D140D56A-312A-43F7-9D94-7829FF249B9F}"/>
                    </a:ext>
                  </a:extLst>
                </p:cNvPr>
                <p:cNvSpPr/>
                <p:nvPr/>
              </p:nvSpPr>
              <p:spPr>
                <a:xfrm>
                  <a:off x="6208954" y="2931742"/>
                  <a:ext cx="6949" cy="4985"/>
                </a:xfrm>
                <a:custGeom>
                  <a:avLst/>
                  <a:gdLst>
                    <a:gd name="connsiteX0" fmla="*/ 6685 w 6949"/>
                    <a:gd name="connsiteY0" fmla="*/ 0 h 4985"/>
                    <a:gd name="connsiteX1" fmla="*/ 39 w 6949"/>
                    <a:gd name="connsiteY1" fmla="*/ 4985 h 4985"/>
                    <a:gd name="connsiteX2" fmla="*/ 6685 w 6949"/>
                    <a:gd name="connsiteY2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49" h="4985">
                      <a:moveTo>
                        <a:pt x="6685" y="0"/>
                      </a:moveTo>
                      <a:cubicBezTo>
                        <a:pt x="8347" y="1662"/>
                        <a:pt x="1700" y="3323"/>
                        <a:pt x="39" y="4985"/>
                      </a:cubicBezTo>
                      <a:cubicBezTo>
                        <a:pt x="-515" y="2216"/>
                        <a:pt x="5024" y="1662"/>
                        <a:pt x="668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2" name="Freeform: Shape 721">
                  <a:extLst>
                    <a:ext uri="{FF2B5EF4-FFF2-40B4-BE49-F238E27FC236}">
                      <a16:creationId xmlns:a16="http://schemas.microsoft.com/office/drawing/2014/main" id="{076B18B8-F424-48C1-8884-71ED63BE7CAA}"/>
                    </a:ext>
                  </a:extLst>
                </p:cNvPr>
                <p:cNvSpPr/>
                <p:nvPr/>
              </p:nvSpPr>
              <p:spPr>
                <a:xfrm>
                  <a:off x="6048365" y="2932850"/>
                  <a:ext cx="10523" cy="12739"/>
                </a:xfrm>
                <a:custGeom>
                  <a:avLst/>
                  <a:gdLst>
                    <a:gd name="connsiteX0" fmla="*/ 0 w 10523"/>
                    <a:gd name="connsiteY0" fmla="*/ 0 h 12739"/>
                    <a:gd name="connsiteX1" fmla="*/ 10524 w 10523"/>
                    <a:gd name="connsiteY1" fmla="*/ 7201 h 12739"/>
                    <a:gd name="connsiteX2" fmla="*/ 10524 w 10523"/>
                    <a:gd name="connsiteY2" fmla="*/ 12739 h 12739"/>
                    <a:gd name="connsiteX3" fmla="*/ 0 w 10523"/>
                    <a:gd name="connsiteY3" fmla="*/ 6093 h 12739"/>
                    <a:gd name="connsiteX4" fmla="*/ 0 w 10523"/>
                    <a:gd name="connsiteY4" fmla="*/ 0 h 12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23" h="12739">
                      <a:moveTo>
                        <a:pt x="0" y="0"/>
                      </a:moveTo>
                      <a:cubicBezTo>
                        <a:pt x="3877" y="2216"/>
                        <a:pt x="7201" y="4985"/>
                        <a:pt x="10524" y="7201"/>
                      </a:cubicBezTo>
                      <a:cubicBezTo>
                        <a:pt x="10524" y="8862"/>
                        <a:pt x="10524" y="11078"/>
                        <a:pt x="10524" y="12739"/>
                      </a:cubicBezTo>
                      <a:cubicBezTo>
                        <a:pt x="6647" y="10524"/>
                        <a:pt x="3323" y="8308"/>
                        <a:pt x="0" y="6093"/>
                      </a:cubicBezTo>
                      <a:cubicBezTo>
                        <a:pt x="0" y="4431"/>
                        <a:pt x="0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3" name="Freeform: Shape 722">
                  <a:extLst>
                    <a:ext uri="{FF2B5EF4-FFF2-40B4-BE49-F238E27FC236}">
                      <a16:creationId xmlns:a16="http://schemas.microsoft.com/office/drawing/2014/main" id="{E588432E-203C-4602-AB02-1F5D5F409F5D}"/>
                    </a:ext>
                  </a:extLst>
                </p:cNvPr>
                <p:cNvSpPr/>
                <p:nvPr/>
              </p:nvSpPr>
              <p:spPr>
                <a:xfrm>
                  <a:off x="6071074" y="2933404"/>
                  <a:ext cx="4431" cy="7200"/>
                </a:xfrm>
                <a:custGeom>
                  <a:avLst/>
                  <a:gdLst>
                    <a:gd name="connsiteX0" fmla="*/ 554 w 4431"/>
                    <a:gd name="connsiteY0" fmla="*/ 0 h 7200"/>
                    <a:gd name="connsiteX1" fmla="*/ 4431 w 4431"/>
                    <a:gd name="connsiteY1" fmla="*/ 2769 h 7200"/>
                    <a:gd name="connsiteX2" fmla="*/ 4431 w 4431"/>
                    <a:gd name="connsiteY2" fmla="*/ 7201 h 7200"/>
                    <a:gd name="connsiteX3" fmla="*/ 0 w 4431"/>
                    <a:gd name="connsiteY3" fmla="*/ 3877 h 7200"/>
                    <a:gd name="connsiteX4" fmla="*/ 554 w 4431"/>
                    <a:gd name="connsiteY4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31" h="7200">
                      <a:moveTo>
                        <a:pt x="554" y="0"/>
                      </a:moveTo>
                      <a:cubicBezTo>
                        <a:pt x="2216" y="554"/>
                        <a:pt x="3323" y="2216"/>
                        <a:pt x="4431" y="2769"/>
                      </a:cubicBezTo>
                      <a:cubicBezTo>
                        <a:pt x="4431" y="4431"/>
                        <a:pt x="4431" y="6093"/>
                        <a:pt x="4431" y="7201"/>
                      </a:cubicBezTo>
                      <a:cubicBezTo>
                        <a:pt x="2769" y="6093"/>
                        <a:pt x="1108" y="4985"/>
                        <a:pt x="0" y="3877"/>
                      </a:cubicBezTo>
                      <a:cubicBezTo>
                        <a:pt x="0" y="2216"/>
                        <a:pt x="554" y="1662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4" name="Freeform: Shape 723">
                  <a:extLst>
                    <a:ext uri="{FF2B5EF4-FFF2-40B4-BE49-F238E27FC236}">
                      <a16:creationId xmlns:a16="http://schemas.microsoft.com/office/drawing/2014/main" id="{2457B2A9-1450-4372-A90C-2476A867C044}"/>
                    </a:ext>
                  </a:extLst>
                </p:cNvPr>
                <p:cNvSpPr/>
                <p:nvPr/>
              </p:nvSpPr>
              <p:spPr>
                <a:xfrm>
                  <a:off x="6061104" y="2933958"/>
                  <a:ext cx="8308" cy="9970"/>
                </a:xfrm>
                <a:custGeom>
                  <a:avLst/>
                  <a:gdLst>
                    <a:gd name="connsiteX0" fmla="*/ 0 w 8308"/>
                    <a:gd name="connsiteY0" fmla="*/ 0 h 9970"/>
                    <a:gd name="connsiteX1" fmla="*/ 8308 w 8308"/>
                    <a:gd name="connsiteY1" fmla="*/ 5539 h 9970"/>
                    <a:gd name="connsiteX2" fmla="*/ 8308 w 8308"/>
                    <a:gd name="connsiteY2" fmla="*/ 9970 h 9970"/>
                    <a:gd name="connsiteX3" fmla="*/ 0 w 8308"/>
                    <a:gd name="connsiteY3" fmla="*/ 4985 h 9970"/>
                    <a:gd name="connsiteX4" fmla="*/ 0 w 8308"/>
                    <a:gd name="connsiteY4" fmla="*/ 0 h 9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08" h="9970">
                      <a:moveTo>
                        <a:pt x="0" y="0"/>
                      </a:moveTo>
                      <a:cubicBezTo>
                        <a:pt x="2769" y="1662"/>
                        <a:pt x="5539" y="3877"/>
                        <a:pt x="8308" y="5539"/>
                      </a:cubicBezTo>
                      <a:cubicBezTo>
                        <a:pt x="8308" y="7201"/>
                        <a:pt x="8308" y="8862"/>
                        <a:pt x="8308" y="9970"/>
                      </a:cubicBezTo>
                      <a:cubicBezTo>
                        <a:pt x="4985" y="8862"/>
                        <a:pt x="2769" y="6647"/>
                        <a:pt x="0" y="4985"/>
                      </a:cubicBezTo>
                      <a:cubicBezTo>
                        <a:pt x="0" y="3323"/>
                        <a:pt x="0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5" name="Freeform: Shape 724">
                  <a:extLst>
                    <a:ext uri="{FF2B5EF4-FFF2-40B4-BE49-F238E27FC236}">
                      <a16:creationId xmlns:a16="http://schemas.microsoft.com/office/drawing/2014/main" id="{A1BD3509-D51D-4DB4-8E52-E34F96F88C58}"/>
                    </a:ext>
                  </a:extLst>
                </p:cNvPr>
                <p:cNvSpPr/>
                <p:nvPr/>
              </p:nvSpPr>
              <p:spPr>
                <a:xfrm>
                  <a:off x="6106364" y="2934511"/>
                  <a:ext cx="6806" cy="6092"/>
                </a:xfrm>
                <a:custGeom>
                  <a:avLst/>
                  <a:gdLst>
                    <a:gd name="connsiteX0" fmla="*/ 160 w 6806"/>
                    <a:gd name="connsiteY0" fmla="*/ 0 h 6092"/>
                    <a:gd name="connsiteX1" fmla="*/ 6807 w 6806"/>
                    <a:gd name="connsiteY1" fmla="*/ 6093 h 6092"/>
                    <a:gd name="connsiteX2" fmla="*/ 160 w 6806"/>
                    <a:gd name="connsiteY2" fmla="*/ 2769 h 6092"/>
                    <a:gd name="connsiteX3" fmla="*/ 160 w 6806"/>
                    <a:gd name="connsiteY3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06" h="6092">
                      <a:moveTo>
                        <a:pt x="160" y="0"/>
                      </a:moveTo>
                      <a:cubicBezTo>
                        <a:pt x="2375" y="1662"/>
                        <a:pt x="6253" y="2216"/>
                        <a:pt x="6807" y="6093"/>
                      </a:cubicBezTo>
                      <a:cubicBezTo>
                        <a:pt x="4591" y="4985"/>
                        <a:pt x="2375" y="3323"/>
                        <a:pt x="160" y="2769"/>
                      </a:cubicBezTo>
                      <a:cubicBezTo>
                        <a:pt x="-394" y="1662"/>
                        <a:pt x="714" y="1662"/>
                        <a:pt x="16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6" name="Freeform: Shape 725">
                  <a:extLst>
                    <a:ext uri="{FF2B5EF4-FFF2-40B4-BE49-F238E27FC236}">
                      <a16:creationId xmlns:a16="http://schemas.microsoft.com/office/drawing/2014/main" id="{21341869-E1C6-41DB-BEF2-C4AD0E24A7D3}"/>
                    </a:ext>
                  </a:extLst>
                </p:cNvPr>
                <p:cNvSpPr/>
                <p:nvPr/>
              </p:nvSpPr>
              <p:spPr>
                <a:xfrm>
                  <a:off x="6038395" y="2935619"/>
                  <a:ext cx="1325" cy="3323"/>
                </a:xfrm>
                <a:custGeom>
                  <a:avLst/>
                  <a:gdLst>
                    <a:gd name="connsiteX0" fmla="*/ 0 w 1325"/>
                    <a:gd name="connsiteY0" fmla="*/ 0 h 3323"/>
                    <a:gd name="connsiteX1" fmla="*/ 1108 w 1325"/>
                    <a:gd name="connsiteY1" fmla="*/ 3323 h 3323"/>
                    <a:gd name="connsiteX2" fmla="*/ 0 w 1325"/>
                    <a:gd name="connsiteY2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25" h="3323">
                      <a:moveTo>
                        <a:pt x="0" y="0"/>
                      </a:moveTo>
                      <a:cubicBezTo>
                        <a:pt x="1108" y="554"/>
                        <a:pt x="1662" y="1662"/>
                        <a:pt x="1108" y="3323"/>
                      </a:cubicBezTo>
                      <a:cubicBezTo>
                        <a:pt x="554" y="2769"/>
                        <a:pt x="0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7" name="Freeform: Shape 726">
                  <a:extLst>
                    <a:ext uri="{FF2B5EF4-FFF2-40B4-BE49-F238E27FC236}">
                      <a16:creationId xmlns:a16="http://schemas.microsoft.com/office/drawing/2014/main" id="{E95852A9-D586-45CB-9818-703E92EEDE26}"/>
                    </a:ext>
                  </a:extLst>
                </p:cNvPr>
                <p:cNvSpPr/>
                <p:nvPr/>
              </p:nvSpPr>
              <p:spPr>
                <a:xfrm>
                  <a:off x="6077721" y="2937835"/>
                  <a:ext cx="4651" cy="6646"/>
                </a:xfrm>
                <a:custGeom>
                  <a:avLst/>
                  <a:gdLst>
                    <a:gd name="connsiteX0" fmla="*/ 0 w 4651"/>
                    <a:gd name="connsiteY0" fmla="*/ 0 h 6646"/>
                    <a:gd name="connsiteX1" fmla="*/ 4431 w 4651"/>
                    <a:gd name="connsiteY1" fmla="*/ 6647 h 6646"/>
                    <a:gd name="connsiteX2" fmla="*/ 0 w 4651"/>
                    <a:gd name="connsiteY2" fmla="*/ 3877 h 6646"/>
                    <a:gd name="connsiteX3" fmla="*/ 0 w 4651"/>
                    <a:gd name="connsiteY3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51" h="6646">
                      <a:moveTo>
                        <a:pt x="0" y="0"/>
                      </a:moveTo>
                      <a:cubicBezTo>
                        <a:pt x="2216" y="1662"/>
                        <a:pt x="5539" y="2216"/>
                        <a:pt x="4431" y="6647"/>
                      </a:cubicBezTo>
                      <a:cubicBezTo>
                        <a:pt x="2216" y="6093"/>
                        <a:pt x="1662" y="4431"/>
                        <a:pt x="0" y="3877"/>
                      </a:cubicBezTo>
                      <a:cubicBezTo>
                        <a:pt x="0" y="2769"/>
                        <a:pt x="0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8" name="Freeform: Shape 727">
                  <a:extLst>
                    <a:ext uri="{FF2B5EF4-FFF2-40B4-BE49-F238E27FC236}">
                      <a16:creationId xmlns:a16="http://schemas.microsoft.com/office/drawing/2014/main" id="{1EA9F412-C1BE-42B7-A9CB-1A19F526AA9B}"/>
                    </a:ext>
                  </a:extLst>
                </p:cNvPr>
                <p:cNvSpPr/>
                <p:nvPr/>
              </p:nvSpPr>
              <p:spPr>
                <a:xfrm>
                  <a:off x="6042200" y="2938389"/>
                  <a:ext cx="4021" cy="4984"/>
                </a:xfrm>
                <a:custGeom>
                  <a:avLst/>
                  <a:gdLst>
                    <a:gd name="connsiteX0" fmla="*/ 72 w 4021"/>
                    <a:gd name="connsiteY0" fmla="*/ 0 h 4984"/>
                    <a:gd name="connsiteX1" fmla="*/ 3949 w 4021"/>
                    <a:gd name="connsiteY1" fmla="*/ 4985 h 4984"/>
                    <a:gd name="connsiteX2" fmla="*/ 72 w 4021"/>
                    <a:gd name="connsiteY2" fmla="*/ 0 h 4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21" h="4984">
                      <a:moveTo>
                        <a:pt x="72" y="0"/>
                      </a:moveTo>
                      <a:cubicBezTo>
                        <a:pt x="1734" y="1108"/>
                        <a:pt x="4503" y="1662"/>
                        <a:pt x="3949" y="4985"/>
                      </a:cubicBezTo>
                      <a:cubicBezTo>
                        <a:pt x="2288" y="3877"/>
                        <a:pt x="-482" y="3323"/>
                        <a:pt x="7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9" name="Freeform: Shape 728">
                  <a:extLst>
                    <a:ext uri="{FF2B5EF4-FFF2-40B4-BE49-F238E27FC236}">
                      <a16:creationId xmlns:a16="http://schemas.microsoft.com/office/drawing/2014/main" id="{CB32266A-B5F9-418B-887B-75A654E7F069}"/>
                    </a:ext>
                  </a:extLst>
                </p:cNvPr>
                <p:cNvSpPr/>
                <p:nvPr/>
              </p:nvSpPr>
              <p:spPr>
                <a:xfrm>
                  <a:off x="6105186" y="2940050"/>
                  <a:ext cx="7429" cy="7754"/>
                </a:xfrm>
                <a:custGeom>
                  <a:avLst/>
                  <a:gdLst>
                    <a:gd name="connsiteX0" fmla="*/ 783 w 7429"/>
                    <a:gd name="connsiteY0" fmla="*/ 0 h 7754"/>
                    <a:gd name="connsiteX1" fmla="*/ 7430 w 7429"/>
                    <a:gd name="connsiteY1" fmla="*/ 3877 h 7754"/>
                    <a:gd name="connsiteX2" fmla="*/ 6876 w 7429"/>
                    <a:gd name="connsiteY2" fmla="*/ 7754 h 7754"/>
                    <a:gd name="connsiteX3" fmla="*/ 229 w 7429"/>
                    <a:gd name="connsiteY3" fmla="*/ 3877 h 7754"/>
                    <a:gd name="connsiteX4" fmla="*/ 783 w 7429"/>
                    <a:gd name="connsiteY4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29" h="7754">
                      <a:moveTo>
                        <a:pt x="783" y="0"/>
                      </a:moveTo>
                      <a:cubicBezTo>
                        <a:pt x="2999" y="1108"/>
                        <a:pt x="4661" y="3323"/>
                        <a:pt x="7430" y="3877"/>
                      </a:cubicBezTo>
                      <a:cubicBezTo>
                        <a:pt x="7430" y="4985"/>
                        <a:pt x="7430" y="6647"/>
                        <a:pt x="6876" y="7754"/>
                      </a:cubicBezTo>
                      <a:cubicBezTo>
                        <a:pt x="4661" y="6647"/>
                        <a:pt x="2445" y="5539"/>
                        <a:pt x="229" y="3877"/>
                      </a:cubicBezTo>
                      <a:cubicBezTo>
                        <a:pt x="-324" y="2216"/>
                        <a:pt x="229" y="1108"/>
                        <a:pt x="7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0" name="Freeform: Shape 729">
                  <a:extLst>
                    <a:ext uri="{FF2B5EF4-FFF2-40B4-BE49-F238E27FC236}">
                      <a16:creationId xmlns:a16="http://schemas.microsoft.com/office/drawing/2014/main" id="{3044DE10-802C-4860-929F-6CB8445C116C}"/>
                    </a:ext>
                  </a:extLst>
                </p:cNvPr>
                <p:cNvSpPr/>
                <p:nvPr/>
              </p:nvSpPr>
              <p:spPr>
                <a:xfrm>
                  <a:off x="6070521" y="2940604"/>
                  <a:ext cx="4985" cy="7754"/>
                </a:xfrm>
                <a:custGeom>
                  <a:avLst/>
                  <a:gdLst>
                    <a:gd name="connsiteX0" fmla="*/ 554 w 4985"/>
                    <a:gd name="connsiteY0" fmla="*/ 0 h 7754"/>
                    <a:gd name="connsiteX1" fmla="*/ 4985 w 4985"/>
                    <a:gd name="connsiteY1" fmla="*/ 3323 h 7754"/>
                    <a:gd name="connsiteX2" fmla="*/ 4985 w 4985"/>
                    <a:gd name="connsiteY2" fmla="*/ 7754 h 7754"/>
                    <a:gd name="connsiteX3" fmla="*/ 0 w 4985"/>
                    <a:gd name="connsiteY3" fmla="*/ 4431 h 7754"/>
                    <a:gd name="connsiteX4" fmla="*/ 554 w 4985"/>
                    <a:gd name="connsiteY4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85" h="7754">
                      <a:moveTo>
                        <a:pt x="554" y="0"/>
                      </a:moveTo>
                      <a:cubicBezTo>
                        <a:pt x="2216" y="1108"/>
                        <a:pt x="3323" y="2216"/>
                        <a:pt x="4985" y="3323"/>
                      </a:cubicBezTo>
                      <a:cubicBezTo>
                        <a:pt x="4985" y="4985"/>
                        <a:pt x="4985" y="6647"/>
                        <a:pt x="4985" y="7754"/>
                      </a:cubicBezTo>
                      <a:cubicBezTo>
                        <a:pt x="2769" y="7201"/>
                        <a:pt x="1662" y="5539"/>
                        <a:pt x="0" y="4431"/>
                      </a:cubicBezTo>
                      <a:cubicBezTo>
                        <a:pt x="0" y="2769"/>
                        <a:pt x="1108" y="2216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1" name="Freeform: Shape 730">
                  <a:extLst>
                    <a:ext uri="{FF2B5EF4-FFF2-40B4-BE49-F238E27FC236}">
                      <a16:creationId xmlns:a16="http://schemas.microsoft.com/office/drawing/2014/main" id="{B258CDA1-9989-4271-AD70-B1A5C4454438}"/>
                    </a:ext>
                  </a:extLst>
                </p:cNvPr>
                <p:cNvSpPr/>
                <p:nvPr/>
              </p:nvSpPr>
              <p:spPr>
                <a:xfrm>
                  <a:off x="6038949" y="2941158"/>
                  <a:ext cx="2215" cy="7754"/>
                </a:xfrm>
                <a:custGeom>
                  <a:avLst/>
                  <a:gdLst>
                    <a:gd name="connsiteX0" fmla="*/ 0 w 2215"/>
                    <a:gd name="connsiteY0" fmla="*/ 0 h 7754"/>
                    <a:gd name="connsiteX1" fmla="*/ 2216 w 2215"/>
                    <a:gd name="connsiteY1" fmla="*/ 7754 h 7754"/>
                    <a:gd name="connsiteX2" fmla="*/ 0 w 2215"/>
                    <a:gd name="connsiteY2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15" h="7754">
                      <a:moveTo>
                        <a:pt x="0" y="0"/>
                      </a:moveTo>
                      <a:cubicBezTo>
                        <a:pt x="2216" y="1108"/>
                        <a:pt x="1662" y="4985"/>
                        <a:pt x="2216" y="7754"/>
                      </a:cubicBezTo>
                      <a:cubicBezTo>
                        <a:pt x="-554" y="7201"/>
                        <a:pt x="554" y="3323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2" name="Freeform: Shape 731">
                  <a:extLst>
                    <a:ext uri="{FF2B5EF4-FFF2-40B4-BE49-F238E27FC236}">
                      <a16:creationId xmlns:a16="http://schemas.microsoft.com/office/drawing/2014/main" id="{0801160D-8F2E-4119-85C0-EB9C50AC5C05}"/>
                    </a:ext>
                  </a:extLst>
                </p:cNvPr>
                <p:cNvSpPr/>
                <p:nvPr/>
              </p:nvSpPr>
              <p:spPr>
                <a:xfrm>
                  <a:off x="6060961" y="2942266"/>
                  <a:ext cx="8452" cy="9970"/>
                </a:xfrm>
                <a:custGeom>
                  <a:avLst/>
                  <a:gdLst>
                    <a:gd name="connsiteX0" fmla="*/ 144 w 8452"/>
                    <a:gd name="connsiteY0" fmla="*/ 0 h 9970"/>
                    <a:gd name="connsiteX1" fmla="*/ 8452 w 8452"/>
                    <a:gd name="connsiteY1" fmla="*/ 5539 h 9970"/>
                    <a:gd name="connsiteX2" fmla="*/ 8452 w 8452"/>
                    <a:gd name="connsiteY2" fmla="*/ 9970 h 9970"/>
                    <a:gd name="connsiteX3" fmla="*/ 144 w 8452"/>
                    <a:gd name="connsiteY3" fmla="*/ 0 h 9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52" h="9970">
                      <a:moveTo>
                        <a:pt x="144" y="0"/>
                      </a:moveTo>
                      <a:cubicBezTo>
                        <a:pt x="2913" y="1662"/>
                        <a:pt x="5683" y="3877"/>
                        <a:pt x="8452" y="5539"/>
                      </a:cubicBezTo>
                      <a:cubicBezTo>
                        <a:pt x="8452" y="7201"/>
                        <a:pt x="8452" y="8862"/>
                        <a:pt x="8452" y="9970"/>
                      </a:cubicBezTo>
                      <a:cubicBezTo>
                        <a:pt x="4575" y="7754"/>
                        <a:pt x="-964" y="6647"/>
                        <a:pt x="14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3" name="Freeform: Shape 732">
                  <a:extLst>
                    <a:ext uri="{FF2B5EF4-FFF2-40B4-BE49-F238E27FC236}">
                      <a16:creationId xmlns:a16="http://schemas.microsoft.com/office/drawing/2014/main" id="{42D2C516-B618-44D1-BF3B-3D54C4FBE10B}"/>
                    </a:ext>
                  </a:extLst>
                </p:cNvPr>
                <p:cNvSpPr/>
                <p:nvPr/>
              </p:nvSpPr>
              <p:spPr>
                <a:xfrm>
                  <a:off x="6048365" y="2942820"/>
                  <a:ext cx="11631" cy="9970"/>
                </a:xfrm>
                <a:custGeom>
                  <a:avLst/>
                  <a:gdLst>
                    <a:gd name="connsiteX0" fmla="*/ 0 w 11631"/>
                    <a:gd name="connsiteY0" fmla="*/ 0 h 9970"/>
                    <a:gd name="connsiteX1" fmla="*/ 11632 w 11631"/>
                    <a:gd name="connsiteY1" fmla="*/ 9970 h 9970"/>
                    <a:gd name="connsiteX2" fmla="*/ 0 w 11631"/>
                    <a:gd name="connsiteY2" fmla="*/ 0 h 9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31" h="9970">
                      <a:moveTo>
                        <a:pt x="0" y="0"/>
                      </a:moveTo>
                      <a:cubicBezTo>
                        <a:pt x="3877" y="3323"/>
                        <a:pt x="10524" y="3877"/>
                        <a:pt x="11632" y="9970"/>
                      </a:cubicBezTo>
                      <a:cubicBezTo>
                        <a:pt x="7754" y="8308"/>
                        <a:pt x="1108" y="553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4" name="Freeform: Shape 733">
                  <a:extLst>
                    <a:ext uri="{FF2B5EF4-FFF2-40B4-BE49-F238E27FC236}">
                      <a16:creationId xmlns:a16="http://schemas.microsoft.com/office/drawing/2014/main" id="{0FD79BE1-B164-45D2-B26B-6D36824FE54C}"/>
                    </a:ext>
                  </a:extLst>
                </p:cNvPr>
                <p:cNvSpPr/>
                <p:nvPr/>
              </p:nvSpPr>
              <p:spPr>
                <a:xfrm>
                  <a:off x="6161358" y="2942820"/>
                  <a:ext cx="1661" cy="1809"/>
                </a:xfrm>
                <a:custGeom>
                  <a:avLst/>
                  <a:gdLst>
                    <a:gd name="connsiteX0" fmla="*/ 1662 w 1661"/>
                    <a:gd name="connsiteY0" fmla="*/ 0 h 1809"/>
                    <a:gd name="connsiteX1" fmla="*/ 0 w 1661"/>
                    <a:gd name="connsiteY1" fmla="*/ 1662 h 1809"/>
                    <a:gd name="connsiteX2" fmla="*/ 1662 w 1661"/>
                    <a:gd name="connsiteY2" fmla="*/ 0 h 1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1" h="1809">
                      <a:moveTo>
                        <a:pt x="1662" y="0"/>
                      </a:moveTo>
                      <a:cubicBezTo>
                        <a:pt x="1662" y="1108"/>
                        <a:pt x="1108" y="2216"/>
                        <a:pt x="0" y="1662"/>
                      </a:cubicBezTo>
                      <a:cubicBezTo>
                        <a:pt x="0" y="1108"/>
                        <a:pt x="554" y="0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5" name="Freeform: Shape 734">
                  <a:extLst>
                    <a:ext uri="{FF2B5EF4-FFF2-40B4-BE49-F238E27FC236}">
                      <a16:creationId xmlns:a16="http://schemas.microsoft.com/office/drawing/2014/main" id="{73D1264F-CEC7-4961-9D81-C075451033AC}"/>
                    </a:ext>
                  </a:extLst>
                </p:cNvPr>
                <p:cNvSpPr/>
                <p:nvPr/>
              </p:nvSpPr>
              <p:spPr>
                <a:xfrm>
                  <a:off x="6084368" y="2943374"/>
                  <a:ext cx="9416" cy="9970"/>
                </a:xfrm>
                <a:custGeom>
                  <a:avLst/>
                  <a:gdLst>
                    <a:gd name="connsiteX0" fmla="*/ 0 w 9416"/>
                    <a:gd name="connsiteY0" fmla="*/ 0 h 9970"/>
                    <a:gd name="connsiteX1" fmla="*/ 9416 w 9416"/>
                    <a:gd name="connsiteY1" fmla="*/ 6093 h 9970"/>
                    <a:gd name="connsiteX2" fmla="*/ 9416 w 9416"/>
                    <a:gd name="connsiteY2" fmla="*/ 9970 h 9970"/>
                    <a:gd name="connsiteX3" fmla="*/ 0 w 9416"/>
                    <a:gd name="connsiteY3" fmla="*/ 3323 h 9970"/>
                    <a:gd name="connsiteX4" fmla="*/ 0 w 9416"/>
                    <a:gd name="connsiteY4" fmla="*/ 0 h 9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6" h="9970">
                      <a:moveTo>
                        <a:pt x="0" y="0"/>
                      </a:moveTo>
                      <a:cubicBezTo>
                        <a:pt x="3877" y="1108"/>
                        <a:pt x="6093" y="4431"/>
                        <a:pt x="9416" y="6093"/>
                      </a:cubicBezTo>
                      <a:cubicBezTo>
                        <a:pt x="9416" y="7754"/>
                        <a:pt x="9416" y="8862"/>
                        <a:pt x="9416" y="9970"/>
                      </a:cubicBezTo>
                      <a:cubicBezTo>
                        <a:pt x="6093" y="7754"/>
                        <a:pt x="3323" y="5539"/>
                        <a:pt x="0" y="3323"/>
                      </a:cubicBezTo>
                      <a:cubicBezTo>
                        <a:pt x="0" y="2216"/>
                        <a:pt x="0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6" name="Freeform: Shape 735">
                  <a:extLst>
                    <a:ext uri="{FF2B5EF4-FFF2-40B4-BE49-F238E27FC236}">
                      <a16:creationId xmlns:a16="http://schemas.microsoft.com/office/drawing/2014/main" id="{30F87F27-2E06-40AF-AB32-9DFAACA7433D}"/>
                    </a:ext>
                  </a:extLst>
                </p:cNvPr>
                <p:cNvSpPr/>
                <p:nvPr/>
              </p:nvSpPr>
              <p:spPr>
                <a:xfrm>
                  <a:off x="6042272" y="2943928"/>
                  <a:ext cx="4984" cy="9416"/>
                </a:xfrm>
                <a:custGeom>
                  <a:avLst/>
                  <a:gdLst>
                    <a:gd name="connsiteX0" fmla="*/ 0 w 4984"/>
                    <a:gd name="connsiteY0" fmla="*/ 0 h 9416"/>
                    <a:gd name="connsiteX1" fmla="*/ 4985 w 4984"/>
                    <a:gd name="connsiteY1" fmla="*/ 9416 h 9416"/>
                    <a:gd name="connsiteX2" fmla="*/ 554 w 4984"/>
                    <a:gd name="connsiteY2" fmla="*/ 6647 h 9416"/>
                    <a:gd name="connsiteX3" fmla="*/ 0 w 4984"/>
                    <a:gd name="connsiteY3" fmla="*/ 0 h 9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84" h="9416">
                      <a:moveTo>
                        <a:pt x="0" y="0"/>
                      </a:moveTo>
                      <a:cubicBezTo>
                        <a:pt x="3877" y="554"/>
                        <a:pt x="4431" y="4985"/>
                        <a:pt x="4985" y="9416"/>
                      </a:cubicBezTo>
                      <a:cubicBezTo>
                        <a:pt x="3323" y="8862"/>
                        <a:pt x="2216" y="7201"/>
                        <a:pt x="554" y="6647"/>
                      </a:cubicBezTo>
                      <a:cubicBezTo>
                        <a:pt x="554" y="3877"/>
                        <a:pt x="0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7" name="Freeform: Shape 736">
                  <a:extLst>
                    <a:ext uri="{FF2B5EF4-FFF2-40B4-BE49-F238E27FC236}">
                      <a16:creationId xmlns:a16="http://schemas.microsoft.com/office/drawing/2014/main" id="{3C169D48-7564-404E-A7FB-D28AA7DCD1F1}"/>
                    </a:ext>
                  </a:extLst>
                </p:cNvPr>
                <p:cNvSpPr/>
                <p:nvPr/>
              </p:nvSpPr>
              <p:spPr>
                <a:xfrm>
                  <a:off x="6191268" y="2945035"/>
                  <a:ext cx="6694" cy="7200"/>
                </a:xfrm>
                <a:custGeom>
                  <a:avLst/>
                  <a:gdLst>
                    <a:gd name="connsiteX0" fmla="*/ 6647 w 6694"/>
                    <a:gd name="connsiteY0" fmla="*/ 0 h 7200"/>
                    <a:gd name="connsiteX1" fmla="*/ 0 w 6694"/>
                    <a:gd name="connsiteY1" fmla="*/ 7201 h 7200"/>
                    <a:gd name="connsiteX2" fmla="*/ 6647 w 6694"/>
                    <a:gd name="connsiteY2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94" h="7200">
                      <a:moveTo>
                        <a:pt x="6647" y="0"/>
                      </a:moveTo>
                      <a:cubicBezTo>
                        <a:pt x="7201" y="1662"/>
                        <a:pt x="2769" y="5539"/>
                        <a:pt x="0" y="7201"/>
                      </a:cubicBezTo>
                      <a:cubicBezTo>
                        <a:pt x="554" y="4431"/>
                        <a:pt x="3877" y="1108"/>
                        <a:pt x="664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8" name="Freeform: Shape 737">
                  <a:extLst>
                    <a:ext uri="{FF2B5EF4-FFF2-40B4-BE49-F238E27FC236}">
                      <a16:creationId xmlns:a16="http://schemas.microsoft.com/office/drawing/2014/main" id="{DFDD6729-9219-467F-A3C7-8012F3077B7A}"/>
                    </a:ext>
                  </a:extLst>
                </p:cNvPr>
                <p:cNvSpPr/>
                <p:nvPr/>
              </p:nvSpPr>
              <p:spPr>
                <a:xfrm>
                  <a:off x="6026763" y="2945589"/>
                  <a:ext cx="2239" cy="1723"/>
                </a:xfrm>
                <a:custGeom>
                  <a:avLst/>
                  <a:gdLst>
                    <a:gd name="connsiteX0" fmla="*/ 0 w 2239"/>
                    <a:gd name="connsiteY0" fmla="*/ 0 h 1723"/>
                    <a:gd name="connsiteX1" fmla="*/ 0 w 2239"/>
                    <a:gd name="connsiteY1" fmla="*/ 0 h 1723"/>
                    <a:gd name="connsiteX2" fmla="*/ 0 w 2239"/>
                    <a:gd name="connsiteY2" fmla="*/ 0 h 1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39" h="1723">
                      <a:moveTo>
                        <a:pt x="0" y="0"/>
                      </a:moveTo>
                      <a:cubicBezTo>
                        <a:pt x="4431" y="0"/>
                        <a:pt x="1108" y="3877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9" name="Freeform: Shape 738">
                  <a:extLst>
                    <a:ext uri="{FF2B5EF4-FFF2-40B4-BE49-F238E27FC236}">
                      <a16:creationId xmlns:a16="http://schemas.microsoft.com/office/drawing/2014/main" id="{FE02B420-6BA0-4CA2-A3A6-39EFA65A3BC3}"/>
                    </a:ext>
                  </a:extLst>
                </p:cNvPr>
                <p:cNvSpPr/>
                <p:nvPr/>
              </p:nvSpPr>
              <p:spPr>
                <a:xfrm>
                  <a:off x="6077615" y="2945589"/>
                  <a:ext cx="4485" cy="7200"/>
                </a:xfrm>
                <a:custGeom>
                  <a:avLst/>
                  <a:gdLst>
                    <a:gd name="connsiteX0" fmla="*/ 106 w 4485"/>
                    <a:gd name="connsiteY0" fmla="*/ 0 h 7200"/>
                    <a:gd name="connsiteX1" fmla="*/ 3983 w 4485"/>
                    <a:gd name="connsiteY1" fmla="*/ 7201 h 7200"/>
                    <a:gd name="connsiteX2" fmla="*/ 106 w 4485"/>
                    <a:gd name="connsiteY2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85" h="7200">
                      <a:moveTo>
                        <a:pt x="106" y="0"/>
                      </a:moveTo>
                      <a:cubicBezTo>
                        <a:pt x="2876" y="1662"/>
                        <a:pt x="5645" y="2769"/>
                        <a:pt x="3983" y="7201"/>
                      </a:cubicBezTo>
                      <a:cubicBezTo>
                        <a:pt x="1214" y="6093"/>
                        <a:pt x="-448" y="4431"/>
                        <a:pt x="10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0" name="Freeform: Shape 739">
                  <a:extLst>
                    <a:ext uri="{FF2B5EF4-FFF2-40B4-BE49-F238E27FC236}">
                      <a16:creationId xmlns:a16="http://schemas.microsoft.com/office/drawing/2014/main" id="{A0AC9D26-3ADC-4E53-A8F3-562EDA8050C7}"/>
                    </a:ext>
                  </a:extLst>
                </p:cNvPr>
                <p:cNvSpPr/>
                <p:nvPr/>
              </p:nvSpPr>
              <p:spPr>
                <a:xfrm>
                  <a:off x="6103200" y="2946697"/>
                  <a:ext cx="7754" cy="7200"/>
                </a:xfrm>
                <a:custGeom>
                  <a:avLst/>
                  <a:gdLst>
                    <a:gd name="connsiteX0" fmla="*/ 1108 w 7754"/>
                    <a:gd name="connsiteY0" fmla="*/ 0 h 7200"/>
                    <a:gd name="connsiteX1" fmla="*/ 7754 w 7754"/>
                    <a:gd name="connsiteY1" fmla="*/ 3877 h 7200"/>
                    <a:gd name="connsiteX2" fmla="*/ 7201 w 7754"/>
                    <a:gd name="connsiteY2" fmla="*/ 7201 h 7200"/>
                    <a:gd name="connsiteX3" fmla="*/ 0 w 7754"/>
                    <a:gd name="connsiteY3" fmla="*/ 3877 h 7200"/>
                    <a:gd name="connsiteX4" fmla="*/ 1108 w 7754"/>
                    <a:gd name="connsiteY4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54" h="7200">
                      <a:moveTo>
                        <a:pt x="1108" y="0"/>
                      </a:moveTo>
                      <a:cubicBezTo>
                        <a:pt x="3323" y="1662"/>
                        <a:pt x="5539" y="3323"/>
                        <a:pt x="7754" y="3877"/>
                      </a:cubicBezTo>
                      <a:cubicBezTo>
                        <a:pt x="7754" y="4985"/>
                        <a:pt x="7754" y="6647"/>
                        <a:pt x="7201" y="7201"/>
                      </a:cubicBezTo>
                      <a:cubicBezTo>
                        <a:pt x="3877" y="6647"/>
                        <a:pt x="1662" y="5539"/>
                        <a:pt x="0" y="3877"/>
                      </a:cubicBezTo>
                      <a:cubicBezTo>
                        <a:pt x="1108" y="3323"/>
                        <a:pt x="554" y="1108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1" name="Freeform: Shape 740">
                  <a:extLst>
                    <a:ext uri="{FF2B5EF4-FFF2-40B4-BE49-F238E27FC236}">
                      <a16:creationId xmlns:a16="http://schemas.microsoft.com/office/drawing/2014/main" id="{649EA8D0-E49F-4A27-8D8D-2FDC7531D62B}"/>
                    </a:ext>
                  </a:extLst>
                </p:cNvPr>
                <p:cNvSpPr/>
                <p:nvPr/>
              </p:nvSpPr>
              <p:spPr>
                <a:xfrm>
                  <a:off x="6159697" y="2947716"/>
                  <a:ext cx="2769" cy="1196"/>
                </a:xfrm>
                <a:custGeom>
                  <a:avLst/>
                  <a:gdLst>
                    <a:gd name="connsiteX0" fmla="*/ 2769 w 2769"/>
                    <a:gd name="connsiteY0" fmla="*/ 89 h 1196"/>
                    <a:gd name="connsiteX1" fmla="*/ 0 w 2769"/>
                    <a:gd name="connsiteY1" fmla="*/ 1196 h 1196"/>
                    <a:gd name="connsiteX2" fmla="*/ 2769 w 2769"/>
                    <a:gd name="connsiteY2" fmla="*/ 89 h 1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69" h="1196">
                      <a:moveTo>
                        <a:pt x="2769" y="89"/>
                      </a:moveTo>
                      <a:cubicBezTo>
                        <a:pt x="2769" y="1196"/>
                        <a:pt x="1108" y="1196"/>
                        <a:pt x="0" y="1196"/>
                      </a:cubicBezTo>
                      <a:cubicBezTo>
                        <a:pt x="0" y="-465"/>
                        <a:pt x="1662" y="89"/>
                        <a:pt x="2769" y="8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2" name="Freeform: Shape 741">
                  <a:extLst>
                    <a:ext uri="{FF2B5EF4-FFF2-40B4-BE49-F238E27FC236}">
                      <a16:creationId xmlns:a16="http://schemas.microsoft.com/office/drawing/2014/main" id="{51A17FF6-FB63-4CDA-8E3A-84735DFA730B}"/>
                    </a:ext>
                  </a:extLst>
                </p:cNvPr>
                <p:cNvSpPr/>
                <p:nvPr/>
              </p:nvSpPr>
              <p:spPr>
                <a:xfrm>
                  <a:off x="6166343" y="2947805"/>
                  <a:ext cx="3877" cy="4985"/>
                </a:xfrm>
                <a:custGeom>
                  <a:avLst/>
                  <a:gdLst>
                    <a:gd name="connsiteX0" fmla="*/ 3877 w 3877"/>
                    <a:gd name="connsiteY0" fmla="*/ 0 h 4985"/>
                    <a:gd name="connsiteX1" fmla="*/ 0 w 3877"/>
                    <a:gd name="connsiteY1" fmla="*/ 4985 h 4985"/>
                    <a:gd name="connsiteX2" fmla="*/ 554 w 3877"/>
                    <a:gd name="connsiteY2" fmla="*/ 1108 h 4985"/>
                    <a:gd name="connsiteX3" fmla="*/ 3877 w 3877"/>
                    <a:gd name="connsiteY3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77" h="4985">
                      <a:moveTo>
                        <a:pt x="3877" y="0"/>
                      </a:moveTo>
                      <a:cubicBezTo>
                        <a:pt x="3323" y="2216"/>
                        <a:pt x="2216" y="4431"/>
                        <a:pt x="0" y="4985"/>
                      </a:cubicBezTo>
                      <a:cubicBezTo>
                        <a:pt x="0" y="3323"/>
                        <a:pt x="554" y="2769"/>
                        <a:pt x="554" y="1108"/>
                      </a:cubicBezTo>
                      <a:cubicBezTo>
                        <a:pt x="1662" y="554"/>
                        <a:pt x="2216" y="0"/>
                        <a:pt x="38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3" name="Freeform: Shape 742">
                  <a:extLst>
                    <a:ext uri="{FF2B5EF4-FFF2-40B4-BE49-F238E27FC236}">
                      <a16:creationId xmlns:a16="http://schemas.microsoft.com/office/drawing/2014/main" id="{8EA8E458-D66B-4AF4-84F9-0E533B4D514E}"/>
                    </a:ext>
                  </a:extLst>
                </p:cNvPr>
                <p:cNvSpPr/>
                <p:nvPr/>
              </p:nvSpPr>
              <p:spPr>
                <a:xfrm>
                  <a:off x="6048759" y="2948359"/>
                  <a:ext cx="12345" cy="13293"/>
                </a:xfrm>
                <a:custGeom>
                  <a:avLst/>
                  <a:gdLst>
                    <a:gd name="connsiteX0" fmla="*/ 160 w 12345"/>
                    <a:gd name="connsiteY0" fmla="*/ 0 h 13293"/>
                    <a:gd name="connsiteX1" fmla="*/ 12345 w 12345"/>
                    <a:gd name="connsiteY1" fmla="*/ 13293 h 13293"/>
                    <a:gd name="connsiteX2" fmla="*/ 160 w 12345"/>
                    <a:gd name="connsiteY2" fmla="*/ 6093 h 13293"/>
                    <a:gd name="connsiteX3" fmla="*/ 160 w 12345"/>
                    <a:gd name="connsiteY3" fmla="*/ 0 h 132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345" h="13293">
                      <a:moveTo>
                        <a:pt x="160" y="0"/>
                      </a:moveTo>
                      <a:cubicBezTo>
                        <a:pt x="5145" y="3877"/>
                        <a:pt x="11792" y="5539"/>
                        <a:pt x="12345" y="13293"/>
                      </a:cubicBezTo>
                      <a:cubicBezTo>
                        <a:pt x="8468" y="12739"/>
                        <a:pt x="4037" y="8308"/>
                        <a:pt x="160" y="6093"/>
                      </a:cubicBezTo>
                      <a:cubicBezTo>
                        <a:pt x="714" y="3877"/>
                        <a:pt x="-394" y="2216"/>
                        <a:pt x="16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4" name="Freeform: Shape 743">
                  <a:extLst>
                    <a:ext uri="{FF2B5EF4-FFF2-40B4-BE49-F238E27FC236}">
                      <a16:creationId xmlns:a16="http://schemas.microsoft.com/office/drawing/2014/main" id="{FC1347BC-8AB6-433B-9934-22FB3ABB3A0E}"/>
                    </a:ext>
                  </a:extLst>
                </p:cNvPr>
                <p:cNvSpPr/>
                <p:nvPr/>
              </p:nvSpPr>
              <p:spPr>
                <a:xfrm>
                  <a:off x="6071074" y="2948912"/>
                  <a:ext cx="4985" cy="8308"/>
                </a:xfrm>
                <a:custGeom>
                  <a:avLst/>
                  <a:gdLst>
                    <a:gd name="connsiteX0" fmla="*/ 0 w 4985"/>
                    <a:gd name="connsiteY0" fmla="*/ 0 h 8308"/>
                    <a:gd name="connsiteX1" fmla="*/ 4985 w 4985"/>
                    <a:gd name="connsiteY1" fmla="*/ 3323 h 8308"/>
                    <a:gd name="connsiteX2" fmla="*/ 4985 w 4985"/>
                    <a:gd name="connsiteY2" fmla="*/ 8308 h 8308"/>
                    <a:gd name="connsiteX3" fmla="*/ 0 w 4985"/>
                    <a:gd name="connsiteY3" fmla="*/ 4431 h 8308"/>
                    <a:gd name="connsiteX4" fmla="*/ 0 w 4985"/>
                    <a:gd name="connsiteY4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85" h="8308">
                      <a:moveTo>
                        <a:pt x="0" y="0"/>
                      </a:moveTo>
                      <a:cubicBezTo>
                        <a:pt x="2216" y="554"/>
                        <a:pt x="3323" y="2216"/>
                        <a:pt x="4985" y="3323"/>
                      </a:cubicBezTo>
                      <a:cubicBezTo>
                        <a:pt x="4985" y="4985"/>
                        <a:pt x="4985" y="6647"/>
                        <a:pt x="4985" y="8308"/>
                      </a:cubicBezTo>
                      <a:cubicBezTo>
                        <a:pt x="3323" y="7201"/>
                        <a:pt x="1662" y="6093"/>
                        <a:pt x="0" y="4431"/>
                      </a:cubicBezTo>
                      <a:cubicBezTo>
                        <a:pt x="0" y="3323"/>
                        <a:pt x="0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5" name="Freeform: Shape 744">
                  <a:extLst>
                    <a:ext uri="{FF2B5EF4-FFF2-40B4-BE49-F238E27FC236}">
                      <a16:creationId xmlns:a16="http://schemas.microsoft.com/office/drawing/2014/main" id="{7A459464-7FF3-42EA-B9F3-8DF170B1708B}"/>
                    </a:ext>
                  </a:extLst>
                </p:cNvPr>
                <p:cNvSpPr/>
                <p:nvPr/>
              </p:nvSpPr>
              <p:spPr>
                <a:xfrm>
                  <a:off x="6084333" y="2950574"/>
                  <a:ext cx="8897" cy="9970"/>
                </a:xfrm>
                <a:custGeom>
                  <a:avLst/>
                  <a:gdLst>
                    <a:gd name="connsiteX0" fmla="*/ 35 w 8897"/>
                    <a:gd name="connsiteY0" fmla="*/ 0 h 9970"/>
                    <a:gd name="connsiteX1" fmla="*/ 8898 w 8897"/>
                    <a:gd name="connsiteY1" fmla="*/ 4985 h 9970"/>
                    <a:gd name="connsiteX2" fmla="*/ 8898 w 8897"/>
                    <a:gd name="connsiteY2" fmla="*/ 9970 h 9970"/>
                    <a:gd name="connsiteX3" fmla="*/ 35 w 8897"/>
                    <a:gd name="connsiteY3" fmla="*/ 0 h 9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97" h="9970">
                      <a:moveTo>
                        <a:pt x="35" y="0"/>
                      </a:moveTo>
                      <a:cubicBezTo>
                        <a:pt x="3913" y="1108"/>
                        <a:pt x="5020" y="3877"/>
                        <a:pt x="8898" y="4985"/>
                      </a:cubicBezTo>
                      <a:cubicBezTo>
                        <a:pt x="8898" y="6647"/>
                        <a:pt x="8898" y="8308"/>
                        <a:pt x="8898" y="9970"/>
                      </a:cubicBezTo>
                      <a:cubicBezTo>
                        <a:pt x="5574" y="7201"/>
                        <a:pt x="-519" y="7201"/>
                        <a:pt x="3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6" name="Freeform: Shape 745">
                  <a:extLst>
                    <a:ext uri="{FF2B5EF4-FFF2-40B4-BE49-F238E27FC236}">
                      <a16:creationId xmlns:a16="http://schemas.microsoft.com/office/drawing/2014/main" id="{149662FE-9F96-44F1-BD32-CA7DCD2B1227}"/>
                    </a:ext>
                  </a:extLst>
                </p:cNvPr>
                <p:cNvSpPr/>
                <p:nvPr/>
              </p:nvSpPr>
              <p:spPr>
                <a:xfrm>
                  <a:off x="6061620" y="2951128"/>
                  <a:ext cx="7793" cy="8862"/>
                </a:xfrm>
                <a:custGeom>
                  <a:avLst/>
                  <a:gdLst>
                    <a:gd name="connsiteX0" fmla="*/ 39 w 7793"/>
                    <a:gd name="connsiteY0" fmla="*/ 0 h 8862"/>
                    <a:gd name="connsiteX1" fmla="*/ 7793 w 7793"/>
                    <a:gd name="connsiteY1" fmla="*/ 4985 h 8862"/>
                    <a:gd name="connsiteX2" fmla="*/ 7793 w 7793"/>
                    <a:gd name="connsiteY2" fmla="*/ 8862 h 8862"/>
                    <a:gd name="connsiteX3" fmla="*/ 39 w 7793"/>
                    <a:gd name="connsiteY3" fmla="*/ 0 h 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793" h="8862">
                      <a:moveTo>
                        <a:pt x="39" y="0"/>
                      </a:moveTo>
                      <a:cubicBezTo>
                        <a:pt x="2808" y="1662"/>
                        <a:pt x="5024" y="3323"/>
                        <a:pt x="7793" y="4985"/>
                      </a:cubicBezTo>
                      <a:cubicBezTo>
                        <a:pt x="7793" y="6647"/>
                        <a:pt x="7793" y="7754"/>
                        <a:pt x="7793" y="8862"/>
                      </a:cubicBezTo>
                      <a:cubicBezTo>
                        <a:pt x="5024" y="6647"/>
                        <a:pt x="-515" y="6093"/>
                        <a:pt x="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7" name="Freeform: Shape 746">
                  <a:extLst>
                    <a:ext uri="{FF2B5EF4-FFF2-40B4-BE49-F238E27FC236}">
                      <a16:creationId xmlns:a16="http://schemas.microsoft.com/office/drawing/2014/main" id="{DD164573-5265-40EA-BAF1-96E3E559C7D6}"/>
                    </a:ext>
                  </a:extLst>
                </p:cNvPr>
                <p:cNvSpPr/>
                <p:nvPr/>
              </p:nvSpPr>
              <p:spPr>
                <a:xfrm>
                  <a:off x="6043380" y="2953344"/>
                  <a:ext cx="4985" cy="4431"/>
                </a:xfrm>
                <a:custGeom>
                  <a:avLst/>
                  <a:gdLst>
                    <a:gd name="connsiteX0" fmla="*/ 0 w 4985"/>
                    <a:gd name="connsiteY0" fmla="*/ 0 h 4431"/>
                    <a:gd name="connsiteX1" fmla="*/ 4985 w 4985"/>
                    <a:gd name="connsiteY1" fmla="*/ 4431 h 4431"/>
                    <a:gd name="connsiteX2" fmla="*/ 0 w 4985"/>
                    <a:gd name="connsiteY2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5" h="4431">
                      <a:moveTo>
                        <a:pt x="0" y="0"/>
                      </a:moveTo>
                      <a:cubicBezTo>
                        <a:pt x="1662" y="1662"/>
                        <a:pt x="4431" y="2216"/>
                        <a:pt x="4985" y="4431"/>
                      </a:cubicBezTo>
                      <a:cubicBezTo>
                        <a:pt x="2769" y="3323"/>
                        <a:pt x="554" y="27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8" name="Freeform: Shape 747">
                  <a:extLst>
                    <a:ext uri="{FF2B5EF4-FFF2-40B4-BE49-F238E27FC236}">
                      <a16:creationId xmlns:a16="http://schemas.microsoft.com/office/drawing/2014/main" id="{66A9B854-321D-4B0E-8F7F-ED14D295E116}"/>
                    </a:ext>
                  </a:extLst>
                </p:cNvPr>
                <p:cNvSpPr/>
                <p:nvPr/>
              </p:nvSpPr>
              <p:spPr>
                <a:xfrm>
                  <a:off x="6078169" y="2953898"/>
                  <a:ext cx="4274" cy="7200"/>
                </a:xfrm>
                <a:custGeom>
                  <a:avLst/>
                  <a:gdLst>
                    <a:gd name="connsiteX0" fmla="*/ 106 w 4274"/>
                    <a:gd name="connsiteY0" fmla="*/ 0 h 7200"/>
                    <a:gd name="connsiteX1" fmla="*/ 3983 w 4274"/>
                    <a:gd name="connsiteY1" fmla="*/ 7201 h 7200"/>
                    <a:gd name="connsiteX2" fmla="*/ 106 w 4274"/>
                    <a:gd name="connsiteY2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274" h="7200">
                      <a:moveTo>
                        <a:pt x="106" y="0"/>
                      </a:moveTo>
                      <a:cubicBezTo>
                        <a:pt x="2876" y="1108"/>
                        <a:pt x="5091" y="2769"/>
                        <a:pt x="3983" y="7201"/>
                      </a:cubicBezTo>
                      <a:cubicBezTo>
                        <a:pt x="1214" y="6647"/>
                        <a:pt x="-448" y="4431"/>
                        <a:pt x="10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9" name="Freeform: Shape 748">
                  <a:extLst>
                    <a:ext uri="{FF2B5EF4-FFF2-40B4-BE49-F238E27FC236}">
                      <a16:creationId xmlns:a16="http://schemas.microsoft.com/office/drawing/2014/main" id="{041A7520-BD18-48D7-BC48-26139F85246E}"/>
                    </a:ext>
                  </a:extLst>
                </p:cNvPr>
                <p:cNvSpPr/>
                <p:nvPr/>
              </p:nvSpPr>
              <p:spPr>
                <a:xfrm>
                  <a:off x="6157419" y="2953898"/>
                  <a:ext cx="3993" cy="1439"/>
                </a:xfrm>
                <a:custGeom>
                  <a:avLst/>
                  <a:gdLst>
                    <a:gd name="connsiteX0" fmla="*/ 3939 w 3993"/>
                    <a:gd name="connsiteY0" fmla="*/ 0 h 1439"/>
                    <a:gd name="connsiteX1" fmla="*/ 62 w 3993"/>
                    <a:gd name="connsiteY1" fmla="*/ 1108 h 1439"/>
                    <a:gd name="connsiteX2" fmla="*/ 3939 w 3993"/>
                    <a:gd name="connsiteY2" fmla="*/ 0 h 1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93" h="1439">
                      <a:moveTo>
                        <a:pt x="3939" y="0"/>
                      </a:moveTo>
                      <a:cubicBezTo>
                        <a:pt x="4493" y="1662"/>
                        <a:pt x="616" y="1662"/>
                        <a:pt x="62" y="1108"/>
                      </a:cubicBezTo>
                      <a:cubicBezTo>
                        <a:pt x="-492" y="-554"/>
                        <a:pt x="2831" y="554"/>
                        <a:pt x="39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0" name="Freeform: Shape 749">
                  <a:extLst>
                    <a:ext uri="{FF2B5EF4-FFF2-40B4-BE49-F238E27FC236}">
                      <a16:creationId xmlns:a16="http://schemas.microsoft.com/office/drawing/2014/main" id="{3A6B7CA7-2DAB-4FDC-B293-896A6BFFC5A1}"/>
                    </a:ext>
                  </a:extLst>
                </p:cNvPr>
                <p:cNvSpPr/>
                <p:nvPr/>
              </p:nvSpPr>
              <p:spPr>
                <a:xfrm>
                  <a:off x="6323648" y="2953898"/>
                  <a:ext cx="3877" cy="1809"/>
                </a:xfrm>
                <a:custGeom>
                  <a:avLst/>
                  <a:gdLst>
                    <a:gd name="connsiteX0" fmla="*/ 3877 w 3877"/>
                    <a:gd name="connsiteY0" fmla="*/ 0 h 1809"/>
                    <a:gd name="connsiteX1" fmla="*/ 0 w 3877"/>
                    <a:gd name="connsiteY1" fmla="*/ 1662 h 1809"/>
                    <a:gd name="connsiteX2" fmla="*/ 3877 w 3877"/>
                    <a:gd name="connsiteY2" fmla="*/ 0 h 1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1809">
                      <a:moveTo>
                        <a:pt x="3877" y="0"/>
                      </a:moveTo>
                      <a:cubicBezTo>
                        <a:pt x="2769" y="1108"/>
                        <a:pt x="2216" y="2216"/>
                        <a:pt x="0" y="1662"/>
                      </a:cubicBezTo>
                      <a:cubicBezTo>
                        <a:pt x="554" y="1108"/>
                        <a:pt x="1662" y="0"/>
                        <a:pt x="38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1" name="Freeform: Shape 750">
                  <a:extLst>
                    <a:ext uri="{FF2B5EF4-FFF2-40B4-BE49-F238E27FC236}">
                      <a16:creationId xmlns:a16="http://schemas.microsoft.com/office/drawing/2014/main" id="{D4D4F705-D2AE-4669-815E-7DCFCA8F8041}"/>
                    </a:ext>
                  </a:extLst>
                </p:cNvPr>
                <p:cNvSpPr/>
                <p:nvPr/>
              </p:nvSpPr>
              <p:spPr>
                <a:xfrm>
                  <a:off x="6103200" y="2954451"/>
                  <a:ext cx="7754" cy="4780"/>
                </a:xfrm>
                <a:custGeom>
                  <a:avLst/>
                  <a:gdLst>
                    <a:gd name="connsiteX0" fmla="*/ 0 w 7754"/>
                    <a:gd name="connsiteY0" fmla="*/ 0 h 4780"/>
                    <a:gd name="connsiteX1" fmla="*/ 7754 w 7754"/>
                    <a:gd name="connsiteY1" fmla="*/ 3323 h 4780"/>
                    <a:gd name="connsiteX2" fmla="*/ 0 w 7754"/>
                    <a:gd name="connsiteY2" fmla="*/ 2769 h 4780"/>
                    <a:gd name="connsiteX3" fmla="*/ 0 w 7754"/>
                    <a:gd name="connsiteY3" fmla="*/ 0 h 47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754" h="4780">
                      <a:moveTo>
                        <a:pt x="0" y="0"/>
                      </a:moveTo>
                      <a:cubicBezTo>
                        <a:pt x="2216" y="1662"/>
                        <a:pt x="4985" y="2216"/>
                        <a:pt x="7754" y="3323"/>
                      </a:cubicBezTo>
                      <a:cubicBezTo>
                        <a:pt x="6647" y="6647"/>
                        <a:pt x="2216" y="3323"/>
                        <a:pt x="0" y="2769"/>
                      </a:cubicBezTo>
                      <a:cubicBezTo>
                        <a:pt x="0" y="1662"/>
                        <a:pt x="0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2" name="Freeform: Shape 751">
                  <a:extLst>
                    <a:ext uri="{FF2B5EF4-FFF2-40B4-BE49-F238E27FC236}">
                      <a16:creationId xmlns:a16="http://schemas.microsoft.com/office/drawing/2014/main" id="{FC4AB837-5540-477C-9FDB-25C55CBB962D}"/>
                    </a:ext>
                  </a:extLst>
                </p:cNvPr>
                <p:cNvSpPr/>
                <p:nvPr/>
              </p:nvSpPr>
              <p:spPr>
                <a:xfrm>
                  <a:off x="6040611" y="2956040"/>
                  <a:ext cx="1439" cy="2842"/>
                </a:xfrm>
                <a:custGeom>
                  <a:avLst/>
                  <a:gdLst>
                    <a:gd name="connsiteX0" fmla="*/ 0 w 1439"/>
                    <a:gd name="connsiteY0" fmla="*/ 73 h 2842"/>
                    <a:gd name="connsiteX1" fmla="*/ 1108 w 1439"/>
                    <a:gd name="connsiteY1" fmla="*/ 2842 h 2842"/>
                    <a:gd name="connsiteX2" fmla="*/ 0 w 1439"/>
                    <a:gd name="connsiteY2" fmla="*/ 73 h 2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39" h="2842">
                      <a:moveTo>
                        <a:pt x="0" y="73"/>
                      </a:moveTo>
                      <a:cubicBezTo>
                        <a:pt x="1662" y="-481"/>
                        <a:pt x="1662" y="2288"/>
                        <a:pt x="1108" y="2842"/>
                      </a:cubicBezTo>
                      <a:cubicBezTo>
                        <a:pt x="0" y="2288"/>
                        <a:pt x="0" y="1181"/>
                        <a:pt x="0" y="7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3" name="Freeform: Shape 752">
                  <a:extLst>
                    <a:ext uri="{FF2B5EF4-FFF2-40B4-BE49-F238E27FC236}">
                      <a16:creationId xmlns:a16="http://schemas.microsoft.com/office/drawing/2014/main" id="{EA694BBE-3754-4843-84F0-B46A6147E06D}"/>
                    </a:ext>
                  </a:extLst>
                </p:cNvPr>
                <p:cNvSpPr/>
                <p:nvPr/>
              </p:nvSpPr>
              <p:spPr>
                <a:xfrm>
                  <a:off x="6070881" y="2957775"/>
                  <a:ext cx="6339" cy="7754"/>
                </a:xfrm>
                <a:custGeom>
                  <a:avLst/>
                  <a:gdLst>
                    <a:gd name="connsiteX0" fmla="*/ 193 w 6339"/>
                    <a:gd name="connsiteY0" fmla="*/ 0 h 7754"/>
                    <a:gd name="connsiteX1" fmla="*/ 6286 w 6339"/>
                    <a:gd name="connsiteY1" fmla="*/ 7754 h 7754"/>
                    <a:gd name="connsiteX2" fmla="*/ 193 w 6339"/>
                    <a:gd name="connsiteY2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339" h="7754">
                      <a:moveTo>
                        <a:pt x="193" y="0"/>
                      </a:moveTo>
                      <a:cubicBezTo>
                        <a:pt x="2962" y="1662"/>
                        <a:pt x="6840" y="2769"/>
                        <a:pt x="6286" y="7754"/>
                      </a:cubicBezTo>
                      <a:cubicBezTo>
                        <a:pt x="2962" y="6093"/>
                        <a:pt x="-915" y="4985"/>
                        <a:pt x="1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4" name="Freeform: Shape 753">
                  <a:extLst>
                    <a:ext uri="{FF2B5EF4-FFF2-40B4-BE49-F238E27FC236}">
                      <a16:creationId xmlns:a16="http://schemas.microsoft.com/office/drawing/2014/main" id="{F0B8FE25-814C-4027-BA1B-56757C733E89}"/>
                    </a:ext>
                  </a:extLst>
                </p:cNvPr>
                <p:cNvSpPr/>
                <p:nvPr/>
              </p:nvSpPr>
              <p:spPr>
                <a:xfrm>
                  <a:off x="6049473" y="2958329"/>
                  <a:ext cx="12185" cy="9969"/>
                </a:xfrm>
                <a:custGeom>
                  <a:avLst/>
                  <a:gdLst>
                    <a:gd name="connsiteX0" fmla="*/ 0 w 12185"/>
                    <a:gd name="connsiteY0" fmla="*/ 0 h 9969"/>
                    <a:gd name="connsiteX1" fmla="*/ 12186 w 12185"/>
                    <a:gd name="connsiteY1" fmla="*/ 9970 h 9969"/>
                    <a:gd name="connsiteX2" fmla="*/ 0 w 12185"/>
                    <a:gd name="connsiteY2" fmla="*/ 0 h 9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185" h="9969">
                      <a:moveTo>
                        <a:pt x="0" y="0"/>
                      </a:moveTo>
                      <a:cubicBezTo>
                        <a:pt x="3877" y="3877"/>
                        <a:pt x="9970" y="4431"/>
                        <a:pt x="12186" y="9970"/>
                      </a:cubicBezTo>
                      <a:cubicBezTo>
                        <a:pt x="8308" y="8308"/>
                        <a:pt x="2769" y="4431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5" name="Freeform: Shape 754">
                  <a:extLst>
                    <a:ext uri="{FF2B5EF4-FFF2-40B4-BE49-F238E27FC236}">
                      <a16:creationId xmlns:a16="http://schemas.microsoft.com/office/drawing/2014/main" id="{689E498E-5BFA-45E2-BF82-C960BE16E4BC}"/>
                    </a:ext>
                  </a:extLst>
                </p:cNvPr>
                <p:cNvSpPr/>
                <p:nvPr/>
              </p:nvSpPr>
              <p:spPr>
                <a:xfrm>
                  <a:off x="6062055" y="2958329"/>
                  <a:ext cx="8055" cy="10523"/>
                </a:xfrm>
                <a:custGeom>
                  <a:avLst/>
                  <a:gdLst>
                    <a:gd name="connsiteX0" fmla="*/ 157 w 8055"/>
                    <a:gd name="connsiteY0" fmla="*/ 0 h 10523"/>
                    <a:gd name="connsiteX1" fmla="*/ 7911 w 8055"/>
                    <a:gd name="connsiteY1" fmla="*/ 10524 h 10523"/>
                    <a:gd name="connsiteX2" fmla="*/ 157 w 8055"/>
                    <a:gd name="connsiteY2" fmla="*/ 0 h 1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055" h="10523">
                      <a:moveTo>
                        <a:pt x="157" y="0"/>
                      </a:moveTo>
                      <a:cubicBezTo>
                        <a:pt x="3480" y="2769"/>
                        <a:pt x="9019" y="3323"/>
                        <a:pt x="7911" y="10524"/>
                      </a:cubicBezTo>
                      <a:cubicBezTo>
                        <a:pt x="4034" y="7754"/>
                        <a:pt x="-951" y="7201"/>
                        <a:pt x="15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6" name="Freeform: Shape 755">
                  <a:extLst>
                    <a:ext uri="{FF2B5EF4-FFF2-40B4-BE49-F238E27FC236}">
                      <a16:creationId xmlns:a16="http://schemas.microsoft.com/office/drawing/2014/main" id="{B52B413B-D616-4FED-83EF-4F69F7568BBC}"/>
                    </a:ext>
                  </a:extLst>
                </p:cNvPr>
                <p:cNvSpPr/>
                <p:nvPr/>
              </p:nvSpPr>
              <p:spPr>
                <a:xfrm>
                  <a:off x="6165399" y="2958329"/>
                  <a:ext cx="2051" cy="3323"/>
                </a:xfrm>
                <a:custGeom>
                  <a:avLst/>
                  <a:gdLst>
                    <a:gd name="connsiteX0" fmla="*/ 390 w 2051"/>
                    <a:gd name="connsiteY0" fmla="*/ 0 h 3323"/>
                    <a:gd name="connsiteX1" fmla="*/ 2052 w 2051"/>
                    <a:gd name="connsiteY1" fmla="*/ 0 h 3323"/>
                    <a:gd name="connsiteX2" fmla="*/ 390 w 2051"/>
                    <a:gd name="connsiteY2" fmla="*/ 3323 h 3323"/>
                    <a:gd name="connsiteX3" fmla="*/ 390 w 2051"/>
                    <a:gd name="connsiteY3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51" h="3323">
                      <a:moveTo>
                        <a:pt x="390" y="0"/>
                      </a:moveTo>
                      <a:cubicBezTo>
                        <a:pt x="944" y="0"/>
                        <a:pt x="1498" y="0"/>
                        <a:pt x="2052" y="0"/>
                      </a:cubicBezTo>
                      <a:cubicBezTo>
                        <a:pt x="2052" y="1662"/>
                        <a:pt x="390" y="1662"/>
                        <a:pt x="390" y="3323"/>
                      </a:cubicBezTo>
                      <a:cubicBezTo>
                        <a:pt x="-718" y="2216"/>
                        <a:pt x="944" y="1108"/>
                        <a:pt x="39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7" name="Freeform: Shape 756">
                  <a:extLst>
                    <a:ext uri="{FF2B5EF4-FFF2-40B4-BE49-F238E27FC236}">
                      <a16:creationId xmlns:a16="http://schemas.microsoft.com/office/drawing/2014/main" id="{EA08C4FD-206A-483E-8851-A9220C9CDFE8}"/>
                    </a:ext>
                  </a:extLst>
                </p:cNvPr>
                <p:cNvSpPr/>
                <p:nvPr/>
              </p:nvSpPr>
              <p:spPr>
                <a:xfrm>
                  <a:off x="6317001" y="2958240"/>
                  <a:ext cx="3323" cy="1196"/>
                </a:xfrm>
                <a:custGeom>
                  <a:avLst/>
                  <a:gdLst>
                    <a:gd name="connsiteX0" fmla="*/ 3323 w 3323"/>
                    <a:gd name="connsiteY0" fmla="*/ 89 h 1196"/>
                    <a:gd name="connsiteX1" fmla="*/ 0 w 3323"/>
                    <a:gd name="connsiteY1" fmla="*/ 1196 h 1196"/>
                    <a:gd name="connsiteX2" fmla="*/ 3323 w 3323"/>
                    <a:gd name="connsiteY2" fmla="*/ 89 h 1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23" h="1196">
                      <a:moveTo>
                        <a:pt x="3323" y="89"/>
                      </a:moveTo>
                      <a:cubicBezTo>
                        <a:pt x="3323" y="1196"/>
                        <a:pt x="1662" y="1196"/>
                        <a:pt x="0" y="1196"/>
                      </a:cubicBezTo>
                      <a:cubicBezTo>
                        <a:pt x="0" y="-465"/>
                        <a:pt x="1662" y="89"/>
                        <a:pt x="3323" y="8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8" name="Freeform: Shape 757">
                  <a:extLst>
                    <a:ext uri="{FF2B5EF4-FFF2-40B4-BE49-F238E27FC236}">
                      <a16:creationId xmlns:a16="http://schemas.microsoft.com/office/drawing/2014/main" id="{25A1781D-EA83-4843-AD12-96AFD43E07EE}"/>
                    </a:ext>
                  </a:extLst>
                </p:cNvPr>
                <p:cNvSpPr/>
                <p:nvPr/>
              </p:nvSpPr>
              <p:spPr>
                <a:xfrm>
                  <a:off x="6043934" y="2958883"/>
                  <a:ext cx="1325" cy="2769"/>
                </a:xfrm>
                <a:custGeom>
                  <a:avLst/>
                  <a:gdLst>
                    <a:gd name="connsiteX0" fmla="*/ 0 w 1325"/>
                    <a:gd name="connsiteY0" fmla="*/ 0 h 2769"/>
                    <a:gd name="connsiteX1" fmla="*/ 1108 w 1325"/>
                    <a:gd name="connsiteY1" fmla="*/ 2769 h 2769"/>
                    <a:gd name="connsiteX2" fmla="*/ 0 w 1325"/>
                    <a:gd name="connsiteY2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25" h="2769">
                      <a:moveTo>
                        <a:pt x="0" y="0"/>
                      </a:moveTo>
                      <a:cubicBezTo>
                        <a:pt x="1108" y="554"/>
                        <a:pt x="1662" y="1108"/>
                        <a:pt x="1108" y="2769"/>
                      </a:cubicBezTo>
                      <a:cubicBezTo>
                        <a:pt x="554" y="2216"/>
                        <a:pt x="0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9" name="Freeform: Shape 758">
                  <a:extLst>
                    <a:ext uri="{FF2B5EF4-FFF2-40B4-BE49-F238E27FC236}">
                      <a16:creationId xmlns:a16="http://schemas.microsoft.com/office/drawing/2014/main" id="{E45044AF-8F6C-496D-BC34-D6232DA699BB}"/>
                    </a:ext>
                  </a:extLst>
                </p:cNvPr>
                <p:cNvSpPr/>
                <p:nvPr/>
              </p:nvSpPr>
              <p:spPr>
                <a:xfrm>
                  <a:off x="6084922" y="2958883"/>
                  <a:ext cx="1325" cy="2769"/>
                </a:xfrm>
                <a:custGeom>
                  <a:avLst/>
                  <a:gdLst>
                    <a:gd name="connsiteX0" fmla="*/ 0 w 1325"/>
                    <a:gd name="connsiteY0" fmla="*/ 0 h 2769"/>
                    <a:gd name="connsiteX1" fmla="*/ 554 w 1325"/>
                    <a:gd name="connsiteY1" fmla="*/ 2769 h 2769"/>
                    <a:gd name="connsiteX2" fmla="*/ 0 w 1325"/>
                    <a:gd name="connsiteY2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25" h="2769">
                      <a:moveTo>
                        <a:pt x="0" y="0"/>
                      </a:moveTo>
                      <a:cubicBezTo>
                        <a:pt x="1662" y="554"/>
                        <a:pt x="1662" y="1662"/>
                        <a:pt x="554" y="2769"/>
                      </a:cubicBezTo>
                      <a:cubicBezTo>
                        <a:pt x="-554" y="2216"/>
                        <a:pt x="554" y="55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0" name="Freeform: Shape 759">
                  <a:extLst>
                    <a:ext uri="{FF2B5EF4-FFF2-40B4-BE49-F238E27FC236}">
                      <a16:creationId xmlns:a16="http://schemas.microsoft.com/office/drawing/2014/main" id="{E34F9380-3AAB-460D-9692-EA392022FFE7}"/>
                    </a:ext>
                  </a:extLst>
                </p:cNvPr>
                <p:cNvSpPr/>
                <p:nvPr/>
              </p:nvSpPr>
              <p:spPr>
                <a:xfrm>
                  <a:off x="6102646" y="2959436"/>
                  <a:ext cx="7754" cy="3133"/>
                </a:xfrm>
                <a:custGeom>
                  <a:avLst/>
                  <a:gdLst>
                    <a:gd name="connsiteX0" fmla="*/ 0 w 7754"/>
                    <a:gd name="connsiteY0" fmla="*/ 0 h 3133"/>
                    <a:gd name="connsiteX1" fmla="*/ 7754 w 7754"/>
                    <a:gd name="connsiteY1" fmla="*/ 2216 h 3133"/>
                    <a:gd name="connsiteX2" fmla="*/ 0 w 7754"/>
                    <a:gd name="connsiteY2" fmla="*/ 0 h 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754" h="3133">
                      <a:moveTo>
                        <a:pt x="0" y="0"/>
                      </a:moveTo>
                      <a:cubicBezTo>
                        <a:pt x="2216" y="1108"/>
                        <a:pt x="3877" y="2769"/>
                        <a:pt x="7754" y="2216"/>
                      </a:cubicBezTo>
                      <a:cubicBezTo>
                        <a:pt x="5539" y="4431"/>
                        <a:pt x="554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1" name="Freeform: Shape 760">
                  <a:extLst>
                    <a:ext uri="{FF2B5EF4-FFF2-40B4-BE49-F238E27FC236}">
                      <a16:creationId xmlns:a16="http://schemas.microsoft.com/office/drawing/2014/main" id="{F0645BA7-70DC-4CE3-946E-ED8A8EB15FE0}"/>
                    </a:ext>
                  </a:extLst>
                </p:cNvPr>
                <p:cNvSpPr/>
                <p:nvPr/>
              </p:nvSpPr>
              <p:spPr>
                <a:xfrm>
                  <a:off x="6097523" y="2961098"/>
                  <a:ext cx="921" cy="8308"/>
                </a:xfrm>
                <a:custGeom>
                  <a:avLst/>
                  <a:gdLst>
                    <a:gd name="connsiteX0" fmla="*/ 138 w 921"/>
                    <a:gd name="connsiteY0" fmla="*/ 0 h 8308"/>
                    <a:gd name="connsiteX1" fmla="*/ 692 w 921"/>
                    <a:gd name="connsiteY1" fmla="*/ 8308 h 8308"/>
                    <a:gd name="connsiteX2" fmla="*/ 138 w 921"/>
                    <a:gd name="connsiteY2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21" h="8308">
                      <a:moveTo>
                        <a:pt x="138" y="0"/>
                      </a:moveTo>
                      <a:cubicBezTo>
                        <a:pt x="692" y="554"/>
                        <a:pt x="1246" y="6647"/>
                        <a:pt x="692" y="8308"/>
                      </a:cubicBezTo>
                      <a:cubicBezTo>
                        <a:pt x="-415" y="6093"/>
                        <a:pt x="138" y="2216"/>
                        <a:pt x="13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2" name="Freeform: Shape 761">
                  <a:extLst>
                    <a:ext uri="{FF2B5EF4-FFF2-40B4-BE49-F238E27FC236}">
                      <a16:creationId xmlns:a16="http://schemas.microsoft.com/office/drawing/2014/main" id="{6705B410-0564-41D8-BA8D-7877E1AF34FA}"/>
                    </a:ext>
                  </a:extLst>
                </p:cNvPr>
                <p:cNvSpPr/>
                <p:nvPr/>
              </p:nvSpPr>
              <p:spPr>
                <a:xfrm>
                  <a:off x="6309801" y="2961423"/>
                  <a:ext cx="4431" cy="2444"/>
                </a:xfrm>
                <a:custGeom>
                  <a:avLst/>
                  <a:gdLst>
                    <a:gd name="connsiteX0" fmla="*/ 4431 w 4431"/>
                    <a:gd name="connsiteY0" fmla="*/ 229 h 2444"/>
                    <a:gd name="connsiteX1" fmla="*/ 1108 w 4431"/>
                    <a:gd name="connsiteY1" fmla="*/ 2445 h 2444"/>
                    <a:gd name="connsiteX2" fmla="*/ 0 w 4431"/>
                    <a:gd name="connsiteY2" fmla="*/ 783 h 2444"/>
                    <a:gd name="connsiteX3" fmla="*/ 4431 w 4431"/>
                    <a:gd name="connsiteY3" fmla="*/ 229 h 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31" h="2444">
                      <a:moveTo>
                        <a:pt x="4431" y="229"/>
                      </a:moveTo>
                      <a:cubicBezTo>
                        <a:pt x="3877" y="1891"/>
                        <a:pt x="2769" y="1891"/>
                        <a:pt x="1108" y="2445"/>
                      </a:cubicBezTo>
                      <a:cubicBezTo>
                        <a:pt x="1108" y="1337"/>
                        <a:pt x="0" y="1891"/>
                        <a:pt x="0" y="783"/>
                      </a:cubicBezTo>
                      <a:cubicBezTo>
                        <a:pt x="1108" y="229"/>
                        <a:pt x="2769" y="-324"/>
                        <a:pt x="4431" y="22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3" name="Freeform: Shape 762">
                  <a:extLst>
                    <a:ext uri="{FF2B5EF4-FFF2-40B4-BE49-F238E27FC236}">
                      <a16:creationId xmlns:a16="http://schemas.microsoft.com/office/drawing/2014/main" id="{C5884E35-2AF6-4D10-827A-BD289DD29C9C}"/>
                    </a:ext>
                  </a:extLst>
                </p:cNvPr>
                <p:cNvSpPr/>
                <p:nvPr/>
              </p:nvSpPr>
              <p:spPr>
                <a:xfrm>
                  <a:off x="6043934" y="2961652"/>
                  <a:ext cx="1439" cy="3877"/>
                </a:xfrm>
                <a:custGeom>
                  <a:avLst/>
                  <a:gdLst>
                    <a:gd name="connsiteX0" fmla="*/ 0 w 1439"/>
                    <a:gd name="connsiteY0" fmla="*/ 0 h 3877"/>
                    <a:gd name="connsiteX1" fmla="*/ 1108 w 1439"/>
                    <a:gd name="connsiteY1" fmla="*/ 3877 h 3877"/>
                    <a:gd name="connsiteX2" fmla="*/ 0 w 1439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39" h="3877">
                      <a:moveTo>
                        <a:pt x="0" y="0"/>
                      </a:moveTo>
                      <a:cubicBezTo>
                        <a:pt x="1662" y="554"/>
                        <a:pt x="1662" y="2216"/>
                        <a:pt x="1108" y="3877"/>
                      </a:cubicBezTo>
                      <a:cubicBezTo>
                        <a:pt x="0" y="3877"/>
                        <a:pt x="0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4" name="Freeform: Shape 763">
                  <a:extLst>
                    <a:ext uri="{FF2B5EF4-FFF2-40B4-BE49-F238E27FC236}">
                      <a16:creationId xmlns:a16="http://schemas.microsoft.com/office/drawing/2014/main" id="{1C29AAAF-F498-4EDE-9457-6B1F88A0C15F}"/>
                    </a:ext>
                  </a:extLst>
                </p:cNvPr>
                <p:cNvSpPr/>
                <p:nvPr/>
              </p:nvSpPr>
              <p:spPr>
                <a:xfrm>
                  <a:off x="6086029" y="2962483"/>
                  <a:ext cx="7339" cy="6923"/>
                </a:xfrm>
                <a:custGeom>
                  <a:avLst/>
                  <a:gdLst>
                    <a:gd name="connsiteX0" fmla="*/ 7201 w 7339"/>
                    <a:gd name="connsiteY0" fmla="*/ 1939 h 6923"/>
                    <a:gd name="connsiteX1" fmla="*/ 6647 w 7339"/>
                    <a:gd name="connsiteY1" fmla="*/ 6924 h 6923"/>
                    <a:gd name="connsiteX2" fmla="*/ 0 w 7339"/>
                    <a:gd name="connsiteY2" fmla="*/ 3046 h 6923"/>
                    <a:gd name="connsiteX3" fmla="*/ 7201 w 7339"/>
                    <a:gd name="connsiteY3" fmla="*/ 1939 h 6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39" h="6923">
                      <a:moveTo>
                        <a:pt x="7201" y="1939"/>
                      </a:moveTo>
                      <a:cubicBezTo>
                        <a:pt x="7201" y="3600"/>
                        <a:pt x="7754" y="5816"/>
                        <a:pt x="6647" y="6924"/>
                      </a:cubicBezTo>
                      <a:cubicBezTo>
                        <a:pt x="3877" y="6370"/>
                        <a:pt x="2769" y="3600"/>
                        <a:pt x="0" y="3046"/>
                      </a:cubicBezTo>
                      <a:cubicBezTo>
                        <a:pt x="1662" y="-1385"/>
                        <a:pt x="4985" y="-277"/>
                        <a:pt x="7201" y="19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5" name="Freeform: Shape 764">
                  <a:extLst>
                    <a:ext uri="{FF2B5EF4-FFF2-40B4-BE49-F238E27FC236}">
                      <a16:creationId xmlns:a16="http://schemas.microsoft.com/office/drawing/2014/main" id="{8C007EFA-48A2-43F5-B1D7-E056EC1E1F4D}"/>
                    </a:ext>
                  </a:extLst>
                </p:cNvPr>
                <p:cNvSpPr/>
                <p:nvPr/>
              </p:nvSpPr>
              <p:spPr>
                <a:xfrm>
                  <a:off x="6188499" y="2961652"/>
                  <a:ext cx="12739" cy="8862"/>
                </a:xfrm>
                <a:custGeom>
                  <a:avLst/>
                  <a:gdLst>
                    <a:gd name="connsiteX0" fmla="*/ 0 w 12739"/>
                    <a:gd name="connsiteY0" fmla="*/ 8862 h 8862"/>
                    <a:gd name="connsiteX1" fmla="*/ 12739 w 12739"/>
                    <a:gd name="connsiteY1" fmla="*/ 0 h 8862"/>
                    <a:gd name="connsiteX2" fmla="*/ 0 w 12739"/>
                    <a:gd name="connsiteY2" fmla="*/ 8862 h 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739" h="8862">
                      <a:moveTo>
                        <a:pt x="0" y="8862"/>
                      </a:moveTo>
                      <a:cubicBezTo>
                        <a:pt x="2769" y="4431"/>
                        <a:pt x="7754" y="2216"/>
                        <a:pt x="12739" y="0"/>
                      </a:cubicBezTo>
                      <a:cubicBezTo>
                        <a:pt x="11078" y="5539"/>
                        <a:pt x="4985" y="6647"/>
                        <a:pt x="0" y="88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6" name="Freeform: Shape 765">
                  <a:extLst>
                    <a:ext uri="{FF2B5EF4-FFF2-40B4-BE49-F238E27FC236}">
                      <a16:creationId xmlns:a16="http://schemas.microsoft.com/office/drawing/2014/main" id="{88E714C0-03B6-467D-B0DF-3E85A81942C9}"/>
                    </a:ext>
                  </a:extLst>
                </p:cNvPr>
                <p:cNvSpPr/>
                <p:nvPr/>
              </p:nvSpPr>
              <p:spPr>
                <a:xfrm>
                  <a:off x="6078829" y="2963314"/>
                  <a:ext cx="2769" cy="3877"/>
                </a:xfrm>
                <a:custGeom>
                  <a:avLst/>
                  <a:gdLst>
                    <a:gd name="connsiteX0" fmla="*/ 0 w 2769"/>
                    <a:gd name="connsiteY0" fmla="*/ 0 h 3877"/>
                    <a:gd name="connsiteX1" fmla="*/ 2769 w 2769"/>
                    <a:gd name="connsiteY1" fmla="*/ 1662 h 3877"/>
                    <a:gd name="connsiteX2" fmla="*/ 554 w 2769"/>
                    <a:gd name="connsiteY2" fmla="*/ 3877 h 3877"/>
                    <a:gd name="connsiteX3" fmla="*/ 0 w 2769"/>
                    <a:gd name="connsiteY3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69" h="3877">
                      <a:moveTo>
                        <a:pt x="0" y="0"/>
                      </a:moveTo>
                      <a:cubicBezTo>
                        <a:pt x="1662" y="0"/>
                        <a:pt x="1662" y="1108"/>
                        <a:pt x="2769" y="1662"/>
                      </a:cubicBezTo>
                      <a:cubicBezTo>
                        <a:pt x="2769" y="2769"/>
                        <a:pt x="1662" y="3877"/>
                        <a:pt x="554" y="3877"/>
                      </a:cubicBezTo>
                      <a:cubicBezTo>
                        <a:pt x="554" y="2216"/>
                        <a:pt x="0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7" name="Freeform: Shape 766">
                  <a:extLst>
                    <a:ext uri="{FF2B5EF4-FFF2-40B4-BE49-F238E27FC236}">
                      <a16:creationId xmlns:a16="http://schemas.microsoft.com/office/drawing/2014/main" id="{EBB02487-0A8D-4B88-A0AB-8CDEA81CFD25}"/>
                    </a:ext>
                  </a:extLst>
                </p:cNvPr>
                <p:cNvSpPr/>
                <p:nvPr/>
              </p:nvSpPr>
              <p:spPr>
                <a:xfrm>
                  <a:off x="6102646" y="2963314"/>
                  <a:ext cx="7754" cy="4892"/>
                </a:xfrm>
                <a:custGeom>
                  <a:avLst/>
                  <a:gdLst>
                    <a:gd name="connsiteX0" fmla="*/ 0 w 7754"/>
                    <a:gd name="connsiteY0" fmla="*/ 0 h 4892"/>
                    <a:gd name="connsiteX1" fmla="*/ 7754 w 7754"/>
                    <a:gd name="connsiteY1" fmla="*/ 2216 h 4892"/>
                    <a:gd name="connsiteX2" fmla="*/ 7754 w 7754"/>
                    <a:gd name="connsiteY2" fmla="*/ 4431 h 4892"/>
                    <a:gd name="connsiteX3" fmla="*/ 0 w 7754"/>
                    <a:gd name="connsiteY3" fmla="*/ 2216 h 4892"/>
                    <a:gd name="connsiteX4" fmla="*/ 0 w 7754"/>
                    <a:gd name="connsiteY4" fmla="*/ 0 h 4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54" h="4892">
                      <a:moveTo>
                        <a:pt x="0" y="0"/>
                      </a:moveTo>
                      <a:cubicBezTo>
                        <a:pt x="2216" y="1108"/>
                        <a:pt x="4431" y="2216"/>
                        <a:pt x="7754" y="2216"/>
                      </a:cubicBezTo>
                      <a:cubicBezTo>
                        <a:pt x="7754" y="2769"/>
                        <a:pt x="7754" y="3877"/>
                        <a:pt x="7754" y="4431"/>
                      </a:cubicBezTo>
                      <a:cubicBezTo>
                        <a:pt x="4431" y="6093"/>
                        <a:pt x="2216" y="2769"/>
                        <a:pt x="0" y="2216"/>
                      </a:cubicBezTo>
                      <a:cubicBezTo>
                        <a:pt x="0" y="1662"/>
                        <a:pt x="0" y="55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8" name="Freeform: Shape 767">
                  <a:extLst>
                    <a:ext uri="{FF2B5EF4-FFF2-40B4-BE49-F238E27FC236}">
                      <a16:creationId xmlns:a16="http://schemas.microsoft.com/office/drawing/2014/main" id="{770484C4-DA7A-4DB6-831C-6EA7156BB337}"/>
                    </a:ext>
                  </a:extLst>
                </p:cNvPr>
                <p:cNvSpPr/>
                <p:nvPr/>
              </p:nvSpPr>
              <p:spPr>
                <a:xfrm>
                  <a:off x="6302600" y="2964214"/>
                  <a:ext cx="7200" cy="2977"/>
                </a:xfrm>
                <a:custGeom>
                  <a:avLst/>
                  <a:gdLst>
                    <a:gd name="connsiteX0" fmla="*/ 7201 w 7200"/>
                    <a:gd name="connsiteY0" fmla="*/ 208 h 2977"/>
                    <a:gd name="connsiteX1" fmla="*/ 3323 w 7200"/>
                    <a:gd name="connsiteY1" fmla="*/ 2977 h 2977"/>
                    <a:gd name="connsiteX2" fmla="*/ 0 w 7200"/>
                    <a:gd name="connsiteY2" fmla="*/ 1869 h 2977"/>
                    <a:gd name="connsiteX3" fmla="*/ 7201 w 7200"/>
                    <a:gd name="connsiteY3" fmla="*/ 208 h 29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00" h="2977">
                      <a:moveTo>
                        <a:pt x="7201" y="208"/>
                      </a:moveTo>
                      <a:cubicBezTo>
                        <a:pt x="6647" y="1869"/>
                        <a:pt x="4431" y="1869"/>
                        <a:pt x="3323" y="2977"/>
                      </a:cubicBezTo>
                      <a:cubicBezTo>
                        <a:pt x="1662" y="2977"/>
                        <a:pt x="1662" y="1869"/>
                        <a:pt x="0" y="1869"/>
                      </a:cubicBezTo>
                      <a:cubicBezTo>
                        <a:pt x="1662" y="208"/>
                        <a:pt x="4431" y="-346"/>
                        <a:pt x="7201" y="2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9" name="Freeform: Shape 768">
                  <a:extLst>
                    <a:ext uri="{FF2B5EF4-FFF2-40B4-BE49-F238E27FC236}">
                      <a16:creationId xmlns:a16="http://schemas.microsoft.com/office/drawing/2014/main" id="{C178A6E7-A7C0-4ED9-B44F-94EB07012445}"/>
                    </a:ext>
                  </a:extLst>
                </p:cNvPr>
                <p:cNvSpPr/>
                <p:nvPr/>
              </p:nvSpPr>
              <p:spPr>
                <a:xfrm>
                  <a:off x="6071074" y="2964421"/>
                  <a:ext cx="5538" cy="7200"/>
                </a:xfrm>
                <a:custGeom>
                  <a:avLst/>
                  <a:gdLst>
                    <a:gd name="connsiteX0" fmla="*/ 0 w 5538"/>
                    <a:gd name="connsiteY0" fmla="*/ 0 h 7200"/>
                    <a:gd name="connsiteX1" fmla="*/ 5539 w 5538"/>
                    <a:gd name="connsiteY1" fmla="*/ 3877 h 7200"/>
                    <a:gd name="connsiteX2" fmla="*/ 3323 w 5538"/>
                    <a:gd name="connsiteY2" fmla="*/ 7201 h 7200"/>
                    <a:gd name="connsiteX3" fmla="*/ 0 w 5538"/>
                    <a:gd name="connsiteY3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38" h="7200">
                      <a:moveTo>
                        <a:pt x="0" y="0"/>
                      </a:moveTo>
                      <a:cubicBezTo>
                        <a:pt x="1662" y="1662"/>
                        <a:pt x="3877" y="2216"/>
                        <a:pt x="5539" y="3877"/>
                      </a:cubicBezTo>
                      <a:cubicBezTo>
                        <a:pt x="5539" y="5539"/>
                        <a:pt x="3877" y="5539"/>
                        <a:pt x="3323" y="7201"/>
                      </a:cubicBezTo>
                      <a:cubicBezTo>
                        <a:pt x="554" y="6647"/>
                        <a:pt x="0" y="387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0" name="Freeform: Shape 769">
                  <a:extLst>
                    <a:ext uri="{FF2B5EF4-FFF2-40B4-BE49-F238E27FC236}">
                      <a16:creationId xmlns:a16="http://schemas.microsoft.com/office/drawing/2014/main" id="{A4DFE397-D1D7-4F3B-9092-C759967C4F96}"/>
                    </a:ext>
                  </a:extLst>
                </p:cNvPr>
                <p:cNvSpPr/>
                <p:nvPr/>
              </p:nvSpPr>
              <p:spPr>
                <a:xfrm>
                  <a:off x="6048919" y="2965529"/>
                  <a:ext cx="23263" cy="19386"/>
                </a:xfrm>
                <a:custGeom>
                  <a:avLst/>
                  <a:gdLst>
                    <a:gd name="connsiteX0" fmla="*/ 0 w 23263"/>
                    <a:gd name="connsiteY0" fmla="*/ 0 h 19386"/>
                    <a:gd name="connsiteX1" fmla="*/ 0 w 23263"/>
                    <a:gd name="connsiteY1" fmla="*/ 0 h 19386"/>
                    <a:gd name="connsiteX2" fmla="*/ 12186 w 23263"/>
                    <a:gd name="connsiteY2" fmla="*/ 9416 h 19386"/>
                    <a:gd name="connsiteX3" fmla="*/ 23263 w 23263"/>
                    <a:gd name="connsiteY3" fmla="*/ 19386 h 19386"/>
                    <a:gd name="connsiteX4" fmla="*/ 0 w 23263"/>
                    <a:gd name="connsiteY4" fmla="*/ 2216 h 19386"/>
                    <a:gd name="connsiteX5" fmla="*/ 0 w 23263"/>
                    <a:gd name="connsiteY5" fmla="*/ 0 h 19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263" h="19386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985" y="2769"/>
                        <a:pt x="8308" y="6647"/>
                        <a:pt x="12186" y="9416"/>
                      </a:cubicBezTo>
                      <a:cubicBezTo>
                        <a:pt x="16063" y="12186"/>
                        <a:pt x="21602" y="14401"/>
                        <a:pt x="23263" y="19386"/>
                      </a:cubicBezTo>
                      <a:cubicBezTo>
                        <a:pt x="14955" y="13847"/>
                        <a:pt x="7201" y="8308"/>
                        <a:pt x="0" y="2216"/>
                      </a:cubicBezTo>
                      <a:cubicBezTo>
                        <a:pt x="0" y="1662"/>
                        <a:pt x="0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1" name="Freeform: Shape 770">
                  <a:extLst>
                    <a:ext uri="{FF2B5EF4-FFF2-40B4-BE49-F238E27FC236}">
                      <a16:creationId xmlns:a16="http://schemas.microsoft.com/office/drawing/2014/main" id="{C7F9B9BB-F720-486C-A645-ED2405D68825}"/>
                    </a:ext>
                  </a:extLst>
                </p:cNvPr>
                <p:cNvSpPr/>
                <p:nvPr/>
              </p:nvSpPr>
              <p:spPr>
                <a:xfrm>
                  <a:off x="6155917" y="2965529"/>
                  <a:ext cx="3780" cy="4985"/>
                </a:xfrm>
                <a:custGeom>
                  <a:avLst/>
                  <a:gdLst>
                    <a:gd name="connsiteX0" fmla="*/ 3226 w 3780"/>
                    <a:gd name="connsiteY0" fmla="*/ 0 h 4985"/>
                    <a:gd name="connsiteX1" fmla="*/ 3780 w 3780"/>
                    <a:gd name="connsiteY1" fmla="*/ 1108 h 4985"/>
                    <a:gd name="connsiteX2" fmla="*/ 457 w 3780"/>
                    <a:gd name="connsiteY2" fmla="*/ 4985 h 4985"/>
                    <a:gd name="connsiteX3" fmla="*/ 3226 w 3780"/>
                    <a:gd name="connsiteY3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80" h="4985">
                      <a:moveTo>
                        <a:pt x="3226" y="0"/>
                      </a:moveTo>
                      <a:cubicBezTo>
                        <a:pt x="3780" y="0"/>
                        <a:pt x="3780" y="1108"/>
                        <a:pt x="3780" y="1108"/>
                      </a:cubicBezTo>
                      <a:cubicBezTo>
                        <a:pt x="3780" y="3323"/>
                        <a:pt x="1011" y="3323"/>
                        <a:pt x="457" y="4985"/>
                      </a:cubicBezTo>
                      <a:cubicBezTo>
                        <a:pt x="-1205" y="2769"/>
                        <a:pt x="2118" y="1108"/>
                        <a:pt x="322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2" name="Freeform: Shape 771">
                  <a:extLst>
                    <a:ext uri="{FF2B5EF4-FFF2-40B4-BE49-F238E27FC236}">
                      <a16:creationId xmlns:a16="http://schemas.microsoft.com/office/drawing/2014/main" id="{A2AADA89-65D7-4F74-9CF7-CFBEC5570831}"/>
                    </a:ext>
                  </a:extLst>
                </p:cNvPr>
                <p:cNvSpPr/>
                <p:nvPr/>
              </p:nvSpPr>
              <p:spPr>
                <a:xfrm>
                  <a:off x="6062766" y="2967191"/>
                  <a:ext cx="7887" cy="7754"/>
                </a:xfrm>
                <a:custGeom>
                  <a:avLst/>
                  <a:gdLst>
                    <a:gd name="connsiteX0" fmla="*/ 0 w 7887"/>
                    <a:gd name="connsiteY0" fmla="*/ 0 h 7754"/>
                    <a:gd name="connsiteX1" fmla="*/ 7754 w 7887"/>
                    <a:gd name="connsiteY1" fmla="*/ 7754 h 7754"/>
                    <a:gd name="connsiteX2" fmla="*/ 0 w 7887"/>
                    <a:gd name="connsiteY2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887" h="7754">
                      <a:moveTo>
                        <a:pt x="0" y="0"/>
                      </a:moveTo>
                      <a:cubicBezTo>
                        <a:pt x="2769" y="2216"/>
                        <a:pt x="8862" y="3323"/>
                        <a:pt x="7754" y="7754"/>
                      </a:cubicBezTo>
                      <a:cubicBezTo>
                        <a:pt x="4431" y="6093"/>
                        <a:pt x="0" y="498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3" name="Freeform: Shape 772">
                  <a:extLst>
                    <a:ext uri="{FF2B5EF4-FFF2-40B4-BE49-F238E27FC236}">
                      <a16:creationId xmlns:a16="http://schemas.microsoft.com/office/drawing/2014/main" id="{58F7E13F-4B3F-456B-A3D7-6D89E545DCD3}"/>
                    </a:ext>
                  </a:extLst>
                </p:cNvPr>
                <p:cNvSpPr/>
                <p:nvPr/>
              </p:nvSpPr>
              <p:spPr>
                <a:xfrm>
                  <a:off x="6081045" y="2967745"/>
                  <a:ext cx="1661" cy="2215"/>
                </a:xfrm>
                <a:custGeom>
                  <a:avLst/>
                  <a:gdLst>
                    <a:gd name="connsiteX0" fmla="*/ 1662 w 1661"/>
                    <a:gd name="connsiteY0" fmla="*/ 0 h 2215"/>
                    <a:gd name="connsiteX1" fmla="*/ 1662 w 1661"/>
                    <a:gd name="connsiteY1" fmla="*/ 2216 h 2215"/>
                    <a:gd name="connsiteX2" fmla="*/ 0 w 1661"/>
                    <a:gd name="connsiteY2" fmla="*/ 1108 h 2215"/>
                    <a:gd name="connsiteX3" fmla="*/ 1662 w 1661"/>
                    <a:gd name="connsiteY3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61" h="2215">
                      <a:moveTo>
                        <a:pt x="1662" y="0"/>
                      </a:moveTo>
                      <a:cubicBezTo>
                        <a:pt x="1662" y="554"/>
                        <a:pt x="1662" y="1662"/>
                        <a:pt x="1662" y="2216"/>
                      </a:cubicBezTo>
                      <a:cubicBezTo>
                        <a:pt x="1108" y="2216"/>
                        <a:pt x="554" y="1662"/>
                        <a:pt x="0" y="1108"/>
                      </a:cubicBezTo>
                      <a:cubicBezTo>
                        <a:pt x="554" y="554"/>
                        <a:pt x="554" y="0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4" name="Freeform: Shape 773">
                  <a:extLst>
                    <a:ext uri="{FF2B5EF4-FFF2-40B4-BE49-F238E27FC236}">
                      <a16:creationId xmlns:a16="http://schemas.microsoft.com/office/drawing/2014/main" id="{F1F3EE17-F7D8-4A2B-96E6-B6862D638567}"/>
                    </a:ext>
                  </a:extLst>
                </p:cNvPr>
                <p:cNvSpPr/>
                <p:nvPr/>
              </p:nvSpPr>
              <p:spPr>
                <a:xfrm>
                  <a:off x="6085476" y="2967745"/>
                  <a:ext cx="4431" cy="5538"/>
                </a:xfrm>
                <a:custGeom>
                  <a:avLst/>
                  <a:gdLst>
                    <a:gd name="connsiteX0" fmla="*/ 0 w 4431"/>
                    <a:gd name="connsiteY0" fmla="*/ 0 h 5538"/>
                    <a:gd name="connsiteX1" fmla="*/ 4431 w 4431"/>
                    <a:gd name="connsiteY1" fmla="*/ 2769 h 5538"/>
                    <a:gd name="connsiteX2" fmla="*/ 554 w 4431"/>
                    <a:gd name="connsiteY2" fmla="*/ 5539 h 5538"/>
                    <a:gd name="connsiteX3" fmla="*/ 0 w 4431"/>
                    <a:gd name="connsiteY3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31" h="5538">
                      <a:moveTo>
                        <a:pt x="0" y="0"/>
                      </a:moveTo>
                      <a:cubicBezTo>
                        <a:pt x="1662" y="554"/>
                        <a:pt x="2769" y="2216"/>
                        <a:pt x="4431" y="2769"/>
                      </a:cubicBezTo>
                      <a:cubicBezTo>
                        <a:pt x="3877" y="4431"/>
                        <a:pt x="2216" y="4985"/>
                        <a:pt x="554" y="5539"/>
                      </a:cubicBezTo>
                      <a:cubicBezTo>
                        <a:pt x="0" y="4431"/>
                        <a:pt x="0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5" name="Freeform: Shape 774">
                  <a:extLst>
                    <a:ext uri="{FF2B5EF4-FFF2-40B4-BE49-F238E27FC236}">
                      <a16:creationId xmlns:a16="http://schemas.microsoft.com/office/drawing/2014/main" id="{EACFB0A7-1736-45EE-9265-0895E546E6EB}"/>
                    </a:ext>
                  </a:extLst>
                </p:cNvPr>
                <p:cNvSpPr/>
                <p:nvPr/>
              </p:nvSpPr>
              <p:spPr>
                <a:xfrm>
                  <a:off x="6102646" y="2968299"/>
                  <a:ext cx="7200" cy="4985"/>
                </a:xfrm>
                <a:custGeom>
                  <a:avLst/>
                  <a:gdLst>
                    <a:gd name="connsiteX0" fmla="*/ 0 w 7200"/>
                    <a:gd name="connsiteY0" fmla="*/ 0 h 4985"/>
                    <a:gd name="connsiteX1" fmla="*/ 7201 w 7200"/>
                    <a:gd name="connsiteY1" fmla="*/ 4985 h 4985"/>
                    <a:gd name="connsiteX2" fmla="*/ 0 w 7200"/>
                    <a:gd name="connsiteY2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00" h="4985">
                      <a:moveTo>
                        <a:pt x="0" y="0"/>
                      </a:moveTo>
                      <a:cubicBezTo>
                        <a:pt x="1108" y="2769"/>
                        <a:pt x="7201" y="1108"/>
                        <a:pt x="7201" y="4985"/>
                      </a:cubicBezTo>
                      <a:cubicBezTo>
                        <a:pt x="3323" y="4985"/>
                        <a:pt x="0" y="387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6" name="Freeform: Shape 775">
                  <a:extLst>
                    <a:ext uri="{FF2B5EF4-FFF2-40B4-BE49-F238E27FC236}">
                      <a16:creationId xmlns:a16="http://schemas.microsoft.com/office/drawing/2014/main" id="{4D1F2DE8-D201-49F3-9271-434B0F5908AE}"/>
                    </a:ext>
                  </a:extLst>
                </p:cNvPr>
                <p:cNvSpPr/>
                <p:nvPr/>
              </p:nvSpPr>
              <p:spPr>
                <a:xfrm>
                  <a:off x="6296507" y="2968491"/>
                  <a:ext cx="4985" cy="915"/>
                </a:xfrm>
                <a:custGeom>
                  <a:avLst/>
                  <a:gdLst>
                    <a:gd name="connsiteX0" fmla="*/ 4985 w 4985"/>
                    <a:gd name="connsiteY0" fmla="*/ 362 h 915"/>
                    <a:gd name="connsiteX1" fmla="*/ 0 w 4985"/>
                    <a:gd name="connsiteY1" fmla="*/ 916 h 915"/>
                    <a:gd name="connsiteX2" fmla="*/ 4985 w 4985"/>
                    <a:gd name="connsiteY2" fmla="*/ 362 h 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5" h="915">
                      <a:moveTo>
                        <a:pt x="4985" y="362"/>
                      </a:moveTo>
                      <a:cubicBezTo>
                        <a:pt x="4431" y="1469"/>
                        <a:pt x="1662" y="362"/>
                        <a:pt x="0" y="916"/>
                      </a:cubicBezTo>
                      <a:cubicBezTo>
                        <a:pt x="1108" y="-746"/>
                        <a:pt x="3323" y="362"/>
                        <a:pt x="4985" y="3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7" name="Freeform: Shape 776">
                  <a:extLst>
                    <a:ext uri="{FF2B5EF4-FFF2-40B4-BE49-F238E27FC236}">
                      <a16:creationId xmlns:a16="http://schemas.microsoft.com/office/drawing/2014/main" id="{C6182E84-A76A-44AB-8AD3-D91A645B2B94}"/>
                    </a:ext>
                  </a:extLst>
                </p:cNvPr>
                <p:cNvSpPr/>
                <p:nvPr/>
              </p:nvSpPr>
              <p:spPr>
                <a:xfrm>
                  <a:off x="6043934" y="2968853"/>
                  <a:ext cx="1869" cy="3877"/>
                </a:xfrm>
                <a:custGeom>
                  <a:avLst/>
                  <a:gdLst>
                    <a:gd name="connsiteX0" fmla="*/ 0 w 1869"/>
                    <a:gd name="connsiteY0" fmla="*/ 0 h 3877"/>
                    <a:gd name="connsiteX1" fmla="*/ 1662 w 1869"/>
                    <a:gd name="connsiteY1" fmla="*/ 3877 h 3877"/>
                    <a:gd name="connsiteX2" fmla="*/ 0 w 1869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69" h="3877">
                      <a:moveTo>
                        <a:pt x="0" y="0"/>
                      </a:moveTo>
                      <a:cubicBezTo>
                        <a:pt x="1662" y="0"/>
                        <a:pt x="2216" y="1662"/>
                        <a:pt x="1662" y="3877"/>
                      </a:cubicBezTo>
                      <a:cubicBezTo>
                        <a:pt x="1108" y="2769"/>
                        <a:pt x="0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8" name="Freeform: Shape 777">
                  <a:extLst>
                    <a:ext uri="{FF2B5EF4-FFF2-40B4-BE49-F238E27FC236}">
                      <a16:creationId xmlns:a16="http://schemas.microsoft.com/office/drawing/2014/main" id="{8F178889-99FF-460C-AF82-346E6B9CCB74}"/>
                    </a:ext>
                  </a:extLst>
                </p:cNvPr>
                <p:cNvSpPr/>
                <p:nvPr/>
              </p:nvSpPr>
              <p:spPr>
                <a:xfrm>
                  <a:off x="6165209" y="2968766"/>
                  <a:ext cx="3422" cy="3410"/>
                </a:xfrm>
                <a:custGeom>
                  <a:avLst/>
                  <a:gdLst>
                    <a:gd name="connsiteX0" fmla="*/ 3350 w 3422"/>
                    <a:gd name="connsiteY0" fmla="*/ 87 h 3410"/>
                    <a:gd name="connsiteX1" fmla="*/ 580 w 3422"/>
                    <a:gd name="connsiteY1" fmla="*/ 3410 h 3410"/>
                    <a:gd name="connsiteX2" fmla="*/ 3350 w 3422"/>
                    <a:gd name="connsiteY2" fmla="*/ 87 h 3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2" h="3410">
                      <a:moveTo>
                        <a:pt x="3350" y="87"/>
                      </a:moveTo>
                      <a:cubicBezTo>
                        <a:pt x="3903" y="2856"/>
                        <a:pt x="1134" y="1748"/>
                        <a:pt x="580" y="3410"/>
                      </a:cubicBezTo>
                      <a:cubicBezTo>
                        <a:pt x="-1081" y="1748"/>
                        <a:pt x="1134" y="-467"/>
                        <a:pt x="3350" y="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9" name="Freeform: Shape 778">
                  <a:extLst>
                    <a:ext uri="{FF2B5EF4-FFF2-40B4-BE49-F238E27FC236}">
                      <a16:creationId xmlns:a16="http://schemas.microsoft.com/office/drawing/2014/main" id="{2C3E4952-BCD2-4259-9B89-3D808DDE62EB}"/>
                    </a:ext>
                  </a:extLst>
                </p:cNvPr>
                <p:cNvSpPr/>
                <p:nvPr/>
              </p:nvSpPr>
              <p:spPr>
                <a:xfrm>
                  <a:off x="6119174" y="2969960"/>
                  <a:ext cx="1196" cy="3877"/>
                </a:xfrm>
                <a:custGeom>
                  <a:avLst/>
                  <a:gdLst>
                    <a:gd name="connsiteX0" fmla="*/ 89 w 1196"/>
                    <a:gd name="connsiteY0" fmla="*/ 0 h 3877"/>
                    <a:gd name="connsiteX1" fmla="*/ 1196 w 1196"/>
                    <a:gd name="connsiteY1" fmla="*/ 3877 h 3877"/>
                    <a:gd name="connsiteX2" fmla="*/ 89 w 1196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96" h="3877">
                      <a:moveTo>
                        <a:pt x="89" y="0"/>
                      </a:moveTo>
                      <a:cubicBezTo>
                        <a:pt x="1750" y="0"/>
                        <a:pt x="643" y="2216"/>
                        <a:pt x="1196" y="3877"/>
                      </a:cubicBezTo>
                      <a:cubicBezTo>
                        <a:pt x="-465" y="3877"/>
                        <a:pt x="89" y="1662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0" name="Freeform: Shape 779">
                  <a:extLst>
                    <a:ext uri="{FF2B5EF4-FFF2-40B4-BE49-F238E27FC236}">
                      <a16:creationId xmlns:a16="http://schemas.microsoft.com/office/drawing/2014/main" id="{CC188B3C-E9AF-4934-8499-13B3465723A7}"/>
                    </a:ext>
                  </a:extLst>
                </p:cNvPr>
                <p:cNvSpPr/>
                <p:nvPr/>
              </p:nvSpPr>
              <p:spPr>
                <a:xfrm>
                  <a:off x="6079383" y="2970514"/>
                  <a:ext cx="3949" cy="6646"/>
                </a:xfrm>
                <a:custGeom>
                  <a:avLst/>
                  <a:gdLst>
                    <a:gd name="connsiteX0" fmla="*/ 0 w 3949"/>
                    <a:gd name="connsiteY0" fmla="*/ 0 h 6646"/>
                    <a:gd name="connsiteX1" fmla="*/ 3877 w 3949"/>
                    <a:gd name="connsiteY1" fmla="*/ 6093 h 6646"/>
                    <a:gd name="connsiteX2" fmla="*/ 2769 w 3949"/>
                    <a:gd name="connsiteY2" fmla="*/ 6647 h 6646"/>
                    <a:gd name="connsiteX3" fmla="*/ 0 w 3949"/>
                    <a:gd name="connsiteY3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49" h="6646">
                      <a:moveTo>
                        <a:pt x="0" y="0"/>
                      </a:moveTo>
                      <a:cubicBezTo>
                        <a:pt x="1662" y="1108"/>
                        <a:pt x="4431" y="2216"/>
                        <a:pt x="3877" y="6093"/>
                      </a:cubicBezTo>
                      <a:cubicBezTo>
                        <a:pt x="3323" y="6093"/>
                        <a:pt x="3323" y="6093"/>
                        <a:pt x="2769" y="6647"/>
                      </a:cubicBezTo>
                      <a:cubicBezTo>
                        <a:pt x="0" y="6647"/>
                        <a:pt x="554" y="27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1" name="Freeform: Shape 780">
                  <a:extLst>
                    <a:ext uri="{FF2B5EF4-FFF2-40B4-BE49-F238E27FC236}">
                      <a16:creationId xmlns:a16="http://schemas.microsoft.com/office/drawing/2014/main" id="{4621BC5B-696C-46AC-90C7-1FC140DFC552}"/>
                    </a:ext>
                  </a:extLst>
                </p:cNvPr>
                <p:cNvSpPr/>
                <p:nvPr/>
              </p:nvSpPr>
              <p:spPr>
                <a:xfrm>
                  <a:off x="6155867" y="2971068"/>
                  <a:ext cx="3830" cy="4431"/>
                </a:xfrm>
                <a:custGeom>
                  <a:avLst/>
                  <a:gdLst>
                    <a:gd name="connsiteX0" fmla="*/ 3830 w 3830"/>
                    <a:gd name="connsiteY0" fmla="*/ 0 h 4431"/>
                    <a:gd name="connsiteX1" fmla="*/ 507 w 3830"/>
                    <a:gd name="connsiteY1" fmla="*/ 4431 h 4431"/>
                    <a:gd name="connsiteX2" fmla="*/ 3830 w 3830"/>
                    <a:gd name="connsiteY2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30" h="4431">
                      <a:moveTo>
                        <a:pt x="3830" y="0"/>
                      </a:moveTo>
                      <a:cubicBezTo>
                        <a:pt x="3830" y="2769"/>
                        <a:pt x="2169" y="3323"/>
                        <a:pt x="507" y="4431"/>
                      </a:cubicBezTo>
                      <a:cubicBezTo>
                        <a:pt x="-1155" y="2216"/>
                        <a:pt x="1615" y="554"/>
                        <a:pt x="383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2" name="Freeform: Shape 781">
                  <a:extLst>
                    <a:ext uri="{FF2B5EF4-FFF2-40B4-BE49-F238E27FC236}">
                      <a16:creationId xmlns:a16="http://schemas.microsoft.com/office/drawing/2014/main" id="{E25D9D06-F61F-4801-9DB8-CBB3B696ED76}"/>
                    </a:ext>
                  </a:extLst>
                </p:cNvPr>
                <p:cNvSpPr/>
                <p:nvPr/>
              </p:nvSpPr>
              <p:spPr>
                <a:xfrm>
                  <a:off x="6075506" y="2971622"/>
                  <a:ext cx="2215" cy="2769"/>
                </a:xfrm>
                <a:custGeom>
                  <a:avLst/>
                  <a:gdLst>
                    <a:gd name="connsiteX0" fmla="*/ 2216 w 2215"/>
                    <a:gd name="connsiteY0" fmla="*/ 0 h 2769"/>
                    <a:gd name="connsiteX1" fmla="*/ 2216 w 2215"/>
                    <a:gd name="connsiteY1" fmla="*/ 2769 h 2769"/>
                    <a:gd name="connsiteX2" fmla="*/ 0 w 2215"/>
                    <a:gd name="connsiteY2" fmla="*/ 1662 h 2769"/>
                    <a:gd name="connsiteX3" fmla="*/ 2216 w 2215"/>
                    <a:gd name="connsiteY3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5" h="2769">
                      <a:moveTo>
                        <a:pt x="2216" y="0"/>
                      </a:moveTo>
                      <a:cubicBezTo>
                        <a:pt x="2216" y="1108"/>
                        <a:pt x="2216" y="1662"/>
                        <a:pt x="2216" y="2769"/>
                      </a:cubicBezTo>
                      <a:cubicBezTo>
                        <a:pt x="1108" y="2769"/>
                        <a:pt x="554" y="1662"/>
                        <a:pt x="0" y="1662"/>
                      </a:cubicBezTo>
                      <a:cubicBezTo>
                        <a:pt x="0" y="554"/>
                        <a:pt x="1108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3" name="Freeform: Shape 782">
                  <a:extLst>
                    <a:ext uri="{FF2B5EF4-FFF2-40B4-BE49-F238E27FC236}">
                      <a16:creationId xmlns:a16="http://schemas.microsoft.com/office/drawing/2014/main" id="{7AAC554B-D134-4D80-8244-836EFFF34CF1}"/>
                    </a:ext>
                  </a:extLst>
                </p:cNvPr>
                <p:cNvSpPr/>
                <p:nvPr/>
              </p:nvSpPr>
              <p:spPr>
                <a:xfrm>
                  <a:off x="6048919" y="2972730"/>
                  <a:ext cx="24925" cy="19386"/>
                </a:xfrm>
                <a:custGeom>
                  <a:avLst/>
                  <a:gdLst>
                    <a:gd name="connsiteX0" fmla="*/ 0 w 24925"/>
                    <a:gd name="connsiteY0" fmla="*/ 0 h 19386"/>
                    <a:gd name="connsiteX1" fmla="*/ 24925 w 24925"/>
                    <a:gd name="connsiteY1" fmla="*/ 19386 h 19386"/>
                    <a:gd name="connsiteX2" fmla="*/ 0 w 24925"/>
                    <a:gd name="connsiteY2" fmla="*/ 1662 h 19386"/>
                    <a:gd name="connsiteX3" fmla="*/ 0 w 24925"/>
                    <a:gd name="connsiteY3" fmla="*/ 0 h 19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925" h="19386">
                      <a:moveTo>
                        <a:pt x="0" y="0"/>
                      </a:moveTo>
                      <a:cubicBezTo>
                        <a:pt x="8308" y="6647"/>
                        <a:pt x="17171" y="12186"/>
                        <a:pt x="24925" y="19386"/>
                      </a:cubicBezTo>
                      <a:cubicBezTo>
                        <a:pt x="16617" y="13847"/>
                        <a:pt x="7754" y="8308"/>
                        <a:pt x="0" y="1662"/>
                      </a:cubicBezTo>
                      <a:cubicBezTo>
                        <a:pt x="0" y="1108"/>
                        <a:pt x="0" y="55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4" name="Freeform: Shape 783">
                  <a:extLst>
                    <a:ext uri="{FF2B5EF4-FFF2-40B4-BE49-F238E27FC236}">
                      <a16:creationId xmlns:a16="http://schemas.microsoft.com/office/drawing/2014/main" id="{35B20AD6-6AF3-4FEB-9A7C-DCDCB79669A6}"/>
                    </a:ext>
                  </a:extLst>
                </p:cNvPr>
                <p:cNvSpPr/>
                <p:nvPr/>
              </p:nvSpPr>
              <p:spPr>
                <a:xfrm>
                  <a:off x="6089353" y="2972176"/>
                  <a:ext cx="4084" cy="5612"/>
                </a:xfrm>
                <a:custGeom>
                  <a:avLst/>
                  <a:gdLst>
                    <a:gd name="connsiteX0" fmla="*/ 3877 w 4084"/>
                    <a:gd name="connsiteY0" fmla="*/ 5539 h 5612"/>
                    <a:gd name="connsiteX1" fmla="*/ 0 w 4084"/>
                    <a:gd name="connsiteY1" fmla="*/ 3323 h 5612"/>
                    <a:gd name="connsiteX2" fmla="*/ 3323 w 4084"/>
                    <a:gd name="connsiteY2" fmla="*/ 0 h 5612"/>
                    <a:gd name="connsiteX3" fmla="*/ 3877 w 4084"/>
                    <a:gd name="connsiteY3" fmla="*/ 5539 h 5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84" h="5612">
                      <a:moveTo>
                        <a:pt x="3877" y="5539"/>
                      </a:moveTo>
                      <a:cubicBezTo>
                        <a:pt x="1662" y="6093"/>
                        <a:pt x="1662" y="3323"/>
                        <a:pt x="0" y="3323"/>
                      </a:cubicBezTo>
                      <a:cubicBezTo>
                        <a:pt x="554" y="2216"/>
                        <a:pt x="2216" y="1108"/>
                        <a:pt x="3323" y="0"/>
                      </a:cubicBezTo>
                      <a:cubicBezTo>
                        <a:pt x="4985" y="554"/>
                        <a:pt x="3323" y="3877"/>
                        <a:pt x="3877" y="55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5" name="Freeform: Shape 784">
                  <a:extLst>
                    <a:ext uri="{FF2B5EF4-FFF2-40B4-BE49-F238E27FC236}">
                      <a16:creationId xmlns:a16="http://schemas.microsoft.com/office/drawing/2014/main" id="{E44401F2-E053-4816-9AC5-9625596C0920}"/>
                    </a:ext>
                  </a:extLst>
                </p:cNvPr>
                <p:cNvSpPr/>
                <p:nvPr/>
              </p:nvSpPr>
              <p:spPr>
                <a:xfrm>
                  <a:off x="6102646" y="2973838"/>
                  <a:ext cx="8862" cy="23263"/>
                </a:xfrm>
                <a:custGeom>
                  <a:avLst/>
                  <a:gdLst>
                    <a:gd name="connsiteX0" fmla="*/ 0 w 8862"/>
                    <a:gd name="connsiteY0" fmla="*/ 0 h 23263"/>
                    <a:gd name="connsiteX1" fmla="*/ 7201 w 8862"/>
                    <a:gd name="connsiteY1" fmla="*/ 2769 h 23263"/>
                    <a:gd name="connsiteX2" fmla="*/ 7201 w 8862"/>
                    <a:gd name="connsiteY2" fmla="*/ 9416 h 23263"/>
                    <a:gd name="connsiteX3" fmla="*/ 7754 w 8862"/>
                    <a:gd name="connsiteY3" fmla="*/ 13293 h 23263"/>
                    <a:gd name="connsiteX4" fmla="*/ 8862 w 8862"/>
                    <a:gd name="connsiteY4" fmla="*/ 23263 h 23263"/>
                    <a:gd name="connsiteX5" fmla="*/ 2769 w 8862"/>
                    <a:gd name="connsiteY5" fmla="*/ 21602 h 23263"/>
                    <a:gd name="connsiteX6" fmla="*/ 0 w 8862"/>
                    <a:gd name="connsiteY6" fmla="*/ 0 h 23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862" h="23263">
                      <a:moveTo>
                        <a:pt x="0" y="0"/>
                      </a:moveTo>
                      <a:cubicBezTo>
                        <a:pt x="2216" y="1108"/>
                        <a:pt x="4431" y="2216"/>
                        <a:pt x="7201" y="2769"/>
                      </a:cubicBezTo>
                      <a:cubicBezTo>
                        <a:pt x="6647" y="4985"/>
                        <a:pt x="7754" y="7201"/>
                        <a:pt x="7201" y="9416"/>
                      </a:cubicBezTo>
                      <a:cubicBezTo>
                        <a:pt x="6647" y="12739"/>
                        <a:pt x="6647" y="10524"/>
                        <a:pt x="7754" y="13293"/>
                      </a:cubicBezTo>
                      <a:cubicBezTo>
                        <a:pt x="8862" y="16063"/>
                        <a:pt x="7754" y="19940"/>
                        <a:pt x="8862" y="23263"/>
                      </a:cubicBezTo>
                      <a:cubicBezTo>
                        <a:pt x="6647" y="23263"/>
                        <a:pt x="4431" y="22709"/>
                        <a:pt x="2769" y="21602"/>
                      </a:cubicBezTo>
                      <a:cubicBezTo>
                        <a:pt x="2216" y="14401"/>
                        <a:pt x="554" y="775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6" name="Freeform: Shape 785">
                  <a:extLst>
                    <a:ext uri="{FF2B5EF4-FFF2-40B4-BE49-F238E27FC236}">
                      <a16:creationId xmlns:a16="http://schemas.microsoft.com/office/drawing/2014/main" id="{46700BDF-EC12-4B11-B49C-A5C8F26F0BF9}"/>
                    </a:ext>
                  </a:extLst>
                </p:cNvPr>
                <p:cNvSpPr/>
                <p:nvPr/>
              </p:nvSpPr>
              <p:spPr>
                <a:xfrm>
                  <a:off x="6115419" y="2974391"/>
                  <a:ext cx="2182" cy="13293"/>
                </a:xfrm>
                <a:custGeom>
                  <a:avLst/>
                  <a:gdLst>
                    <a:gd name="connsiteX0" fmla="*/ 520 w 2182"/>
                    <a:gd name="connsiteY0" fmla="*/ 0 h 13293"/>
                    <a:gd name="connsiteX1" fmla="*/ 2182 w 2182"/>
                    <a:gd name="connsiteY1" fmla="*/ 13293 h 13293"/>
                    <a:gd name="connsiteX2" fmla="*/ 520 w 2182"/>
                    <a:gd name="connsiteY2" fmla="*/ 0 h 132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82" h="13293">
                      <a:moveTo>
                        <a:pt x="520" y="0"/>
                      </a:moveTo>
                      <a:cubicBezTo>
                        <a:pt x="1628" y="2216"/>
                        <a:pt x="1074" y="9416"/>
                        <a:pt x="2182" y="13293"/>
                      </a:cubicBezTo>
                      <a:cubicBezTo>
                        <a:pt x="-2249" y="11632"/>
                        <a:pt x="1628" y="4431"/>
                        <a:pt x="5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7" name="Freeform: Shape 786">
                  <a:extLst>
                    <a:ext uri="{FF2B5EF4-FFF2-40B4-BE49-F238E27FC236}">
                      <a16:creationId xmlns:a16="http://schemas.microsoft.com/office/drawing/2014/main" id="{08C91E20-78B6-407F-8DAD-38C674A05A87}"/>
                    </a:ext>
                  </a:extLst>
                </p:cNvPr>
                <p:cNvSpPr/>
                <p:nvPr/>
              </p:nvSpPr>
              <p:spPr>
                <a:xfrm>
                  <a:off x="6122586" y="2973838"/>
                  <a:ext cx="4984" cy="6092"/>
                </a:xfrm>
                <a:custGeom>
                  <a:avLst/>
                  <a:gdLst>
                    <a:gd name="connsiteX0" fmla="*/ 0 w 4984"/>
                    <a:gd name="connsiteY0" fmla="*/ 0 h 6092"/>
                    <a:gd name="connsiteX1" fmla="*/ 4985 w 4984"/>
                    <a:gd name="connsiteY1" fmla="*/ 6093 h 6092"/>
                    <a:gd name="connsiteX2" fmla="*/ 0 w 4984"/>
                    <a:gd name="connsiteY2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4" h="6092">
                      <a:moveTo>
                        <a:pt x="0" y="0"/>
                      </a:moveTo>
                      <a:cubicBezTo>
                        <a:pt x="2216" y="1662"/>
                        <a:pt x="4985" y="2216"/>
                        <a:pt x="4985" y="6093"/>
                      </a:cubicBezTo>
                      <a:cubicBezTo>
                        <a:pt x="3323" y="4431"/>
                        <a:pt x="0" y="387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8" name="Freeform: Shape 787">
                  <a:extLst>
                    <a:ext uri="{FF2B5EF4-FFF2-40B4-BE49-F238E27FC236}">
                      <a16:creationId xmlns:a16="http://schemas.microsoft.com/office/drawing/2014/main" id="{213AEF2E-5B30-4538-BA33-C8B596FD35F1}"/>
                    </a:ext>
                  </a:extLst>
                </p:cNvPr>
                <p:cNvSpPr/>
                <p:nvPr/>
              </p:nvSpPr>
              <p:spPr>
                <a:xfrm>
                  <a:off x="6072405" y="2974391"/>
                  <a:ext cx="6424" cy="6345"/>
                </a:xfrm>
                <a:custGeom>
                  <a:avLst/>
                  <a:gdLst>
                    <a:gd name="connsiteX0" fmla="*/ 331 w 6424"/>
                    <a:gd name="connsiteY0" fmla="*/ 0 h 6345"/>
                    <a:gd name="connsiteX1" fmla="*/ 6424 w 6424"/>
                    <a:gd name="connsiteY1" fmla="*/ 5539 h 6345"/>
                    <a:gd name="connsiteX2" fmla="*/ 331 w 6424"/>
                    <a:gd name="connsiteY2" fmla="*/ 0 h 6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424" h="6345">
                      <a:moveTo>
                        <a:pt x="331" y="0"/>
                      </a:moveTo>
                      <a:cubicBezTo>
                        <a:pt x="2547" y="1662"/>
                        <a:pt x="5870" y="2216"/>
                        <a:pt x="6424" y="5539"/>
                      </a:cubicBezTo>
                      <a:cubicBezTo>
                        <a:pt x="3655" y="8308"/>
                        <a:pt x="-1330" y="3323"/>
                        <a:pt x="3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9" name="Freeform: Shape 788">
                  <a:extLst>
                    <a:ext uri="{FF2B5EF4-FFF2-40B4-BE49-F238E27FC236}">
                      <a16:creationId xmlns:a16="http://schemas.microsoft.com/office/drawing/2014/main" id="{C084CE4A-A744-48C0-987F-EC6EC5244E14}"/>
                    </a:ext>
                  </a:extLst>
                </p:cNvPr>
                <p:cNvSpPr/>
                <p:nvPr/>
              </p:nvSpPr>
              <p:spPr>
                <a:xfrm>
                  <a:off x="6279337" y="2974427"/>
                  <a:ext cx="9969" cy="2733"/>
                </a:xfrm>
                <a:custGeom>
                  <a:avLst/>
                  <a:gdLst>
                    <a:gd name="connsiteX0" fmla="*/ 9970 w 9969"/>
                    <a:gd name="connsiteY0" fmla="*/ 518 h 2733"/>
                    <a:gd name="connsiteX1" fmla="*/ 0 w 9969"/>
                    <a:gd name="connsiteY1" fmla="*/ 2734 h 2733"/>
                    <a:gd name="connsiteX2" fmla="*/ 9970 w 9969"/>
                    <a:gd name="connsiteY2" fmla="*/ 518 h 2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969" h="2733">
                      <a:moveTo>
                        <a:pt x="9970" y="518"/>
                      </a:moveTo>
                      <a:cubicBezTo>
                        <a:pt x="7754" y="2180"/>
                        <a:pt x="3877" y="2734"/>
                        <a:pt x="0" y="2734"/>
                      </a:cubicBezTo>
                      <a:cubicBezTo>
                        <a:pt x="2216" y="1626"/>
                        <a:pt x="6647" y="-1143"/>
                        <a:pt x="9970" y="5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0" name="Freeform: Shape 789">
                  <a:extLst>
                    <a:ext uri="{FF2B5EF4-FFF2-40B4-BE49-F238E27FC236}">
                      <a16:creationId xmlns:a16="http://schemas.microsoft.com/office/drawing/2014/main" id="{86402186-A495-433C-8B42-36A8AE5715F5}"/>
                    </a:ext>
                  </a:extLst>
                </p:cNvPr>
                <p:cNvSpPr/>
                <p:nvPr/>
              </p:nvSpPr>
              <p:spPr>
                <a:xfrm>
                  <a:off x="6165329" y="2974945"/>
                  <a:ext cx="3230" cy="2215"/>
                </a:xfrm>
                <a:custGeom>
                  <a:avLst/>
                  <a:gdLst>
                    <a:gd name="connsiteX0" fmla="*/ 2676 w 3230"/>
                    <a:gd name="connsiteY0" fmla="*/ 0 h 2215"/>
                    <a:gd name="connsiteX1" fmla="*/ 3230 w 3230"/>
                    <a:gd name="connsiteY1" fmla="*/ 1662 h 2215"/>
                    <a:gd name="connsiteX2" fmla="*/ 461 w 3230"/>
                    <a:gd name="connsiteY2" fmla="*/ 2216 h 2215"/>
                    <a:gd name="connsiteX3" fmla="*/ 2676 w 3230"/>
                    <a:gd name="connsiteY3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30" h="2215">
                      <a:moveTo>
                        <a:pt x="2676" y="0"/>
                      </a:moveTo>
                      <a:cubicBezTo>
                        <a:pt x="3230" y="0"/>
                        <a:pt x="3230" y="1108"/>
                        <a:pt x="3230" y="1662"/>
                      </a:cubicBezTo>
                      <a:cubicBezTo>
                        <a:pt x="2676" y="1662"/>
                        <a:pt x="461" y="1108"/>
                        <a:pt x="461" y="2216"/>
                      </a:cubicBezTo>
                      <a:cubicBezTo>
                        <a:pt x="-1201" y="1108"/>
                        <a:pt x="2123" y="1108"/>
                        <a:pt x="267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1" name="Freeform: Shape 790">
                  <a:extLst>
                    <a:ext uri="{FF2B5EF4-FFF2-40B4-BE49-F238E27FC236}">
                      <a16:creationId xmlns:a16="http://schemas.microsoft.com/office/drawing/2014/main" id="{073007D7-0416-465C-97B9-AAD12E66DE5C}"/>
                    </a:ext>
                  </a:extLst>
                </p:cNvPr>
                <p:cNvSpPr/>
                <p:nvPr/>
              </p:nvSpPr>
              <p:spPr>
                <a:xfrm>
                  <a:off x="6130341" y="2975499"/>
                  <a:ext cx="9416" cy="6646"/>
                </a:xfrm>
                <a:custGeom>
                  <a:avLst/>
                  <a:gdLst>
                    <a:gd name="connsiteX0" fmla="*/ 0 w 9416"/>
                    <a:gd name="connsiteY0" fmla="*/ 0 h 6646"/>
                    <a:gd name="connsiteX1" fmla="*/ 9416 w 9416"/>
                    <a:gd name="connsiteY1" fmla="*/ 6647 h 6646"/>
                    <a:gd name="connsiteX2" fmla="*/ 0 w 9416"/>
                    <a:gd name="connsiteY2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416" h="6646">
                      <a:moveTo>
                        <a:pt x="0" y="0"/>
                      </a:moveTo>
                      <a:cubicBezTo>
                        <a:pt x="2769" y="2216"/>
                        <a:pt x="7201" y="3323"/>
                        <a:pt x="9416" y="6647"/>
                      </a:cubicBezTo>
                      <a:cubicBezTo>
                        <a:pt x="6093" y="4985"/>
                        <a:pt x="2769" y="3323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2" name="Freeform: Shape 791">
                  <a:extLst>
                    <a:ext uri="{FF2B5EF4-FFF2-40B4-BE49-F238E27FC236}">
                      <a16:creationId xmlns:a16="http://schemas.microsoft.com/office/drawing/2014/main" id="{A00602A7-C396-4ECC-B4A3-DEBC57433DAD}"/>
                    </a:ext>
                  </a:extLst>
                </p:cNvPr>
                <p:cNvSpPr/>
                <p:nvPr/>
              </p:nvSpPr>
              <p:spPr>
                <a:xfrm>
                  <a:off x="6086533" y="2976607"/>
                  <a:ext cx="5034" cy="4431"/>
                </a:xfrm>
                <a:custGeom>
                  <a:avLst/>
                  <a:gdLst>
                    <a:gd name="connsiteX0" fmla="*/ 604 w 5034"/>
                    <a:gd name="connsiteY0" fmla="*/ 0 h 4431"/>
                    <a:gd name="connsiteX1" fmla="*/ 5035 w 5034"/>
                    <a:gd name="connsiteY1" fmla="*/ 1662 h 4431"/>
                    <a:gd name="connsiteX2" fmla="*/ 1158 w 5034"/>
                    <a:gd name="connsiteY2" fmla="*/ 4431 h 4431"/>
                    <a:gd name="connsiteX3" fmla="*/ 604 w 5034"/>
                    <a:gd name="connsiteY3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34" h="4431">
                      <a:moveTo>
                        <a:pt x="604" y="0"/>
                      </a:moveTo>
                      <a:cubicBezTo>
                        <a:pt x="2819" y="0"/>
                        <a:pt x="3373" y="1662"/>
                        <a:pt x="5035" y="1662"/>
                      </a:cubicBezTo>
                      <a:cubicBezTo>
                        <a:pt x="4481" y="3323"/>
                        <a:pt x="2265" y="3323"/>
                        <a:pt x="1158" y="4431"/>
                      </a:cubicBezTo>
                      <a:cubicBezTo>
                        <a:pt x="50" y="3877"/>
                        <a:pt x="-504" y="1108"/>
                        <a:pt x="6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3" name="Freeform: Shape 792">
                  <a:extLst>
                    <a:ext uri="{FF2B5EF4-FFF2-40B4-BE49-F238E27FC236}">
                      <a16:creationId xmlns:a16="http://schemas.microsoft.com/office/drawing/2014/main" id="{6E9E8349-892A-4174-8202-FF274AE58368}"/>
                    </a:ext>
                  </a:extLst>
                </p:cNvPr>
                <p:cNvSpPr/>
                <p:nvPr/>
              </p:nvSpPr>
              <p:spPr>
                <a:xfrm>
                  <a:off x="6119263" y="2976607"/>
                  <a:ext cx="1107" cy="6610"/>
                </a:xfrm>
                <a:custGeom>
                  <a:avLst/>
                  <a:gdLst>
                    <a:gd name="connsiteX0" fmla="*/ 0 w 1107"/>
                    <a:gd name="connsiteY0" fmla="*/ 0 h 6610"/>
                    <a:gd name="connsiteX1" fmla="*/ 1108 w 1107"/>
                    <a:gd name="connsiteY1" fmla="*/ 6093 h 6610"/>
                    <a:gd name="connsiteX2" fmla="*/ 554 w 1107"/>
                    <a:gd name="connsiteY2" fmla="*/ 1662 h 6610"/>
                    <a:gd name="connsiteX3" fmla="*/ 0 w 1107"/>
                    <a:gd name="connsiteY3" fmla="*/ 0 h 6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7" h="6610">
                      <a:moveTo>
                        <a:pt x="0" y="0"/>
                      </a:moveTo>
                      <a:cubicBezTo>
                        <a:pt x="1662" y="554"/>
                        <a:pt x="554" y="3877"/>
                        <a:pt x="1108" y="6093"/>
                      </a:cubicBezTo>
                      <a:cubicBezTo>
                        <a:pt x="554" y="8308"/>
                        <a:pt x="554" y="2769"/>
                        <a:pt x="554" y="1662"/>
                      </a:cubicBezTo>
                      <a:cubicBezTo>
                        <a:pt x="0" y="1108"/>
                        <a:pt x="0" y="55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4" name="Freeform: Shape 793">
                  <a:extLst>
                    <a:ext uri="{FF2B5EF4-FFF2-40B4-BE49-F238E27FC236}">
                      <a16:creationId xmlns:a16="http://schemas.microsoft.com/office/drawing/2014/main" id="{F5B4490E-9C4D-4460-9756-47156A01ACE6}"/>
                    </a:ext>
                  </a:extLst>
                </p:cNvPr>
                <p:cNvSpPr/>
                <p:nvPr/>
              </p:nvSpPr>
              <p:spPr>
                <a:xfrm>
                  <a:off x="6155820" y="2977161"/>
                  <a:ext cx="3323" cy="6092"/>
                </a:xfrm>
                <a:custGeom>
                  <a:avLst/>
                  <a:gdLst>
                    <a:gd name="connsiteX0" fmla="*/ 2769 w 3323"/>
                    <a:gd name="connsiteY0" fmla="*/ 0 h 6092"/>
                    <a:gd name="connsiteX1" fmla="*/ 3323 w 3323"/>
                    <a:gd name="connsiteY1" fmla="*/ 4431 h 6092"/>
                    <a:gd name="connsiteX2" fmla="*/ 0 w 3323"/>
                    <a:gd name="connsiteY2" fmla="*/ 6093 h 6092"/>
                    <a:gd name="connsiteX3" fmla="*/ 0 w 3323"/>
                    <a:gd name="connsiteY3" fmla="*/ 2216 h 6092"/>
                    <a:gd name="connsiteX4" fmla="*/ 2769 w 3323"/>
                    <a:gd name="connsiteY4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23" h="6092">
                      <a:moveTo>
                        <a:pt x="2769" y="0"/>
                      </a:moveTo>
                      <a:cubicBezTo>
                        <a:pt x="3877" y="554"/>
                        <a:pt x="2769" y="3323"/>
                        <a:pt x="3323" y="4431"/>
                      </a:cubicBezTo>
                      <a:cubicBezTo>
                        <a:pt x="2216" y="4985"/>
                        <a:pt x="1662" y="5539"/>
                        <a:pt x="0" y="6093"/>
                      </a:cubicBezTo>
                      <a:cubicBezTo>
                        <a:pt x="0" y="4431"/>
                        <a:pt x="0" y="3323"/>
                        <a:pt x="0" y="2216"/>
                      </a:cubicBezTo>
                      <a:cubicBezTo>
                        <a:pt x="1108" y="1108"/>
                        <a:pt x="2216" y="554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5" name="Freeform: Shape 794">
                  <a:extLst>
                    <a:ext uri="{FF2B5EF4-FFF2-40B4-BE49-F238E27FC236}">
                      <a16:creationId xmlns:a16="http://schemas.microsoft.com/office/drawing/2014/main" id="{5B034934-52B2-4A22-AFD1-E08D00DFA15F}"/>
                    </a:ext>
                  </a:extLst>
                </p:cNvPr>
                <p:cNvSpPr/>
                <p:nvPr/>
              </p:nvSpPr>
              <p:spPr>
                <a:xfrm>
                  <a:off x="6122586" y="2979930"/>
                  <a:ext cx="5538" cy="7754"/>
                </a:xfrm>
                <a:custGeom>
                  <a:avLst/>
                  <a:gdLst>
                    <a:gd name="connsiteX0" fmla="*/ 0 w 5538"/>
                    <a:gd name="connsiteY0" fmla="*/ 0 h 7754"/>
                    <a:gd name="connsiteX1" fmla="*/ 5539 w 5538"/>
                    <a:gd name="connsiteY1" fmla="*/ 7754 h 7754"/>
                    <a:gd name="connsiteX2" fmla="*/ 0 w 5538"/>
                    <a:gd name="connsiteY2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38" h="7754">
                      <a:moveTo>
                        <a:pt x="0" y="0"/>
                      </a:moveTo>
                      <a:cubicBezTo>
                        <a:pt x="3323" y="1108"/>
                        <a:pt x="5539" y="3323"/>
                        <a:pt x="5539" y="7754"/>
                      </a:cubicBezTo>
                      <a:cubicBezTo>
                        <a:pt x="2769" y="6093"/>
                        <a:pt x="0" y="4431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6" name="Freeform: Shape 795">
                  <a:extLst>
                    <a:ext uri="{FF2B5EF4-FFF2-40B4-BE49-F238E27FC236}">
                      <a16:creationId xmlns:a16="http://schemas.microsoft.com/office/drawing/2014/main" id="{329DFF6C-417F-4DDE-B037-3CE0453EDDCB}"/>
                    </a:ext>
                  </a:extLst>
                </p:cNvPr>
                <p:cNvSpPr/>
                <p:nvPr/>
              </p:nvSpPr>
              <p:spPr>
                <a:xfrm>
                  <a:off x="6130341" y="2979930"/>
                  <a:ext cx="9416" cy="9416"/>
                </a:xfrm>
                <a:custGeom>
                  <a:avLst/>
                  <a:gdLst>
                    <a:gd name="connsiteX0" fmla="*/ 0 w 9416"/>
                    <a:gd name="connsiteY0" fmla="*/ 0 h 9416"/>
                    <a:gd name="connsiteX1" fmla="*/ 9416 w 9416"/>
                    <a:gd name="connsiteY1" fmla="*/ 9416 h 9416"/>
                    <a:gd name="connsiteX2" fmla="*/ 0 w 9416"/>
                    <a:gd name="connsiteY2" fmla="*/ 0 h 9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416" h="9416">
                      <a:moveTo>
                        <a:pt x="0" y="0"/>
                      </a:moveTo>
                      <a:cubicBezTo>
                        <a:pt x="3323" y="2769"/>
                        <a:pt x="8862" y="3877"/>
                        <a:pt x="9416" y="9416"/>
                      </a:cubicBezTo>
                      <a:cubicBezTo>
                        <a:pt x="6647" y="6093"/>
                        <a:pt x="1108" y="553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7" name="Freeform: Shape 796">
                  <a:extLst>
                    <a:ext uri="{FF2B5EF4-FFF2-40B4-BE49-F238E27FC236}">
                      <a16:creationId xmlns:a16="http://schemas.microsoft.com/office/drawing/2014/main" id="{327625BA-7889-4813-86DC-9F69952DC6C9}"/>
                    </a:ext>
                  </a:extLst>
                </p:cNvPr>
                <p:cNvSpPr/>
                <p:nvPr/>
              </p:nvSpPr>
              <p:spPr>
                <a:xfrm>
                  <a:off x="6090461" y="2980484"/>
                  <a:ext cx="3323" cy="4431"/>
                </a:xfrm>
                <a:custGeom>
                  <a:avLst/>
                  <a:gdLst>
                    <a:gd name="connsiteX0" fmla="*/ 2216 w 3323"/>
                    <a:gd name="connsiteY0" fmla="*/ 0 h 4431"/>
                    <a:gd name="connsiteX1" fmla="*/ 3323 w 3323"/>
                    <a:gd name="connsiteY1" fmla="*/ 4431 h 4431"/>
                    <a:gd name="connsiteX2" fmla="*/ 0 w 3323"/>
                    <a:gd name="connsiteY2" fmla="*/ 1662 h 4431"/>
                    <a:gd name="connsiteX3" fmla="*/ 2216 w 3323"/>
                    <a:gd name="connsiteY3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23" h="4431">
                      <a:moveTo>
                        <a:pt x="2216" y="0"/>
                      </a:moveTo>
                      <a:cubicBezTo>
                        <a:pt x="3877" y="0"/>
                        <a:pt x="2769" y="3323"/>
                        <a:pt x="3323" y="4431"/>
                      </a:cubicBezTo>
                      <a:cubicBezTo>
                        <a:pt x="1662" y="3877"/>
                        <a:pt x="554" y="3323"/>
                        <a:pt x="0" y="1662"/>
                      </a:cubicBezTo>
                      <a:cubicBezTo>
                        <a:pt x="1108" y="1662"/>
                        <a:pt x="1108" y="554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8" name="Freeform: Shape 797">
                  <a:extLst>
                    <a:ext uri="{FF2B5EF4-FFF2-40B4-BE49-F238E27FC236}">
                      <a16:creationId xmlns:a16="http://schemas.microsoft.com/office/drawing/2014/main" id="{657C29B1-FFC8-4122-A880-095947FDC2E2}"/>
                    </a:ext>
                  </a:extLst>
                </p:cNvPr>
                <p:cNvSpPr/>
                <p:nvPr/>
              </p:nvSpPr>
              <p:spPr>
                <a:xfrm>
                  <a:off x="6164682" y="2980484"/>
                  <a:ext cx="3993" cy="2855"/>
                </a:xfrm>
                <a:custGeom>
                  <a:avLst/>
                  <a:gdLst>
                    <a:gd name="connsiteX0" fmla="*/ 3877 w 3993"/>
                    <a:gd name="connsiteY0" fmla="*/ 0 h 2855"/>
                    <a:gd name="connsiteX1" fmla="*/ 3877 w 3993"/>
                    <a:gd name="connsiteY1" fmla="*/ 2216 h 2855"/>
                    <a:gd name="connsiteX2" fmla="*/ 0 w 3993"/>
                    <a:gd name="connsiteY2" fmla="*/ 2216 h 2855"/>
                    <a:gd name="connsiteX3" fmla="*/ 3877 w 3993"/>
                    <a:gd name="connsiteY3" fmla="*/ 0 h 2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93" h="2855">
                      <a:moveTo>
                        <a:pt x="3877" y="0"/>
                      </a:moveTo>
                      <a:cubicBezTo>
                        <a:pt x="4431" y="1108"/>
                        <a:pt x="2769" y="2216"/>
                        <a:pt x="3877" y="2216"/>
                      </a:cubicBezTo>
                      <a:cubicBezTo>
                        <a:pt x="3323" y="3323"/>
                        <a:pt x="554" y="2769"/>
                        <a:pt x="0" y="2216"/>
                      </a:cubicBezTo>
                      <a:cubicBezTo>
                        <a:pt x="0" y="0"/>
                        <a:pt x="2216" y="554"/>
                        <a:pt x="38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9" name="Freeform: Shape 798">
                  <a:extLst>
                    <a:ext uri="{FF2B5EF4-FFF2-40B4-BE49-F238E27FC236}">
                      <a16:creationId xmlns:a16="http://schemas.microsoft.com/office/drawing/2014/main" id="{6E8D27A9-24A3-4F22-81BE-D80468019A50}"/>
                    </a:ext>
                  </a:extLst>
                </p:cNvPr>
                <p:cNvSpPr/>
                <p:nvPr/>
              </p:nvSpPr>
              <p:spPr>
                <a:xfrm>
                  <a:off x="6080995" y="2980484"/>
                  <a:ext cx="3373" cy="4431"/>
                </a:xfrm>
                <a:custGeom>
                  <a:avLst/>
                  <a:gdLst>
                    <a:gd name="connsiteX0" fmla="*/ 604 w 3373"/>
                    <a:gd name="connsiteY0" fmla="*/ 0 h 4431"/>
                    <a:gd name="connsiteX1" fmla="*/ 3373 w 3373"/>
                    <a:gd name="connsiteY1" fmla="*/ 2216 h 4431"/>
                    <a:gd name="connsiteX2" fmla="*/ 1158 w 3373"/>
                    <a:gd name="connsiteY2" fmla="*/ 4431 h 4431"/>
                    <a:gd name="connsiteX3" fmla="*/ 604 w 3373"/>
                    <a:gd name="connsiteY3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73" h="4431">
                      <a:moveTo>
                        <a:pt x="604" y="0"/>
                      </a:moveTo>
                      <a:cubicBezTo>
                        <a:pt x="2265" y="0"/>
                        <a:pt x="2819" y="1108"/>
                        <a:pt x="3373" y="2216"/>
                      </a:cubicBezTo>
                      <a:cubicBezTo>
                        <a:pt x="2819" y="3323"/>
                        <a:pt x="1158" y="3323"/>
                        <a:pt x="1158" y="4431"/>
                      </a:cubicBezTo>
                      <a:cubicBezTo>
                        <a:pt x="50" y="3877"/>
                        <a:pt x="-504" y="1108"/>
                        <a:pt x="6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0" name="Freeform: Shape 799">
                  <a:extLst>
                    <a:ext uri="{FF2B5EF4-FFF2-40B4-BE49-F238E27FC236}">
                      <a16:creationId xmlns:a16="http://schemas.microsoft.com/office/drawing/2014/main" id="{B97182EB-70A6-4F4A-B150-837F6138C721}"/>
                    </a:ext>
                  </a:extLst>
                </p:cNvPr>
                <p:cNvSpPr/>
                <p:nvPr/>
              </p:nvSpPr>
              <p:spPr>
                <a:xfrm>
                  <a:off x="6268259" y="2980861"/>
                  <a:ext cx="9969" cy="2682"/>
                </a:xfrm>
                <a:custGeom>
                  <a:avLst/>
                  <a:gdLst>
                    <a:gd name="connsiteX0" fmla="*/ 9970 w 9969"/>
                    <a:gd name="connsiteY0" fmla="*/ 177 h 2682"/>
                    <a:gd name="connsiteX1" fmla="*/ 0 w 9969"/>
                    <a:gd name="connsiteY1" fmla="*/ 2393 h 2682"/>
                    <a:gd name="connsiteX2" fmla="*/ 9970 w 9969"/>
                    <a:gd name="connsiteY2" fmla="*/ 177 h 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969" h="2682">
                      <a:moveTo>
                        <a:pt x="9970" y="177"/>
                      </a:moveTo>
                      <a:cubicBezTo>
                        <a:pt x="7754" y="2947"/>
                        <a:pt x="4985" y="2947"/>
                        <a:pt x="0" y="2393"/>
                      </a:cubicBezTo>
                      <a:cubicBezTo>
                        <a:pt x="1662" y="-931"/>
                        <a:pt x="5539" y="177"/>
                        <a:pt x="9970" y="17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1" name="Freeform: Shape 800">
                  <a:extLst>
                    <a:ext uri="{FF2B5EF4-FFF2-40B4-BE49-F238E27FC236}">
                      <a16:creationId xmlns:a16="http://schemas.microsoft.com/office/drawing/2014/main" id="{417C8597-0788-43D8-9B99-B3A27B51DAD7}"/>
                    </a:ext>
                  </a:extLst>
                </p:cNvPr>
                <p:cNvSpPr/>
                <p:nvPr/>
              </p:nvSpPr>
              <p:spPr>
                <a:xfrm>
                  <a:off x="6087531" y="2984361"/>
                  <a:ext cx="2929" cy="2769"/>
                </a:xfrm>
                <a:custGeom>
                  <a:avLst/>
                  <a:gdLst>
                    <a:gd name="connsiteX0" fmla="*/ 160 w 2929"/>
                    <a:gd name="connsiteY0" fmla="*/ 0 h 2769"/>
                    <a:gd name="connsiteX1" fmla="*/ 2929 w 2929"/>
                    <a:gd name="connsiteY1" fmla="*/ 1108 h 2769"/>
                    <a:gd name="connsiteX2" fmla="*/ 160 w 2929"/>
                    <a:gd name="connsiteY2" fmla="*/ 2769 h 2769"/>
                    <a:gd name="connsiteX3" fmla="*/ 160 w 2929"/>
                    <a:gd name="connsiteY3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29" h="2769">
                      <a:moveTo>
                        <a:pt x="160" y="0"/>
                      </a:moveTo>
                      <a:cubicBezTo>
                        <a:pt x="1268" y="554"/>
                        <a:pt x="1822" y="1108"/>
                        <a:pt x="2929" y="1108"/>
                      </a:cubicBezTo>
                      <a:cubicBezTo>
                        <a:pt x="2929" y="2769"/>
                        <a:pt x="1822" y="2769"/>
                        <a:pt x="160" y="2769"/>
                      </a:cubicBezTo>
                      <a:cubicBezTo>
                        <a:pt x="714" y="1662"/>
                        <a:pt x="-394" y="1108"/>
                        <a:pt x="16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2" name="Freeform: Shape 801">
                  <a:extLst>
                    <a:ext uri="{FF2B5EF4-FFF2-40B4-BE49-F238E27FC236}">
                      <a16:creationId xmlns:a16="http://schemas.microsoft.com/office/drawing/2014/main" id="{A14734E0-4BD6-4B50-8365-6C4177DF5E7E}"/>
                    </a:ext>
                  </a:extLst>
                </p:cNvPr>
                <p:cNvSpPr/>
                <p:nvPr/>
              </p:nvSpPr>
              <p:spPr>
                <a:xfrm>
                  <a:off x="6155731" y="2984274"/>
                  <a:ext cx="3411" cy="4274"/>
                </a:xfrm>
                <a:custGeom>
                  <a:avLst/>
                  <a:gdLst>
                    <a:gd name="connsiteX0" fmla="*/ 2304 w 3411"/>
                    <a:gd name="connsiteY0" fmla="*/ 87 h 4274"/>
                    <a:gd name="connsiteX1" fmla="*/ 3411 w 3411"/>
                    <a:gd name="connsiteY1" fmla="*/ 2857 h 4274"/>
                    <a:gd name="connsiteX2" fmla="*/ 88 w 3411"/>
                    <a:gd name="connsiteY2" fmla="*/ 3965 h 4274"/>
                    <a:gd name="connsiteX3" fmla="*/ 2304 w 3411"/>
                    <a:gd name="connsiteY3" fmla="*/ 87 h 4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1" h="4274">
                      <a:moveTo>
                        <a:pt x="2304" y="87"/>
                      </a:moveTo>
                      <a:cubicBezTo>
                        <a:pt x="3965" y="-466"/>
                        <a:pt x="2858" y="1749"/>
                        <a:pt x="3411" y="2857"/>
                      </a:cubicBezTo>
                      <a:cubicBezTo>
                        <a:pt x="1750" y="2857"/>
                        <a:pt x="1196" y="5072"/>
                        <a:pt x="88" y="3965"/>
                      </a:cubicBezTo>
                      <a:cubicBezTo>
                        <a:pt x="-466" y="1195"/>
                        <a:pt x="1750" y="1749"/>
                        <a:pt x="2304" y="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3" name="Freeform: Shape 802">
                  <a:extLst>
                    <a:ext uri="{FF2B5EF4-FFF2-40B4-BE49-F238E27FC236}">
                      <a16:creationId xmlns:a16="http://schemas.microsoft.com/office/drawing/2014/main" id="{850AA686-3883-4C77-B7BA-820497C9A863}"/>
                    </a:ext>
                  </a:extLst>
                </p:cNvPr>
                <p:cNvSpPr/>
                <p:nvPr/>
              </p:nvSpPr>
              <p:spPr>
                <a:xfrm>
                  <a:off x="6262166" y="2985469"/>
                  <a:ext cx="6646" cy="1557"/>
                </a:xfrm>
                <a:custGeom>
                  <a:avLst/>
                  <a:gdLst>
                    <a:gd name="connsiteX0" fmla="*/ 6647 w 6646"/>
                    <a:gd name="connsiteY0" fmla="*/ 554 h 1557"/>
                    <a:gd name="connsiteX1" fmla="*/ 0 w 6646"/>
                    <a:gd name="connsiteY1" fmla="*/ 0 h 1557"/>
                    <a:gd name="connsiteX2" fmla="*/ 6647 w 6646"/>
                    <a:gd name="connsiteY2" fmla="*/ 554 h 1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1557">
                      <a:moveTo>
                        <a:pt x="6647" y="554"/>
                      </a:moveTo>
                      <a:cubicBezTo>
                        <a:pt x="5539" y="2216"/>
                        <a:pt x="554" y="1662"/>
                        <a:pt x="0" y="0"/>
                      </a:cubicBezTo>
                      <a:cubicBezTo>
                        <a:pt x="1662" y="0"/>
                        <a:pt x="3877" y="554"/>
                        <a:pt x="6647" y="5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4" name="Freeform: Shape 803">
                  <a:extLst>
                    <a:ext uri="{FF2B5EF4-FFF2-40B4-BE49-F238E27FC236}">
                      <a16:creationId xmlns:a16="http://schemas.microsoft.com/office/drawing/2014/main" id="{326CD588-7765-4351-AB82-9E560A04102D}"/>
                    </a:ext>
                  </a:extLst>
                </p:cNvPr>
                <p:cNvSpPr/>
                <p:nvPr/>
              </p:nvSpPr>
              <p:spPr>
                <a:xfrm>
                  <a:off x="6074952" y="2986204"/>
                  <a:ext cx="3877" cy="3142"/>
                </a:xfrm>
                <a:custGeom>
                  <a:avLst/>
                  <a:gdLst>
                    <a:gd name="connsiteX0" fmla="*/ 3877 w 3877"/>
                    <a:gd name="connsiteY0" fmla="*/ 1480 h 3142"/>
                    <a:gd name="connsiteX1" fmla="*/ 2769 w 3877"/>
                    <a:gd name="connsiteY1" fmla="*/ 3142 h 3142"/>
                    <a:gd name="connsiteX2" fmla="*/ 0 w 3877"/>
                    <a:gd name="connsiteY2" fmla="*/ 373 h 3142"/>
                    <a:gd name="connsiteX3" fmla="*/ 3877 w 3877"/>
                    <a:gd name="connsiteY3" fmla="*/ 1480 h 3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77" h="3142">
                      <a:moveTo>
                        <a:pt x="3877" y="1480"/>
                      </a:moveTo>
                      <a:cubicBezTo>
                        <a:pt x="3877" y="2588"/>
                        <a:pt x="2216" y="2034"/>
                        <a:pt x="2769" y="3142"/>
                      </a:cubicBezTo>
                      <a:cubicBezTo>
                        <a:pt x="1662" y="2588"/>
                        <a:pt x="0" y="2034"/>
                        <a:pt x="0" y="373"/>
                      </a:cubicBezTo>
                      <a:cubicBezTo>
                        <a:pt x="1108" y="-735"/>
                        <a:pt x="2216" y="927"/>
                        <a:pt x="3877" y="14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5" name="Freeform: Shape 804">
                  <a:extLst>
                    <a:ext uri="{FF2B5EF4-FFF2-40B4-BE49-F238E27FC236}">
                      <a16:creationId xmlns:a16="http://schemas.microsoft.com/office/drawing/2014/main" id="{341C04FF-7DD2-4FDC-A712-4661AF92B53C}"/>
                    </a:ext>
                  </a:extLst>
                </p:cNvPr>
                <p:cNvSpPr/>
                <p:nvPr/>
              </p:nvSpPr>
              <p:spPr>
                <a:xfrm>
                  <a:off x="6130787" y="2986023"/>
                  <a:ext cx="9524" cy="16062"/>
                </a:xfrm>
                <a:custGeom>
                  <a:avLst/>
                  <a:gdLst>
                    <a:gd name="connsiteX0" fmla="*/ 108 w 9524"/>
                    <a:gd name="connsiteY0" fmla="*/ 0 h 16062"/>
                    <a:gd name="connsiteX1" fmla="*/ 9524 w 9524"/>
                    <a:gd name="connsiteY1" fmla="*/ 6647 h 16062"/>
                    <a:gd name="connsiteX2" fmla="*/ 9524 w 9524"/>
                    <a:gd name="connsiteY2" fmla="*/ 16063 h 16062"/>
                    <a:gd name="connsiteX3" fmla="*/ 1216 w 9524"/>
                    <a:gd name="connsiteY3" fmla="*/ 11078 h 16062"/>
                    <a:gd name="connsiteX4" fmla="*/ 662 w 9524"/>
                    <a:gd name="connsiteY4" fmla="*/ 7201 h 16062"/>
                    <a:gd name="connsiteX5" fmla="*/ 7862 w 9524"/>
                    <a:gd name="connsiteY5" fmla="*/ 10524 h 16062"/>
                    <a:gd name="connsiteX6" fmla="*/ 108 w 9524"/>
                    <a:gd name="connsiteY6" fmla="*/ 0 h 16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24" h="16062">
                      <a:moveTo>
                        <a:pt x="108" y="0"/>
                      </a:moveTo>
                      <a:cubicBezTo>
                        <a:pt x="3431" y="2216"/>
                        <a:pt x="5647" y="4985"/>
                        <a:pt x="9524" y="6647"/>
                      </a:cubicBezTo>
                      <a:cubicBezTo>
                        <a:pt x="9524" y="9970"/>
                        <a:pt x="9524" y="13293"/>
                        <a:pt x="9524" y="16063"/>
                      </a:cubicBezTo>
                      <a:cubicBezTo>
                        <a:pt x="6755" y="14401"/>
                        <a:pt x="3985" y="12739"/>
                        <a:pt x="1216" y="11078"/>
                      </a:cubicBezTo>
                      <a:cubicBezTo>
                        <a:pt x="1216" y="9416"/>
                        <a:pt x="1216" y="8308"/>
                        <a:pt x="662" y="7201"/>
                      </a:cubicBezTo>
                      <a:cubicBezTo>
                        <a:pt x="3431" y="8308"/>
                        <a:pt x="4539" y="10524"/>
                        <a:pt x="7862" y="10524"/>
                      </a:cubicBezTo>
                      <a:cubicBezTo>
                        <a:pt x="6755" y="5539"/>
                        <a:pt x="-1000" y="7201"/>
                        <a:pt x="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6" name="Freeform: Shape 805">
                  <a:extLst>
                    <a:ext uri="{FF2B5EF4-FFF2-40B4-BE49-F238E27FC236}">
                      <a16:creationId xmlns:a16="http://schemas.microsoft.com/office/drawing/2014/main" id="{CC727279-7DA6-4B23-A1C7-F5E14D7936A4}"/>
                    </a:ext>
                  </a:extLst>
                </p:cNvPr>
                <p:cNvSpPr/>
                <p:nvPr/>
              </p:nvSpPr>
              <p:spPr>
                <a:xfrm>
                  <a:off x="6164543" y="2986023"/>
                  <a:ext cx="3675" cy="11102"/>
                </a:xfrm>
                <a:custGeom>
                  <a:avLst/>
                  <a:gdLst>
                    <a:gd name="connsiteX0" fmla="*/ 2908 w 3675"/>
                    <a:gd name="connsiteY0" fmla="*/ 0 h 11102"/>
                    <a:gd name="connsiteX1" fmla="*/ 692 w 3675"/>
                    <a:gd name="connsiteY1" fmla="*/ 11078 h 11102"/>
                    <a:gd name="connsiteX2" fmla="*/ 138 w 3675"/>
                    <a:gd name="connsiteY2" fmla="*/ 1662 h 11102"/>
                    <a:gd name="connsiteX3" fmla="*/ 2908 w 3675"/>
                    <a:gd name="connsiteY3" fmla="*/ 0 h 11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75" h="11102">
                      <a:moveTo>
                        <a:pt x="2908" y="0"/>
                      </a:moveTo>
                      <a:cubicBezTo>
                        <a:pt x="3462" y="2769"/>
                        <a:pt x="5123" y="11632"/>
                        <a:pt x="692" y="11078"/>
                      </a:cubicBezTo>
                      <a:cubicBezTo>
                        <a:pt x="-415" y="8862"/>
                        <a:pt x="138" y="4431"/>
                        <a:pt x="138" y="1662"/>
                      </a:cubicBezTo>
                      <a:cubicBezTo>
                        <a:pt x="692" y="554"/>
                        <a:pt x="2354" y="554"/>
                        <a:pt x="29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7" name="Freeform: Shape 806">
                  <a:extLst>
                    <a:ext uri="{FF2B5EF4-FFF2-40B4-BE49-F238E27FC236}">
                      <a16:creationId xmlns:a16="http://schemas.microsoft.com/office/drawing/2014/main" id="{E23B3A85-87FF-4E9F-8361-92607D00D044}"/>
                    </a:ext>
                  </a:extLst>
                </p:cNvPr>
                <p:cNvSpPr/>
                <p:nvPr/>
              </p:nvSpPr>
              <p:spPr>
                <a:xfrm>
                  <a:off x="6122923" y="2986023"/>
                  <a:ext cx="5809" cy="8308"/>
                </a:xfrm>
                <a:custGeom>
                  <a:avLst/>
                  <a:gdLst>
                    <a:gd name="connsiteX0" fmla="*/ 217 w 5809"/>
                    <a:gd name="connsiteY0" fmla="*/ 0 h 8308"/>
                    <a:gd name="connsiteX1" fmla="*/ 5756 w 5809"/>
                    <a:gd name="connsiteY1" fmla="*/ 8308 h 8308"/>
                    <a:gd name="connsiteX2" fmla="*/ 217 w 5809"/>
                    <a:gd name="connsiteY2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809" h="8308">
                      <a:moveTo>
                        <a:pt x="217" y="0"/>
                      </a:moveTo>
                      <a:cubicBezTo>
                        <a:pt x="2433" y="2216"/>
                        <a:pt x="6310" y="2769"/>
                        <a:pt x="5756" y="8308"/>
                      </a:cubicBezTo>
                      <a:cubicBezTo>
                        <a:pt x="2433" y="7201"/>
                        <a:pt x="-891" y="5539"/>
                        <a:pt x="21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8" name="Freeform: Shape 807">
                  <a:extLst>
                    <a:ext uri="{FF2B5EF4-FFF2-40B4-BE49-F238E27FC236}">
                      <a16:creationId xmlns:a16="http://schemas.microsoft.com/office/drawing/2014/main" id="{71D9258C-D5CD-447F-8719-8A13B4951FB4}"/>
                    </a:ext>
                  </a:extLst>
                </p:cNvPr>
                <p:cNvSpPr/>
                <p:nvPr/>
              </p:nvSpPr>
              <p:spPr>
                <a:xfrm>
                  <a:off x="6088799" y="2987685"/>
                  <a:ext cx="5538" cy="5098"/>
                </a:xfrm>
                <a:custGeom>
                  <a:avLst/>
                  <a:gdLst>
                    <a:gd name="connsiteX0" fmla="*/ 3877 w 5538"/>
                    <a:gd name="connsiteY0" fmla="*/ 0 h 5098"/>
                    <a:gd name="connsiteX1" fmla="*/ 5539 w 5538"/>
                    <a:gd name="connsiteY1" fmla="*/ 3877 h 5098"/>
                    <a:gd name="connsiteX2" fmla="*/ 1662 w 5538"/>
                    <a:gd name="connsiteY2" fmla="*/ 4985 h 5098"/>
                    <a:gd name="connsiteX3" fmla="*/ 0 w 5538"/>
                    <a:gd name="connsiteY3" fmla="*/ 3877 h 5098"/>
                    <a:gd name="connsiteX4" fmla="*/ 3877 w 5538"/>
                    <a:gd name="connsiteY4" fmla="*/ 0 h 50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38" h="5098">
                      <a:moveTo>
                        <a:pt x="3877" y="0"/>
                      </a:moveTo>
                      <a:cubicBezTo>
                        <a:pt x="5539" y="0"/>
                        <a:pt x="4985" y="2769"/>
                        <a:pt x="5539" y="3877"/>
                      </a:cubicBezTo>
                      <a:cubicBezTo>
                        <a:pt x="3877" y="3877"/>
                        <a:pt x="3323" y="5539"/>
                        <a:pt x="1662" y="4985"/>
                      </a:cubicBezTo>
                      <a:cubicBezTo>
                        <a:pt x="1662" y="4431"/>
                        <a:pt x="1108" y="3877"/>
                        <a:pt x="0" y="3877"/>
                      </a:cubicBezTo>
                      <a:cubicBezTo>
                        <a:pt x="1108" y="1662"/>
                        <a:pt x="3323" y="1662"/>
                        <a:pt x="38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9" name="Freeform: Shape 808">
                  <a:extLst>
                    <a:ext uri="{FF2B5EF4-FFF2-40B4-BE49-F238E27FC236}">
                      <a16:creationId xmlns:a16="http://schemas.microsoft.com/office/drawing/2014/main" id="{23CE93F0-434B-4E0F-B61E-9A19AF1C03C7}"/>
                    </a:ext>
                  </a:extLst>
                </p:cNvPr>
                <p:cNvSpPr/>
                <p:nvPr/>
              </p:nvSpPr>
              <p:spPr>
                <a:xfrm>
                  <a:off x="6255520" y="2988343"/>
                  <a:ext cx="7200" cy="1557"/>
                </a:xfrm>
                <a:custGeom>
                  <a:avLst/>
                  <a:gdLst>
                    <a:gd name="connsiteX0" fmla="*/ 7201 w 7200"/>
                    <a:gd name="connsiteY0" fmla="*/ 1557 h 1557"/>
                    <a:gd name="connsiteX1" fmla="*/ 0 w 7200"/>
                    <a:gd name="connsiteY1" fmla="*/ 1003 h 1557"/>
                    <a:gd name="connsiteX2" fmla="*/ 7201 w 7200"/>
                    <a:gd name="connsiteY2" fmla="*/ 1557 h 1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00" h="1557">
                      <a:moveTo>
                        <a:pt x="7201" y="1557"/>
                      </a:moveTo>
                      <a:cubicBezTo>
                        <a:pt x="4431" y="1557"/>
                        <a:pt x="2216" y="1003"/>
                        <a:pt x="0" y="1003"/>
                      </a:cubicBezTo>
                      <a:cubicBezTo>
                        <a:pt x="1108" y="-658"/>
                        <a:pt x="5539" y="-104"/>
                        <a:pt x="7201" y="15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0" name="Freeform: Shape 809">
                  <a:extLst>
                    <a:ext uri="{FF2B5EF4-FFF2-40B4-BE49-F238E27FC236}">
                      <a16:creationId xmlns:a16="http://schemas.microsoft.com/office/drawing/2014/main" id="{79C75510-AFED-4AC9-AD4D-F477CE2FE85B}"/>
                    </a:ext>
                  </a:extLst>
                </p:cNvPr>
                <p:cNvSpPr/>
                <p:nvPr/>
              </p:nvSpPr>
              <p:spPr>
                <a:xfrm>
                  <a:off x="6116405" y="2991008"/>
                  <a:ext cx="1413" cy="2769"/>
                </a:xfrm>
                <a:custGeom>
                  <a:avLst/>
                  <a:gdLst>
                    <a:gd name="connsiteX0" fmla="*/ 89 w 1413"/>
                    <a:gd name="connsiteY0" fmla="*/ 0 h 2769"/>
                    <a:gd name="connsiteX1" fmla="*/ 1196 w 1413"/>
                    <a:gd name="connsiteY1" fmla="*/ 2769 h 2769"/>
                    <a:gd name="connsiteX2" fmla="*/ 89 w 1413"/>
                    <a:gd name="connsiteY2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13" h="2769">
                      <a:moveTo>
                        <a:pt x="89" y="0"/>
                      </a:moveTo>
                      <a:cubicBezTo>
                        <a:pt x="1196" y="554"/>
                        <a:pt x="1750" y="1108"/>
                        <a:pt x="1196" y="2769"/>
                      </a:cubicBezTo>
                      <a:cubicBezTo>
                        <a:pt x="-465" y="2769"/>
                        <a:pt x="89" y="1108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1" name="Freeform: Shape 810">
                  <a:extLst>
                    <a:ext uri="{FF2B5EF4-FFF2-40B4-BE49-F238E27FC236}">
                      <a16:creationId xmlns:a16="http://schemas.microsoft.com/office/drawing/2014/main" id="{34FF1267-FC38-45C1-99C3-EE0953729C23}"/>
                    </a:ext>
                  </a:extLst>
                </p:cNvPr>
                <p:cNvSpPr/>
                <p:nvPr/>
              </p:nvSpPr>
              <p:spPr>
                <a:xfrm>
                  <a:off x="6156373" y="2991008"/>
                  <a:ext cx="2769" cy="12739"/>
                </a:xfrm>
                <a:custGeom>
                  <a:avLst/>
                  <a:gdLst>
                    <a:gd name="connsiteX0" fmla="*/ 1662 w 2769"/>
                    <a:gd name="connsiteY0" fmla="*/ 0 h 12739"/>
                    <a:gd name="connsiteX1" fmla="*/ 2769 w 2769"/>
                    <a:gd name="connsiteY1" fmla="*/ 12739 h 12739"/>
                    <a:gd name="connsiteX2" fmla="*/ 0 w 2769"/>
                    <a:gd name="connsiteY2" fmla="*/ 554 h 12739"/>
                    <a:gd name="connsiteX3" fmla="*/ 1662 w 2769"/>
                    <a:gd name="connsiteY3" fmla="*/ 0 h 12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69" h="12739">
                      <a:moveTo>
                        <a:pt x="1662" y="0"/>
                      </a:moveTo>
                      <a:cubicBezTo>
                        <a:pt x="3877" y="2769"/>
                        <a:pt x="1662" y="9416"/>
                        <a:pt x="2769" y="12739"/>
                      </a:cubicBezTo>
                      <a:cubicBezTo>
                        <a:pt x="554" y="9970"/>
                        <a:pt x="554" y="4985"/>
                        <a:pt x="0" y="554"/>
                      </a:cubicBezTo>
                      <a:cubicBezTo>
                        <a:pt x="554" y="554"/>
                        <a:pt x="1662" y="554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2" name="Freeform: Shape 811">
                  <a:extLst>
                    <a:ext uri="{FF2B5EF4-FFF2-40B4-BE49-F238E27FC236}">
                      <a16:creationId xmlns:a16="http://schemas.microsoft.com/office/drawing/2014/main" id="{431CD107-F4AF-4390-8209-FB29375A5BDB}"/>
                    </a:ext>
                  </a:extLst>
                </p:cNvPr>
                <p:cNvSpPr/>
                <p:nvPr/>
              </p:nvSpPr>
              <p:spPr>
                <a:xfrm>
                  <a:off x="6076613" y="2993705"/>
                  <a:ext cx="5538" cy="3457"/>
                </a:xfrm>
                <a:custGeom>
                  <a:avLst/>
                  <a:gdLst>
                    <a:gd name="connsiteX0" fmla="*/ 0 w 5538"/>
                    <a:gd name="connsiteY0" fmla="*/ 72 h 3457"/>
                    <a:gd name="connsiteX1" fmla="*/ 5539 w 5538"/>
                    <a:gd name="connsiteY1" fmla="*/ 3396 h 3457"/>
                    <a:gd name="connsiteX2" fmla="*/ 0 w 5538"/>
                    <a:gd name="connsiteY2" fmla="*/ 72 h 3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38" h="3457">
                      <a:moveTo>
                        <a:pt x="0" y="72"/>
                      </a:moveTo>
                      <a:cubicBezTo>
                        <a:pt x="1662" y="-481"/>
                        <a:pt x="3877" y="2288"/>
                        <a:pt x="5539" y="3396"/>
                      </a:cubicBezTo>
                      <a:cubicBezTo>
                        <a:pt x="3877" y="3950"/>
                        <a:pt x="1662" y="626"/>
                        <a:pt x="0" y="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3" name="Freeform: Shape 812">
                  <a:extLst>
                    <a:ext uri="{FF2B5EF4-FFF2-40B4-BE49-F238E27FC236}">
                      <a16:creationId xmlns:a16="http://schemas.microsoft.com/office/drawing/2014/main" id="{4D75704A-BEFD-4370-A734-FDADD98C7AB7}"/>
                    </a:ext>
                  </a:extLst>
                </p:cNvPr>
                <p:cNvSpPr/>
                <p:nvPr/>
              </p:nvSpPr>
              <p:spPr>
                <a:xfrm>
                  <a:off x="6084704" y="2993224"/>
                  <a:ext cx="1656" cy="2215"/>
                </a:xfrm>
                <a:custGeom>
                  <a:avLst/>
                  <a:gdLst>
                    <a:gd name="connsiteX0" fmla="*/ 217 w 1656"/>
                    <a:gd name="connsiteY0" fmla="*/ 0 h 2215"/>
                    <a:gd name="connsiteX1" fmla="*/ 1325 w 1656"/>
                    <a:gd name="connsiteY1" fmla="*/ 2216 h 2215"/>
                    <a:gd name="connsiteX2" fmla="*/ 217 w 1656"/>
                    <a:gd name="connsiteY2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56" h="2215">
                      <a:moveTo>
                        <a:pt x="217" y="0"/>
                      </a:moveTo>
                      <a:cubicBezTo>
                        <a:pt x="1879" y="0"/>
                        <a:pt x="1879" y="1108"/>
                        <a:pt x="1325" y="2216"/>
                      </a:cubicBezTo>
                      <a:cubicBezTo>
                        <a:pt x="217" y="2216"/>
                        <a:pt x="-337" y="1108"/>
                        <a:pt x="21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4" name="Freeform: Shape 813">
                  <a:extLst>
                    <a:ext uri="{FF2B5EF4-FFF2-40B4-BE49-F238E27FC236}">
                      <a16:creationId xmlns:a16="http://schemas.microsoft.com/office/drawing/2014/main" id="{9F33DEFF-02F9-4986-AF06-60BAF59FFCDA}"/>
                    </a:ext>
                  </a:extLst>
                </p:cNvPr>
                <p:cNvSpPr/>
                <p:nvPr/>
              </p:nvSpPr>
              <p:spPr>
                <a:xfrm>
                  <a:off x="6242780" y="2993474"/>
                  <a:ext cx="11631" cy="2934"/>
                </a:xfrm>
                <a:custGeom>
                  <a:avLst/>
                  <a:gdLst>
                    <a:gd name="connsiteX0" fmla="*/ 11632 w 11631"/>
                    <a:gd name="connsiteY0" fmla="*/ 858 h 2934"/>
                    <a:gd name="connsiteX1" fmla="*/ 0 w 11631"/>
                    <a:gd name="connsiteY1" fmla="*/ 2519 h 2934"/>
                    <a:gd name="connsiteX2" fmla="*/ 11632 w 11631"/>
                    <a:gd name="connsiteY2" fmla="*/ 858 h 2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31" h="2934">
                      <a:moveTo>
                        <a:pt x="11632" y="858"/>
                      </a:moveTo>
                      <a:cubicBezTo>
                        <a:pt x="9416" y="4181"/>
                        <a:pt x="4985" y="2519"/>
                        <a:pt x="0" y="2519"/>
                      </a:cubicBezTo>
                      <a:cubicBezTo>
                        <a:pt x="2769" y="-804"/>
                        <a:pt x="6647" y="-250"/>
                        <a:pt x="11632" y="8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5" name="Freeform: Shape 814">
                  <a:extLst>
                    <a:ext uri="{FF2B5EF4-FFF2-40B4-BE49-F238E27FC236}">
                      <a16:creationId xmlns:a16="http://schemas.microsoft.com/office/drawing/2014/main" id="{191E11FA-7ECB-4C2E-8F7D-735610BC0E0E}"/>
                    </a:ext>
                  </a:extLst>
                </p:cNvPr>
                <p:cNvSpPr/>
                <p:nvPr/>
              </p:nvSpPr>
              <p:spPr>
                <a:xfrm>
                  <a:off x="6093784" y="2994331"/>
                  <a:ext cx="1661" cy="2215"/>
                </a:xfrm>
                <a:custGeom>
                  <a:avLst/>
                  <a:gdLst>
                    <a:gd name="connsiteX0" fmla="*/ 554 w 1661"/>
                    <a:gd name="connsiteY0" fmla="*/ 0 h 2215"/>
                    <a:gd name="connsiteX1" fmla="*/ 1662 w 1661"/>
                    <a:gd name="connsiteY1" fmla="*/ 2216 h 2215"/>
                    <a:gd name="connsiteX2" fmla="*/ 0 w 1661"/>
                    <a:gd name="connsiteY2" fmla="*/ 554 h 2215"/>
                    <a:gd name="connsiteX3" fmla="*/ 554 w 1661"/>
                    <a:gd name="connsiteY3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61" h="2215">
                      <a:moveTo>
                        <a:pt x="554" y="0"/>
                      </a:moveTo>
                      <a:cubicBezTo>
                        <a:pt x="1108" y="554"/>
                        <a:pt x="1108" y="1662"/>
                        <a:pt x="1662" y="2216"/>
                      </a:cubicBezTo>
                      <a:cubicBezTo>
                        <a:pt x="554" y="2216"/>
                        <a:pt x="0" y="1662"/>
                        <a:pt x="0" y="554"/>
                      </a:cubicBezTo>
                      <a:cubicBezTo>
                        <a:pt x="0" y="554"/>
                        <a:pt x="55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6" name="Freeform: Shape 815">
                  <a:extLst>
                    <a:ext uri="{FF2B5EF4-FFF2-40B4-BE49-F238E27FC236}">
                      <a16:creationId xmlns:a16="http://schemas.microsoft.com/office/drawing/2014/main" id="{4D04A72E-2CDF-4E2C-A672-251B4EC7BEF9}"/>
                    </a:ext>
                  </a:extLst>
                </p:cNvPr>
                <p:cNvSpPr/>
                <p:nvPr/>
              </p:nvSpPr>
              <p:spPr>
                <a:xfrm>
                  <a:off x="6124248" y="2995993"/>
                  <a:ext cx="5538" cy="4985"/>
                </a:xfrm>
                <a:custGeom>
                  <a:avLst/>
                  <a:gdLst>
                    <a:gd name="connsiteX0" fmla="*/ 0 w 5538"/>
                    <a:gd name="connsiteY0" fmla="*/ 0 h 4985"/>
                    <a:gd name="connsiteX1" fmla="*/ 5539 w 5538"/>
                    <a:gd name="connsiteY1" fmla="*/ 4985 h 4985"/>
                    <a:gd name="connsiteX2" fmla="*/ 0 w 5538"/>
                    <a:gd name="connsiteY2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38" h="4985">
                      <a:moveTo>
                        <a:pt x="0" y="0"/>
                      </a:moveTo>
                      <a:cubicBezTo>
                        <a:pt x="2216" y="1662"/>
                        <a:pt x="5539" y="1662"/>
                        <a:pt x="5539" y="4985"/>
                      </a:cubicBezTo>
                      <a:cubicBezTo>
                        <a:pt x="3323" y="3323"/>
                        <a:pt x="0" y="3323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7" name="Freeform: Shape 816">
                  <a:extLst>
                    <a:ext uri="{FF2B5EF4-FFF2-40B4-BE49-F238E27FC236}">
                      <a16:creationId xmlns:a16="http://schemas.microsoft.com/office/drawing/2014/main" id="{3D56C742-D50F-4ECC-A13B-6989F2D9846A}"/>
                    </a:ext>
                  </a:extLst>
                </p:cNvPr>
                <p:cNvSpPr/>
                <p:nvPr/>
              </p:nvSpPr>
              <p:spPr>
                <a:xfrm>
                  <a:off x="6089907" y="2997101"/>
                  <a:ext cx="2769" cy="1869"/>
                </a:xfrm>
                <a:custGeom>
                  <a:avLst/>
                  <a:gdLst>
                    <a:gd name="connsiteX0" fmla="*/ 0 w 2769"/>
                    <a:gd name="connsiteY0" fmla="*/ 0 h 1869"/>
                    <a:gd name="connsiteX1" fmla="*/ 2769 w 2769"/>
                    <a:gd name="connsiteY1" fmla="*/ 1662 h 1869"/>
                    <a:gd name="connsiteX2" fmla="*/ 0 w 2769"/>
                    <a:gd name="connsiteY2" fmla="*/ 0 h 1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69" h="1869">
                      <a:moveTo>
                        <a:pt x="0" y="0"/>
                      </a:moveTo>
                      <a:cubicBezTo>
                        <a:pt x="1662" y="0"/>
                        <a:pt x="2769" y="554"/>
                        <a:pt x="2769" y="1662"/>
                      </a:cubicBezTo>
                      <a:cubicBezTo>
                        <a:pt x="1662" y="2216"/>
                        <a:pt x="0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8" name="Freeform: Shape 817">
                  <a:extLst>
                    <a:ext uri="{FF2B5EF4-FFF2-40B4-BE49-F238E27FC236}">
                      <a16:creationId xmlns:a16="http://schemas.microsoft.com/office/drawing/2014/main" id="{364DCEC5-AC19-4B8E-82FF-24D3CF9CB2A1}"/>
                    </a:ext>
                  </a:extLst>
                </p:cNvPr>
                <p:cNvSpPr/>
                <p:nvPr/>
              </p:nvSpPr>
              <p:spPr>
                <a:xfrm>
                  <a:off x="6117047" y="2997101"/>
                  <a:ext cx="1107" cy="3323"/>
                </a:xfrm>
                <a:custGeom>
                  <a:avLst/>
                  <a:gdLst>
                    <a:gd name="connsiteX0" fmla="*/ 0 w 1107"/>
                    <a:gd name="connsiteY0" fmla="*/ 0 h 3323"/>
                    <a:gd name="connsiteX1" fmla="*/ 1108 w 1107"/>
                    <a:gd name="connsiteY1" fmla="*/ 3323 h 3323"/>
                    <a:gd name="connsiteX2" fmla="*/ 0 w 1107"/>
                    <a:gd name="connsiteY2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07" h="3323">
                      <a:moveTo>
                        <a:pt x="0" y="0"/>
                      </a:moveTo>
                      <a:cubicBezTo>
                        <a:pt x="1108" y="0"/>
                        <a:pt x="1108" y="2216"/>
                        <a:pt x="1108" y="3323"/>
                      </a:cubicBezTo>
                      <a:cubicBezTo>
                        <a:pt x="0" y="3323"/>
                        <a:pt x="554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9" name="Freeform: Shape 818">
                  <a:extLst>
                    <a:ext uri="{FF2B5EF4-FFF2-40B4-BE49-F238E27FC236}">
                      <a16:creationId xmlns:a16="http://schemas.microsoft.com/office/drawing/2014/main" id="{CF2BD8D3-4FCE-4DBD-9358-26CC20B95B6E}"/>
                    </a:ext>
                  </a:extLst>
                </p:cNvPr>
                <p:cNvSpPr/>
                <p:nvPr/>
              </p:nvSpPr>
              <p:spPr>
                <a:xfrm>
                  <a:off x="6235026" y="2997991"/>
                  <a:ext cx="12185" cy="2331"/>
                </a:xfrm>
                <a:custGeom>
                  <a:avLst/>
                  <a:gdLst>
                    <a:gd name="connsiteX0" fmla="*/ 12186 w 12185"/>
                    <a:gd name="connsiteY0" fmla="*/ 217 h 2331"/>
                    <a:gd name="connsiteX1" fmla="*/ 0 w 12185"/>
                    <a:gd name="connsiteY1" fmla="*/ 1879 h 2331"/>
                    <a:gd name="connsiteX2" fmla="*/ 12186 w 12185"/>
                    <a:gd name="connsiteY2" fmla="*/ 217 h 2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185" h="2331">
                      <a:moveTo>
                        <a:pt x="12186" y="217"/>
                      </a:moveTo>
                      <a:cubicBezTo>
                        <a:pt x="9970" y="2987"/>
                        <a:pt x="4985" y="2433"/>
                        <a:pt x="0" y="1879"/>
                      </a:cubicBezTo>
                      <a:cubicBezTo>
                        <a:pt x="2769" y="-1444"/>
                        <a:pt x="7201" y="771"/>
                        <a:pt x="12186" y="2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0" name="Freeform: Shape 819">
                  <a:extLst>
                    <a:ext uri="{FF2B5EF4-FFF2-40B4-BE49-F238E27FC236}">
                      <a16:creationId xmlns:a16="http://schemas.microsoft.com/office/drawing/2014/main" id="{8EAF4631-5CEC-43AA-8995-5DA3079FFCAB}"/>
                    </a:ext>
                  </a:extLst>
                </p:cNvPr>
                <p:cNvSpPr/>
                <p:nvPr/>
              </p:nvSpPr>
              <p:spPr>
                <a:xfrm>
                  <a:off x="6084368" y="2999576"/>
                  <a:ext cx="4431" cy="3617"/>
                </a:xfrm>
                <a:custGeom>
                  <a:avLst/>
                  <a:gdLst>
                    <a:gd name="connsiteX0" fmla="*/ 0 w 4431"/>
                    <a:gd name="connsiteY0" fmla="*/ 295 h 3617"/>
                    <a:gd name="connsiteX1" fmla="*/ 4431 w 4431"/>
                    <a:gd name="connsiteY1" fmla="*/ 3618 h 3617"/>
                    <a:gd name="connsiteX2" fmla="*/ 0 w 4431"/>
                    <a:gd name="connsiteY2" fmla="*/ 295 h 3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3617">
                      <a:moveTo>
                        <a:pt x="0" y="295"/>
                      </a:moveTo>
                      <a:cubicBezTo>
                        <a:pt x="1662" y="-813"/>
                        <a:pt x="4431" y="1402"/>
                        <a:pt x="4431" y="3618"/>
                      </a:cubicBezTo>
                      <a:cubicBezTo>
                        <a:pt x="2769" y="2510"/>
                        <a:pt x="1662" y="849"/>
                        <a:pt x="0" y="29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1" name="Freeform: Shape 820">
                  <a:extLst>
                    <a:ext uri="{FF2B5EF4-FFF2-40B4-BE49-F238E27FC236}">
                      <a16:creationId xmlns:a16="http://schemas.microsoft.com/office/drawing/2014/main" id="{7F87678F-48CF-435F-A6BA-59F2054521B0}"/>
                    </a:ext>
                  </a:extLst>
                </p:cNvPr>
                <p:cNvSpPr/>
                <p:nvPr/>
              </p:nvSpPr>
              <p:spPr>
                <a:xfrm>
                  <a:off x="6107077" y="2999870"/>
                  <a:ext cx="5538" cy="2769"/>
                </a:xfrm>
                <a:custGeom>
                  <a:avLst/>
                  <a:gdLst>
                    <a:gd name="connsiteX0" fmla="*/ 0 w 5538"/>
                    <a:gd name="connsiteY0" fmla="*/ 0 h 2769"/>
                    <a:gd name="connsiteX1" fmla="*/ 5539 w 5538"/>
                    <a:gd name="connsiteY1" fmla="*/ 2769 h 2769"/>
                    <a:gd name="connsiteX2" fmla="*/ 0 w 5538"/>
                    <a:gd name="connsiteY2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38" h="2769">
                      <a:moveTo>
                        <a:pt x="0" y="0"/>
                      </a:moveTo>
                      <a:cubicBezTo>
                        <a:pt x="2216" y="554"/>
                        <a:pt x="5539" y="0"/>
                        <a:pt x="5539" y="2769"/>
                      </a:cubicBezTo>
                      <a:cubicBezTo>
                        <a:pt x="3323" y="2216"/>
                        <a:pt x="554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2" name="Freeform: Shape 821">
                  <a:extLst>
                    <a:ext uri="{FF2B5EF4-FFF2-40B4-BE49-F238E27FC236}">
                      <a16:creationId xmlns:a16="http://schemas.microsoft.com/office/drawing/2014/main" id="{35C8F343-DEDB-4075-9E58-77345D423EEC}"/>
                    </a:ext>
                  </a:extLst>
                </p:cNvPr>
                <p:cNvSpPr/>
                <p:nvPr/>
              </p:nvSpPr>
              <p:spPr>
                <a:xfrm>
                  <a:off x="6093784" y="2999870"/>
                  <a:ext cx="2769" cy="2034"/>
                </a:xfrm>
                <a:custGeom>
                  <a:avLst/>
                  <a:gdLst>
                    <a:gd name="connsiteX0" fmla="*/ 1662 w 2769"/>
                    <a:gd name="connsiteY0" fmla="*/ 0 h 2034"/>
                    <a:gd name="connsiteX1" fmla="*/ 2769 w 2769"/>
                    <a:gd name="connsiteY1" fmla="*/ 1662 h 2034"/>
                    <a:gd name="connsiteX2" fmla="*/ 0 w 2769"/>
                    <a:gd name="connsiteY2" fmla="*/ 554 h 2034"/>
                    <a:gd name="connsiteX3" fmla="*/ 1662 w 2769"/>
                    <a:gd name="connsiteY3" fmla="*/ 0 h 2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69" h="2034">
                      <a:moveTo>
                        <a:pt x="1662" y="0"/>
                      </a:moveTo>
                      <a:cubicBezTo>
                        <a:pt x="2216" y="0"/>
                        <a:pt x="1662" y="1662"/>
                        <a:pt x="2769" y="1662"/>
                      </a:cubicBezTo>
                      <a:cubicBezTo>
                        <a:pt x="2216" y="2769"/>
                        <a:pt x="554" y="1108"/>
                        <a:pt x="0" y="554"/>
                      </a:cubicBezTo>
                      <a:cubicBezTo>
                        <a:pt x="0" y="554"/>
                        <a:pt x="554" y="0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3" name="Freeform: Shape 822">
                  <a:extLst>
                    <a:ext uri="{FF2B5EF4-FFF2-40B4-BE49-F238E27FC236}">
                      <a16:creationId xmlns:a16="http://schemas.microsoft.com/office/drawing/2014/main" id="{84F52A17-A415-4D95-A809-D3F23128DD3C}"/>
                    </a:ext>
                  </a:extLst>
                </p:cNvPr>
                <p:cNvSpPr/>
                <p:nvPr/>
              </p:nvSpPr>
              <p:spPr>
                <a:xfrm>
                  <a:off x="6165094" y="2999870"/>
                  <a:ext cx="3051" cy="3323"/>
                </a:xfrm>
                <a:custGeom>
                  <a:avLst/>
                  <a:gdLst>
                    <a:gd name="connsiteX0" fmla="*/ 2911 w 3051"/>
                    <a:gd name="connsiteY0" fmla="*/ 0 h 3323"/>
                    <a:gd name="connsiteX1" fmla="*/ 141 w 3051"/>
                    <a:gd name="connsiteY1" fmla="*/ 3323 h 3323"/>
                    <a:gd name="connsiteX2" fmla="*/ 2911 w 3051"/>
                    <a:gd name="connsiteY2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51" h="3323">
                      <a:moveTo>
                        <a:pt x="2911" y="0"/>
                      </a:moveTo>
                      <a:cubicBezTo>
                        <a:pt x="3464" y="2216"/>
                        <a:pt x="2357" y="3323"/>
                        <a:pt x="141" y="3323"/>
                      </a:cubicBezTo>
                      <a:cubicBezTo>
                        <a:pt x="-413" y="1108"/>
                        <a:pt x="695" y="0"/>
                        <a:pt x="29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4" name="Freeform: Shape 823">
                  <a:extLst>
                    <a:ext uri="{FF2B5EF4-FFF2-40B4-BE49-F238E27FC236}">
                      <a16:creationId xmlns:a16="http://schemas.microsoft.com/office/drawing/2014/main" id="{0FD2BA96-A2A0-4B8D-99CE-681C0DCEEE28}"/>
                    </a:ext>
                  </a:extLst>
                </p:cNvPr>
                <p:cNvSpPr/>
                <p:nvPr/>
              </p:nvSpPr>
              <p:spPr>
                <a:xfrm>
                  <a:off x="6133110" y="3001532"/>
                  <a:ext cx="7200" cy="6646"/>
                </a:xfrm>
                <a:custGeom>
                  <a:avLst/>
                  <a:gdLst>
                    <a:gd name="connsiteX0" fmla="*/ 0 w 7200"/>
                    <a:gd name="connsiteY0" fmla="*/ 0 h 6646"/>
                    <a:gd name="connsiteX1" fmla="*/ 7201 w 7200"/>
                    <a:gd name="connsiteY1" fmla="*/ 6647 h 6646"/>
                    <a:gd name="connsiteX2" fmla="*/ 0 w 7200"/>
                    <a:gd name="connsiteY2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00" h="6646">
                      <a:moveTo>
                        <a:pt x="0" y="0"/>
                      </a:moveTo>
                      <a:cubicBezTo>
                        <a:pt x="2769" y="2216"/>
                        <a:pt x="7201" y="2216"/>
                        <a:pt x="7201" y="6647"/>
                      </a:cubicBezTo>
                      <a:cubicBezTo>
                        <a:pt x="4431" y="4431"/>
                        <a:pt x="554" y="387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5" name="Freeform: Shape 824">
                  <a:extLst>
                    <a:ext uri="{FF2B5EF4-FFF2-40B4-BE49-F238E27FC236}">
                      <a16:creationId xmlns:a16="http://schemas.microsoft.com/office/drawing/2014/main" id="{D7A47F03-82AF-41BB-B435-D9E7F6D7B446}"/>
                    </a:ext>
                  </a:extLst>
                </p:cNvPr>
                <p:cNvSpPr/>
                <p:nvPr/>
              </p:nvSpPr>
              <p:spPr>
                <a:xfrm>
                  <a:off x="6227825" y="3002058"/>
                  <a:ext cx="11631" cy="5012"/>
                </a:xfrm>
                <a:custGeom>
                  <a:avLst/>
                  <a:gdLst>
                    <a:gd name="connsiteX0" fmla="*/ 11632 w 11631"/>
                    <a:gd name="connsiteY0" fmla="*/ 581 h 5012"/>
                    <a:gd name="connsiteX1" fmla="*/ 4985 w 11631"/>
                    <a:gd name="connsiteY1" fmla="*/ 5012 h 5012"/>
                    <a:gd name="connsiteX2" fmla="*/ 0 w 11631"/>
                    <a:gd name="connsiteY2" fmla="*/ 2797 h 5012"/>
                    <a:gd name="connsiteX3" fmla="*/ 11632 w 11631"/>
                    <a:gd name="connsiteY3" fmla="*/ 581 h 5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31" h="5012">
                      <a:moveTo>
                        <a:pt x="11632" y="581"/>
                      </a:moveTo>
                      <a:cubicBezTo>
                        <a:pt x="9416" y="2243"/>
                        <a:pt x="6647" y="3351"/>
                        <a:pt x="4985" y="5012"/>
                      </a:cubicBezTo>
                      <a:cubicBezTo>
                        <a:pt x="3323" y="4459"/>
                        <a:pt x="1662" y="3351"/>
                        <a:pt x="0" y="2797"/>
                      </a:cubicBezTo>
                      <a:cubicBezTo>
                        <a:pt x="1662" y="-1080"/>
                        <a:pt x="7201" y="28"/>
                        <a:pt x="11632" y="5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6" name="Freeform: Shape 825">
                  <a:extLst>
                    <a:ext uri="{FF2B5EF4-FFF2-40B4-BE49-F238E27FC236}">
                      <a16:creationId xmlns:a16="http://schemas.microsoft.com/office/drawing/2014/main" id="{26D6B638-ADFA-431E-B966-E26F6E8DC0F7}"/>
                    </a:ext>
                  </a:extLst>
                </p:cNvPr>
                <p:cNvSpPr/>
                <p:nvPr/>
              </p:nvSpPr>
              <p:spPr>
                <a:xfrm>
                  <a:off x="6124802" y="3002086"/>
                  <a:ext cx="6646" cy="6092"/>
                </a:xfrm>
                <a:custGeom>
                  <a:avLst/>
                  <a:gdLst>
                    <a:gd name="connsiteX0" fmla="*/ 0 w 6646"/>
                    <a:gd name="connsiteY0" fmla="*/ 0 h 6092"/>
                    <a:gd name="connsiteX1" fmla="*/ 6647 w 6646"/>
                    <a:gd name="connsiteY1" fmla="*/ 6093 h 6092"/>
                    <a:gd name="connsiteX2" fmla="*/ 0 w 6646"/>
                    <a:gd name="connsiteY2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6092">
                      <a:moveTo>
                        <a:pt x="0" y="0"/>
                      </a:moveTo>
                      <a:cubicBezTo>
                        <a:pt x="2216" y="1662"/>
                        <a:pt x="6093" y="2216"/>
                        <a:pt x="6647" y="6093"/>
                      </a:cubicBezTo>
                      <a:cubicBezTo>
                        <a:pt x="3877" y="4431"/>
                        <a:pt x="0" y="4431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7" name="Freeform: Shape 826">
                  <a:extLst>
                    <a:ext uri="{FF2B5EF4-FFF2-40B4-BE49-F238E27FC236}">
                      <a16:creationId xmlns:a16="http://schemas.microsoft.com/office/drawing/2014/main" id="{28D8448A-6D09-463B-8E12-565C0B1B0DA6}"/>
                    </a:ext>
                  </a:extLst>
                </p:cNvPr>
                <p:cNvSpPr/>
                <p:nvPr/>
              </p:nvSpPr>
              <p:spPr>
                <a:xfrm>
                  <a:off x="6108185" y="3004301"/>
                  <a:ext cx="6646" cy="3432"/>
                </a:xfrm>
                <a:custGeom>
                  <a:avLst/>
                  <a:gdLst>
                    <a:gd name="connsiteX0" fmla="*/ 0 w 6646"/>
                    <a:gd name="connsiteY0" fmla="*/ 0 h 3432"/>
                    <a:gd name="connsiteX1" fmla="*/ 6647 w 6646"/>
                    <a:gd name="connsiteY1" fmla="*/ 2769 h 3432"/>
                    <a:gd name="connsiteX2" fmla="*/ 0 w 6646"/>
                    <a:gd name="connsiteY2" fmla="*/ 0 h 3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3432">
                      <a:moveTo>
                        <a:pt x="0" y="0"/>
                      </a:moveTo>
                      <a:cubicBezTo>
                        <a:pt x="2216" y="1108"/>
                        <a:pt x="4985" y="1662"/>
                        <a:pt x="6647" y="2769"/>
                      </a:cubicBezTo>
                      <a:cubicBezTo>
                        <a:pt x="4985" y="4431"/>
                        <a:pt x="0" y="27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8" name="Freeform: Shape 827">
                  <a:extLst>
                    <a:ext uri="{FF2B5EF4-FFF2-40B4-BE49-F238E27FC236}">
                      <a16:creationId xmlns:a16="http://schemas.microsoft.com/office/drawing/2014/main" id="{3508B926-3358-4228-BC8E-AAAA5C7CF2F1}"/>
                    </a:ext>
                  </a:extLst>
                </p:cNvPr>
                <p:cNvSpPr/>
                <p:nvPr/>
              </p:nvSpPr>
              <p:spPr>
                <a:xfrm>
                  <a:off x="6165589" y="3004163"/>
                  <a:ext cx="2470" cy="1464"/>
                </a:xfrm>
                <a:custGeom>
                  <a:avLst/>
                  <a:gdLst>
                    <a:gd name="connsiteX0" fmla="*/ 200 w 2470"/>
                    <a:gd name="connsiteY0" fmla="*/ 138 h 1464"/>
                    <a:gd name="connsiteX1" fmla="*/ 2416 w 2470"/>
                    <a:gd name="connsiteY1" fmla="*/ 692 h 1464"/>
                    <a:gd name="connsiteX2" fmla="*/ 200 w 2470"/>
                    <a:gd name="connsiteY2" fmla="*/ 138 h 1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70" h="1464">
                      <a:moveTo>
                        <a:pt x="200" y="138"/>
                      </a:moveTo>
                      <a:cubicBezTo>
                        <a:pt x="754" y="138"/>
                        <a:pt x="2416" y="-415"/>
                        <a:pt x="2416" y="692"/>
                      </a:cubicBezTo>
                      <a:cubicBezTo>
                        <a:pt x="2970" y="1800"/>
                        <a:pt x="-908" y="1800"/>
                        <a:pt x="200" y="1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9" name="Freeform: Shape 828">
                  <a:extLst>
                    <a:ext uri="{FF2B5EF4-FFF2-40B4-BE49-F238E27FC236}">
                      <a16:creationId xmlns:a16="http://schemas.microsoft.com/office/drawing/2014/main" id="{C574F62E-EF90-4C22-807C-75C147A4F851}"/>
                    </a:ext>
                  </a:extLst>
                </p:cNvPr>
                <p:cNvSpPr/>
                <p:nvPr/>
              </p:nvSpPr>
              <p:spPr>
                <a:xfrm>
                  <a:off x="6221732" y="3007293"/>
                  <a:ext cx="6646" cy="3077"/>
                </a:xfrm>
                <a:custGeom>
                  <a:avLst/>
                  <a:gdLst>
                    <a:gd name="connsiteX0" fmla="*/ 6647 w 6646"/>
                    <a:gd name="connsiteY0" fmla="*/ 2547 h 3077"/>
                    <a:gd name="connsiteX1" fmla="*/ 0 w 6646"/>
                    <a:gd name="connsiteY1" fmla="*/ 1439 h 3077"/>
                    <a:gd name="connsiteX2" fmla="*/ 6647 w 6646"/>
                    <a:gd name="connsiteY2" fmla="*/ 2547 h 3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3077">
                      <a:moveTo>
                        <a:pt x="6647" y="2547"/>
                      </a:moveTo>
                      <a:cubicBezTo>
                        <a:pt x="5539" y="4208"/>
                        <a:pt x="2216" y="1439"/>
                        <a:pt x="0" y="1439"/>
                      </a:cubicBezTo>
                      <a:cubicBezTo>
                        <a:pt x="1108" y="-1884"/>
                        <a:pt x="3877" y="1439"/>
                        <a:pt x="6647" y="25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0" name="Freeform: Shape 829">
                  <a:extLst>
                    <a:ext uri="{FF2B5EF4-FFF2-40B4-BE49-F238E27FC236}">
                      <a16:creationId xmlns:a16="http://schemas.microsoft.com/office/drawing/2014/main" id="{DA2E4893-F412-465E-922B-5CEBF5A0EBB0}"/>
                    </a:ext>
                  </a:extLst>
                </p:cNvPr>
                <p:cNvSpPr/>
                <p:nvPr/>
              </p:nvSpPr>
              <p:spPr>
                <a:xfrm>
                  <a:off x="6166343" y="3008733"/>
                  <a:ext cx="2215" cy="2769"/>
                </a:xfrm>
                <a:custGeom>
                  <a:avLst/>
                  <a:gdLst>
                    <a:gd name="connsiteX0" fmla="*/ 2216 w 2215"/>
                    <a:gd name="connsiteY0" fmla="*/ 0 h 2769"/>
                    <a:gd name="connsiteX1" fmla="*/ 2216 w 2215"/>
                    <a:gd name="connsiteY1" fmla="*/ 2216 h 2769"/>
                    <a:gd name="connsiteX2" fmla="*/ 1108 w 2215"/>
                    <a:gd name="connsiteY2" fmla="*/ 2769 h 2769"/>
                    <a:gd name="connsiteX3" fmla="*/ 0 w 2215"/>
                    <a:gd name="connsiteY3" fmla="*/ 554 h 2769"/>
                    <a:gd name="connsiteX4" fmla="*/ 2216 w 2215"/>
                    <a:gd name="connsiteY4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15" h="2769">
                      <a:moveTo>
                        <a:pt x="2216" y="0"/>
                      </a:moveTo>
                      <a:cubicBezTo>
                        <a:pt x="2216" y="554"/>
                        <a:pt x="2216" y="1662"/>
                        <a:pt x="2216" y="2216"/>
                      </a:cubicBezTo>
                      <a:cubicBezTo>
                        <a:pt x="1662" y="2216"/>
                        <a:pt x="1108" y="2216"/>
                        <a:pt x="1108" y="2769"/>
                      </a:cubicBezTo>
                      <a:cubicBezTo>
                        <a:pt x="554" y="2216"/>
                        <a:pt x="0" y="1662"/>
                        <a:pt x="0" y="554"/>
                      </a:cubicBezTo>
                      <a:cubicBezTo>
                        <a:pt x="1108" y="1108"/>
                        <a:pt x="1108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1" name="Freeform: Shape 830">
                  <a:extLst>
                    <a:ext uri="{FF2B5EF4-FFF2-40B4-BE49-F238E27FC236}">
                      <a16:creationId xmlns:a16="http://schemas.microsoft.com/office/drawing/2014/main" id="{C619BDBA-E49C-48AC-B830-0B8544A01BD8}"/>
                    </a:ext>
                  </a:extLst>
                </p:cNvPr>
                <p:cNvSpPr/>
                <p:nvPr/>
              </p:nvSpPr>
              <p:spPr>
                <a:xfrm>
                  <a:off x="6134218" y="3009840"/>
                  <a:ext cx="6646" cy="5538"/>
                </a:xfrm>
                <a:custGeom>
                  <a:avLst/>
                  <a:gdLst>
                    <a:gd name="connsiteX0" fmla="*/ 0 w 6646"/>
                    <a:gd name="connsiteY0" fmla="*/ 0 h 5538"/>
                    <a:gd name="connsiteX1" fmla="*/ 6647 w 6646"/>
                    <a:gd name="connsiteY1" fmla="*/ 5539 h 5538"/>
                    <a:gd name="connsiteX2" fmla="*/ 0 w 6646"/>
                    <a:gd name="connsiteY2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5538">
                      <a:moveTo>
                        <a:pt x="0" y="0"/>
                      </a:moveTo>
                      <a:cubicBezTo>
                        <a:pt x="2216" y="0"/>
                        <a:pt x="6647" y="2216"/>
                        <a:pt x="6647" y="5539"/>
                      </a:cubicBezTo>
                      <a:cubicBezTo>
                        <a:pt x="4431" y="3877"/>
                        <a:pt x="1662" y="27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2" name="Freeform: Shape 831">
                  <a:extLst>
                    <a:ext uri="{FF2B5EF4-FFF2-40B4-BE49-F238E27FC236}">
                      <a16:creationId xmlns:a16="http://schemas.microsoft.com/office/drawing/2014/main" id="{F516B353-119E-4AD3-8FAB-F3BD890727F1}"/>
                    </a:ext>
                  </a:extLst>
                </p:cNvPr>
                <p:cNvSpPr/>
                <p:nvPr/>
              </p:nvSpPr>
              <p:spPr>
                <a:xfrm>
                  <a:off x="6109847" y="3010394"/>
                  <a:ext cx="6646" cy="3877"/>
                </a:xfrm>
                <a:custGeom>
                  <a:avLst/>
                  <a:gdLst>
                    <a:gd name="connsiteX0" fmla="*/ 0 w 6646"/>
                    <a:gd name="connsiteY0" fmla="*/ 0 h 3877"/>
                    <a:gd name="connsiteX1" fmla="*/ 6647 w 6646"/>
                    <a:gd name="connsiteY1" fmla="*/ 3877 h 3877"/>
                    <a:gd name="connsiteX2" fmla="*/ 0 w 6646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3877">
                      <a:moveTo>
                        <a:pt x="0" y="0"/>
                      </a:moveTo>
                      <a:cubicBezTo>
                        <a:pt x="2769" y="1108"/>
                        <a:pt x="6647" y="554"/>
                        <a:pt x="6647" y="3877"/>
                      </a:cubicBezTo>
                      <a:cubicBezTo>
                        <a:pt x="3877" y="3323"/>
                        <a:pt x="554" y="3323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3" name="Freeform: Shape 832">
                  <a:extLst>
                    <a:ext uri="{FF2B5EF4-FFF2-40B4-BE49-F238E27FC236}">
                      <a16:creationId xmlns:a16="http://schemas.microsoft.com/office/drawing/2014/main" id="{631A80EB-7C0F-46C6-A781-20E3A49D9CFC}"/>
                    </a:ext>
                  </a:extLst>
                </p:cNvPr>
                <p:cNvSpPr/>
                <p:nvPr/>
              </p:nvSpPr>
              <p:spPr>
                <a:xfrm>
                  <a:off x="6213978" y="3011311"/>
                  <a:ext cx="9416" cy="3330"/>
                </a:xfrm>
                <a:custGeom>
                  <a:avLst/>
                  <a:gdLst>
                    <a:gd name="connsiteX0" fmla="*/ 9416 w 9416"/>
                    <a:gd name="connsiteY0" fmla="*/ 1853 h 3330"/>
                    <a:gd name="connsiteX1" fmla="*/ 0 w 9416"/>
                    <a:gd name="connsiteY1" fmla="*/ 1853 h 3330"/>
                    <a:gd name="connsiteX2" fmla="*/ 9416 w 9416"/>
                    <a:gd name="connsiteY2" fmla="*/ 1853 h 3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416" h="3330">
                      <a:moveTo>
                        <a:pt x="9416" y="1853"/>
                      </a:moveTo>
                      <a:cubicBezTo>
                        <a:pt x="7201" y="5176"/>
                        <a:pt x="3877" y="1853"/>
                        <a:pt x="0" y="1853"/>
                      </a:cubicBezTo>
                      <a:cubicBezTo>
                        <a:pt x="2216" y="-2024"/>
                        <a:pt x="6093" y="1299"/>
                        <a:pt x="9416" y="18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4" name="Freeform: Shape 833">
                  <a:extLst>
                    <a:ext uri="{FF2B5EF4-FFF2-40B4-BE49-F238E27FC236}">
                      <a16:creationId xmlns:a16="http://schemas.microsoft.com/office/drawing/2014/main" id="{61E51ED5-46C7-42F4-B692-526F353CBECD}"/>
                    </a:ext>
                  </a:extLst>
                </p:cNvPr>
                <p:cNvSpPr/>
                <p:nvPr/>
              </p:nvSpPr>
              <p:spPr>
                <a:xfrm>
                  <a:off x="6125910" y="3011502"/>
                  <a:ext cx="7200" cy="6646"/>
                </a:xfrm>
                <a:custGeom>
                  <a:avLst/>
                  <a:gdLst>
                    <a:gd name="connsiteX0" fmla="*/ 0 w 7200"/>
                    <a:gd name="connsiteY0" fmla="*/ 0 h 6646"/>
                    <a:gd name="connsiteX1" fmla="*/ 7201 w 7200"/>
                    <a:gd name="connsiteY1" fmla="*/ 6647 h 6646"/>
                    <a:gd name="connsiteX2" fmla="*/ 0 w 7200"/>
                    <a:gd name="connsiteY2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00" h="6646">
                      <a:moveTo>
                        <a:pt x="0" y="0"/>
                      </a:moveTo>
                      <a:cubicBezTo>
                        <a:pt x="2216" y="2216"/>
                        <a:pt x="6093" y="2769"/>
                        <a:pt x="7201" y="6647"/>
                      </a:cubicBezTo>
                      <a:cubicBezTo>
                        <a:pt x="4985" y="3877"/>
                        <a:pt x="554" y="4431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5" name="Freeform: Shape 834">
                  <a:extLst>
                    <a:ext uri="{FF2B5EF4-FFF2-40B4-BE49-F238E27FC236}">
                      <a16:creationId xmlns:a16="http://schemas.microsoft.com/office/drawing/2014/main" id="{385C4526-4E9D-42D6-BEC5-B3A344DE326D}"/>
                    </a:ext>
                  </a:extLst>
                </p:cNvPr>
                <p:cNvSpPr/>
                <p:nvPr/>
              </p:nvSpPr>
              <p:spPr>
                <a:xfrm>
                  <a:off x="6211208" y="3013747"/>
                  <a:ext cx="7754" cy="2783"/>
                </a:xfrm>
                <a:custGeom>
                  <a:avLst/>
                  <a:gdLst>
                    <a:gd name="connsiteX0" fmla="*/ 7754 w 7754"/>
                    <a:gd name="connsiteY0" fmla="*/ 2186 h 2783"/>
                    <a:gd name="connsiteX1" fmla="*/ 0 w 7754"/>
                    <a:gd name="connsiteY1" fmla="*/ 524 h 2783"/>
                    <a:gd name="connsiteX2" fmla="*/ 7754 w 7754"/>
                    <a:gd name="connsiteY2" fmla="*/ 2186 h 2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754" h="2783">
                      <a:moveTo>
                        <a:pt x="7754" y="2186"/>
                      </a:moveTo>
                      <a:cubicBezTo>
                        <a:pt x="6093" y="3848"/>
                        <a:pt x="1108" y="1632"/>
                        <a:pt x="0" y="524"/>
                      </a:cubicBezTo>
                      <a:cubicBezTo>
                        <a:pt x="2769" y="-1137"/>
                        <a:pt x="4431" y="1632"/>
                        <a:pt x="7754" y="218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6" name="Freeform: Shape 835">
                  <a:extLst>
                    <a:ext uri="{FF2B5EF4-FFF2-40B4-BE49-F238E27FC236}">
                      <a16:creationId xmlns:a16="http://schemas.microsoft.com/office/drawing/2014/main" id="{02DDE75C-F14E-4941-9CF9-B7F9712BEC24}"/>
                    </a:ext>
                  </a:extLst>
                </p:cNvPr>
                <p:cNvSpPr/>
                <p:nvPr/>
              </p:nvSpPr>
              <p:spPr>
                <a:xfrm>
                  <a:off x="6113724" y="3017440"/>
                  <a:ext cx="6646" cy="6290"/>
                </a:xfrm>
                <a:custGeom>
                  <a:avLst/>
                  <a:gdLst>
                    <a:gd name="connsiteX0" fmla="*/ 0 w 6646"/>
                    <a:gd name="connsiteY0" fmla="*/ 155 h 6290"/>
                    <a:gd name="connsiteX1" fmla="*/ 4431 w 6646"/>
                    <a:gd name="connsiteY1" fmla="*/ 709 h 6290"/>
                    <a:gd name="connsiteX2" fmla="*/ 6647 w 6646"/>
                    <a:gd name="connsiteY2" fmla="*/ 6248 h 6290"/>
                    <a:gd name="connsiteX3" fmla="*/ 0 w 6646"/>
                    <a:gd name="connsiteY3" fmla="*/ 155 h 6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46" h="6290">
                      <a:moveTo>
                        <a:pt x="0" y="155"/>
                      </a:moveTo>
                      <a:cubicBezTo>
                        <a:pt x="554" y="-399"/>
                        <a:pt x="3323" y="709"/>
                        <a:pt x="4431" y="709"/>
                      </a:cubicBezTo>
                      <a:cubicBezTo>
                        <a:pt x="4985" y="2925"/>
                        <a:pt x="5539" y="4586"/>
                        <a:pt x="6647" y="6248"/>
                      </a:cubicBezTo>
                      <a:cubicBezTo>
                        <a:pt x="3877" y="6802"/>
                        <a:pt x="2216" y="1817"/>
                        <a:pt x="0" y="1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7" name="Freeform: Shape 836">
                  <a:extLst>
                    <a:ext uri="{FF2B5EF4-FFF2-40B4-BE49-F238E27FC236}">
                      <a16:creationId xmlns:a16="http://schemas.microsoft.com/office/drawing/2014/main" id="{40595469-AD24-4105-AD12-EBB9302F8B1E}"/>
                    </a:ext>
                  </a:extLst>
                </p:cNvPr>
                <p:cNvSpPr/>
                <p:nvPr/>
              </p:nvSpPr>
              <p:spPr>
                <a:xfrm>
                  <a:off x="6202346" y="3018080"/>
                  <a:ext cx="9416" cy="3100"/>
                </a:xfrm>
                <a:custGeom>
                  <a:avLst/>
                  <a:gdLst>
                    <a:gd name="connsiteX0" fmla="*/ 9416 w 9416"/>
                    <a:gd name="connsiteY0" fmla="*/ 2839 h 3100"/>
                    <a:gd name="connsiteX1" fmla="*/ 0 w 9416"/>
                    <a:gd name="connsiteY1" fmla="*/ 1177 h 3100"/>
                    <a:gd name="connsiteX2" fmla="*/ 9416 w 9416"/>
                    <a:gd name="connsiteY2" fmla="*/ 2839 h 3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416" h="3100">
                      <a:moveTo>
                        <a:pt x="9416" y="2839"/>
                      </a:moveTo>
                      <a:cubicBezTo>
                        <a:pt x="6647" y="3946"/>
                        <a:pt x="3877" y="1177"/>
                        <a:pt x="0" y="1177"/>
                      </a:cubicBezTo>
                      <a:cubicBezTo>
                        <a:pt x="2216" y="-1593"/>
                        <a:pt x="7754" y="1177"/>
                        <a:pt x="9416" y="28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8" name="Freeform: Shape 837">
                  <a:extLst>
                    <a:ext uri="{FF2B5EF4-FFF2-40B4-BE49-F238E27FC236}">
                      <a16:creationId xmlns:a16="http://schemas.microsoft.com/office/drawing/2014/main" id="{FEF16CD5-27E5-4B8D-9780-E7571D4175A3}"/>
                    </a:ext>
                  </a:extLst>
                </p:cNvPr>
                <p:cNvSpPr/>
                <p:nvPr/>
              </p:nvSpPr>
              <p:spPr>
                <a:xfrm>
                  <a:off x="6137541" y="3019810"/>
                  <a:ext cx="4985" cy="3877"/>
                </a:xfrm>
                <a:custGeom>
                  <a:avLst/>
                  <a:gdLst>
                    <a:gd name="connsiteX0" fmla="*/ 0 w 4985"/>
                    <a:gd name="connsiteY0" fmla="*/ 0 h 3877"/>
                    <a:gd name="connsiteX1" fmla="*/ 4985 w 4985"/>
                    <a:gd name="connsiteY1" fmla="*/ 3877 h 3877"/>
                    <a:gd name="connsiteX2" fmla="*/ 0 w 4985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5" h="3877">
                      <a:moveTo>
                        <a:pt x="0" y="0"/>
                      </a:moveTo>
                      <a:cubicBezTo>
                        <a:pt x="1662" y="1108"/>
                        <a:pt x="4431" y="1662"/>
                        <a:pt x="4985" y="3877"/>
                      </a:cubicBezTo>
                      <a:cubicBezTo>
                        <a:pt x="2769" y="3323"/>
                        <a:pt x="554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9" name="Freeform: Shape 838">
                  <a:extLst>
                    <a:ext uri="{FF2B5EF4-FFF2-40B4-BE49-F238E27FC236}">
                      <a16:creationId xmlns:a16="http://schemas.microsoft.com/office/drawing/2014/main" id="{34FCFDB3-BCF8-49D6-A31B-2BA775F537AA}"/>
                    </a:ext>
                  </a:extLst>
                </p:cNvPr>
                <p:cNvSpPr/>
                <p:nvPr/>
              </p:nvSpPr>
              <p:spPr>
                <a:xfrm>
                  <a:off x="6196807" y="3021472"/>
                  <a:ext cx="3877" cy="1325"/>
                </a:xfrm>
                <a:custGeom>
                  <a:avLst/>
                  <a:gdLst>
                    <a:gd name="connsiteX0" fmla="*/ 0 w 3877"/>
                    <a:gd name="connsiteY0" fmla="*/ 0 h 1325"/>
                    <a:gd name="connsiteX1" fmla="*/ 3877 w 3877"/>
                    <a:gd name="connsiteY1" fmla="*/ 1108 h 1325"/>
                    <a:gd name="connsiteX2" fmla="*/ 0 w 3877"/>
                    <a:gd name="connsiteY2" fmla="*/ 0 h 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1325">
                      <a:moveTo>
                        <a:pt x="0" y="0"/>
                      </a:moveTo>
                      <a:cubicBezTo>
                        <a:pt x="1108" y="554"/>
                        <a:pt x="2769" y="1108"/>
                        <a:pt x="3877" y="1108"/>
                      </a:cubicBezTo>
                      <a:cubicBezTo>
                        <a:pt x="3323" y="1662"/>
                        <a:pt x="554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0" name="Freeform: Shape 839">
                  <a:extLst>
                    <a:ext uri="{FF2B5EF4-FFF2-40B4-BE49-F238E27FC236}">
                      <a16:creationId xmlns:a16="http://schemas.microsoft.com/office/drawing/2014/main" id="{4EE2F27B-B27D-4987-9C77-E1A2FA609734}"/>
                    </a:ext>
                  </a:extLst>
                </p:cNvPr>
                <p:cNvSpPr/>
                <p:nvPr/>
              </p:nvSpPr>
              <p:spPr>
                <a:xfrm>
                  <a:off x="6128125" y="3023134"/>
                  <a:ext cx="11077" cy="8308"/>
                </a:xfrm>
                <a:custGeom>
                  <a:avLst/>
                  <a:gdLst>
                    <a:gd name="connsiteX0" fmla="*/ 0 w 11077"/>
                    <a:gd name="connsiteY0" fmla="*/ 0 h 8308"/>
                    <a:gd name="connsiteX1" fmla="*/ 11078 w 11077"/>
                    <a:gd name="connsiteY1" fmla="*/ 8308 h 8308"/>
                    <a:gd name="connsiteX2" fmla="*/ 0 w 11077"/>
                    <a:gd name="connsiteY2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077" h="8308">
                      <a:moveTo>
                        <a:pt x="0" y="0"/>
                      </a:moveTo>
                      <a:cubicBezTo>
                        <a:pt x="3877" y="2769"/>
                        <a:pt x="9416" y="3323"/>
                        <a:pt x="11078" y="8308"/>
                      </a:cubicBezTo>
                      <a:cubicBezTo>
                        <a:pt x="7201" y="5539"/>
                        <a:pt x="1662" y="4431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1" name="Freeform: Shape 840">
                  <a:extLst>
                    <a:ext uri="{FF2B5EF4-FFF2-40B4-BE49-F238E27FC236}">
                      <a16:creationId xmlns:a16="http://schemas.microsoft.com/office/drawing/2014/main" id="{23FFB53A-0585-4CDD-BAF6-7E3554DE45EE}"/>
                    </a:ext>
                  </a:extLst>
                </p:cNvPr>
                <p:cNvSpPr/>
                <p:nvPr/>
              </p:nvSpPr>
              <p:spPr>
                <a:xfrm>
                  <a:off x="6212316" y="3025782"/>
                  <a:ext cx="3877" cy="3192"/>
                </a:xfrm>
                <a:custGeom>
                  <a:avLst/>
                  <a:gdLst>
                    <a:gd name="connsiteX0" fmla="*/ 3877 w 3877"/>
                    <a:gd name="connsiteY0" fmla="*/ 2891 h 3192"/>
                    <a:gd name="connsiteX1" fmla="*/ 0 w 3877"/>
                    <a:gd name="connsiteY1" fmla="*/ 675 h 3192"/>
                    <a:gd name="connsiteX2" fmla="*/ 3877 w 3877"/>
                    <a:gd name="connsiteY2" fmla="*/ 2891 h 3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3192">
                      <a:moveTo>
                        <a:pt x="3877" y="2891"/>
                      </a:moveTo>
                      <a:cubicBezTo>
                        <a:pt x="1662" y="3998"/>
                        <a:pt x="554" y="1783"/>
                        <a:pt x="0" y="675"/>
                      </a:cubicBezTo>
                      <a:cubicBezTo>
                        <a:pt x="1662" y="-987"/>
                        <a:pt x="3323" y="675"/>
                        <a:pt x="3877" y="28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2" name="Freeform: Shape 841">
                  <a:extLst>
                    <a:ext uri="{FF2B5EF4-FFF2-40B4-BE49-F238E27FC236}">
                      <a16:creationId xmlns:a16="http://schemas.microsoft.com/office/drawing/2014/main" id="{87675AFB-DA06-4D59-B398-85567F3D08B6}"/>
                    </a:ext>
                  </a:extLst>
                </p:cNvPr>
                <p:cNvSpPr/>
                <p:nvPr/>
              </p:nvSpPr>
              <p:spPr>
                <a:xfrm>
                  <a:off x="6206223" y="3027863"/>
                  <a:ext cx="6092" cy="3118"/>
                </a:xfrm>
                <a:custGeom>
                  <a:avLst/>
                  <a:gdLst>
                    <a:gd name="connsiteX0" fmla="*/ 6093 w 6092"/>
                    <a:gd name="connsiteY0" fmla="*/ 1363 h 3118"/>
                    <a:gd name="connsiteX1" fmla="*/ 0 w 6092"/>
                    <a:gd name="connsiteY1" fmla="*/ 1363 h 3118"/>
                    <a:gd name="connsiteX2" fmla="*/ 6093 w 6092"/>
                    <a:gd name="connsiteY2" fmla="*/ 1363 h 3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92" h="3118">
                      <a:moveTo>
                        <a:pt x="6093" y="1363"/>
                      </a:moveTo>
                      <a:cubicBezTo>
                        <a:pt x="5539" y="4687"/>
                        <a:pt x="1662" y="2471"/>
                        <a:pt x="0" y="1363"/>
                      </a:cubicBezTo>
                      <a:cubicBezTo>
                        <a:pt x="2216" y="-1406"/>
                        <a:pt x="3877" y="810"/>
                        <a:pt x="6093" y="13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3" name="Freeform: Shape 842">
                  <a:extLst>
                    <a:ext uri="{FF2B5EF4-FFF2-40B4-BE49-F238E27FC236}">
                      <a16:creationId xmlns:a16="http://schemas.microsoft.com/office/drawing/2014/main" id="{363F0223-AB65-47A5-B227-BB30DBFF714A}"/>
                    </a:ext>
                  </a:extLst>
                </p:cNvPr>
                <p:cNvSpPr/>
                <p:nvPr/>
              </p:nvSpPr>
              <p:spPr>
                <a:xfrm>
                  <a:off x="6141418" y="3031934"/>
                  <a:ext cx="4431" cy="4011"/>
                </a:xfrm>
                <a:custGeom>
                  <a:avLst/>
                  <a:gdLst>
                    <a:gd name="connsiteX0" fmla="*/ 0 w 4431"/>
                    <a:gd name="connsiteY0" fmla="*/ 62 h 4011"/>
                    <a:gd name="connsiteX1" fmla="*/ 4431 w 4431"/>
                    <a:gd name="connsiteY1" fmla="*/ 3939 h 4011"/>
                    <a:gd name="connsiteX2" fmla="*/ 0 w 4431"/>
                    <a:gd name="connsiteY2" fmla="*/ 62 h 4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4011">
                      <a:moveTo>
                        <a:pt x="0" y="62"/>
                      </a:moveTo>
                      <a:cubicBezTo>
                        <a:pt x="1662" y="-492"/>
                        <a:pt x="3323" y="2831"/>
                        <a:pt x="4431" y="3939"/>
                      </a:cubicBezTo>
                      <a:cubicBezTo>
                        <a:pt x="3323" y="4493"/>
                        <a:pt x="1108" y="1723"/>
                        <a:pt x="0" y="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4" name="Freeform: Shape 843">
                  <a:extLst>
                    <a:ext uri="{FF2B5EF4-FFF2-40B4-BE49-F238E27FC236}">
                      <a16:creationId xmlns:a16="http://schemas.microsoft.com/office/drawing/2014/main" id="{206EB3E6-1589-4A85-93CA-46749FDC7556}"/>
                    </a:ext>
                  </a:extLst>
                </p:cNvPr>
                <p:cNvSpPr/>
                <p:nvPr/>
              </p:nvSpPr>
              <p:spPr>
                <a:xfrm>
                  <a:off x="5837887" y="2543466"/>
                  <a:ext cx="593769" cy="371105"/>
                </a:xfrm>
                <a:custGeom>
                  <a:avLst/>
                  <a:gdLst>
                    <a:gd name="connsiteX0" fmla="*/ 523425 w 593769"/>
                    <a:gd name="connsiteY0" fmla="*/ 242049 h 371105"/>
                    <a:gd name="connsiteX1" fmla="*/ 524533 w 593769"/>
                    <a:gd name="connsiteY1" fmla="*/ 243157 h 371105"/>
                    <a:gd name="connsiteX2" fmla="*/ 524533 w 593769"/>
                    <a:gd name="connsiteY2" fmla="*/ 238726 h 371105"/>
                    <a:gd name="connsiteX3" fmla="*/ 531180 w 593769"/>
                    <a:gd name="connsiteY3" fmla="*/ 242603 h 371105"/>
                    <a:gd name="connsiteX4" fmla="*/ 521764 w 593769"/>
                    <a:gd name="connsiteY4" fmla="*/ 268082 h 371105"/>
                    <a:gd name="connsiteX5" fmla="*/ 528410 w 593769"/>
                    <a:gd name="connsiteY5" fmla="*/ 257005 h 371105"/>
                    <a:gd name="connsiteX6" fmla="*/ 532841 w 593769"/>
                    <a:gd name="connsiteY6" fmla="*/ 244819 h 371105"/>
                    <a:gd name="connsiteX7" fmla="*/ 537272 w 593769"/>
                    <a:gd name="connsiteY7" fmla="*/ 247588 h 371105"/>
                    <a:gd name="connsiteX8" fmla="*/ 530626 w 593769"/>
                    <a:gd name="connsiteY8" fmla="*/ 263651 h 371105"/>
                    <a:gd name="connsiteX9" fmla="*/ 540042 w 593769"/>
                    <a:gd name="connsiteY9" fmla="*/ 248696 h 371105"/>
                    <a:gd name="connsiteX10" fmla="*/ 538380 w 593769"/>
                    <a:gd name="connsiteY10" fmla="*/ 259220 h 371105"/>
                    <a:gd name="connsiteX11" fmla="*/ 545027 w 593769"/>
                    <a:gd name="connsiteY11" fmla="*/ 252573 h 371105"/>
                    <a:gd name="connsiteX12" fmla="*/ 546689 w 593769"/>
                    <a:gd name="connsiteY12" fmla="*/ 252020 h 371105"/>
                    <a:gd name="connsiteX13" fmla="*/ 546135 w 593769"/>
                    <a:gd name="connsiteY13" fmla="*/ 248142 h 371105"/>
                    <a:gd name="connsiteX14" fmla="*/ 551120 w 593769"/>
                    <a:gd name="connsiteY14" fmla="*/ 234295 h 371105"/>
                    <a:gd name="connsiteX15" fmla="*/ 547242 w 593769"/>
                    <a:gd name="connsiteY15" fmla="*/ 253127 h 371105"/>
                    <a:gd name="connsiteX16" fmla="*/ 557212 w 593769"/>
                    <a:gd name="connsiteY16" fmla="*/ 225433 h 371105"/>
                    <a:gd name="connsiteX17" fmla="*/ 554997 w 593769"/>
                    <a:gd name="connsiteY17" fmla="*/ 247588 h 371105"/>
                    <a:gd name="connsiteX18" fmla="*/ 561090 w 593769"/>
                    <a:gd name="connsiteY18" fmla="*/ 227648 h 371105"/>
                    <a:gd name="connsiteX19" fmla="*/ 566629 w 593769"/>
                    <a:gd name="connsiteY19" fmla="*/ 230972 h 371105"/>
                    <a:gd name="connsiteX20" fmla="*/ 562751 w 593769"/>
                    <a:gd name="connsiteY20" fmla="*/ 242049 h 371105"/>
                    <a:gd name="connsiteX21" fmla="*/ 569398 w 593769"/>
                    <a:gd name="connsiteY21" fmla="*/ 233187 h 371105"/>
                    <a:gd name="connsiteX22" fmla="*/ 576599 w 593769"/>
                    <a:gd name="connsiteY22" fmla="*/ 237065 h 371105"/>
                    <a:gd name="connsiteX23" fmla="*/ 569952 w 593769"/>
                    <a:gd name="connsiteY23" fmla="*/ 230972 h 371105"/>
                    <a:gd name="connsiteX24" fmla="*/ 572721 w 593769"/>
                    <a:gd name="connsiteY24" fmla="*/ 216571 h 371105"/>
                    <a:gd name="connsiteX25" fmla="*/ 593769 w 593769"/>
                    <a:gd name="connsiteY25" fmla="*/ 229310 h 371105"/>
                    <a:gd name="connsiteX26" fmla="*/ 558874 w 593769"/>
                    <a:gd name="connsiteY26" fmla="*/ 253127 h 371105"/>
                    <a:gd name="connsiteX27" fmla="*/ 492407 w 593769"/>
                    <a:gd name="connsiteY27" fmla="*/ 290238 h 371105"/>
                    <a:gd name="connsiteX28" fmla="*/ 425941 w 593769"/>
                    <a:gd name="connsiteY28" fmla="*/ 327348 h 371105"/>
                    <a:gd name="connsiteX29" fmla="*/ 335657 w 593769"/>
                    <a:gd name="connsiteY29" fmla="*/ 269190 h 371105"/>
                    <a:gd name="connsiteX30" fmla="*/ 377752 w 593769"/>
                    <a:gd name="connsiteY30" fmla="*/ 300208 h 371105"/>
                    <a:gd name="connsiteX31" fmla="*/ 422617 w 593769"/>
                    <a:gd name="connsiteY31" fmla="*/ 328456 h 371105"/>
                    <a:gd name="connsiteX32" fmla="*/ 418740 w 593769"/>
                    <a:gd name="connsiteY32" fmla="*/ 331226 h 371105"/>
                    <a:gd name="connsiteX33" fmla="*/ 314609 w 593769"/>
                    <a:gd name="connsiteY33" fmla="*/ 264759 h 371105"/>
                    <a:gd name="connsiteX34" fmla="*/ 415971 w 593769"/>
                    <a:gd name="connsiteY34" fmla="*/ 332333 h 371105"/>
                    <a:gd name="connsiteX35" fmla="*/ 366121 w 593769"/>
                    <a:gd name="connsiteY35" fmla="*/ 358920 h 371105"/>
                    <a:gd name="connsiteX36" fmla="*/ 330672 w 593769"/>
                    <a:gd name="connsiteY36" fmla="*/ 336211 h 371105"/>
                    <a:gd name="connsiteX37" fmla="*/ 345627 w 593769"/>
                    <a:gd name="connsiteY37" fmla="*/ 348950 h 371105"/>
                    <a:gd name="connsiteX38" fmla="*/ 363351 w 593769"/>
                    <a:gd name="connsiteY38" fmla="*/ 360028 h 371105"/>
                    <a:gd name="connsiteX39" fmla="*/ 360028 w 593769"/>
                    <a:gd name="connsiteY39" fmla="*/ 361690 h 371105"/>
                    <a:gd name="connsiteX40" fmla="*/ 342857 w 593769"/>
                    <a:gd name="connsiteY40" fmla="*/ 350612 h 371105"/>
                    <a:gd name="connsiteX41" fmla="*/ 324025 w 593769"/>
                    <a:gd name="connsiteY41" fmla="*/ 342303 h 371105"/>
                    <a:gd name="connsiteX42" fmla="*/ 331226 w 593769"/>
                    <a:gd name="connsiteY42" fmla="*/ 348396 h 371105"/>
                    <a:gd name="connsiteX43" fmla="*/ 356705 w 593769"/>
                    <a:gd name="connsiteY43" fmla="*/ 362797 h 371105"/>
                    <a:gd name="connsiteX44" fmla="*/ 339534 w 593769"/>
                    <a:gd name="connsiteY44" fmla="*/ 371106 h 371105"/>
                    <a:gd name="connsiteX45" fmla="*/ 213801 w 593769"/>
                    <a:gd name="connsiteY45" fmla="*/ 288022 h 371105"/>
                    <a:gd name="connsiteX46" fmla="*/ 216571 w 593769"/>
                    <a:gd name="connsiteY46" fmla="*/ 274729 h 371105"/>
                    <a:gd name="connsiteX47" fmla="*/ 297438 w 593769"/>
                    <a:gd name="connsiteY47" fmla="*/ 325133 h 371105"/>
                    <a:gd name="connsiteX48" fmla="*/ 217125 w 593769"/>
                    <a:gd name="connsiteY48" fmla="*/ 272513 h 371105"/>
                    <a:gd name="connsiteX49" fmla="*/ 223217 w 593769"/>
                    <a:gd name="connsiteY49" fmla="*/ 243711 h 371105"/>
                    <a:gd name="connsiteX50" fmla="*/ 246481 w 593769"/>
                    <a:gd name="connsiteY50" fmla="*/ 261990 h 371105"/>
                    <a:gd name="connsiteX51" fmla="*/ 223771 w 593769"/>
                    <a:gd name="connsiteY51" fmla="*/ 241496 h 371105"/>
                    <a:gd name="connsiteX52" fmla="*/ 227648 w 593769"/>
                    <a:gd name="connsiteY52" fmla="*/ 218232 h 371105"/>
                    <a:gd name="connsiteX53" fmla="*/ 222110 w 593769"/>
                    <a:gd name="connsiteY53" fmla="*/ 239834 h 371105"/>
                    <a:gd name="connsiteX54" fmla="*/ 215463 w 593769"/>
                    <a:gd name="connsiteY54" fmla="*/ 233741 h 371105"/>
                    <a:gd name="connsiteX55" fmla="*/ 216571 w 593769"/>
                    <a:gd name="connsiteY55" fmla="*/ 224879 h 371105"/>
                    <a:gd name="connsiteX56" fmla="*/ 214355 w 593769"/>
                    <a:gd name="connsiteY56" fmla="*/ 232633 h 371105"/>
                    <a:gd name="connsiteX57" fmla="*/ 209924 w 593769"/>
                    <a:gd name="connsiteY57" fmla="*/ 228756 h 371105"/>
                    <a:gd name="connsiteX58" fmla="*/ 211032 w 593769"/>
                    <a:gd name="connsiteY58" fmla="*/ 222663 h 371105"/>
                    <a:gd name="connsiteX59" fmla="*/ 209370 w 593769"/>
                    <a:gd name="connsiteY59" fmla="*/ 227095 h 371105"/>
                    <a:gd name="connsiteX60" fmla="*/ 202723 w 593769"/>
                    <a:gd name="connsiteY60" fmla="*/ 222109 h 371105"/>
                    <a:gd name="connsiteX61" fmla="*/ 204385 w 593769"/>
                    <a:gd name="connsiteY61" fmla="*/ 212693 h 371105"/>
                    <a:gd name="connsiteX62" fmla="*/ 201616 w 593769"/>
                    <a:gd name="connsiteY62" fmla="*/ 221556 h 371105"/>
                    <a:gd name="connsiteX63" fmla="*/ 196077 w 593769"/>
                    <a:gd name="connsiteY63" fmla="*/ 217124 h 371105"/>
                    <a:gd name="connsiteX64" fmla="*/ 197185 w 593769"/>
                    <a:gd name="connsiteY64" fmla="*/ 208262 h 371105"/>
                    <a:gd name="connsiteX65" fmla="*/ 194969 w 593769"/>
                    <a:gd name="connsiteY65" fmla="*/ 215463 h 371105"/>
                    <a:gd name="connsiteX66" fmla="*/ 188876 w 593769"/>
                    <a:gd name="connsiteY66" fmla="*/ 211586 h 371105"/>
                    <a:gd name="connsiteX67" fmla="*/ 193861 w 593769"/>
                    <a:gd name="connsiteY67" fmla="*/ 218232 h 371105"/>
                    <a:gd name="connsiteX68" fmla="*/ 191092 w 593769"/>
                    <a:gd name="connsiteY68" fmla="*/ 230418 h 371105"/>
                    <a:gd name="connsiteX69" fmla="*/ 182783 w 593769"/>
                    <a:gd name="connsiteY69" fmla="*/ 266975 h 371105"/>
                    <a:gd name="connsiteX70" fmla="*/ 178906 w 593769"/>
                    <a:gd name="connsiteY70" fmla="*/ 264759 h 371105"/>
                    <a:gd name="connsiteX71" fmla="*/ 188876 w 593769"/>
                    <a:gd name="connsiteY71" fmla="*/ 218232 h 371105"/>
                    <a:gd name="connsiteX72" fmla="*/ 184999 w 593769"/>
                    <a:gd name="connsiteY72" fmla="*/ 228756 h 371105"/>
                    <a:gd name="connsiteX73" fmla="*/ 177245 w 593769"/>
                    <a:gd name="connsiteY73" fmla="*/ 263097 h 371105"/>
                    <a:gd name="connsiteX74" fmla="*/ 175583 w 593769"/>
                    <a:gd name="connsiteY74" fmla="*/ 252020 h 371105"/>
                    <a:gd name="connsiteX75" fmla="*/ 184445 w 593769"/>
                    <a:gd name="connsiteY75" fmla="*/ 213247 h 371105"/>
                    <a:gd name="connsiteX76" fmla="*/ 172260 w 593769"/>
                    <a:gd name="connsiteY76" fmla="*/ 259774 h 371105"/>
                    <a:gd name="connsiteX77" fmla="*/ 168936 w 593769"/>
                    <a:gd name="connsiteY77" fmla="*/ 258112 h 371105"/>
                    <a:gd name="connsiteX78" fmla="*/ 171152 w 593769"/>
                    <a:gd name="connsiteY78" fmla="*/ 264205 h 371105"/>
                    <a:gd name="connsiteX79" fmla="*/ 167275 w 593769"/>
                    <a:gd name="connsiteY79" fmla="*/ 262543 h 371105"/>
                    <a:gd name="connsiteX80" fmla="*/ 176691 w 593769"/>
                    <a:gd name="connsiteY80" fmla="*/ 215463 h 371105"/>
                    <a:gd name="connsiteX81" fmla="*/ 165613 w 593769"/>
                    <a:gd name="connsiteY81" fmla="*/ 260882 h 371105"/>
                    <a:gd name="connsiteX82" fmla="*/ 162843 w 593769"/>
                    <a:gd name="connsiteY82" fmla="*/ 259220 h 371105"/>
                    <a:gd name="connsiteX83" fmla="*/ 170044 w 593769"/>
                    <a:gd name="connsiteY83" fmla="*/ 214355 h 371105"/>
                    <a:gd name="connsiteX84" fmla="*/ 160628 w 593769"/>
                    <a:gd name="connsiteY84" fmla="*/ 254789 h 371105"/>
                    <a:gd name="connsiteX85" fmla="*/ 157305 w 593769"/>
                    <a:gd name="connsiteY85" fmla="*/ 253127 h 371105"/>
                    <a:gd name="connsiteX86" fmla="*/ 163951 w 593769"/>
                    <a:gd name="connsiteY86" fmla="*/ 219340 h 371105"/>
                    <a:gd name="connsiteX87" fmla="*/ 159520 w 593769"/>
                    <a:gd name="connsiteY87" fmla="*/ 234849 h 371105"/>
                    <a:gd name="connsiteX88" fmla="*/ 155643 w 593769"/>
                    <a:gd name="connsiteY88" fmla="*/ 250912 h 371105"/>
                    <a:gd name="connsiteX89" fmla="*/ 154535 w 593769"/>
                    <a:gd name="connsiteY89" fmla="*/ 242049 h 371105"/>
                    <a:gd name="connsiteX90" fmla="*/ 160074 w 593769"/>
                    <a:gd name="connsiteY90" fmla="*/ 210478 h 371105"/>
                    <a:gd name="connsiteX91" fmla="*/ 151212 w 593769"/>
                    <a:gd name="connsiteY91" fmla="*/ 247035 h 371105"/>
                    <a:gd name="connsiteX92" fmla="*/ 145673 w 593769"/>
                    <a:gd name="connsiteY92" fmla="*/ 244265 h 371105"/>
                    <a:gd name="connsiteX93" fmla="*/ 154535 w 593769"/>
                    <a:gd name="connsiteY93" fmla="*/ 205493 h 371105"/>
                    <a:gd name="connsiteX94" fmla="*/ 151212 w 593769"/>
                    <a:gd name="connsiteY94" fmla="*/ 212693 h 371105"/>
                    <a:gd name="connsiteX95" fmla="*/ 145119 w 593769"/>
                    <a:gd name="connsiteY95" fmla="*/ 243157 h 371105"/>
                    <a:gd name="connsiteX96" fmla="*/ 125733 w 593769"/>
                    <a:gd name="connsiteY96" fmla="*/ 230972 h 371105"/>
                    <a:gd name="connsiteX97" fmla="*/ 132380 w 593769"/>
                    <a:gd name="connsiteY97" fmla="*/ 210478 h 371105"/>
                    <a:gd name="connsiteX98" fmla="*/ 125733 w 593769"/>
                    <a:gd name="connsiteY98" fmla="*/ 227095 h 371105"/>
                    <a:gd name="connsiteX99" fmla="*/ 121302 w 593769"/>
                    <a:gd name="connsiteY99" fmla="*/ 223217 h 371105"/>
                    <a:gd name="connsiteX100" fmla="*/ 137918 w 593769"/>
                    <a:gd name="connsiteY100" fmla="*/ 171152 h 371105"/>
                    <a:gd name="connsiteX101" fmla="*/ 128502 w 593769"/>
                    <a:gd name="connsiteY101" fmla="*/ 196631 h 371105"/>
                    <a:gd name="connsiteX102" fmla="*/ 119640 w 593769"/>
                    <a:gd name="connsiteY102" fmla="*/ 222109 h 371105"/>
                    <a:gd name="connsiteX103" fmla="*/ 114655 w 593769"/>
                    <a:gd name="connsiteY103" fmla="*/ 219340 h 371105"/>
                    <a:gd name="connsiteX104" fmla="*/ 129610 w 593769"/>
                    <a:gd name="connsiteY104" fmla="*/ 171706 h 371105"/>
                    <a:gd name="connsiteX105" fmla="*/ 124625 w 593769"/>
                    <a:gd name="connsiteY105" fmla="*/ 181676 h 371105"/>
                    <a:gd name="connsiteX106" fmla="*/ 112993 w 593769"/>
                    <a:gd name="connsiteY106" fmla="*/ 217678 h 371105"/>
                    <a:gd name="connsiteX107" fmla="*/ 79206 w 593769"/>
                    <a:gd name="connsiteY107" fmla="*/ 197184 h 371105"/>
                    <a:gd name="connsiteX108" fmla="*/ 78098 w 593769"/>
                    <a:gd name="connsiteY108" fmla="*/ 194415 h 371105"/>
                    <a:gd name="connsiteX109" fmla="*/ 54281 w 593769"/>
                    <a:gd name="connsiteY109" fmla="*/ 176691 h 371105"/>
                    <a:gd name="connsiteX110" fmla="*/ 55389 w 593769"/>
                    <a:gd name="connsiteY110" fmla="*/ 174475 h 371105"/>
                    <a:gd name="connsiteX111" fmla="*/ 51512 w 593769"/>
                    <a:gd name="connsiteY111" fmla="*/ 174475 h 371105"/>
                    <a:gd name="connsiteX112" fmla="*/ 70344 w 593769"/>
                    <a:gd name="connsiteY112" fmla="*/ 134595 h 371105"/>
                    <a:gd name="connsiteX113" fmla="*/ 90838 w 593769"/>
                    <a:gd name="connsiteY113" fmla="*/ 96377 h 371105"/>
                    <a:gd name="connsiteX114" fmla="*/ 49296 w 593769"/>
                    <a:gd name="connsiteY114" fmla="*/ 172259 h 371105"/>
                    <a:gd name="connsiteX115" fmla="*/ 43757 w 593769"/>
                    <a:gd name="connsiteY115" fmla="*/ 168936 h 371105"/>
                    <a:gd name="connsiteX116" fmla="*/ 90284 w 593769"/>
                    <a:gd name="connsiteY116" fmla="*/ 79760 h 371105"/>
                    <a:gd name="connsiteX117" fmla="*/ 42649 w 593769"/>
                    <a:gd name="connsiteY117" fmla="*/ 167274 h 371105"/>
                    <a:gd name="connsiteX118" fmla="*/ 38772 w 593769"/>
                    <a:gd name="connsiteY118" fmla="*/ 164505 h 371105"/>
                    <a:gd name="connsiteX119" fmla="*/ 80868 w 593769"/>
                    <a:gd name="connsiteY119" fmla="*/ 79206 h 371105"/>
                    <a:gd name="connsiteX120" fmla="*/ 37111 w 593769"/>
                    <a:gd name="connsiteY120" fmla="*/ 163397 h 371105"/>
                    <a:gd name="connsiteX121" fmla="*/ 32679 w 593769"/>
                    <a:gd name="connsiteY121" fmla="*/ 160074 h 371105"/>
                    <a:gd name="connsiteX122" fmla="*/ 70344 w 593769"/>
                    <a:gd name="connsiteY122" fmla="*/ 84745 h 371105"/>
                    <a:gd name="connsiteX123" fmla="*/ 33233 w 593769"/>
                    <a:gd name="connsiteY123" fmla="*/ 154535 h 371105"/>
                    <a:gd name="connsiteX124" fmla="*/ 41542 w 593769"/>
                    <a:gd name="connsiteY124" fmla="*/ 122963 h 371105"/>
                    <a:gd name="connsiteX125" fmla="*/ 74775 w 593769"/>
                    <a:gd name="connsiteY125" fmla="*/ 63143 h 371105"/>
                    <a:gd name="connsiteX126" fmla="*/ 52066 w 593769"/>
                    <a:gd name="connsiteY126" fmla="*/ 100808 h 371105"/>
                    <a:gd name="connsiteX127" fmla="*/ 31572 w 593769"/>
                    <a:gd name="connsiteY127" fmla="*/ 140134 h 371105"/>
                    <a:gd name="connsiteX128" fmla="*/ 38772 w 593769"/>
                    <a:gd name="connsiteY128" fmla="*/ 114655 h 371105"/>
                    <a:gd name="connsiteX129" fmla="*/ 67574 w 593769"/>
                    <a:gd name="connsiteY129" fmla="*/ 62036 h 371105"/>
                    <a:gd name="connsiteX130" fmla="*/ 29356 w 593769"/>
                    <a:gd name="connsiteY130" fmla="*/ 128502 h 371105"/>
                    <a:gd name="connsiteX131" fmla="*/ 33233 w 593769"/>
                    <a:gd name="connsiteY131" fmla="*/ 106347 h 371105"/>
                    <a:gd name="connsiteX132" fmla="*/ 52619 w 593769"/>
                    <a:gd name="connsiteY132" fmla="*/ 73113 h 371105"/>
                    <a:gd name="connsiteX133" fmla="*/ 45419 w 593769"/>
                    <a:gd name="connsiteY133" fmla="*/ 82529 h 371105"/>
                    <a:gd name="connsiteX134" fmla="*/ 27141 w 593769"/>
                    <a:gd name="connsiteY134" fmla="*/ 113547 h 371105"/>
                    <a:gd name="connsiteX135" fmla="*/ 36557 w 593769"/>
                    <a:gd name="connsiteY135" fmla="*/ 90838 h 371105"/>
                    <a:gd name="connsiteX136" fmla="*/ 39326 w 593769"/>
                    <a:gd name="connsiteY136" fmla="*/ 89176 h 371105"/>
                    <a:gd name="connsiteX137" fmla="*/ 44311 w 593769"/>
                    <a:gd name="connsiteY137" fmla="*/ 80314 h 371105"/>
                    <a:gd name="connsiteX138" fmla="*/ 47081 w 593769"/>
                    <a:gd name="connsiteY138" fmla="*/ 73667 h 371105"/>
                    <a:gd name="connsiteX139" fmla="*/ 19386 w 593769"/>
                    <a:gd name="connsiteY139" fmla="*/ 89730 h 371105"/>
                    <a:gd name="connsiteX140" fmla="*/ 26033 w 593769"/>
                    <a:gd name="connsiteY140" fmla="*/ 80314 h 371105"/>
                    <a:gd name="connsiteX141" fmla="*/ 47081 w 593769"/>
                    <a:gd name="connsiteY141" fmla="*/ 66467 h 371105"/>
                    <a:gd name="connsiteX142" fmla="*/ 11078 w 593769"/>
                    <a:gd name="connsiteY142" fmla="*/ 86961 h 371105"/>
                    <a:gd name="connsiteX143" fmla="*/ 9970 w 593769"/>
                    <a:gd name="connsiteY143" fmla="*/ 80314 h 371105"/>
                    <a:gd name="connsiteX144" fmla="*/ 8862 w 593769"/>
                    <a:gd name="connsiteY144" fmla="*/ 88622 h 371105"/>
                    <a:gd name="connsiteX145" fmla="*/ 0 w 593769"/>
                    <a:gd name="connsiteY145" fmla="*/ 93607 h 371105"/>
                    <a:gd name="connsiteX146" fmla="*/ 554 w 593769"/>
                    <a:gd name="connsiteY146" fmla="*/ 85853 h 371105"/>
                    <a:gd name="connsiteX147" fmla="*/ 36003 w 593769"/>
                    <a:gd name="connsiteY147" fmla="*/ 70344 h 371105"/>
                    <a:gd name="connsiteX148" fmla="*/ 24925 w 593769"/>
                    <a:gd name="connsiteY148" fmla="*/ 70898 h 371105"/>
                    <a:gd name="connsiteX149" fmla="*/ 33233 w 593769"/>
                    <a:gd name="connsiteY149" fmla="*/ 65359 h 371105"/>
                    <a:gd name="connsiteX150" fmla="*/ 100808 w 593769"/>
                    <a:gd name="connsiteY150" fmla="*/ 38772 h 371105"/>
                    <a:gd name="connsiteX151" fmla="*/ 91392 w 593769"/>
                    <a:gd name="connsiteY151" fmla="*/ 67021 h 371105"/>
                    <a:gd name="connsiteX152" fmla="*/ 104131 w 593769"/>
                    <a:gd name="connsiteY152" fmla="*/ 38218 h 371105"/>
                    <a:gd name="connsiteX153" fmla="*/ 110778 w 593769"/>
                    <a:gd name="connsiteY153" fmla="*/ 36003 h 371105"/>
                    <a:gd name="connsiteX154" fmla="*/ 93053 w 593769"/>
                    <a:gd name="connsiteY154" fmla="*/ 78098 h 371105"/>
                    <a:gd name="connsiteX155" fmla="*/ 113547 w 593769"/>
                    <a:gd name="connsiteY155" fmla="*/ 34895 h 371105"/>
                    <a:gd name="connsiteX156" fmla="*/ 119086 w 593769"/>
                    <a:gd name="connsiteY156" fmla="*/ 32679 h 371105"/>
                    <a:gd name="connsiteX157" fmla="*/ 101916 w 593769"/>
                    <a:gd name="connsiteY157" fmla="*/ 77544 h 371105"/>
                    <a:gd name="connsiteX158" fmla="*/ 108008 w 593769"/>
                    <a:gd name="connsiteY158" fmla="*/ 67574 h 371105"/>
                    <a:gd name="connsiteX159" fmla="*/ 122963 w 593769"/>
                    <a:gd name="connsiteY159" fmla="*/ 31018 h 371105"/>
                    <a:gd name="connsiteX160" fmla="*/ 160628 w 593769"/>
                    <a:gd name="connsiteY160" fmla="*/ 17724 h 371105"/>
                    <a:gd name="connsiteX161" fmla="*/ 176137 w 593769"/>
                    <a:gd name="connsiteY161" fmla="*/ 13293 h 371105"/>
                    <a:gd name="connsiteX162" fmla="*/ 229864 w 593769"/>
                    <a:gd name="connsiteY162" fmla="*/ 19940 h 371105"/>
                    <a:gd name="connsiteX163" fmla="*/ 177245 w 593769"/>
                    <a:gd name="connsiteY163" fmla="*/ 11632 h 371105"/>
                    <a:gd name="connsiteX164" fmla="*/ 183891 w 593769"/>
                    <a:gd name="connsiteY164" fmla="*/ 8308 h 371105"/>
                    <a:gd name="connsiteX165" fmla="*/ 228756 w 593769"/>
                    <a:gd name="connsiteY165" fmla="*/ 14401 h 371105"/>
                    <a:gd name="connsiteX166" fmla="*/ 189984 w 593769"/>
                    <a:gd name="connsiteY166" fmla="*/ 6647 h 371105"/>
                    <a:gd name="connsiteX167" fmla="*/ 204939 w 593769"/>
                    <a:gd name="connsiteY167" fmla="*/ 0 h 371105"/>
                    <a:gd name="connsiteX168" fmla="*/ 228202 w 593769"/>
                    <a:gd name="connsiteY168" fmla="*/ 13293 h 371105"/>
                    <a:gd name="connsiteX169" fmla="*/ 311840 w 593769"/>
                    <a:gd name="connsiteY169" fmla="*/ 61482 h 371105"/>
                    <a:gd name="connsiteX170" fmla="*/ 395477 w 593769"/>
                    <a:gd name="connsiteY170" fmla="*/ 109670 h 371105"/>
                    <a:gd name="connsiteX171" fmla="*/ 479114 w 593769"/>
                    <a:gd name="connsiteY171" fmla="*/ 157858 h 371105"/>
                    <a:gd name="connsiteX172" fmla="*/ 562197 w 593769"/>
                    <a:gd name="connsiteY172" fmla="*/ 206601 h 371105"/>
                    <a:gd name="connsiteX173" fmla="*/ 557766 w 593769"/>
                    <a:gd name="connsiteY173" fmla="*/ 218786 h 371105"/>
                    <a:gd name="connsiteX174" fmla="*/ 558874 w 593769"/>
                    <a:gd name="connsiteY174" fmla="*/ 206601 h 371105"/>
                    <a:gd name="connsiteX175" fmla="*/ 554443 w 593769"/>
                    <a:gd name="connsiteY175" fmla="*/ 216017 h 371105"/>
                    <a:gd name="connsiteX176" fmla="*/ 554997 w 593769"/>
                    <a:gd name="connsiteY176" fmla="*/ 208262 h 371105"/>
                    <a:gd name="connsiteX177" fmla="*/ 551120 w 593769"/>
                    <a:gd name="connsiteY177" fmla="*/ 213801 h 371105"/>
                    <a:gd name="connsiteX178" fmla="*/ 545581 w 593769"/>
                    <a:gd name="connsiteY178" fmla="*/ 209924 h 371105"/>
                    <a:gd name="connsiteX179" fmla="*/ 546689 w 593769"/>
                    <a:gd name="connsiteY179" fmla="*/ 206047 h 371105"/>
                    <a:gd name="connsiteX180" fmla="*/ 543919 w 593769"/>
                    <a:gd name="connsiteY180" fmla="*/ 209370 h 371105"/>
                    <a:gd name="connsiteX181" fmla="*/ 522317 w 593769"/>
                    <a:gd name="connsiteY181" fmla="*/ 194415 h 371105"/>
                    <a:gd name="connsiteX182" fmla="*/ 525087 w 593769"/>
                    <a:gd name="connsiteY182" fmla="*/ 186661 h 371105"/>
                    <a:gd name="connsiteX183" fmla="*/ 520656 w 593769"/>
                    <a:gd name="connsiteY183" fmla="*/ 193307 h 371105"/>
                    <a:gd name="connsiteX184" fmla="*/ 440896 w 593769"/>
                    <a:gd name="connsiteY184" fmla="*/ 140134 h 371105"/>
                    <a:gd name="connsiteX185" fmla="*/ 459728 w 593769"/>
                    <a:gd name="connsiteY185" fmla="*/ 155089 h 371105"/>
                    <a:gd name="connsiteX186" fmla="*/ 519548 w 593769"/>
                    <a:gd name="connsiteY186" fmla="*/ 196631 h 371105"/>
                    <a:gd name="connsiteX187" fmla="*/ 510132 w 593769"/>
                    <a:gd name="connsiteY187" fmla="*/ 217124 h 371105"/>
                    <a:gd name="connsiteX188" fmla="*/ 503485 w 593769"/>
                    <a:gd name="connsiteY188" fmla="*/ 213247 h 371105"/>
                    <a:gd name="connsiteX189" fmla="*/ 511240 w 593769"/>
                    <a:gd name="connsiteY189" fmla="*/ 194415 h 371105"/>
                    <a:gd name="connsiteX190" fmla="*/ 501824 w 593769"/>
                    <a:gd name="connsiteY190" fmla="*/ 212139 h 371105"/>
                    <a:gd name="connsiteX191" fmla="*/ 495731 w 593769"/>
                    <a:gd name="connsiteY191" fmla="*/ 208262 h 371105"/>
                    <a:gd name="connsiteX192" fmla="*/ 496839 w 593769"/>
                    <a:gd name="connsiteY192" fmla="*/ 204385 h 371105"/>
                    <a:gd name="connsiteX193" fmla="*/ 495177 w 593769"/>
                    <a:gd name="connsiteY193" fmla="*/ 207155 h 371105"/>
                    <a:gd name="connsiteX194" fmla="*/ 474683 w 593769"/>
                    <a:gd name="connsiteY194" fmla="*/ 193307 h 371105"/>
                    <a:gd name="connsiteX195" fmla="*/ 494069 w 593769"/>
                    <a:gd name="connsiteY195" fmla="*/ 209370 h 371105"/>
                    <a:gd name="connsiteX196" fmla="*/ 484099 w 593769"/>
                    <a:gd name="connsiteY196" fmla="*/ 204385 h 371105"/>
                    <a:gd name="connsiteX197" fmla="*/ 474683 w 593769"/>
                    <a:gd name="connsiteY197" fmla="*/ 197738 h 371105"/>
                    <a:gd name="connsiteX198" fmla="*/ 489084 w 593769"/>
                    <a:gd name="connsiteY198" fmla="*/ 210478 h 371105"/>
                    <a:gd name="connsiteX199" fmla="*/ 492407 w 593769"/>
                    <a:gd name="connsiteY199" fmla="*/ 214355 h 371105"/>
                    <a:gd name="connsiteX200" fmla="*/ 482991 w 593769"/>
                    <a:gd name="connsiteY200" fmla="*/ 208816 h 371105"/>
                    <a:gd name="connsiteX201" fmla="*/ 454743 w 593769"/>
                    <a:gd name="connsiteY201" fmla="*/ 187214 h 371105"/>
                    <a:gd name="connsiteX202" fmla="*/ 490746 w 593769"/>
                    <a:gd name="connsiteY202" fmla="*/ 218786 h 371105"/>
                    <a:gd name="connsiteX203" fmla="*/ 464713 w 593769"/>
                    <a:gd name="connsiteY203" fmla="*/ 292453 h 371105"/>
                    <a:gd name="connsiteX204" fmla="*/ 472467 w 593769"/>
                    <a:gd name="connsiteY204" fmla="*/ 274729 h 371105"/>
                    <a:gd name="connsiteX205" fmla="*/ 491854 w 593769"/>
                    <a:gd name="connsiteY205" fmla="*/ 219340 h 371105"/>
                    <a:gd name="connsiteX206" fmla="*/ 497392 w 593769"/>
                    <a:gd name="connsiteY206" fmla="*/ 223217 h 371105"/>
                    <a:gd name="connsiteX207" fmla="*/ 474683 w 593769"/>
                    <a:gd name="connsiteY207" fmla="*/ 288022 h 371105"/>
                    <a:gd name="connsiteX208" fmla="*/ 478560 w 593769"/>
                    <a:gd name="connsiteY208" fmla="*/ 281376 h 371105"/>
                    <a:gd name="connsiteX209" fmla="*/ 499054 w 593769"/>
                    <a:gd name="connsiteY209" fmla="*/ 224879 h 371105"/>
                    <a:gd name="connsiteX210" fmla="*/ 505147 w 593769"/>
                    <a:gd name="connsiteY210" fmla="*/ 228756 h 371105"/>
                    <a:gd name="connsiteX211" fmla="*/ 484653 w 593769"/>
                    <a:gd name="connsiteY211" fmla="*/ 284145 h 371105"/>
                    <a:gd name="connsiteX212" fmla="*/ 492407 w 593769"/>
                    <a:gd name="connsiteY212" fmla="*/ 269190 h 371105"/>
                    <a:gd name="connsiteX213" fmla="*/ 507362 w 593769"/>
                    <a:gd name="connsiteY213" fmla="*/ 229864 h 371105"/>
                    <a:gd name="connsiteX214" fmla="*/ 512901 w 593769"/>
                    <a:gd name="connsiteY214" fmla="*/ 233741 h 371105"/>
                    <a:gd name="connsiteX215" fmla="*/ 496285 w 593769"/>
                    <a:gd name="connsiteY215" fmla="*/ 275837 h 371105"/>
                    <a:gd name="connsiteX216" fmla="*/ 502377 w 593769"/>
                    <a:gd name="connsiteY216" fmla="*/ 266421 h 371105"/>
                    <a:gd name="connsiteX217" fmla="*/ 514563 w 593769"/>
                    <a:gd name="connsiteY217" fmla="*/ 234295 h 371105"/>
                    <a:gd name="connsiteX218" fmla="*/ 520102 w 593769"/>
                    <a:gd name="connsiteY218" fmla="*/ 237618 h 371105"/>
                    <a:gd name="connsiteX219" fmla="*/ 507916 w 593769"/>
                    <a:gd name="connsiteY219" fmla="*/ 269190 h 371105"/>
                    <a:gd name="connsiteX220" fmla="*/ 515671 w 593769"/>
                    <a:gd name="connsiteY220" fmla="*/ 255343 h 371105"/>
                    <a:gd name="connsiteX221" fmla="*/ 522317 w 593769"/>
                    <a:gd name="connsiteY221" fmla="*/ 239280 h 371105"/>
                    <a:gd name="connsiteX222" fmla="*/ 525641 w 593769"/>
                    <a:gd name="connsiteY222" fmla="*/ 240388 h 371105"/>
                    <a:gd name="connsiteX223" fmla="*/ 523425 w 593769"/>
                    <a:gd name="connsiteY223" fmla="*/ 242049 h 371105"/>
                    <a:gd name="connsiteX224" fmla="*/ 228756 w 593769"/>
                    <a:gd name="connsiteY224" fmla="*/ 27141 h 371105"/>
                    <a:gd name="connsiteX225" fmla="*/ 201616 w 593769"/>
                    <a:gd name="connsiteY225" fmla="*/ 21048 h 371105"/>
                    <a:gd name="connsiteX226" fmla="*/ 171706 w 593769"/>
                    <a:gd name="connsiteY226" fmla="*/ 19940 h 371105"/>
                    <a:gd name="connsiteX227" fmla="*/ 209370 w 593769"/>
                    <a:gd name="connsiteY227" fmla="*/ 26587 h 371105"/>
                    <a:gd name="connsiteX228" fmla="*/ 225987 w 593769"/>
                    <a:gd name="connsiteY228" fmla="*/ 36003 h 371105"/>
                    <a:gd name="connsiteX229" fmla="*/ 243157 w 593769"/>
                    <a:gd name="connsiteY229" fmla="*/ 45419 h 371105"/>
                    <a:gd name="connsiteX230" fmla="*/ 214909 w 593769"/>
                    <a:gd name="connsiteY230" fmla="*/ 28248 h 371105"/>
                    <a:gd name="connsiteX231" fmla="*/ 238172 w 593769"/>
                    <a:gd name="connsiteY231" fmla="*/ 32126 h 371105"/>
                    <a:gd name="connsiteX232" fmla="*/ 249250 w 593769"/>
                    <a:gd name="connsiteY232" fmla="*/ 38772 h 371105"/>
                    <a:gd name="connsiteX233" fmla="*/ 283037 w 593769"/>
                    <a:gd name="connsiteY233" fmla="*/ 57604 h 371105"/>
                    <a:gd name="connsiteX234" fmla="*/ 420956 w 593769"/>
                    <a:gd name="connsiteY234" fmla="*/ 131826 h 371105"/>
                    <a:gd name="connsiteX235" fmla="*/ 378306 w 593769"/>
                    <a:gd name="connsiteY235" fmla="*/ 106901 h 371105"/>
                    <a:gd name="connsiteX236" fmla="*/ 245927 w 593769"/>
                    <a:gd name="connsiteY236" fmla="*/ 33787 h 371105"/>
                    <a:gd name="connsiteX237" fmla="*/ 248142 w 593769"/>
                    <a:gd name="connsiteY237" fmla="*/ 31572 h 371105"/>
                    <a:gd name="connsiteX238" fmla="*/ 225433 w 593769"/>
                    <a:gd name="connsiteY238" fmla="*/ 24371 h 371105"/>
                    <a:gd name="connsiteX239" fmla="*/ 228756 w 593769"/>
                    <a:gd name="connsiteY239" fmla="*/ 27141 h 371105"/>
                    <a:gd name="connsiteX240" fmla="*/ 116317 w 593769"/>
                    <a:gd name="connsiteY240" fmla="*/ 65359 h 371105"/>
                    <a:gd name="connsiteX241" fmla="*/ 112993 w 593769"/>
                    <a:gd name="connsiteY241" fmla="*/ 76991 h 371105"/>
                    <a:gd name="connsiteX242" fmla="*/ 132380 w 593769"/>
                    <a:gd name="connsiteY242" fmla="*/ 32679 h 371105"/>
                    <a:gd name="connsiteX243" fmla="*/ 131272 w 593769"/>
                    <a:gd name="connsiteY243" fmla="*/ 31572 h 371105"/>
                    <a:gd name="connsiteX244" fmla="*/ 116317 w 593769"/>
                    <a:gd name="connsiteY244" fmla="*/ 65359 h 371105"/>
                    <a:gd name="connsiteX245" fmla="*/ 226541 w 593769"/>
                    <a:gd name="connsiteY245" fmla="*/ 96931 h 371105"/>
                    <a:gd name="connsiteX246" fmla="*/ 235957 w 593769"/>
                    <a:gd name="connsiteY246" fmla="*/ 114655 h 371105"/>
                    <a:gd name="connsiteX247" fmla="*/ 212140 w 593769"/>
                    <a:gd name="connsiteY247" fmla="*/ 101916 h 371105"/>
                    <a:gd name="connsiteX248" fmla="*/ 214355 w 593769"/>
                    <a:gd name="connsiteY248" fmla="*/ 98592 h 371105"/>
                    <a:gd name="connsiteX249" fmla="*/ 203831 w 593769"/>
                    <a:gd name="connsiteY249" fmla="*/ 100808 h 371105"/>
                    <a:gd name="connsiteX250" fmla="*/ 198846 w 593769"/>
                    <a:gd name="connsiteY250" fmla="*/ 109116 h 371105"/>
                    <a:gd name="connsiteX251" fmla="*/ 203277 w 593769"/>
                    <a:gd name="connsiteY251" fmla="*/ 107454 h 371105"/>
                    <a:gd name="connsiteX252" fmla="*/ 253127 w 593769"/>
                    <a:gd name="connsiteY252" fmla="*/ 129610 h 371105"/>
                    <a:gd name="connsiteX253" fmla="*/ 237618 w 593769"/>
                    <a:gd name="connsiteY253" fmla="*/ 106347 h 371105"/>
                    <a:gd name="connsiteX254" fmla="*/ 254235 w 593769"/>
                    <a:gd name="connsiteY254" fmla="*/ 115763 h 371105"/>
                    <a:gd name="connsiteX255" fmla="*/ 273621 w 593769"/>
                    <a:gd name="connsiteY255" fmla="*/ 120748 h 371105"/>
                    <a:gd name="connsiteX256" fmla="*/ 268636 w 593769"/>
                    <a:gd name="connsiteY256" fmla="*/ 112993 h 371105"/>
                    <a:gd name="connsiteX257" fmla="*/ 250358 w 593769"/>
                    <a:gd name="connsiteY257" fmla="*/ 89730 h 371105"/>
                    <a:gd name="connsiteX258" fmla="*/ 251466 w 593769"/>
                    <a:gd name="connsiteY258" fmla="*/ 86407 h 371105"/>
                    <a:gd name="connsiteX259" fmla="*/ 237065 w 593769"/>
                    <a:gd name="connsiteY259" fmla="*/ 87514 h 371105"/>
                    <a:gd name="connsiteX260" fmla="*/ 237065 w 593769"/>
                    <a:gd name="connsiteY260" fmla="*/ 95269 h 371105"/>
                    <a:gd name="connsiteX261" fmla="*/ 244819 w 593769"/>
                    <a:gd name="connsiteY261" fmla="*/ 91946 h 371105"/>
                    <a:gd name="connsiteX262" fmla="*/ 257005 w 593769"/>
                    <a:gd name="connsiteY262" fmla="*/ 107454 h 371105"/>
                    <a:gd name="connsiteX263" fmla="*/ 226541 w 593769"/>
                    <a:gd name="connsiteY263" fmla="*/ 96931 h 371105"/>
                    <a:gd name="connsiteX264" fmla="*/ 125179 w 593769"/>
                    <a:gd name="connsiteY264" fmla="*/ 114101 h 371105"/>
                    <a:gd name="connsiteX265" fmla="*/ 130164 w 593769"/>
                    <a:gd name="connsiteY265" fmla="*/ 105239 h 371105"/>
                    <a:gd name="connsiteX266" fmla="*/ 134041 w 593769"/>
                    <a:gd name="connsiteY266" fmla="*/ 95269 h 371105"/>
                    <a:gd name="connsiteX267" fmla="*/ 132933 w 593769"/>
                    <a:gd name="connsiteY267" fmla="*/ 94161 h 371105"/>
                    <a:gd name="connsiteX268" fmla="*/ 125179 w 593769"/>
                    <a:gd name="connsiteY268" fmla="*/ 114101 h 371105"/>
                    <a:gd name="connsiteX269" fmla="*/ 75883 w 593769"/>
                    <a:gd name="connsiteY269" fmla="*/ 135703 h 371105"/>
                    <a:gd name="connsiteX270" fmla="*/ 85299 w 593769"/>
                    <a:gd name="connsiteY270" fmla="*/ 115209 h 371105"/>
                    <a:gd name="connsiteX271" fmla="*/ 94715 w 593769"/>
                    <a:gd name="connsiteY271" fmla="*/ 95823 h 371105"/>
                    <a:gd name="connsiteX272" fmla="*/ 75883 w 593769"/>
                    <a:gd name="connsiteY272" fmla="*/ 135703 h 371105"/>
                    <a:gd name="connsiteX273" fmla="*/ 132380 w 593769"/>
                    <a:gd name="connsiteY273" fmla="*/ 114101 h 371105"/>
                    <a:gd name="connsiteX274" fmla="*/ 139026 w 593769"/>
                    <a:gd name="connsiteY274" fmla="*/ 99700 h 371105"/>
                    <a:gd name="connsiteX275" fmla="*/ 138472 w 593769"/>
                    <a:gd name="connsiteY275" fmla="*/ 98592 h 371105"/>
                    <a:gd name="connsiteX276" fmla="*/ 132380 w 593769"/>
                    <a:gd name="connsiteY276" fmla="*/ 114101 h 371105"/>
                    <a:gd name="connsiteX277" fmla="*/ 230418 w 593769"/>
                    <a:gd name="connsiteY277" fmla="*/ 132933 h 371105"/>
                    <a:gd name="connsiteX278" fmla="*/ 197738 w 593769"/>
                    <a:gd name="connsiteY278" fmla="*/ 115209 h 371105"/>
                    <a:gd name="connsiteX279" fmla="*/ 179460 w 593769"/>
                    <a:gd name="connsiteY279" fmla="*/ 111332 h 371105"/>
                    <a:gd name="connsiteX280" fmla="*/ 187768 w 593769"/>
                    <a:gd name="connsiteY280" fmla="*/ 129056 h 371105"/>
                    <a:gd name="connsiteX281" fmla="*/ 199400 w 593769"/>
                    <a:gd name="connsiteY281" fmla="*/ 146781 h 371105"/>
                    <a:gd name="connsiteX282" fmla="*/ 198846 w 593769"/>
                    <a:gd name="connsiteY282" fmla="*/ 150104 h 371105"/>
                    <a:gd name="connsiteX283" fmla="*/ 212140 w 593769"/>
                    <a:gd name="connsiteY283" fmla="*/ 141796 h 371105"/>
                    <a:gd name="connsiteX284" fmla="*/ 199954 w 593769"/>
                    <a:gd name="connsiteY284" fmla="*/ 137918 h 371105"/>
                    <a:gd name="connsiteX285" fmla="*/ 209370 w 593769"/>
                    <a:gd name="connsiteY285" fmla="*/ 131272 h 371105"/>
                    <a:gd name="connsiteX286" fmla="*/ 221556 w 593769"/>
                    <a:gd name="connsiteY286" fmla="*/ 136257 h 371105"/>
                    <a:gd name="connsiteX287" fmla="*/ 218232 w 593769"/>
                    <a:gd name="connsiteY287" fmla="*/ 140134 h 371105"/>
                    <a:gd name="connsiteX288" fmla="*/ 228202 w 593769"/>
                    <a:gd name="connsiteY288" fmla="*/ 139026 h 371105"/>
                    <a:gd name="connsiteX289" fmla="*/ 237618 w 593769"/>
                    <a:gd name="connsiteY289" fmla="*/ 131272 h 371105"/>
                    <a:gd name="connsiteX290" fmla="*/ 230418 w 593769"/>
                    <a:gd name="connsiteY290" fmla="*/ 132933 h 371105"/>
                    <a:gd name="connsiteX291" fmla="*/ 145673 w 593769"/>
                    <a:gd name="connsiteY291" fmla="*/ 126287 h 371105"/>
                    <a:gd name="connsiteX292" fmla="*/ 131272 w 593769"/>
                    <a:gd name="connsiteY292" fmla="*/ 130164 h 371105"/>
                    <a:gd name="connsiteX293" fmla="*/ 129610 w 593769"/>
                    <a:gd name="connsiteY293" fmla="*/ 135703 h 371105"/>
                    <a:gd name="connsiteX294" fmla="*/ 136811 w 593769"/>
                    <a:gd name="connsiteY294" fmla="*/ 135149 h 371105"/>
                    <a:gd name="connsiteX295" fmla="*/ 136257 w 593769"/>
                    <a:gd name="connsiteY295" fmla="*/ 136811 h 371105"/>
                    <a:gd name="connsiteX296" fmla="*/ 139026 w 593769"/>
                    <a:gd name="connsiteY296" fmla="*/ 136811 h 371105"/>
                    <a:gd name="connsiteX297" fmla="*/ 167275 w 593769"/>
                    <a:gd name="connsiteY297" fmla="*/ 158412 h 371105"/>
                    <a:gd name="connsiteX298" fmla="*/ 164505 w 593769"/>
                    <a:gd name="connsiteY298" fmla="*/ 165059 h 371105"/>
                    <a:gd name="connsiteX299" fmla="*/ 196077 w 593769"/>
                    <a:gd name="connsiteY299" fmla="*/ 151212 h 371105"/>
                    <a:gd name="connsiteX300" fmla="*/ 186661 w 593769"/>
                    <a:gd name="connsiteY300" fmla="*/ 142349 h 371105"/>
                    <a:gd name="connsiteX301" fmla="*/ 187215 w 593769"/>
                    <a:gd name="connsiteY301" fmla="*/ 148442 h 371105"/>
                    <a:gd name="connsiteX302" fmla="*/ 177245 w 593769"/>
                    <a:gd name="connsiteY302" fmla="*/ 153427 h 371105"/>
                    <a:gd name="connsiteX303" fmla="*/ 148996 w 593769"/>
                    <a:gd name="connsiteY303" fmla="*/ 130718 h 371105"/>
                    <a:gd name="connsiteX304" fmla="*/ 151766 w 593769"/>
                    <a:gd name="connsiteY304" fmla="*/ 126841 h 371105"/>
                    <a:gd name="connsiteX305" fmla="*/ 145673 w 593769"/>
                    <a:gd name="connsiteY305" fmla="*/ 126287 h 371105"/>
                    <a:gd name="connsiteX306" fmla="*/ 222663 w 593769"/>
                    <a:gd name="connsiteY306" fmla="*/ 197184 h 371105"/>
                    <a:gd name="connsiteX307" fmla="*/ 230418 w 593769"/>
                    <a:gd name="connsiteY307" fmla="*/ 181122 h 371105"/>
                    <a:gd name="connsiteX308" fmla="*/ 235957 w 593769"/>
                    <a:gd name="connsiteY308" fmla="*/ 162289 h 371105"/>
                    <a:gd name="connsiteX309" fmla="*/ 235403 w 593769"/>
                    <a:gd name="connsiteY309" fmla="*/ 161182 h 371105"/>
                    <a:gd name="connsiteX310" fmla="*/ 222663 w 593769"/>
                    <a:gd name="connsiteY310" fmla="*/ 197184 h 371105"/>
                    <a:gd name="connsiteX311" fmla="*/ 201616 w 593769"/>
                    <a:gd name="connsiteY311" fmla="*/ 209370 h 371105"/>
                    <a:gd name="connsiteX312" fmla="*/ 215463 w 593769"/>
                    <a:gd name="connsiteY312" fmla="*/ 164505 h 371105"/>
                    <a:gd name="connsiteX313" fmla="*/ 214355 w 593769"/>
                    <a:gd name="connsiteY313" fmla="*/ 163951 h 371105"/>
                    <a:gd name="connsiteX314" fmla="*/ 201616 w 593769"/>
                    <a:gd name="connsiteY314" fmla="*/ 209370 h 371105"/>
                    <a:gd name="connsiteX315" fmla="*/ 229864 w 593769"/>
                    <a:gd name="connsiteY315" fmla="*/ 192753 h 371105"/>
                    <a:gd name="connsiteX316" fmla="*/ 235403 w 593769"/>
                    <a:gd name="connsiteY316" fmla="*/ 180568 h 371105"/>
                    <a:gd name="connsiteX317" fmla="*/ 239280 w 593769"/>
                    <a:gd name="connsiteY317" fmla="*/ 166721 h 371105"/>
                    <a:gd name="connsiteX318" fmla="*/ 238726 w 593769"/>
                    <a:gd name="connsiteY318" fmla="*/ 165613 h 371105"/>
                    <a:gd name="connsiteX319" fmla="*/ 229864 w 593769"/>
                    <a:gd name="connsiteY319" fmla="*/ 192753 h 371105"/>
                    <a:gd name="connsiteX320" fmla="*/ 189984 w 593769"/>
                    <a:gd name="connsiteY320" fmla="*/ 193307 h 371105"/>
                    <a:gd name="connsiteX321" fmla="*/ 198292 w 593769"/>
                    <a:gd name="connsiteY321" fmla="*/ 170598 h 371105"/>
                    <a:gd name="connsiteX322" fmla="*/ 189984 w 593769"/>
                    <a:gd name="connsiteY322" fmla="*/ 193307 h 371105"/>
                    <a:gd name="connsiteX323" fmla="*/ 206047 w 593769"/>
                    <a:gd name="connsiteY323" fmla="*/ 209370 h 371105"/>
                    <a:gd name="connsiteX324" fmla="*/ 212693 w 593769"/>
                    <a:gd name="connsiteY324" fmla="*/ 191646 h 371105"/>
                    <a:gd name="connsiteX325" fmla="*/ 219340 w 593769"/>
                    <a:gd name="connsiteY325" fmla="*/ 173921 h 371105"/>
                    <a:gd name="connsiteX326" fmla="*/ 218786 w 593769"/>
                    <a:gd name="connsiteY326" fmla="*/ 172259 h 371105"/>
                    <a:gd name="connsiteX327" fmla="*/ 206047 w 593769"/>
                    <a:gd name="connsiteY327" fmla="*/ 209370 h 371105"/>
                    <a:gd name="connsiteX328" fmla="*/ 214909 w 593769"/>
                    <a:gd name="connsiteY328" fmla="*/ 203831 h 371105"/>
                    <a:gd name="connsiteX329" fmla="*/ 221002 w 593769"/>
                    <a:gd name="connsiteY329" fmla="*/ 189984 h 371105"/>
                    <a:gd name="connsiteX330" fmla="*/ 225987 w 593769"/>
                    <a:gd name="connsiteY330" fmla="*/ 175029 h 371105"/>
                    <a:gd name="connsiteX331" fmla="*/ 225433 w 593769"/>
                    <a:gd name="connsiteY331" fmla="*/ 173921 h 371105"/>
                    <a:gd name="connsiteX332" fmla="*/ 214909 w 593769"/>
                    <a:gd name="connsiteY332" fmla="*/ 203831 h 371105"/>
                    <a:gd name="connsiteX333" fmla="*/ 182230 w 593769"/>
                    <a:gd name="connsiteY333" fmla="*/ 195523 h 371105"/>
                    <a:gd name="connsiteX334" fmla="*/ 188876 w 593769"/>
                    <a:gd name="connsiteY334" fmla="*/ 175583 h 371105"/>
                    <a:gd name="connsiteX335" fmla="*/ 182230 w 593769"/>
                    <a:gd name="connsiteY335" fmla="*/ 195523 h 371105"/>
                    <a:gd name="connsiteX336" fmla="*/ 172813 w 593769"/>
                    <a:gd name="connsiteY336" fmla="*/ 196631 h 371105"/>
                    <a:gd name="connsiteX337" fmla="*/ 180014 w 593769"/>
                    <a:gd name="connsiteY337" fmla="*/ 178352 h 371105"/>
                    <a:gd name="connsiteX338" fmla="*/ 172813 w 593769"/>
                    <a:gd name="connsiteY338" fmla="*/ 196631 h 371105"/>
                    <a:gd name="connsiteX339" fmla="*/ 105239 w 593769"/>
                    <a:gd name="connsiteY339" fmla="*/ 204939 h 371105"/>
                    <a:gd name="connsiteX340" fmla="*/ 112993 w 593769"/>
                    <a:gd name="connsiteY340" fmla="*/ 178906 h 371105"/>
                    <a:gd name="connsiteX341" fmla="*/ 111886 w 593769"/>
                    <a:gd name="connsiteY341" fmla="*/ 178906 h 371105"/>
                    <a:gd name="connsiteX342" fmla="*/ 105239 w 593769"/>
                    <a:gd name="connsiteY342" fmla="*/ 204939 h 371105"/>
                    <a:gd name="connsiteX343" fmla="*/ 113547 w 593769"/>
                    <a:gd name="connsiteY343" fmla="*/ 209370 h 371105"/>
                    <a:gd name="connsiteX344" fmla="*/ 122963 w 593769"/>
                    <a:gd name="connsiteY344" fmla="*/ 180014 h 371105"/>
                    <a:gd name="connsiteX345" fmla="*/ 121856 w 593769"/>
                    <a:gd name="connsiteY345" fmla="*/ 179460 h 371105"/>
                    <a:gd name="connsiteX346" fmla="*/ 113547 w 593769"/>
                    <a:gd name="connsiteY346" fmla="*/ 209370 h 371105"/>
                    <a:gd name="connsiteX347" fmla="*/ 109670 w 593769"/>
                    <a:gd name="connsiteY347" fmla="*/ 206601 h 371105"/>
                    <a:gd name="connsiteX348" fmla="*/ 117978 w 593769"/>
                    <a:gd name="connsiteY348" fmla="*/ 181676 h 371105"/>
                    <a:gd name="connsiteX349" fmla="*/ 116871 w 593769"/>
                    <a:gd name="connsiteY349" fmla="*/ 180568 h 371105"/>
                    <a:gd name="connsiteX350" fmla="*/ 109670 w 593769"/>
                    <a:gd name="connsiteY350" fmla="*/ 206601 h 371105"/>
                    <a:gd name="connsiteX351" fmla="*/ 165613 w 593769"/>
                    <a:gd name="connsiteY351" fmla="*/ 192753 h 371105"/>
                    <a:gd name="connsiteX352" fmla="*/ 163951 w 593769"/>
                    <a:gd name="connsiteY352" fmla="*/ 199400 h 371105"/>
                    <a:gd name="connsiteX353" fmla="*/ 168382 w 593769"/>
                    <a:gd name="connsiteY353" fmla="*/ 183891 h 371105"/>
                    <a:gd name="connsiteX354" fmla="*/ 165613 w 593769"/>
                    <a:gd name="connsiteY354" fmla="*/ 192753 h 371105"/>
                    <a:gd name="connsiteX355" fmla="*/ 140688 w 593769"/>
                    <a:gd name="connsiteY355" fmla="*/ 225987 h 371105"/>
                    <a:gd name="connsiteX356" fmla="*/ 145119 w 593769"/>
                    <a:gd name="connsiteY356" fmla="*/ 208262 h 371105"/>
                    <a:gd name="connsiteX357" fmla="*/ 140688 w 593769"/>
                    <a:gd name="connsiteY357" fmla="*/ 225987 h 371105"/>
                    <a:gd name="connsiteX358" fmla="*/ 144011 w 593769"/>
                    <a:gd name="connsiteY358" fmla="*/ 237618 h 371105"/>
                    <a:gd name="connsiteX359" fmla="*/ 148442 w 593769"/>
                    <a:gd name="connsiteY359" fmla="*/ 228202 h 371105"/>
                    <a:gd name="connsiteX360" fmla="*/ 151212 w 593769"/>
                    <a:gd name="connsiteY360" fmla="*/ 216017 h 371105"/>
                    <a:gd name="connsiteX361" fmla="*/ 150104 w 593769"/>
                    <a:gd name="connsiteY361" fmla="*/ 215463 h 371105"/>
                    <a:gd name="connsiteX362" fmla="*/ 144011 w 593769"/>
                    <a:gd name="connsiteY362" fmla="*/ 237618 h 371105"/>
                    <a:gd name="connsiteX363" fmla="*/ 476345 w 593769"/>
                    <a:gd name="connsiteY363" fmla="*/ 228202 h 371105"/>
                    <a:gd name="connsiteX364" fmla="*/ 478560 w 593769"/>
                    <a:gd name="connsiteY364" fmla="*/ 219894 h 371105"/>
                    <a:gd name="connsiteX365" fmla="*/ 458066 w 593769"/>
                    <a:gd name="connsiteY365" fmla="*/ 276391 h 371105"/>
                    <a:gd name="connsiteX366" fmla="*/ 454189 w 593769"/>
                    <a:gd name="connsiteY366" fmla="*/ 296885 h 371105"/>
                    <a:gd name="connsiteX367" fmla="*/ 476345 w 593769"/>
                    <a:gd name="connsiteY367" fmla="*/ 228202 h 371105"/>
                    <a:gd name="connsiteX368" fmla="*/ 135149 w 593769"/>
                    <a:gd name="connsiteY368" fmla="*/ 232080 h 371105"/>
                    <a:gd name="connsiteX369" fmla="*/ 138472 w 593769"/>
                    <a:gd name="connsiteY369" fmla="*/ 223217 h 371105"/>
                    <a:gd name="connsiteX370" fmla="*/ 137364 w 593769"/>
                    <a:gd name="connsiteY370" fmla="*/ 222663 h 371105"/>
                    <a:gd name="connsiteX371" fmla="*/ 135149 w 593769"/>
                    <a:gd name="connsiteY371" fmla="*/ 232080 h 371105"/>
                    <a:gd name="connsiteX372" fmla="*/ 580476 w 593769"/>
                    <a:gd name="connsiteY372" fmla="*/ 230972 h 371105"/>
                    <a:gd name="connsiteX373" fmla="*/ 583799 w 593769"/>
                    <a:gd name="connsiteY373" fmla="*/ 225987 h 371105"/>
                    <a:gd name="connsiteX374" fmla="*/ 582691 w 593769"/>
                    <a:gd name="connsiteY374" fmla="*/ 225433 h 371105"/>
                    <a:gd name="connsiteX375" fmla="*/ 580476 w 593769"/>
                    <a:gd name="connsiteY375" fmla="*/ 230972 h 371105"/>
                    <a:gd name="connsiteX376" fmla="*/ 454743 w 593769"/>
                    <a:gd name="connsiteY376" fmla="*/ 269190 h 371105"/>
                    <a:gd name="connsiteX377" fmla="*/ 466375 w 593769"/>
                    <a:gd name="connsiteY377" fmla="*/ 229864 h 371105"/>
                    <a:gd name="connsiteX378" fmla="*/ 454743 w 593769"/>
                    <a:gd name="connsiteY378" fmla="*/ 269190 h 371105"/>
                    <a:gd name="connsiteX379" fmla="*/ 458066 w 593769"/>
                    <a:gd name="connsiteY379" fmla="*/ 300762 h 371105"/>
                    <a:gd name="connsiteX380" fmla="*/ 464713 w 593769"/>
                    <a:gd name="connsiteY380" fmla="*/ 284699 h 371105"/>
                    <a:gd name="connsiteX381" fmla="*/ 481330 w 593769"/>
                    <a:gd name="connsiteY381" fmla="*/ 233741 h 371105"/>
                    <a:gd name="connsiteX382" fmla="*/ 458066 w 593769"/>
                    <a:gd name="connsiteY382" fmla="*/ 300762 h 371105"/>
                    <a:gd name="connsiteX383" fmla="*/ 309070 w 593769"/>
                    <a:gd name="connsiteY383" fmla="*/ 326241 h 371105"/>
                    <a:gd name="connsiteX384" fmla="*/ 238726 w 593769"/>
                    <a:gd name="connsiteY384" fmla="*/ 278606 h 371105"/>
                    <a:gd name="connsiteX385" fmla="*/ 309070 w 593769"/>
                    <a:gd name="connsiteY385" fmla="*/ 326241 h 371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</a:cxnLst>
                  <a:rect l="l" t="t" r="r" b="b"/>
                  <a:pathLst>
                    <a:path w="593769" h="371105">
                      <a:moveTo>
                        <a:pt x="523425" y="242049"/>
                      </a:moveTo>
                      <a:cubicBezTo>
                        <a:pt x="523979" y="242049"/>
                        <a:pt x="524533" y="242603"/>
                        <a:pt x="524533" y="243157"/>
                      </a:cubicBezTo>
                      <a:cubicBezTo>
                        <a:pt x="525087" y="242049"/>
                        <a:pt x="523425" y="240388"/>
                        <a:pt x="524533" y="238726"/>
                      </a:cubicBezTo>
                      <a:cubicBezTo>
                        <a:pt x="526749" y="238172"/>
                        <a:pt x="528964" y="241496"/>
                        <a:pt x="531180" y="242603"/>
                      </a:cubicBezTo>
                      <a:cubicBezTo>
                        <a:pt x="528410" y="250912"/>
                        <a:pt x="524533" y="258666"/>
                        <a:pt x="521764" y="268082"/>
                      </a:cubicBezTo>
                      <a:cubicBezTo>
                        <a:pt x="526749" y="266975"/>
                        <a:pt x="526749" y="260882"/>
                        <a:pt x="528410" y="257005"/>
                      </a:cubicBezTo>
                      <a:cubicBezTo>
                        <a:pt x="530072" y="252573"/>
                        <a:pt x="532287" y="248696"/>
                        <a:pt x="532841" y="244819"/>
                      </a:cubicBezTo>
                      <a:cubicBezTo>
                        <a:pt x="534503" y="245373"/>
                        <a:pt x="535611" y="246481"/>
                        <a:pt x="537272" y="247588"/>
                      </a:cubicBezTo>
                      <a:cubicBezTo>
                        <a:pt x="535611" y="253127"/>
                        <a:pt x="532841" y="258112"/>
                        <a:pt x="530626" y="263651"/>
                      </a:cubicBezTo>
                      <a:cubicBezTo>
                        <a:pt x="536165" y="263097"/>
                        <a:pt x="535611" y="252573"/>
                        <a:pt x="540042" y="248696"/>
                      </a:cubicBezTo>
                      <a:cubicBezTo>
                        <a:pt x="543919" y="250912"/>
                        <a:pt x="538934" y="255897"/>
                        <a:pt x="538380" y="259220"/>
                      </a:cubicBezTo>
                      <a:cubicBezTo>
                        <a:pt x="542257" y="258666"/>
                        <a:pt x="543919" y="255897"/>
                        <a:pt x="545027" y="252573"/>
                      </a:cubicBezTo>
                      <a:cubicBezTo>
                        <a:pt x="545027" y="250912"/>
                        <a:pt x="545581" y="252573"/>
                        <a:pt x="546689" y="252020"/>
                      </a:cubicBezTo>
                      <a:cubicBezTo>
                        <a:pt x="543919" y="249250"/>
                        <a:pt x="547242" y="250912"/>
                        <a:pt x="546135" y="248142"/>
                      </a:cubicBezTo>
                      <a:cubicBezTo>
                        <a:pt x="548350" y="244265"/>
                        <a:pt x="549458" y="238726"/>
                        <a:pt x="551120" y="234295"/>
                      </a:cubicBezTo>
                      <a:cubicBezTo>
                        <a:pt x="551120" y="239834"/>
                        <a:pt x="548350" y="246481"/>
                        <a:pt x="547242" y="253127"/>
                      </a:cubicBezTo>
                      <a:cubicBezTo>
                        <a:pt x="554443" y="250358"/>
                        <a:pt x="552781" y="231526"/>
                        <a:pt x="557212" y="225433"/>
                      </a:cubicBezTo>
                      <a:cubicBezTo>
                        <a:pt x="558874" y="231526"/>
                        <a:pt x="554997" y="239834"/>
                        <a:pt x="554997" y="247588"/>
                      </a:cubicBezTo>
                      <a:cubicBezTo>
                        <a:pt x="560536" y="245927"/>
                        <a:pt x="559428" y="234295"/>
                        <a:pt x="561090" y="227648"/>
                      </a:cubicBezTo>
                      <a:cubicBezTo>
                        <a:pt x="563305" y="228202"/>
                        <a:pt x="564967" y="229864"/>
                        <a:pt x="566629" y="230972"/>
                      </a:cubicBezTo>
                      <a:cubicBezTo>
                        <a:pt x="565521" y="234849"/>
                        <a:pt x="564413" y="238172"/>
                        <a:pt x="562751" y="242049"/>
                      </a:cubicBezTo>
                      <a:cubicBezTo>
                        <a:pt x="566075" y="242049"/>
                        <a:pt x="568844" y="237618"/>
                        <a:pt x="569398" y="233187"/>
                      </a:cubicBezTo>
                      <a:cubicBezTo>
                        <a:pt x="572167" y="234295"/>
                        <a:pt x="573829" y="235957"/>
                        <a:pt x="576599" y="237065"/>
                      </a:cubicBezTo>
                      <a:cubicBezTo>
                        <a:pt x="575491" y="234295"/>
                        <a:pt x="572167" y="233187"/>
                        <a:pt x="569952" y="230972"/>
                      </a:cubicBezTo>
                      <a:cubicBezTo>
                        <a:pt x="570506" y="225987"/>
                        <a:pt x="572721" y="222109"/>
                        <a:pt x="572721" y="216571"/>
                      </a:cubicBezTo>
                      <a:cubicBezTo>
                        <a:pt x="579922" y="220448"/>
                        <a:pt x="587122" y="224879"/>
                        <a:pt x="593769" y="229310"/>
                      </a:cubicBezTo>
                      <a:cubicBezTo>
                        <a:pt x="581030" y="235957"/>
                        <a:pt x="569398" y="244265"/>
                        <a:pt x="558874" y="253127"/>
                      </a:cubicBezTo>
                      <a:cubicBezTo>
                        <a:pt x="533949" y="261990"/>
                        <a:pt x="513455" y="276945"/>
                        <a:pt x="492407" y="290238"/>
                      </a:cubicBezTo>
                      <a:cubicBezTo>
                        <a:pt x="470806" y="303531"/>
                        <a:pt x="448650" y="314609"/>
                        <a:pt x="425941" y="327348"/>
                      </a:cubicBezTo>
                      <a:cubicBezTo>
                        <a:pt x="394369" y="309624"/>
                        <a:pt x="366675" y="288022"/>
                        <a:pt x="335657" y="269190"/>
                      </a:cubicBezTo>
                      <a:cubicBezTo>
                        <a:pt x="347842" y="280268"/>
                        <a:pt x="363351" y="289684"/>
                        <a:pt x="377752" y="300208"/>
                      </a:cubicBezTo>
                      <a:cubicBezTo>
                        <a:pt x="392153" y="310178"/>
                        <a:pt x="407109" y="320148"/>
                        <a:pt x="422617" y="328456"/>
                      </a:cubicBezTo>
                      <a:cubicBezTo>
                        <a:pt x="421510" y="329564"/>
                        <a:pt x="419848" y="330118"/>
                        <a:pt x="418740" y="331226"/>
                      </a:cubicBezTo>
                      <a:cubicBezTo>
                        <a:pt x="382737" y="310178"/>
                        <a:pt x="350612" y="285807"/>
                        <a:pt x="314609" y="264759"/>
                      </a:cubicBezTo>
                      <a:cubicBezTo>
                        <a:pt x="346735" y="289130"/>
                        <a:pt x="382184" y="309624"/>
                        <a:pt x="415971" y="332333"/>
                      </a:cubicBezTo>
                      <a:cubicBezTo>
                        <a:pt x="398800" y="340642"/>
                        <a:pt x="382737" y="350058"/>
                        <a:pt x="366121" y="358920"/>
                      </a:cubicBezTo>
                      <a:cubicBezTo>
                        <a:pt x="354489" y="351720"/>
                        <a:pt x="342857" y="343411"/>
                        <a:pt x="330672" y="336211"/>
                      </a:cubicBezTo>
                      <a:cubicBezTo>
                        <a:pt x="332887" y="342303"/>
                        <a:pt x="340088" y="345627"/>
                        <a:pt x="345627" y="348950"/>
                      </a:cubicBezTo>
                      <a:cubicBezTo>
                        <a:pt x="351720" y="352827"/>
                        <a:pt x="357812" y="356151"/>
                        <a:pt x="363351" y="360028"/>
                      </a:cubicBezTo>
                      <a:cubicBezTo>
                        <a:pt x="361690" y="360028"/>
                        <a:pt x="361136" y="361136"/>
                        <a:pt x="360028" y="361690"/>
                      </a:cubicBezTo>
                      <a:cubicBezTo>
                        <a:pt x="353935" y="358920"/>
                        <a:pt x="348950" y="353935"/>
                        <a:pt x="342857" y="350612"/>
                      </a:cubicBezTo>
                      <a:cubicBezTo>
                        <a:pt x="336765" y="347288"/>
                        <a:pt x="330672" y="343411"/>
                        <a:pt x="324025" y="342303"/>
                      </a:cubicBezTo>
                      <a:cubicBezTo>
                        <a:pt x="324579" y="345627"/>
                        <a:pt x="329010" y="346735"/>
                        <a:pt x="331226" y="348396"/>
                      </a:cubicBezTo>
                      <a:cubicBezTo>
                        <a:pt x="339534" y="352827"/>
                        <a:pt x="347842" y="357812"/>
                        <a:pt x="356705" y="362797"/>
                      </a:cubicBezTo>
                      <a:cubicBezTo>
                        <a:pt x="351166" y="365567"/>
                        <a:pt x="344519" y="367782"/>
                        <a:pt x="339534" y="371106"/>
                      </a:cubicBezTo>
                      <a:cubicBezTo>
                        <a:pt x="295777" y="345073"/>
                        <a:pt x="253681" y="317378"/>
                        <a:pt x="213801" y="288022"/>
                      </a:cubicBezTo>
                      <a:cubicBezTo>
                        <a:pt x="214355" y="283037"/>
                        <a:pt x="216017" y="279714"/>
                        <a:pt x="216571" y="274729"/>
                      </a:cubicBezTo>
                      <a:cubicBezTo>
                        <a:pt x="243157" y="291900"/>
                        <a:pt x="269190" y="309624"/>
                        <a:pt x="297438" y="325133"/>
                      </a:cubicBezTo>
                      <a:cubicBezTo>
                        <a:pt x="273067" y="306855"/>
                        <a:pt x="242603" y="291346"/>
                        <a:pt x="217125" y="272513"/>
                      </a:cubicBezTo>
                      <a:cubicBezTo>
                        <a:pt x="218786" y="262543"/>
                        <a:pt x="221556" y="253681"/>
                        <a:pt x="223217" y="243711"/>
                      </a:cubicBezTo>
                      <a:cubicBezTo>
                        <a:pt x="230972" y="249804"/>
                        <a:pt x="238726" y="255343"/>
                        <a:pt x="246481" y="261990"/>
                      </a:cubicBezTo>
                      <a:cubicBezTo>
                        <a:pt x="240942" y="255343"/>
                        <a:pt x="231526" y="248142"/>
                        <a:pt x="223771" y="241496"/>
                      </a:cubicBezTo>
                      <a:cubicBezTo>
                        <a:pt x="225433" y="234295"/>
                        <a:pt x="226541" y="226541"/>
                        <a:pt x="227648" y="218232"/>
                      </a:cubicBezTo>
                      <a:cubicBezTo>
                        <a:pt x="224879" y="224325"/>
                        <a:pt x="223771" y="232633"/>
                        <a:pt x="222110" y="239834"/>
                      </a:cubicBezTo>
                      <a:cubicBezTo>
                        <a:pt x="219340" y="238172"/>
                        <a:pt x="217125" y="235957"/>
                        <a:pt x="215463" y="233741"/>
                      </a:cubicBezTo>
                      <a:cubicBezTo>
                        <a:pt x="216017" y="230418"/>
                        <a:pt x="217125" y="228202"/>
                        <a:pt x="216571" y="224879"/>
                      </a:cubicBezTo>
                      <a:cubicBezTo>
                        <a:pt x="215463" y="227095"/>
                        <a:pt x="214909" y="229864"/>
                        <a:pt x="214355" y="232633"/>
                      </a:cubicBezTo>
                      <a:cubicBezTo>
                        <a:pt x="212140" y="232080"/>
                        <a:pt x="211032" y="230418"/>
                        <a:pt x="209924" y="228756"/>
                      </a:cubicBezTo>
                      <a:cubicBezTo>
                        <a:pt x="209370" y="225987"/>
                        <a:pt x="210478" y="224879"/>
                        <a:pt x="211032" y="222663"/>
                      </a:cubicBezTo>
                      <a:cubicBezTo>
                        <a:pt x="209370" y="223217"/>
                        <a:pt x="209370" y="225433"/>
                        <a:pt x="209370" y="227095"/>
                      </a:cubicBezTo>
                      <a:cubicBezTo>
                        <a:pt x="206601" y="225987"/>
                        <a:pt x="204939" y="223771"/>
                        <a:pt x="202723" y="222109"/>
                      </a:cubicBezTo>
                      <a:cubicBezTo>
                        <a:pt x="203277" y="218786"/>
                        <a:pt x="204385" y="216017"/>
                        <a:pt x="204385" y="212693"/>
                      </a:cubicBezTo>
                      <a:cubicBezTo>
                        <a:pt x="202723" y="214909"/>
                        <a:pt x="202170" y="218232"/>
                        <a:pt x="201616" y="221556"/>
                      </a:cubicBezTo>
                      <a:cubicBezTo>
                        <a:pt x="199400" y="220448"/>
                        <a:pt x="197738" y="218786"/>
                        <a:pt x="196077" y="217124"/>
                      </a:cubicBezTo>
                      <a:cubicBezTo>
                        <a:pt x="196077" y="213801"/>
                        <a:pt x="197738" y="211586"/>
                        <a:pt x="197185" y="208262"/>
                      </a:cubicBezTo>
                      <a:cubicBezTo>
                        <a:pt x="195523" y="209924"/>
                        <a:pt x="195523" y="212693"/>
                        <a:pt x="194969" y="215463"/>
                      </a:cubicBezTo>
                      <a:cubicBezTo>
                        <a:pt x="192200" y="214909"/>
                        <a:pt x="191646" y="212139"/>
                        <a:pt x="188876" y="211586"/>
                      </a:cubicBezTo>
                      <a:cubicBezTo>
                        <a:pt x="189430" y="214355"/>
                        <a:pt x="193307" y="214909"/>
                        <a:pt x="193861" y="218232"/>
                      </a:cubicBezTo>
                      <a:cubicBezTo>
                        <a:pt x="194415" y="221002"/>
                        <a:pt x="192200" y="226541"/>
                        <a:pt x="191092" y="230418"/>
                      </a:cubicBezTo>
                      <a:cubicBezTo>
                        <a:pt x="188322" y="242049"/>
                        <a:pt x="184999" y="256451"/>
                        <a:pt x="182783" y="266975"/>
                      </a:cubicBezTo>
                      <a:cubicBezTo>
                        <a:pt x="180568" y="266975"/>
                        <a:pt x="180568" y="265313"/>
                        <a:pt x="178906" y="264759"/>
                      </a:cubicBezTo>
                      <a:cubicBezTo>
                        <a:pt x="182783" y="249804"/>
                        <a:pt x="186107" y="234295"/>
                        <a:pt x="188876" y="218232"/>
                      </a:cubicBezTo>
                      <a:cubicBezTo>
                        <a:pt x="186107" y="221002"/>
                        <a:pt x="186107" y="225433"/>
                        <a:pt x="184999" y="228756"/>
                      </a:cubicBezTo>
                      <a:cubicBezTo>
                        <a:pt x="182230" y="239834"/>
                        <a:pt x="180014" y="252020"/>
                        <a:pt x="177245" y="263097"/>
                      </a:cubicBezTo>
                      <a:cubicBezTo>
                        <a:pt x="171706" y="261990"/>
                        <a:pt x="175029" y="255343"/>
                        <a:pt x="175583" y="252020"/>
                      </a:cubicBezTo>
                      <a:cubicBezTo>
                        <a:pt x="178352" y="239834"/>
                        <a:pt x="182783" y="225987"/>
                        <a:pt x="184445" y="213247"/>
                      </a:cubicBezTo>
                      <a:cubicBezTo>
                        <a:pt x="179460" y="227648"/>
                        <a:pt x="175583" y="243711"/>
                        <a:pt x="172260" y="259774"/>
                      </a:cubicBezTo>
                      <a:cubicBezTo>
                        <a:pt x="170598" y="259774"/>
                        <a:pt x="170044" y="258666"/>
                        <a:pt x="168936" y="258112"/>
                      </a:cubicBezTo>
                      <a:cubicBezTo>
                        <a:pt x="168936" y="259220"/>
                        <a:pt x="173367" y="260328"/>
                        <a:pt x="171152" y="264205"/>
                      </a:cubicBezTo>
                      <a:cubicBezTo>
                        <a:pt x="168936" y="264205"/>
                        <a:pt x="168936" y="263097"/>
                        <a:pt x="167275" y="262543"/>
                      </a:cubicBezTo>
                      <a:cubicBezTo>
                        <a:pt x="169490" y="245927"/>
                        <a:pt x="174475" y="232633"/>
                        <a:pt x="176691" y="215463"/>
                      </a:cubicBezTo>
                      <a:cubicBezTo>
                        <a:pt x="171706" y="229310"/>
                        <a:pt x="168936" y="245373"/>
                        <a:pt x="165613" y="260882"/>
                      </a:cubicBezTo>
                      <a:cubicBezTo>
                        <a:pt x="164505" y="260882"/>
                        <a:pt x="163951" y="259774"/>
                        <a:pt x="162843" y="259220"/>
                      </a:cubicBezTo>
                      <a:cubicBezTo>
                        <a:pt x="163951" y="244819"/>
                        <a:pt x="168936" y="228756"/>
                        <a:pt x="170044" y="214355"/>
                      </a:cubicBezTo>
                      <a:cubicBezTo>
                        <a:pt x="165613" y="226541"/>
                        <a:pt x="163397" y="240942"/>
                        <a:pt x="160628" y="254789"/>
                      </a:cubicBezTo>
                      <a:cubicBezTo>
                        <a:pt x="158966" y="254789"/>
                        <a:pt x="158966" y="252573"/>
                        <a:pt x="157305" y="253127"/>
                      </a:cubicBezTo>
                      <a:cubicBezTo>
                        <a:pt x="158966" y="241496"/>
                        <a:pt x="162289" y="230972"/>
                        <a:pt x="163951" y="219340"/>
                      </a:cubicBezTo>
                      <a:cubicBezTo>
                        <a:pt x="160628" y="223217"/>
                        <a:pt x="160628" y="229310"/>
                        <a:pt x="159520" y="234849"/>
                      </a:cubicBezTo>
                      <a:cubicBezTo>
                        <a:pt x="158412" y="240388"/>
                        <a:pt x="156751" y="245927"/>
                        <a:pt x="155643" y="250912"/>
                      </a:cubicBezTo>
                      <a:cubicBezTo>
                        <a:pt x="151212" y="249804"/>
                        <a:pt x="153427" y="244819"/>
                        <a:pt x="154535" y="242049"/>
                      </a:cubicBezTo>
                      <a:cubicBezTo>
                        <a:pt x="156751" y="232080"/>
                        <a:pt x="158966" y="221002"/>
                        <a:pt x="160074" y="210478"/>
                      </a:cubicBezTo>
                      <a:cubicBezTo>
                        <a:pt x="155643" y="221002"/>
                        <a:pt x="153981" y="234849"/>
                        <a:pt x="151212" y="247035"/>
                      </a:cubicBezTo>
                      <a:cubicBezTo>
                        <a:pt x="149550" y="247588"/>
                        <a:pt x="147888" y="244265"/>
                        <a:pt x="145673" y="244265"/>
                      </a:cubicBezTo>
                      <a:cubicBezTo>
                        <a:pt x="149550" y="232633"/>
                        <a:pt x="151766" y="217124"/>
                        <a:pt x="154535" y="205493"/>
                      </a:cubicBezTo>
                      <a:cubicBezTo>
                        <a:pt x="151766" y="206601"/>
                        <a:pt x="151766" y="210478"/>
                        <a:pt x="151212" y="212693"/>
                      </a:cubicBezTo>
                      <a:cubicBezTo>
                        <a:pt x="148996" y="221556"/>
                        <a:pt x="145673" y="231526"/>
                        <a:pt x="145119" y="243157"/>
                      </a:cubicBezTo>
                      <a:cubicBezTo>
                        <a:pt x="138472" y="239280"/>
                        <a:pt x="132380" y="234295"/>
                        <a:pt x="125733" y="230972"/>
                      </a:cubicBezTo>
                      <a:cubicBezTo>
                        <a:pt x="127948" y="224325"/>
                        <a:pt x="130164" y="217678"/>
                        <a:pt x="132380" y="210478"/>
                      </a:cubicBezTo>
                      <a:cubicBezTo>
                        <a:pt x="129610" y="215463"/>
                        <a:pt x="127948" y="221556"/>
                        <a:pt x="125733" y="227095"/>
                      </a:cubicBezTo>
                      <a:cubicBezTo>
                        <a:pt x="124071" y="225987"/>
                        <a:pt x="121856" y="225433"/>
                        <a:pt x="121302" y="223217"/>
                      </a:cubicBezTo>
                      <a:cubicBezTo>
                        <a:pt x="126841" y="206047"/>
                        <a:pt x="132933" y="189430"/>
                        <a:pt x="137918" y="171152"/>
                      </a:cubicBezTo>
                      <a:cubicBezTo>
                        <a:pt x="132933" y="178352"/>
                        <a:pt x="131272" y="187768"/>
                        <a:pt x="128502" y="196631"/>
                      </a:cubicBezTo>
                      <a:cubicBezTo>
                        <a:pt x="125733" y="205493"/>
                        <a:pt x="122409" y="214355"/>
                        <a:pt x="119640" y="222109"/>
                      </a:cubicBezTo>
                      <a:cubicBezTo>
                        <a:pt x="117424" y="221556"/>
                        <a:pt x="116317" y="220448"/>
                        <a:pt x="114655" y="219340"/>
                      </a:cubicBezTo>
                      <a:cubicBezTo>
                        <a:pt x="119086" y="203277"/>
                        <a:pt x="124625" y="188322"/>
                        <a:pt x="129610" y="171706"/>
                      </a:cubicBezTo>
                      <a:cubicBezTo>
                        <a:pt x="126287" y="173367"/>
                        <a:pt x="125733" y="178352"/>
                        <a:pt x="124625" y="181676"/>
                      </a:cubicBezTo>
                      <a:cubicBezTo>
                        <a:pt x="120748" y="192753"/>
                        <a:pt x="116317" y="205493"/>
                        <a:pt x="112993" y="217678"/>
                      </a:cubicBezTo>
                      <a:cubicBezTo>
                        <a:pt x="101362" y="211586"/>
                        <a:pt x="90838" y="203831"/>
                        <a:pt x="79206" y="197184"/>
                      </a:cubicBezTo>
                      <a:cubicBezTo>
                        <a:pt x="78652" y="196077"/>
                        <a:pt x="78098" y="195523"/>
                        <a:pt x="78098" y="194415"/>
                      </a:cubicBezTo>
                      <a:cubicBezTo>
                        <a:pt x="69790" y="188876"/>
                        <a:pt x="63143" y="182230"/>
                        <a:pt x="54281" y="176691"/>
                      </a:cubicBezTo>
                      <a:cubicBezTo>
                        <a:pt x="53727" y="175029"/>
                        <a:pt x="55389" y="175583"/>
                        <a:pt x="55389" y="174475"/>
                      </a:cubicBezTo>
                      <a:cubicBezTo>
                        <a:pt x="53727" y="172813"/>
                        <a:pt x="52619" y="176137"/>
                        <a:pt x="51512" y="174475"/>
                      </a:cubicBezTo>
                      <a:cubicBezTo>
                        <a:pt x="56497" y="160074"/>
                        <a:pt x="63697" y="147334"/>
                        <a:pt x="70344" y="134595"/>
                      </a:cubicBezTo>
                      <a:cubicBezTo>
                        <a:pt x="76991" y="121856"/>
                        <a:pt x="83637" y="109116"/>
                        <a:pt x="90838" y="96377"/>
                      </a:cubicBezTo>
                      <a:cubicBezTo>
                        <a:pt x="74775" y="119640"/>
                        <a:pt x="62589" y="146781"/>
                        <a:pt x="49296" y="172259"/>
                      </a:cubicBezTo>
                      <a:cubicBezTo>
                        <a:pt x="47081" y="171706"/>
                        <a:pt x="45973" y="169490"/>
                        <a:pt x="43757" y="168936"/>
                      </a:cubicBezTo>
                      <a:cubicBezTo>
                        <a:pt x="58158" y="138472"/>
                        <a:pt x="73667" y="108562"/>
                        <a:pt x="90284" y="79760"/>
                      </a:cubicBezTo>
                      <a:cubicBezTo>
                        <a:pt x="72006" y="104685"/>
                        <a:pt x="57604" y="137364"/>
                        <a:pt x="42649" y="167274"/>
                      </a:cubicBezTo>
                      <a:cubicBezTo>
                        <a:pt x="40434" y="167274"/>
                        <a:pt x="39880" y="165613"/>
                        <a:pt x="38772" y="164505"/>
                      </a:cubicBezTo>
                      <a:cubicBezTo>
                        <a:pt x="52619" y="135703"/>
                        <a:pt x="66467" y="107454"/>
                        <a:pt x="80868" y="79206"/>
                      </a:cubicBezTo>
                      <a:cubicBezTo>
                        <a:pt x="64251" y="105239"/>
                        <a:pt x="51512" y="135149"/>
                        <a:pt x="37111" y="163397"/>
                      </a:cubicBezTo>
                      <a:cubicBezTo>
                        <a:pt x="35449" y="162289"/>
                        <a:pt x="33787" y="161736"/>
                        <a:pt x="32679" y="160074"/>
                      </a:cubicBezTo>
                      <a:cubicBezTo>
                        <a:pt x="44311" y="134041"/>
                        <a:pt x="58158" y="110224"/>
                        <a:pt x="70344" y="84745"/>
                      </a:cubicBezTo>
                      <a:cubicBezTo>
                        <a:pt x="56497" y="106347"/>
                        <a:pt x="44865" y="130718"/>
                        <a:pt x="33233" y="154535"/>
                      </a:cubicBezTo>
                      <a:cubicBezTo>
                        <a:pt x="28802" y="143457"/>
                        <a:pt x="36557" y="131826"/>
                        <a:pt x="41542" y="122963"/>
                      </a:cubicBezTo>
                      <a:cubicBezTo>
                        <a:pt x="52066" y="103023"/>
                        <a:pt x="64251" y="81976"/>
                        <a:pt x="74775" y="63143"/>
                      </a:cubicBezTo>
                      <a:cubicBezTo>
                        <a:pt x="65913" y="74221"/>
                        <a:pt x="59266" y="88068"/>
                        <a:pt x="52066" y="100808"/>
                      </a:cubicBezTo>
                      <a:cubicBezTo>
                        <a:pt x="44865" y="113547"/>
                        <a:pt x="37111" y="126841"/>
                        <a:pt x="31572" y="140134"/>
                      </a:cubicBezTo>
                      <a:cubicBezTo>
                        <a:pt x="27141" y="131272"/>
                        <a:pt x="34895" y="122409"/>
                        <a:pt x="38772" y="114655"/>
                      </a:cubicBezTo>
                      <a:cubicBezTo>
                        <a:pt x="48188" y="96931"/>
                        <a:pt x="58712" y="78098"/>
                        <a:pt x="67574" y="62036"/>
                      </a:cubicBezTo>
                      <a:cubicBezTo>
                        <a:pt x="53173" y="82529"/>
                        <a:pt x="41542" y="105793"/>
                        <a:pt x="29356" y="128502"/>
                      </a:cubicBezTo>
                      <a:cubicBezTo>
                        <a:pt x="24925" y="119086"/>
                        <a:pt x="29910" y="113547"/>
                        <a:pt x="33233" y="106347"/>
                      </a:cubicBezTo>
                      <a:cubicBezTo>
                        <a:pt x="39326" y="95269"/>
                        <a:pt x="46527" y="83083"/>
                        <a:pt x="52619" y="73113"/>
                      </a:cubicBezTo>
                      <a:cubicBezTo>
                        <a:pt x="49296" y="75329"/>
                        <a:pt x="47634" y="79206"/>
                        <a:pt x="45419" y="82529"/>
                      </a:cubicBezTo>
                      <a:cubicBezTo>
                        <a:pt x="39326" y="92499"/>
                        <a:pt x="32679" y="103023"/>
                        <a:pt x="27141" y="113547"/>
                      </a:cubicBezTo>
                      <a:cubicBezTo>
                        <a:pt x="26587" y="104131"/>
                        <a:pt x="34341" y="99146"/>
                        <a:pt x="36557" y="90838"/>
                      </a:cubicBezTo>
                      <a:cubicBezTo>
                        <a:pt x="37664" y="90838"/>
                        <a:pt x="37664" y="89176"/>
                        <a:pt x="39326" y="89176"/>
                      </a:cubicBezTo>
                      <a:cubicBezTo>
                        <a:pt x="38218" y="86407"/>
                        <a:pt x="42096" y="82529"/>
                        <a:pt x="44311" y="80314"/>
                      </a:cubicBezTo>
                      <a:cubicBezTo>
                        <a:pt x="43757" y="76991"/>
                        <a:pt x="46527" y="76437"/>
                        <a:pt x="47081" y="73667"/>
                      </a:cubicBezTo>
                      <a:cubicBezTo>
                        <a:pt x="39326" y="78652"/>
                        <a:pt x="28248" y="84191"/>
                        <a:pt x="19386" y="89730"/>
                      </a:cubicBezTo>
                      <a:cubicBezTo>
                        <a:pt x="17171" y="84745"/>
                        <a:pt x="22156" y="82529"/>
                        <a:pt x="26033" y="80314"/>
                      </a:cubicBezTo>
                      <a:cubicBezTo>
                        <a:pt x="33233" y="75883"/>
                        <a:pt x="42649" y="71452"/>
                        <a:pt x="47081" y="66467"/>
                      </a:cubicBezTo>
                      <a:cubicBezTo>
                        <a:pt x="34341" y="72006"/>
                        <a:pt x="23263" y="79760"/>
                        <a:pt x="11078" y="86961"/>
                      </a:cubicBezTo>
                      <a:cubicBezTo>
                        <a:pt x="11078" y="84191"/>
                        <a:pt x="10524" y="82529"/>
                        <a:pt x="9970" y="80314"/>
                      </a:cubicBezTo>
                      <a:cubicBezTo>
                        <a:pt x="8308" y="81976"/>
                        <a:pt x="8862" y="85299"/>
                        <a:pt x="8862" y="88622"/>
                      </a:cubicBezTo>
                      <a:cubicBezTo>
                        <a:pt x="5539" y="89730"/>
                        <a:pt x="2216" y="93053"/>
                        <a:pt x="0" y="93607"/>
                      </a:cubicBezTo>
                      <a:cubicBezTo>
                        <a:pt x="0" y="90838"/>
                        <a:pt x="0" y="88068"/>
                        <a:pt x="554" y="85853"/>
                      </a:cubicBezTo>
                      <a:cubicBezTo>
                        <a:pt x="10524" y="78652"/>
                        <a:pt x="22709" y="72006"/>
                        <a:pt x="36003" y="70344"/>
                      </a:cubicBezTo>
                      <a:cubicBezTo>
                        <a:pt x="33787" y="67021"/>
                        <a:pt x="28248" y="70898"/>
                        <a:pt x="24925" y="70898"/>
                      </a:cubicBezTo>
                      <a:cubicBezTo>
                        <a:pt x="27141" y="68682"/>
                        <a:pt x="31018" y="67574"/>
                        <a:pt x="33233" y="65359"/>
                      </a:cubicBezTo>
                      <a:cubicBezTo>
                        <a:pt x="57604" y="58158"/>
                        <a:pt x="76437" y="45419"/>
                        <a:pt x="100808" y="38772"/>
                      </a:cubicBezTo>
                      <a:cubicBezTo>
                        <a:pt x="98592" y="47634"/>
                        <a:pt x="93607" y="57051"/>
                        <a:pt x="91392" y="67021"/>
                      </a:cubicBezTo>
                      <a:cubicBezTo>
                        <a:pt x="96377" y="60374"/>
                        <a:pt x="99700" y="47081"/>
                        <a:pt x="104131" y="38218"/>
                      </a:cubicBezTo>
                      <a:cubicBezTo>
                        <a:pt x="106347" y="37111"/>
                        <a:pt x="108008" y="36557"/>
                        <a:pt x="110778" y="36003"/>
                      </a:cubicBezTo>
                      <a:cubicBezTo>
                        <a:pt x="105239" y="50404"/>
                        <a:pt x="98592" y="63143"/>
                        <a:pt x="93053" y="78098"/>
                      </a:cubicBezTo>
                      <a:cubicBezTo>
                        <a:pt x="102469" y="68128"/>
                        <a:pt x="106901" y="49296"/>
                        <a:pt x="113547" y="34895"/>
                      </a:cubicBezTo>
                      <a:cubicBezTo>
                        <a:pt x="115209" y="33787"/>
                        <a:pt x="117424" y="33787"/>
                        <a:pt x="119086" y="32679"/>
                      </a:cubicBezTo>
                      <a:cubicBezTo>
                        <a:pt x="114655" y="47634"/>
                        <a:pt x="106901" y="62036"/>
                        <a:pt x="101916" y="77544"/>
                      </a:cubicBezTo>
                      <a:cubicBezTo>
                        <a:pt x="105793" y="75883"/>
                        <a:pt x="106347" y="71452"/>
                        <a:pt x="108008" y="67574"/>
                      </a:cubicBezTo>
                      <a:cubicBezTo>
                        <a:pt x="112439" y="55943"/>
                        <a:pt x="117978" y="42649"/>
                        <a:pt x="122963" y="31018"/>
                      </a:cubicBezTo>
                      <a:cubicBezTo>
                        <a:pt x="135149" y="25479"/>
                        <a:pt x="147335" y="22156"/>
                        <a:pt x="160628" y="17724"/>
                      </a:cubicBezTo>
                      <a:cubicBezTo>
                        <a:pt x="165613" y="16063"/>
                        <a:pt x="170044" y="12739"/>
                        <a:pt x="176137" y="13293"/>
                      </a:cubicBezTo>
                      <a:cubicBezTo>
                        <a:pt x="192200" y="14401"/>
                        <a:pt x="211032" y="19940"/>
                        <a:pt x="229864" y="19940"/>
                      </a:cubicBezTo>
                      <a:cubicBezTo>
                        <a:pt x="213801" y="15509"/>
                        <a:pt x="194969" y="13847"/>
                        <a:pt x="177245" y="11632"/>
                      </a:cubicBezTo>
                      <a:cubicBezTo>
                        <a:pt x="178906" y="9970"/>
                        <a:pt x="182230" y="9970"/>
                        <a:pt x="183891" y="8308"/>
                      </a:cubicBezTo>
                      <a:cubicBezTo>
                        <a:pt x="198846" y="10524"/>
                        <a:pt x="211586" y="14401"/>
                        <a:pt x="228756" y="14401"/>
                      </a:cubicBezTo>
                      <a:cubicBezTo>
                        <a:pt x="218232" y="9416"/>
                        <a:pt x="202723" y="9416"/>
                        <a:pt x="189984" y="6647"/>
                      </a:cubicBezTo>
                      <a:cubicBezTo>
                        <a:pt x="194969" y="4431"/>
                        <a:pt x="200508" y="2769"/>
                        <a:pt x="204939" y="0"/>
                      </a:cubicBezTo>
                      <a:cubicBezTo>
                        <a:pt x="212693" y="4431"/>
                        <a:pt x="219894" y="8862"/>
                        <a:pt x="228202" y="13293"/>
                      </a:cubicBezTo>
                      <a:cubicBezTo>
                        <a:pt x="254235" y="31572"/>
                        <a:pt x="283591" y="46527"/>
                        <a:pt x="311840" y="61482"/>
                      </a:cubicBezTo>
                      <a:cubicBezTo>
                        <a:pt x="340088" y="76437"/>
                        <a:pt x="366675" y="95269"/>
                        <a:pt x="395477" y="109670"/>
                      </a:cubicBezTo>
                      <a:cubicBezTo>
                        <a:pt x="424279" y="124071"/>
                        <a:pt x="451420" y="141796"/>
                        <a:pt x="479114" y="157858"/>
                      </a:cubicBezTo>
                      <a:cubicBezTo>
                        <a:pt x="506809" y="174475"/>
                        <a:pt x="535057" y="189430"/>
                        <a:pt x="562197" y="206601"/>
                      </a:cubicBezTo>
                      <a:cubicBezTo>
                        <a:pt x="559982" y="209924"/>
                        <a:pt x="560536" y="216017"/>
                        <a:pt x="557766" y="218786"/>
                      </a:cubicBezTo>
                      <a:cubicBezTo>
                        <a:pt x="557212" y="215463"/>
                        <a:pt x="558320" y="209924"/>
                        <a:pt x="558874" y="206601"/>
                      </a:cubicBezTo>
                      <a:cubicBezTo>
                        <a:pt x="555551" y="207708"/>
                        <a:pt x="555551" y="212693"/>
                        <a:pt x="554443" y="216017"/>
                      </a:cubicBezTo>
                      <a:cubicBezTo>
                        <a:pt x="552781" y="214909"/>
                        <a:pt x="555551" y="211032"/>
                        <a:pt x="554997" y="208262"/>
                      </a:cubicBezTo>
                      <a:cubicBezTo>
                        <a:pt x="551674" y="207708"/>
                        <a:pt x="552227" y="212139"/>
                        <a:pt x="551120" y="213801"/>
                      </a:cubicBezTo>
                      <a:cubicBezTo>
                        <a:pt x="549458" y="212693"/>
                        <a:pt x="547242" y="211586"/>
                        <a:pt x="545581" y="209924"/>
                      </a:cubicBezTo>
                      <a:cubicBezTo>
                        <a:pt x="546135" y="208262"/>
                        <a:pt x="546689" y="207155"/>
                        <a:pt x="546689" y="206047"/>
                      </a:cubicBezTo>
                      <a:cubicBezTo>
                        <a:pt x="545027" y="206047"/>
                        <a:pt x="545027" y="208262"/>
                        <a:pt x="543919" y="209370"/>
                      </a:cubicBezTo>
                      <a:cubicBezTo>
                        <a:pt x="536165" y="204385"/>
                        <a:pt x="529518" y="200508"/>
                        <a:pt x="522317" y="194415"/>
                      </a:cubicBezTo>
                      <a:cubicBezTo>
                        <a:pt x="522871" y="191646"/>
                        <a:pt x="524533" y="189430"/>
                        <a:pt x="525087" y="186661"/>
                      </a:cubicBezTo>
                      <a:cubicBezTo>
                        <a:pt x="523425" y="186661"/>
                        <a:pt x="521764" y="191646"/>
                        <a:pt x="520656" y="193307"/>
                      </a:cubicBezTo>
                      <a:cubicBezTo>
                        <a:pt x="492961" y="176691"/>
                        <a:pt x="468590" y="156751"/>
                        <a:pt x="440896" y="140134"/>
                      </a:cubicBezTo>
                      <a:cubicBezTo>
                        <a:pt x="445881" y="146227"/>
                        <a:pt x="453081" y="150658"/>
                        <a:pt x="459728" y="155089"/>
                      </a:cubicBezTo>
                      <a:cubicBezTo>
                        <a:pt x="479114" y="168936"/>
                        <a:pt x="499054" y="183337"/>
                        <a:pt x="519548" y="196631"/>
                      </a:cubicBezTo>
                      <a:cubicBezTo>
                        <a:pt x="516225" y="203277"/>
                        <a:pt x="513455" y="210478"/>
                        <a:pt x="510132" y="217124"/>
                      </a:cubicBezTo>
                      <a:cubicBezTo>
                        <a:pt x="507916" y="216017"/>
                        <a:pt x="505701" y="214355"/>
                        <a:pt x="503485" y="213247"/>
                      </a:cubicBezTo>
                      <a:cubicBezTo>
                        <a:pt x="505701" y="206601"/>
                        <a:pt x="509024" y="201062"/>
                        <a:pt x="511240" y="194415"/>
                      </a:cubicBezTo>
                      <a:cubicBezTo>
                        <a:pt x="506809" y="198846"/>
                        <a:pt x="505147" y="206047"/>
                        <a:pt x="501824" y="212139"/>
                      </a:cubicBezTo>
                      <a:cubicBezTo>
                        <a:pt x="499054" y="211586"/>
                        <a:pt x="497946" y="209370"/>
                        <a:pt x="495731" y="208262"/>
                      </a:cubicBezTo>
                      <a:cubicBezTo>
                        <a:pt x="495731" y="206601"/>
                        <a:pt x="496839" y="206047"/>
                        <a:pt x="496839" y="204385"/>
                      </a:cubicBezTo>
                      <a:cubicBezTo>
                        <a:pt x="496285" y="203277"/>
                        <a:pt x="495177" y="206047"/>
                        <a:pt x="495177" y="207155"/>
                      </a:cubicBezTo>
                      <a:cubicBezTo>
                        <a:pt x="487976" y="202723"/>
                        <a:pt x="481883" y="197184"/>
                        <a:pt x="474683" y="193307"/>
                      </a:cubicBezTo>
                      <a:cubicBezTo>
                        <a:pt x="479114" y="199954"/>
                        <a:pt x="490192" y="203277"/>
                        <a:pt x="494069" y="209370"/>
                      </a:cubicBezTo>
                      <a:cubicBezTo>
                        <a:pt x="491300" y="209924"/>
                        <a:pt x="486869" y="206601"/>
                        <a:pt x="484099" y="204385"/>
                      </a:cubicBezTo>
                      <a:cubicBezTo>
                        <a:pt x="480776" y="202169"/>
                        <a:pt x="478006" y="198846"/>
                        <a:pt x="474683" y="197738"/>
                      </a:cubicBezTo>
                      <a:cubicBezTo>
                        <a:pt x="476899" y="202169"/>
                        <a:pt x="484099" y="206601"/>
                        <a:pt x="489084" y="210478"/>
                      </a:cubicBezTo>
                      <a:cubicBezTo>
                        <a:pt x="490192" y="211586"/>
                        <a:pt x="494069" y="212693"/>
                        <a:pt x="492407" y="214355"/>
                      </a:cubicBezTo>
                      <a:cubicBezTo>
                        <a:pt x="488530" y="214909"/>
                        <a:pt x="485761" y="211032"/>
                        <a:pt x="482991" y="208816"/>
                      </a:cubicBezTo>
                      <a:cubicBezTo>
                        <a:pt x="474129" y="202169"/>
                        <a:pt x="464713" y="193307"/>
                        <a:pt x="454743" y="187214"/>
                      </a:cubicBezTo>
                      <a:cubicBezTo>
                        <a:pt x="463051" y="199400"/>
                        <a:pt x="479114" y="208262"/>
                        <a:pt x="490746" y="218786"/>
                      </a:cubicBezTo>
                      <a:cubicBezTo>
                        <a:pt x="481330" y="242603"/>
                        <a:pt x="472467" y="266421"/>
                        <a:pt x="464713" y="292453"/>
                      </a:cubicBezTo>
                      <a:cubicBezTo>
                        <a:pt x="469698" y="289130"/>
                        <a:pt x="470252" y="280822"/>
                        <a:pt x="472467" y="274729"/>
                      </a:cubicBezTo>
                      <a:cubicBezTo>
                        <a:pt x="478560" y="257005"/>
                        <a:pt x="485207" y="237618"/>
                        <a:pt x="491854" y="219340"/>
                      </a:cubicBezTo>
                      <a:cubicBezTo>
                        <a:pt x="494069" y="220448"/>
                        <a:pt x="495731" y="222109"/>
                        <a:pt x="497392" y="223217"/>
                      </a:cubicBezTo>
                      <a:cubicBezTo>
                        <a:pt x="489638" y="244265"/>
                        <a:pt x="479668" y="265867"/>
                        <a:pt x="474683" y="288022"/>
                      </a:cubicBezTo>
                      <a:cubicBezTo>
                        <a:pt x="478006" y="288022"/>
                        <a:pt x="477452" y="283037"/>
                        <a:pt x="478560" y="281376"/>
                      </a:cubicBezTo>
                      <a:cubicBezTo>
                        <a:pt x="484099" y="263097"/>
                        <a:pt x="492407" y="242603"/>
                        <a:pt x="499054" y="224879"/>
                      </a:cubicBezTo>
                      <a:cubicBezTo>
                        <a:pt x="501270" y="225987"/>
                        <a:pt x="502931" y="227648"/>
                        <a:pt x="505147" y="228756"/>
                      </a:cubicBezTo>
                      <a:cubicBezTo>
                        <a:pt x="498500" y="247588"/>
                        <a:pt x="490746" y="264759"/>
                        <a:pt x="484653" y="284145"/>
                      </a:cubicBezTo>
                      <a:cubicBezTo>
                        <a:pt x="488530" y="283591"/>
                        <a:pt x="490192" y="275283"/>
                        <a:pt x="492407" y="269190"/>
                      </a:cubicBezTo>
                      <a:cubicBezTo>
                        <a:pt x="497392" y="256451"/>
                        <a:pt x="502931" y="241496"/>
                        <a:pt x="507362" y="229864"/>
                      </a:cubicBezTo>
                      <a:cubicBezTo>
                        <a:pt x="509578" y="230972"/>
                        <a:pt x="511794" y="232080"/>
                        <a:pt x="512901" y="233741"/>
                      </a:cubicBezTo>
                      <a:cubicBezTo>
                        <a:pt x="507362" y="248142"/>
                        <a:pt x="501824" y="261990"/>
                        <a:pt x="496285" y="275837"/>
                      </a:cubicBezTo>
                      <a:cubicBezTo>
                        <a:pt x="500162" y="274729"/>
                        <a:pt x="501270" y="269744"/>
                        <a:pt x="502377" y="266421"/>
                      </a:cubicBezTo>
                      <a:cubicBezTo>
                        <a:pt x="506255" y="256451"/>
                        <a:pt x="510686" y="244819"/>
                        <a:pt x="514563" y="234295"/>
                      </a:cubicBezTo>
                      <a:cubicBezTo>
                        <a:pt x="516779" y="234849"/>
                        <a:pt x="517886" y="237065"/>
                        <a:pt x="520102" y="237618"/>
                      </a:cubicBezTo>
                      <a:cubicBezTo>
                        <a:pt x="516225" y="248142"/>
                        <a:pt x="511794" y="258666"/>
                        <a:pt x="507916" y="269190"/>
                      </a:cubicBezTo>
                      <a:cubicBezTo>
                        <a:pt x="512901" y="268082"/>
                        <a:pt x="513455" y="260328"/>
                        <a:pt x="515671" y="255343"/>
                      </a:cubicBezTo>
                      <a:cubicBezTo>
                        <a:pt x="517886" y="249804"/>
                        <a:pt x="520656" y="244265"/>
                        <a:pt x="522317" y="239280"/>
                      </a:cubicBezTo>
                      <a:cubicBezTo>
                        <a:pt x="523979" y="239280"/>
                        <a:pt x="523979" y="240388"/>
                        <a:pt x="525641" y="240388"/>
                      </a:cubicBezTo>
                      <a:cubicBezTo>
                        <a:pt x="528410" y="245927"/>
                        <a:pt x="522871" y="244265"/>
                        <a:pt x="523425" y="242049"/>
                      </a:cubicBezTo>
                      <a:close/>
                      <a:moveTo>
                        <a:pt x="228756" y="27141"/>
                      </a:moveTo>
                      <a:cubicBezTo>
                        <a:pt x="219894" y="24925"/>
                        <a:pt x="209924" y="24371"/>
                        <a:pt x="201616" y="21048"/>
                      </a:cubicBezTo>
                      <a:cubicBezTo>
                        <a:pt x="192753" y="21602"/>
                        <a:pt x="180014" y="16617"/>
                        <a:pt x="171706" y="19940"/>
                      </a:cubicBezTo>
                      <a:cubicBezTo>
                        <a:pt x="184445" y="24371"/>
                        <a:pt x="197738" y="22709"/>
                        <a:pt x="209370" y="26587"/>
                      </a:cubicBezTo>
                      <a:cubicBezTo>
                        <a:pt x="214909" y="28248"/>
                        <a:pt x="220448" y="32679"/>
                        <a:pt x="225987" y="36003"/>
                      </a:cubicBezTo>
                      <a:cubicBezTo>
                        <a:pt x="232080" y="39326"/>
                        <a:pt x="237618" y="42096"/>
                        <a:pt x="243157" y="45419"/>
                      </a:cubicBezTo>
                      <a:cubicBezTo>
                        <a:pt x="234849" y="38772"/>
                        <a:pt x="224325" y="34341"/>
                        <a:pt x="214909" y="28248"/>
                      </a:cubicBezTo>
                      <a:cubicBezTo>
                        <a:pt x="221556" y="30464"/>
                        <a:pt x="230418" y="29356"/>
                        <a:pt x="238172" y="32126"/>
                      </a:cubicBezTo>
                      <a:cubicBezTo>
                        <a:pt x="241496" y="33233"/>
                        <a:pt x="245373" y="36557"/>
                        <a:pt x="249250" y="38772"/>
                      </a:cubicBezTo>
                      <a:cubicBezTo>
                        <a:pt x="260328" y="45419"/>
                        <a:pt x="271960" y="52066"/>
                        <a:pt x="283037" y="57604"/>
                      </a:cubicBezTo>
                      <a:cubicBezTo>
                        <a:pt x="330118" y="81976"/>
                        <a:pt x="372213" y="110778"/>
                        <a:pt x="420956" y="131826"/>
                      </a:cubicBezTo>
                      <a:cubicBezTo>
                        <a:pt x="408216" y="121856"/>
                        <a:pt x="392707" y="115209"/>
                        <a:pt x="378306" y="106901"/>
                      </a:cubicBezTo>
                      <a:cubicBezTo>
                        <a:pt x="333995" y="83083"/>
                        <a:pt x="291346" y="55389"/>
                        <a:pt x="245927" y="33787"/>
                      </a:cubicBezTo>
                      <a:cubicBezTo>
                        <a:pt x="247588" y="33787"/>
                        <a:pt x="248142" y="33233"/>
                        <a:pt x="248142" y="31572"/>
                      </a:cubicBezTo>
                      <a:cubicBezTo>
                        <a:pt x="239834" y="30464"/>
                        <a:pt x="230418" y="27141"/>
                        <a:pt x="225433" y="24371"/>
                      </a:cubicBezTo>
                      <a:cubicBezTo>
                        <a:pt x="226541" y="24925"/>
                        <a:pt x="229310" y="26033"/>
                        <a:pt x="228756" y="27141"/>
                      </a:cubicBezTo>
                      <a:close/>
                      <a:moveTo>
                        <a:pt x="116317" y="65359"/>
                      </a:moveTo>
                      <a:cubicBezTo>
                        <a:pt x="114655" y="69236"/>
                        <a:pt x="112993" y="73113"/>
                        <a:pt x="112993" y="76991"/>
                      </a:cubicBezTo>
                      <a:cubicBezTo>
                        <a:pt x="120194" y="63143"/>
                        <a:pt x="125733" y="47081"/>
                        <a:pt x="132380" y="32679"/>
                      </a:cubicBezTo>
                      <a:cubicBezTo>
                        <a:pt x="132380" y="32126"/>
                        <a:pt x="132380" y="31572"/>
                        <a:pt x="131272" y="31572"/>
                      </a:cubicBezTo>
                      <a:cubicBezTo>
                        <a:pt x="126287" y="42096"/>
                        <a:pt x="120748" y="53727"/>
                        <a:pt x="116317" y="65359"/>
                      </a:cubicBezTo>
                      <a:close/>
                      <a:moveTo>
                        <a:pt x="226541" y="96931"/>
                      </a:moveTo>
                      <a:cubicBezTo>
                        <a:pt x="226541" y="104131"/>
                        <a:pt x="233187" y="108562"/>
                        <a:pt x="235957" y="114655"/>
                      </a:cubicBezTo>
                      <a:cubicBezTo>
                        <a:pt x="227095" y="110778"/>
                        <a:pt x="219894" y="106347"/>
                        <a:pt x="212140" y="101916"/>
                      </a:cubicBezTo>
                      <a:cubicBezTo>
                        <a:pt x="212693" y="100808"/>
                        <a:pt x="214909" y="100808"/>
                        <a:pt x="214355" y="98592"/>
                      </a:cubicBezTo>
                      <a:cubicBezTo>
                        <a:pt x="211032" y="96377"/>
                        <a:pt x="206601" y="99146"/>
                        <a:pt x="203831" y="100808"/>
                      </a:cubicBezTo>
                      <a:cubicBezTo>
                        <a:pt x="201062" y="102469"/>
                        <a:pt x="196077" y="105793"/>
                        <a:pt x="198846" y="109116"/>
                      </a:cubicBezTo>
                      <a:cubicBezTo>
                        <a:pt x="201616" y="109670"/>
                        <a:pt x="201616" y="107454"/>
                        <a:pt x="203277" y="107454"/>
                      </a:cubicBezTo>
                      <a:cubicBezTo>
                        <a:pt x="218232" y="115763"/>
                        <a:pt x="234849" y="125179"/>
                        <a:pt x="253127" y="129610"/>
                      </a:cubicBezTo>
                      <a:cubicBezTo>
                        <a:pt x="252573" y="119086"/>
                        <a:pt x="240942" y="115763"/>
                        <a:pt x="237618" y="106347"/>
                      </a:cubicBezTo>
                      <a:cubicBezTo>
                        <a:pt x="242603" y="109670"/>
                        <a:pt x="248142" y="112993"/>
                        <a:pt x="254235" y="115763"/>
                      </a:cubicBezTo>
                      <a:cubicBezTo>
                        <a:pt x="260328" y="118532"/>
                        <a:pt x="266975" y="121856"/>
                        <a:pt x="273621" y="120748"/>
                      </a:cubicBezTo>
                      <a:cubicBezTo>
                        <a:pt x="274729" y="116871"/>
                        <a:pt x="270298" y="115209"/>
                        <a:pt x="268636" y="112993"/>
                      </a:cubicBezTo>
                      <a:cubicBezTo>
                        <a:pt x="261990" y="105793"/>
                        <a:pt x="256451" y="97484"/>
                        <a:pt x="250358" y="89730"/>
                      </a:cubicBezTo>
                      <a:cubicBezTo>
                        <a:pt x="250912" y="88622"/>
                        <a:pt x="252020" y="88622"/>
                        <a:pt x="251466" y="86407"/>
                      </a:cubicBezTo>
                      <a:cubicBezTo>
                        <a:pt x="248142" y="80314"/>
                        <a:pt x="241496" y="85853"/>
                        <a:pt x="237065" y="87514"/>
                      </a:cubicBezTo>
                      <a:cubicBezTo>
                        <a:pt x="236511" y="89730"/>
                        <a:pt x="235403" y="93053"/>
                        <a:pt x="237065" y="95269"/>
                      </a:cubicBezTo>
                      <a:cubicBezTo>
                        <a:pt x="240942" y="96931"/>
                        <a:pt x="242050" y="92499"/>
                        <a:pt x="244819" y="91946"/>
                      </a:cubicBezTo>
                      <a:cubicBezTo>
                        <a:pt x="248696" y="97484"/>
                        <a:pt x="253127" y="102469"/>
                        <a:pt x="257005" y="107454"/>
                      </a:cubicBezTo>
                      <a:cubicBezTo>
                        <a:pt x="246481" y="103577"/>
                        <a:pt x="238172" y="95269"/>
                        <a:pt x="226541" y="96931"/>
                      </a:cubicBezTo>
                      <a:close/>
                      <a:moveTo>
                        <a:pt x="125179" y="114101"/>
                      </a:moveTo>
                      <a:cubicBezTo>
                        <a:pt x="129056" y="113547"/>
                        <a:pt x="129056" y="108562"/>
                        <a:pt x="130164" y="105239"/>
                      </a:cubicBezTo>
                      <a:cubicBezTo>
                        <a:pt x="131272" y="101916"/>
                        <a:pt x="132933" y="98038"/>
                        <a:pt x="134041" y="95269"/>
                      </a:cubicBezTo>
                      <a:cubicBezTo>
                        <a:pt x="134041" y="94715"/>
                        <a:pt x="134041" y="94161"/>
                        <a:pt x="132933" y="94161"/>
                      </a:cubicBezTo>
                      <a:cubicBezTo>
                        <a:pt x="130718" y="101362"/>
                        <a:pt x="127948" y="107454"/>
                        <a:pt x="125179" y="114101"/>
                      </a:cubicBezTo>
                      <a:close/>
                      <a:moveTo>
                        <a:pt x="75883" y="135703"/>
                      </a:moveTo>
                      <a:cubicBezTo>
                        <a:pt x="80314" y="130164"/>
                        <a:pt x="82529" y="122409"/>
                        <a:pt x="85299" y="115209"/>
                      </a:cubicBezTo>
                      <a:cubicBezTo>
                        <a:pt x="88622" y="108008"/>
                        <a:pt x="92499" y="101916"/>
                        <a:pt x="94715" y="95823"/>
                      </a:cubicBezTo>
                      <a:cubicBezTo>
                        <a:pt x="88622" y="108562"/>
                        <a:pt x="79760" y="121856"/>
                        <a:pt x="75883" y="135703"/>
                      </a:cubicBezTo>
                      <a:close/>
                      <a:moveTo>
                        <a:pt x="132380" y="114101"/>
                      </a:moveTo>
                      <a:cubicBezTo>
                        <a:pt x="136257" y="111332"/>
                        <a:pt x="136811" y="104685"/>
                        <a:pt x="139026" y="99700"/>
                      </a:cubicBezTo>
                      <a:cubicBezTo>
                        <a:pt x="139580" y="99700"/>
                        <a:pt x="139026" y="99146"/>
                        <a:pt x="138472" y="98592"/>
                      </a:cubicBezTo>
                      <a:cubicBezTo>
                        <a:pt x="136811" y="104131"/>
                        <a:pt x="134041" y="108562"/>
                        <a:pt x="132380" y="114101"/>
                      </a:cubicBezTo>
                      <a:close/>
                      <a:moveTo>
                        <a:pt x="230418" y="132933"/>
                      </a:moveTo>
                      <a:cubicBezTo>
                        <a:pt x="221002" y="126841"/>
                        <a:pt x="208816" y="120748"/>
                        <a:pt x="197738" y="115209"/>
                      </a:cubicBezTo>
                      <a:cubicBezTo>
                        <a:pt x="191646" y="112439"/>
                        <a:pt x="186107" y="107454"/>
                        <a:pt x="179460" y="111332"/>
                      </a:cubicBezTo>
                      <a:cubicBezTo>
                        <a:pt x="178906" y="120194"/>
                        <a:pt x="183891" y="124071"/>
                        <a:pt x="187768" y="129056"/>
                      </a:cubicBezTo>
                      <a:cubicBezTo>
                        <a:pt x="192200" y="135149"/>
                        <a:pt x="194969" y="141796"/>
                        <a:pt x="199400" y="146781"/>
                      </a:cubicBezTo>
                      <a:cubicBezTo>
                        <a:pt x="199400" y="148442"/>
                        <a:pt x="197738" y="148996"/>
                        <a:pt x="198846" y="150104"/>
                      </a:cubicBezTo>
                      <a:cubicBezTo>
                        <a:pt x="203831" y="151212"/>
                        <a:pt x="214355" y="148996"/>
                        <a:pt x="212140" y="141796"/>
                      </a:cubicBezTo>
                      <a:cubicBezTo>
                        <a:pt x="207155" y="144011"/>
                        <a:pt x="203277" y="141242"/>
                        <a:pt x="199954" y="137918"/>
                      </a:cubicBezTo>
                      <a:cubicBezTo>
                        <a:pt x="201616" y="134041"/>
                        <a:pt x="206047" y="133487"/>
                        <a:pt x="209370" y="131272"/>
                      </a:cubicBezTo>
                      <a:cubicBezTo>
                        <a:pt x="213247" y="132933"/>
                        <a:pt x="218232" y="134041"/>
                        <a:pt x="221556" y="136257"/>
                      </a:cubicBezTo>
                      <a:cubicBezTo>
                        <a:pt x="220448" y="137364"/>
                        <a:pt x="217678" y="137364"/>
                        <a:pt x="218232" y="140134"/>
                      </a:cubicBezTo>
                      <a:cubicBezTo>
                        <a:pt x="221556" y="144565"/>
                        <a:pt x="224325" y="141242"/>
                        <a:pt x="228202" y="139026"/>
                      </a:cubicBezTo>
                      <a:cubicBezTo>
                        <a:pt x="232633" y="136811"/>
                        <a:pt x="238726" y="136811"/>
                        <a:pt x="237618" y="131272"/>
                      </a:cubicBezTo>
                      <a:cubicBezTo>
                        <a:pt x="235957" y="130164"/>
                        <a:pt x="232633" y="132379"/>
                        <a:pt x="230418" y="132933"/>
                      </a:cubicBezTo>
                      <a:close/>
                      <a:moveTo>
                        <a:pt x="145673" y="126287"/>
                      </a:moveTo>
                      <a:cubicBezTo>
                        <a:pt x="140134" y="123517"/>
                        <a:pt x="136811" y="129610"/>
                        <a:pt x="131272" y="130164"/>
                      </a:cubicBezTo>
                      <a:cubicBezTo>
                        <a:pt x="131272" y="132933"/>
                        <a:pt x="127948" y="132933"/>
                        <a:pt x="129610" y="135703"/>
                      </a:cubicBezTo>
                      <a:cubicBezTo>
                        <a:pt x="131826" y="137364"/>
                        <a:pt x="136257" y="135149"/>
                        <a:pt x="136811" y="135149"/>
                      </a:cubicBezTo>
                      <a:cubicBezTo>
                        <a:pt x="136811" y="135703"/>
                        <a:pt x="136257" y="136257"/>
                        <a:pt x="136257" y="136811"/>
                      </a:cubicBezTo>
                      <a:cubicBezTo>
                        <a:pt x="137364" y="136257"/>
                        <a:pt x="137918" y="136257"/>
                        <a:pt x="139026" y="136811"/>
                      </a:cubicBezTo>
                      <a:cubicBezTo>
                        <a:pt x="147335" y="145119"/>
                        <a:pt x="157305" y="151766"/>
                        <a:pt x="167275" y="158412"/>
                      </a:cubicBezTo>
                      <a:cubicBezTo>
                        <a:pt x="164505" y="159520"/>
                        <a:pt x="163397" y="162289"/>
                        <a:pt x="164505" y="165059"/>
                      </a:cubicBezTo>
                      <a:cubicBezTo>
                        <a:pt x="177245" y="164505"/>
                        <a:pt x="186661" y="156197"/>
                        <a:pt x="196077" y="151212"/>
                      </a:cubicBezTo>
                      <a:cubicBezTo>
                        <a:pt x="193307" y="147888"/>
                        <a:pt x="191646" y="143457"/>
                        <a:pt x="186661" y="142349"/>
                      </a:cubicBezTo>
                      <a:cubicBezTo>
                        <a:pt x="184445" y="144011"/>
                        <a:pt x="186661" y="146227"/>
                        <a:pt x="187215" y="148442"/>
                      </a:cubicBezTo>
                      <a:cubicBezTo>
                        <a:pt x="184999" y="151766"/>
                        <a:pt x="181676" y="152873"/>
                        <a:pt x="177245" y="153427"/>
                      </a:cubicBezTo>
                      <a:cubicBezTo>
                        <a:pt x="167275" y="146227"/>
                        <a:pt x="157858" y="139026"/>
                        <a:pt x="148996" y="130718"/>
                      </a:cubicBezTo>
                      <a:cubicBezTo>
                        <a:pt x="148996" y="128502"/>
                        <a:pt x="152320" y="129610"/>
                        <a:pt x="151766" y="126841"/>
                      </a:cubicBezTo>
                      <a:cubicBezTo>
                        <a:pt x="151212" y="125733"/>
                        <a:pt x="146227" y="124625"/>
                        <a:pt x="145673" y="126287"/>
                      </a:cubicBezTo>
                      <a:close/>
                      <a:moveTo>
                        <a:pt x="222663" y="197184"/>
                      </a:moveTo>
                      <a:cubicBezTo>
                        <a:pt x="227648" y="193861"/>
                        <a:pt x="228756" y="186661"/>
                        <a:pt x="230418" y="181122"/>
                      </a:cubicBezTo>
                      <a:cubicBezTo>
                        <a:pt x="232633" y="175029"/>
                        <a:pt x="234295" y="168382"/>
                        <a:pt x="235957" y="162289"/>
                      </a:cubicBezTo>
                      <a:cubicBezTo>
                        <a:pt x="235957" y="161736"/>
                        <a:pt x="235957" y="161182"/>
                        <a:pt x="235403" y="161182"/>
                      </a:cubicBezTo>
                      <a:cubicBezTo>
                        <a:pt x="230972" y="172813"/>
                        <a:pt x="227095" y="185553"/>
                        <a:pt x="222663" y="197184"/>
                      </a:cubicBezTo>
                      <a:close/>
                      <a:moveTo>
                        <a:pt x="201616" y="209370"/>
                      </a:moveTo>
                      <a:cubicBezTo>
                        <a:pt x="206601" y="194969"/>
                        <a:pt x="210478" y="178906"/>
                        <a:pt x="215463" y="164505"/>
                      </a:cubicBezTo>
                      <a:cubicBezTo>
                        <a:pt x="215463" y="163951"/>
                        <a:pt x="214909" y="163951"/>
                        <a:pt x="214355" y="163951"/>
                      </a:cubicBezTo>
                      <a:cubicBezTo>
                        <a:pt x="208262" y="177244"/>
                        <a:pt x="203277" y="193307"/>
                        <a:pt x="201616" y="209370"/>
                      </a:cubicBezTo>
                      <a:close/>
                      <a:moveTo>
                        <a:pt x="229864" y="192753"/>
                      </a:moveTo>
                      <a:cubicBezTo>
                        <a:pt x="233741" y="190538"/>
                        <a:pt x="234295" y="184999"/>
                        <a:pt x="235403" y="180568"/>
                      </a:cubicBezTo>
                      <a:cubicBezTo>
                        <a:pt x="237065" y="176137"/>
                        <a:pt x="238726" y="171152"/>
                        <a:pt x="239280" y="166721"/>
                      </a:cubicBezTo>
                      <a:cubicBezTo>
                        <a:pt x="239280" y="166167"/>
                        <a:pt x="239280" y="165613"/>
                        <a:pt x="238726" y="165613"/>
                      </a:cubicBezTo>
                      <a:cubicBezTo>
                        <a:pt x="235403" y="174475"/>
                        <a:pt x="231526" y="184445"/>
                        <a:pt x="229864" y="192753"/>
                      </a:cubicBezTo>
                      <a:close/>
                      <a:moveTo>
                        <a:pt x="189984" y="193307"/>
                      </a:moveTo>
                      <a:cubicBezTo>
                        <a:pt x="195523" y="188876"/>
                        <a:pt x="196631" y="177798"/>
                        <a:pt x="198292" y="170598"/>
                      </a:cubicBezTo>
                      <a:cubicBezTo>
                        <a:pt x="193307" y="176137"/>
                        <a:pt x="193307" y="186107"/>
                        <a:pt x="189984" y="193307"/>
                      </a:cubicBezTo>
                      <a:close/>
                      <a:moveTo>
                        <a:pt x="206047" y="209370"/>
                      </a:moveTo>
                      <a:cubicBezTo>
                        <a:pt x="209924" y="204385"/>
                        <a:pt x="211032" y="198292"/>
                        <a:pt x="212693" y="191646"/>
                      </a:cubicBezTo>
                      <a:cubicBezTo>
                        <a:pt x="214909" y="185553"/>
                        <a:pt x="217125" y="179460"/>
                        <a:pt x="219340" y="173921"/>
                      </a:cubicBezTo>
                      <a:cubicBezTo>
                        <a:pt x="219340" y="173367"/>
                        <a:pt x="219340" y="172813"/>
                        <a:pt x="218786" y="172259"/>
                      </a:cubicBezTo>
                      <a:cubicBezTo>
                        <a:pt x="213801" y="184445"/>
                        <a:pt x="209924" y="196631"/>
                        <a:pt x="206047" y="209370"/>
                      </a:cubicBezTo>
                      <a:close/>
                      <a:moveTo>
                        <a:pt x="214909" y="203831"/>
                      </a:moveTo>
                      <a:cubicBezTo>
                        <a:pt x="218786" y="200508"/>
                        <a:pt x="219340" y="194969"/>
                        <a:pt x="221002" y="189984"/>
                      </a:cubicBezTo>
                      <a:cubicBezTo>
                        <a:pt x="222663" y="184999"/>
                        <a:pt x="224879" y="180014"/>
                        <a:pt x="225987" y="175029"/>
                      </a:cubicBezTo>
                      <a:cubicBezTo>
                        <a:pt x="225987" y="174475"/>
                        <a:pt x="225987" y="173921"/>
                        <a:pt x="225433" y="173921"/>
                      </a:cubicBezTo>
                      <a:cubicBezTo>
                        <a:pt x="222110" y="183891"/>
                        <a:pt x="218232" y="193861"/>
                        <a:pt x="214909" y="203831"/>
                      </a:cubicBezTo>
                      <a:close/>
                      <a:moveTo>
                        <a:pt x="182230" y="195523"/>
                      </a:moveTo>
                      <a:cubicBezTo>
                        <a:pt x="186107" y="191092"/>
                        <a:pt x="187768" y="181676"/>
                        <a:pt x="188876" y="175583"/>
                      </a:cubicBezTo>
                      <a:cubicBezTo>
                        <a:pt x="184445" y="180014"/>
                        <a:pt x="183337" y="189984"/>
                        <a:pt x="182230" y="195523"/>
                      </a:cubicBezTo>
                      <a:close/>
                      <a:moveTo>
                        <a:pt x="172813" y="196631"/>
                      </a:moveTo>
                      <a:cubicBezTo>
                        <a:pt x="176137" y="195523"/>
                        <a:pt x="179460" y="183891"/>
                        <a:pt x="180014" y="178352"/>
                      </a:cubicBezTo>
                      <a:cubicBezTo>
                        <a:pt x="176137" y="182783"/>
                        <a:pt x="175029" y="190538"/>
                        <a:pt x="172813" y="196631"/>
                      </a:cubicBezTo>
                      <a:close/>
                      <a:moveTo>
                        <a:pt x="105239" y="204939"/>
                      </a:moveTo>
                      <a:cubicBezTo>
                        <a:pt x="108008" y="196077"/>
                        <a:pt x="110224" y="187214"/>
                        <a:pt x="112993" y="178906"/>
                      </a:cubicBezTo>
                      <a:cubicBezTo>
                        <a:pt x="112439" y="178906"/>
                        <a:pt x="111886" y="178906"/>
                        <a:pt x="111886" y="178906"/>
                      </a:cubicBezTo>
                      <a:cubicBezTo>
                        <a:pt x="110224" y="187214"/>
                        <a:pt x="104685" y="196631"/>
                        <a:pt x="105239" y="204939"/>
                      </a:cubicBezTo>
                      <a:close/>
                      <a:moveTo>
                        <a:pt x="113547" y="209370"/>
                      </a:moveTo>
                      <a:cubicBezTo>
                        <a:pt x="117424" y="200508"/>
                        <a:pt x="120194" y="189984"/>
                        <a:pt x="122963" y="180014"/>
                      </a:cubicBezTo>
                      <a:cubicBezTo>
                        <a:pt x="122963" y="179460"/>
                        <a:pt x="122409" y="179460"/>
                        <a:pt x="121856" y="179460"/>
                      </a:cubicBezTo>
                      <a:cubicBezTo>
                        <a:pt x="119640" y="188876"/>
                        <a:pt x="114101" y="198292"/>
                        <a:pt x="113547" y="209370"/>
                      </a:cubicBezTo>
                      <a:close/>
                      <a:moveTo>
                        <a:pt x="109670" y="206601"/>
                      </a:moveTo>
                      <a:cubicBezTo>
                        <a:pt x="112993" y="198846"/>
                        <a:pt x="115209" y="189984"/>
                        <a:pt x="117978" y="181676"/>
                      </a:cubicBezTo>
                      <a:cubicBezTo>
                        <a:pt x="117978" y="181122"/>
                        <a:pt x="117424" y="181122"/>
                        <a:pt x="116871" y="180568"/>
                      </a:cubicBezTo>
                      <a:cubicBezTo>
                        <a:pt x="114655" y="188876"/>
                        <a:pt x="110224" y="197738"/>
                        <a:pt x="109670" y="206601"/>
                      </a:cubicBezTo>
                      <a:close/>
                      <a:moveTo>
                        <a:pt x="165613" y="192753"/>
                      </a:moveTo>
                      <a:cubicBezTo>
                        <a:pt x="165059" y="195523"/>
                        <a:pt x="163397" y="197738"/>
                        <a:pt x="163951" y="199400"/>
                      </a:cubicBezTo>
                      <a:cubicBezTo>
                        <a:pt x="165613" y="194969"/>
                        <a:pt x="168382" y="188876"/>
                        <a:pt x="168382" y="183891"/>
                      </a:cubicBezTo>
                      <a:cubicBezTo>
                        <a:pt x="167275" y="185553"/>
                        <a:pt x="166721" y="189430"/>
                        <a:pt x="165613" y="192753"/>
                      </a:cubicBezTo>
                      <a:close/>
                      <a:moveTo>
                        <a:pt x="140688" y="225987"/>
                      </a:moveTo>
                      <a:cubicBezTo>
                        <a:pt x="142903" y="221002"/>
                        <a:pt x="146227" y="213247"/>
                        <a:pt x="145119" y="208262"/>
                      </a:cubicBezTo>
                      <a:cubicBezTo>
                        <a:pt x="143457" y="213247"/>
                        <a:pt x="140134" y="219894"/>
                        <a:pt x="140688" y="225987"/>
                      </a:cubicBezTo>
                      <a:close/>
                      <a:moveTo>
                        <a:pt x="144011" y="237618"/>
                      </a:moveTo>
                      <a:cubicBezTo>
                        <a:pt x="147888" y="237065"/>
                        <a:pt x="147888" y="231526"/>
                        <a:pt x="148442" y="228202"/>
                      </a:cubicBezTo>
                      <a:cubicBezTo>
                        <a:pt x="149550" y="224325"/>
                        <a:pt x="150658" y="219894"/>
                        <a:pt x="151212" y="216017"/>
                      </a:cubicBezTo>
                      <a:cubicBezTo>
                        <a:pt x="150658" y="216017"/>
                        <a:pt x="150658" y="215463"/>
                        <a:pt x="150104" y="215463"/>
                      </a:cubicBezTo>
                      <a:cubicBezTo>
                        <a:pt x="147335" y="222109"/>
                        <a:pt x="146781" y="230972"/>
                        <a:pt x="144011" y="237618"/>
                      </a:cubicBezTo>
                      <a:close/>
                      <a:moveTo>
                        <a:pt x="476345" y="228202"/>
                      </a:moveTo>
                      <a:cubicBezTo>
                        <a:pt x="477452" y="225433"/>
                        <a:pt x="479114" y="218786"/>
                        <a:pt x="478560" y="219894"/>
                      </a:cubicBezTo>
                      <a:cubicBezTo>
                        <a:pt x="471360" y="238172"/>
                        <a:pt x="463605" y="257005"/>
                        <a:pt x="458066" y="276391"/>
                      </a:cubicBezTo>
                      <a:cubicBezTo>
                        <a:pt x="456405" y="283037"/>
                        <a:pt x="453081" y="290238"/>
                        <a:pt x="454189" y="296885"/>
                      </a:cubicBezTo>
                      <a:cubicBezTo>
                        <a:pt x="459728" y="273621"/>
                        <a:pt x="468590" y="249250"/>
                        <a:pt x="476345" y="228202"/>
                      </a:cubicBezTo>
                      <a:close/>
                      <a:moveTo>
                        <a:pt x="135149" y="232080"/>
                      </a:moveTo>
                      <a:cubicBezTo>
                        <a:pt x="135703" y="228756"/>
                        <a:pt x="137364" y="226541"/>
                        <a:pt x="138472" y="223217"/>
                      </a:cubicBezTo>
                      <a:cubicBezTo>
                        <a:pt x="137918" y="223217"/>
                        <a:pt x="137918" y="222663"/>
                        <a:pt x="137364" y="222663"/>
                      </a:cubicBezTo>
                      <a:cubicBezTo>
                        <a:pt x="136257" y="225987"/>
                        <a:pt x="134041" y="229310"/>
                        <a:pt x="135149" y="232080"/>
                      </a:cubicBezTo>
                      <a:close/>
                      <a:moveTo>
                        <a:pt x="580476" y="230972"/>
                      </a:moveTo>
                      <a:cubicBezTo>
                        <a:pt x="582137" y="229864"/>
                        <a:pt x="583799" y="228756"/>
                        <a:pt x="583799" y="225987"/>
                      </a:cubicBezTo>
                      <a:cubicBezTo>
                        <a:pt x="583245" y="225987"/>
                        <a:pt x="583245" y="225433"/>
                        <a:pt x="582691" y="225433"/>
                      </a:cubicBezTo>
                      <a:cubicBezTo>
                        <a:pt x="582137" y="227095"/>
                        <a:pt x="579922" y="229310"/>
                        <a:pt x="580476" y="230972"/>
                      </a:cubicBezTo>
                      <a:close/>
                      <a:moveTo>
                        <a:pt x="454743" y="269190"/>
                      </a:moveTo>
                      <a:cubicBezTo>
                        <a:pt x="458066" y="255897"/>
                        <a:pt x="463605" y="242049"/>
                        <a:pt x="466375" y="229864"/>
                      </a:cubicBezTo>
                      <a:cubicBezTo>
                        <a:pt x="461944" y="242049"/>
                        <a:pt x="455851" y="255343"/>
                        <a:pt x="454743" y="269190"/>
                      </a:cubicBezTo>
                      <a:close/>
                      <a:moveTo>
                        <a:pt x="458066" y="300762"/>
                      </a:moveTo>
                      <a:cubicBezTo>
                        <a:pt x="461944" y="296331"/>
                        <a:pt x="462497" y="290238"/>
                        <a:pt x="464713" y="284699"/>
                      </a:cubicBezTo>
                      <a:cubicBezTo>
                        <a:pt x="470252" y="267528"/>
                        <a:pt x="476899" y="249804"/>
                        <a:pt x="481330" y="233741"/>
                      </a:cubicBezTo>
                      <a:cubicBezTo>
                        <a:pt x="472467" y="255343"/>
                        <a:pt x="463605" y="278052"/>
                        <a:pt x="458066" y="300762"/>
                      </a:cubicBezTo>
                      <a:close/>
                      <a:moveTo>
                        <a:pt x="309070" y="326241"/>
                      </a:moveTo>
                      <a:cubicBezTo>
                        <a:pt x="285807" y="310732"/>
                        <a:pt x="262543" y="292453"/>
                        <a:pt x="238726" y="278606"/>
                      </a:cubicBezTo>
                      <a:cubicBezTo>
                        <a:pt x="261436" y="295223"/>
                        <a:pt x="284145" y="313501"/>
                        <a:pt x="309070" y="3262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5" name="Freeform: Shape 844">
                  <a:extLst>
                    <a:ext uri="{FF2B5EF4-FFF2-40B4-BE49-F238E27FC236}">
                      <a16:creationId xmlns:a16="http://schemas.microsoft.com/office/drawing/2014/main" id="{F2DB69F2-5DB3-4958-9A07-2451998B0482}"/>
                    </a:ext>
                  </a:extLst>
                </p:cNvPr>
                <p:cNvSpPr/>
                <p:nvPr/>
              </p:nvSpPr>
              <p:spPr>
                <a:xfrm>
                  <a:off x="5852842" y="2617133"/>
                  <a:ext cx="6646" cy="2769"/>
                </a:xfrm>
                <a:custGeom>
                  <a:avLst/>
                  <a:gdLst>
                    <a:gd name="connsiteX0" fmla="*/ 0 w 6646"/>
                    <a:gd name="connsiteY0" fmla="*/ 2769 h 2769"/>
                    <a:gd name="connsiteX1" fmla="*/ 6647 w 6646"/>
                    <a:gd name="connsiteY1" fmla="*/ 0 h 2769"/>
                    <a:gd name="connsiteX2" fmla="*/ 0 w 6646"/>
                    <a:gd name="connsiteY2" fmla="*/ 2769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2769">
                      <a:moveTo>
                        <a:pt x="0" y="2769"/>
                      </a:moveTo>
                      <a:cubicBezTo>
                        <a:pt x="2216" y="1662"/>
                        <a:pt x="3877" y="554"/>
                        <a:pt x="6647" y="0"/>
                      </a:cubicBezTo>
                      <a:cubicBezTo>
                        <a:pt x="4985" y="1662"/>
                        <a:pt x="2769" y="2769"/>
                        <a:pt x="0" y="276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6" name="Freeform: Shape 845">
                  <a:extLst>
                    <a:ext uri="{FF2B5EF4-FFF2-40B4-BE49-F238E27FC236}">
                      <a16:creationId xmlns:a16="http://schemas.microsoft.com/office/drawing/2014/main" id="{B3B6C38A-58E9-497A-BA93-8417B1C91F85}"/>
                    </a:ext>
                  </a:extLst>
                </p:cNvPr>
                <p:cNvSpPr/>
                <p:nvPr/>
              </p:nvSpPr>
              <p:spPr>
                <a:xfrm>
                  <a:off x="5839549" y="2624334"/>
                  <a:ext cx="7334" cy="5538"/>
                </a:xfrm>
                <a:custGeom>
                  <a:avLst/>
                  <a:gdLst>
                    <a:gd name="connsiteX0" fmla="*/ 554 w 7334"/>
                    <a:gd name="connsiteY0" fmla="*/ 5539 h 5538"/>
                    <a:gd name="connsiteX1" fmla="*/ 0 w 7334"/>
                    <a:gd name="connsiteY1" fmla="*/ 2216 h 5538"/>
                    <a:gd name="connsiteX2" fmla="*/ 7201 w 7334"/>
                    <a:gd name="connsiteY2" fmla="*/ 0 h 5538"/>
                    <a:gd name="connsiteX3" fmla="*/ 554 w 7334"/>
                    <a:gd name="connsiteY3" fmla="*/ 5539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34" h="5538">
                      <a:moveTo>
                        <a:pt x="554" y="5539"/>
                      </a:moveTo>
                      <a:cubicBezTo>
                        <a:pt x="-554" y="5539"/>
                        <a:pt x="554" y="3323"/>
                        <a:pt x="0" y="2216"/>
                      </a:cubicBezTo>
                      <a:cubicBezTo>
                        <a:pt x="2216" y="1108"/>
                        <a:pt x="5539" y="1108"/>
                        <a:pt x="7201" y="0"/>
                      </a:cubicBezTo>
                      <a:cubicBezTo>
                        <a:pt x="8308" y="1108"/>
                        <a:pt x="2216" y="3323"/>
                        <a:pt x="554" y="55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7" name="Freeform: Shape 846">
                  <a:extLst>
                    <a:ext uri="{FF2B5EF4-FFF2-40B4-BE49-F238E27FC236}">
                      <a16:creationId xmlns:a16="http://schemas.microsoft.com/office/drawing/2014/main" id="{EC9E6DCA-7B77-4F61-A0BE-0E8C0D66A4C6}"/>
                    </a:ext>
                  </a:extLst>
                </p:cNvPr>
                <p:cNvSpPr/>
                <p:nvPr/>
              </p:nvSpPr>
              <p:spPr>
                <a:xfrm>
                  <a:off x="5795090" y="2659606"/>
                  <a:ext cx="3678" cy="4607"/>
                </a:xfrm>
                <a:custGeom>
                  <a:avLst/>
                  <a:gdLst>
                    <a:gd name="connsiteX0" fmla="*/ 3471 w 3678"/>
                    <a:gd name="connsiteY0" fmla="*/ 176 h 4607"/>
                    <a:gd name="connsiteX1" fmla="*/ 1809 w 3678"/>
                    <a:gd name="connsiteY1" fmla="*/ 4607 h 4607"/>
                    <a:gd name="connsiteX2" fmla="*/ 147 w 3678"/>
                    <a:gd name="connsiteY2" fmla="*/ 2392 h 4607"/>
                    <a:gd name="connsiteX3" fmla="*/ 3471 w 3678"/>
                    <a:gd name="connsiteY3" fmla="*/ 176 h 4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78" h="4607">
                      <a:moveTo>
                        <a:pt x="3471" y="176"/>
                      </a:moveTo>
                      <a:cubicBezTo>
                        <a:pt x="4025" y="-931"/>
                        <a:pt x="3471" y="3500"/>
                        <a:pt x="1809" y="4607"/>
                      </a:cubicBezTo>
                      <a:cubicBezTo>
                        <a:pt x="701" y="4054"/>
                        <a:pt x="-407" y="4054"/>
                        <a:pt x="147" y="2392"/>
                      </a:cubicBezTo>
                      <a:cubicBezTo>
                        <a:pt x="1255" y="1838"/>
                        <a:pt x="4025" y="2946"/>
                        <a:pt x="3471" y="1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8" name="Freeform: Shape 847">
                  <a:extLst>
                    <a:ext uri="{FF2B5EF4-FFF2-40B4-BE49-F238E27FC236}">
                      <a16:creationId xmlns:a16="http://schemas.microsoft.com/office/drawing/2014/main" id="{306AA5A2-85B6-4164-94AE-0EEBD0AD035A}"/>
                    </a:ext>
                  </a:extLst>
                </p:cNvPr>
                <p:cNvSpPr/>
                <p:nvPr/>
              </p:nvSpPr>
              <p:spPr>
                <a:xfrm>
                  <a:off x="5789145" y="2663598"/>
                  <a:ext cx="11077" cy="8370"/>
                </a:xfrm>
                <a:custGeom>
                  <a:avLst/>
                  <a:gdLst>
                    <a:gd name="connsiteX0" fmla="*/ 0 w 11077"/>
                    <a:gd name="connsiteY0" fmla="*/ 62 h 8370"/>
                    <a:gd name="connsiteX1" fmla="*/ 2769 w 11077"/>
                    <a:gd name="connsiteY1" fmla="*/ 3939 h 8370"/>
                    <a:gd name="connsiteX2" fmla="*/ 6093 w 11077"/>
                    <a:gd name="connsiteY2" fmla="*/ 3385 h 8370"/>
                    <a:gd name="connsiteX3" fmla="*/ 7201 w 11077"/>
                    <a:gd name="connsiteY3" fmla="*/ 6155 h 8370"/>
                    <a:gd name="connsiteX4" fmla="*/ 9416 w 11077"/>
                    <a:gd name="connsiteY4" fmla="*/ 5601 h 8370"/>
                    <a:gd name="connsiteX5" fmla="*/ 11078 w 11077"/>
                    <a:gd name="connsiteY5" fmla="*/ 8370 h 8370"/>
                    <a:gd name="connsiteX6" fmla="*/ 0 w 11077"/>
                    <a:gd name="connsiteY6" fmla="*/ 62 h 8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077" h="8370">
                      <a:moveTo>
                        <a:pt x="0" y="62"/>
                      </a:moveTo>
                      <a:cubicBezTo>
                        <a:pt x="2769" y="-492"/>
                        <a:pt x="1662" y="2831"/>
                        <a:pt x="2769" y="3939"/>
                      </a:cubicBezTo>
                      <a:cubicBezTo>
                        <a:pt x="4985" y="3939"/>
                        <a:pt x="4431" y="2277"/>
                        <a:pt x="6093" y="3385"/>
                      </a:cubicBezTo>
                      <a:cubicBezTo>
                        <a:pt x="6647" y="3939"/>
                        <a:pt x="6093" y="5601"/>
                        <a:pt x="7201" y="6155"/>
                      </a:cubicBezTo>
                      <a:cubicBezTo>
                        <a:pt x="8308" y="6708"/>
                        <a:pt x="8308" y="5601"/>
                        <a:pt x="9416" y="5601"/>
                      </a:cubicBezTo>
                      <a:cubicBezTo>
                        <a:pt x="10524" y="6155"/>
                        <a:pt x="9970" y="7816"/>
                        <a:pt x="11078" y="8370"/>
                      </a:cubicBezTo>
                      <a:cubicBezTo>
                        <a:pt x="7754" y="7262"/>
                        <a:pt x="1108" y="5047"/>
                        <a:pt x="0" y="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9" name="Freeform: Shape 848">
                  <a:extLst>
                    <a:ext uri="{FF2B5EF4-FFF2-40B4-BE49-F238E27FC236}">
                      <a16:creationId xmlns:a16="http://schemas.microsoft.com/office/drawing/2014/main" id="{DCF0C0E4-B7FB-495B-83C1-931311F2B58C}"/>
                    </a:ext>
                  </a:extLst>
                </p:cNvPr>
                <p:cNvSpPr/>
                <p:nvPr/>
              </p:nvSpPr>
              <p:spPr>
                <a:xfrm>
                  <a:off x="6026209" y="2665321"/>
                  <a:ext cx="12739" cy="10523"/>
                </a:xfrm>
                <a:custGeom>
                  <a:avLst/>
                  <a:gdLst>
                    <a:gd name="connsiteX0" fmla="*/ 0 w 12739"/>
                    <a:gd name="connsiteY0" fmla="*/ 0 h 10523"/>
                    <a:gd name="connsiteX1" fmla="*/ 12739 w 12739"/>
                    <a:gd name="connsiteY1" fmla="*/ 6647 h 10523"/>
                    <a:gd name="connsiteX2" fmla="*/ 8308 w 12739"/>
                    <a:gd name="connsiteY2" fmla="*/ 10524 h 10523"/>
                    <a:gd name="connsiteX3" fmla="*/ 0 w 12739"/>
                    <a:gd name="connsiteY3" fmla="*/ 0 h 1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739" h="10523">
                      <a:moveTo>
                        <a:pt x="0" y="0"/>
                      </a:moveTo>
                      <a:cubicBezTo>
                        <a:pt x="3877" y="1108"/>
                        <a:pt x="8308" y="4985"/>
                        <a:pt x="12739" y="6647"/>
                      </a:cubicBezTo>
                      <a:cubicBezTo>
                        <a:pt x="11632" y="8308"/>
                        <a:pt x="9416" y="9416"/>
                        <a:pt x="8308" y="10524"/>
                      </a:cubicBezTo>
                      <a:cubicBezTo>
                        <a:pt x="4985" y="7754"/>
                        <a:pt x="3323" y="27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0" name="Freeform: Shape 849">
                  <a:extLst>
                    <a:ext uri="{FF2B5EF4-FFF2-40B4-BE49-F238E27FC236}">
                      <a16:creationId xmlns:a16="http://schemas.microsoft.com/office/drawing/2014/main" id="{F5E204E9-CE75-4354-921B-65BFCA8CF3A1}"/>
                    </a:ext>
                  </a:extLst>
                </p:cNvPr>
                <p:cNvSpPr/>
                <p:nvPr/>
              </p:nvSpPr>
              <p:spPr>
                <a:xfrm>
                  <a:off x="5810986" y="2668645"/>
                  <a:ext cx="1727" cy="4985"/>
                </a:xfrm>
                <a:custGeom>
                  <a:avLst/>
                  <a:gdLst>
                    <a:gd name="connsiteX0" fmla="*/ 869 w 1727"/>
                    <a:gd name="connsiteY0" fmla="*/ 0 h 4985"/>
                    <a:gd name="connsiteX1" fmla="*/ 315 w 1727"/>
                    <a:gd name="connsiteY1" fmla="*/ 4985 h 4985"/>
                    <a:gd name="connsiteX2" fmla="*/ 869 w 1727"/>
                    <a:gd name="connsiteY2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7" h="4985">
                      <a:moveTo>
                        <a:pt x="869" y="0"/>
                      </a:moveTo>
                      <a:cubicBezTo>
                        <a:pt x="3084" y="1108"/>
                        <a:pt x="315" y="3323"/>
                        <a:pt x="315" y="4985"/>
                      </a:cubicBezTo>
                      <a:cubicBezTo>
                        <a:pt x="-793" y="4431"/>
                        <a:pt x="1423" y="2769"/>
                        <a:pt x="8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1" name="Freeform: Shape 850">
                  <a:extLst>
                    <a:ext uri="{FF2B5EF4-FFF2-40B4-BE49-F238E27FC236}">
                      <a16:creationId xmlns:a16="http://schemas.microsoft.com/office/drawing/2014/main" id="{8CE3A1FA-9CF3-44ED-A359-54011F98A4D8}"/>
                    </a:ext>
                  </a:extLst>
                </p:cNvPr>
                <p:cNvSpPr/>
                <p:nvPr/>
              </p:nvSpPr>
              <p:spPr>
                <a:xfrm>
                  <a:off x="5783052" y="2673630"/>
                  <a:ext cx="268636" cy="185552"/>
                </a:xfrm>
                <a:custGeom>
                  <a:avLst/>
                  <a:gdLst>
                    <a:gd name="connsiteX0" fmla="*/ 0 w 268636"/>
                    <a:gd name="connsiteY0" fmla="*/ 6647 h 185552"/>
                    <a:gd name="connsiteX1" fmla="*/ 5539 w 268636"/>
                    <a:gd name="connsiteY1" fmla="*/ 0 h 185552"/>
                    <a:gd name="connsiteX2" fmla="*/ 268636 w 268636"/>
                    <a:gd name="connsiteY2" fmla="*/ 181122 h 185552"/>
                    <a:gd name="connsiteX3" fmla="*/ 261436 w 268636"/>
                    <a:gd name="connsiteY3" fmla="*/ 185553 h 185552"/>
                    <a:gd name="connsiteX4" fmla="*/ 243157 w 268636"/>
                    <a:gd name="connsiteY4" fmla="*/ 172813 h 185552"/>
                    <a:gd name="connsiteX5" fmla="*/ 242603 w 268636"/>
                    <a:gd name="connsiteY5" fmla="*/ 172259 h 185552"/>
                    <a:gd name="connsiteX6" fmla="*/ 164505 w 268636"/>
                    <a:gd name="connsiteY6" fmla="*/ 119086 h 185552"/>
                    <a:gd name="connsiteX7" fmla="*/ 77544 w 268636"/>
                    <a:gd name="connsiteY7" fmla="*/ 56497 h 185552"/>
                    <a:gd name="connsiteX8" fmla="*/ 73667 w 268636"/>
                    <a:gd name="connsiteY8" fmla="*/ 56497 h 185552"/>
                    <a:gd name="connsiteX9" fmla="*/ 68682 w 268636"/>
                    <a:gd name="connsiteY9" fmla="*/ 53727 h 185552"/>
                    <a:gd name="connsiteX10" fmla="*/ 0 w 268636"/>
                    <a:gd name="connsiteY10" fmla="*/ 6647 h 185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68636" h="185552">
                      <a:moveTo>
                        <a:pt x="0" y="6647"/>
                      </a:moveTo>
                      <a:cubicBezTo>
                        <a:pt x="1662" y="3877"/>
                        <a:pt x="3877" y="2216"/>
                        <a:pt x="5539" y="0"/>
                      </a:cubicBezTo>
                      <a:cubicBezTo>
                        <a:pt x="89176" y="64805"/>
                        <a:pt x="180568" y="121302"/>
                        <a:pt x="268636" y="181122"/>
                      </a:cubicBezTo>
                      <a:cubicBezTo>
                        <a:pt x="266421" y="182783"/>
                        <a:pt x="264205" y="184445"/>
                        <a:pt x="261436" y="185553"/>
                      </a:cubicBezTo>
                      <a:cubicBezTo>
                        <a:pt x="255343" y="182230"/>
                        <a:pt x="248696" y="175583"/>
                        <a:pt x="243157" y="172813"/>
                      </a:cubicBezTo>
                      <a:cubicBezTo>
                        <a:pt x="242603" y="172813"/>
                        <a:pt x="242050" y="173921"/>
                        <a:pt x="242603" y="172259"/>
                      </a:cubicBezTo>
                      <a:cubicBezTo>
                        <a:pt x="217125" y="154535"/>
                        <a:pt x="190538" y="137365"/>
                        <a:pt x="164505" y="119086"/>
                      </a:cubicBezTo>
                      <a:cubicBezTo>
                        <a:pt x="134595" y="98592"/>
                        <a:pt x="102469" y="81422"/>
                        <a:pt x="77544" y="56497"/>
                      </a:cubicBezTo>
                      <a:cubicBezTo>
                        <a:pt x="75883" y="55943"/>
                        <a:pt x="74221" y="57051"/>
                        <a:pt x="73667" y="56497"/>
                      </a:cubicBezTo>
                      <a:cubicBezTo>
                        <a:pt x="72559" y="54835"/>
                        <a:pt x="71452" y="53727"/>
                        <a:pt x="68682" y="53727"/>
                      </a:cubicBezTo>
                      <a:cubicBezTo>
                        <a:pt x="45973" y="37664"/>
                        <a:pt x="23263" y="22156"/>
                        <a:pt x="0" y="66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2" name="Freeform: Shape 851">
                  <a:extLst>
                    <a:ext uri="{FF2B5EF4-FFF2-40B4-BE49-F238E27FC236}">
                      <a16:creationId xmlns:a16="http://schemas.microsoft.com/office/drawing/2014/main" id="{A4B36275-5939-4380-91BD-4E86EB217403}"/>
                    </a:ext>
                  </a:extLst>
                </p:cNvPr>
                <p:cNvSpPr/>
                <p:nvPr/>
              </p:nvSpPr>
              <p:spPr>
                <a:xfrm>
                  <a:off x="5872335" y="2720156"/>
                  <a:ext cx="75776" cy="53727"/>
                </a:xfrm>
                <a:custGeom>
                  <a:avLst/>
                  <a:gdLst>
                    <a:gd name="connsiteX0" fmla="*/ 447 w 75776"/>
                    <a:gd name="connsiteY0" fmla="*/ 0 h 53727"/>
                    <a:gd name="connsiteX1" fmla="*/ 18172 w 75776"/>
                    <a:gd name="connsiteY1" fmla="*/ 11632 h 53727"/>
                    <a:gd name="connsiteX2" fmla="*/ 19280 w 75776"/>
                    <a:gd name="connsiteY2" fmla="*/ 15509 h 53727"/>
                    <a:gd name="connsiteX3" fmla="*/ 21495 w 75776"/>
                    <a:gd name="connsiteY3" fmla="*/ 13847 h 53727"/>
                    <a:gd name="connsiteX4" fmla="*/ 22049 w 75776"/>
                    <a:gd name="connsiteY4" fmla="*/ 16063 h 53727"/>
                    <a:gd name="connsiteX5" fmla="*/ 32019 w 75776"/>
                    <a:gd name="connsiteY5" fmla="*/ 22709 h 53727"/>
                    <a:gd name="connsiteX6" fmla="*/ 37558 w 75776"/>
                    <a:gd name="connsiteY6" fmla="*/ 26587 h 53727"/>
                    <a:gd name="connsiteX7" fmla="*/ 39774 w 75776"/>
                    <a:gd name="connsiteY7" fmla="*/ 26587 h 53727"/>
                    <a:gd name="connsiteX8" fmla="*/ 41435 w 75776"/>
                    <a:gd name="connsiteY8" fmla="*/ 29356 h 53727"/>
                    <a:gd name="connsiteX9" fmla="*/ 75776 w 75776"/>
                    <a:gd name="connsiteY9" fmla="*/ 53727 h 53727"/>
                    <a:gd name="connsiteX10" fmla="*/ 6540 w 75776"/>
                    <a:gd name="connsiteY10" fmla="*/ 7754 h 53727"/>
                    <a:gd name="connsiteX11" fmla="*/ 447 w 75776"/>
                    <a:gd name="connsiteY11" fmla="*/ 0 h 53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5776" h="53727">
                      <a:moveTo>
                        <a:pt x="447" y="0"/>
                      </a:moveTo>
                      <a:cubicBezTo>
                        <a:pt x="6540" y="3323"/>
                        <a:pt x="11525" y="8308"/>
                        <a:pt x="18172" y="11632"/>
                      </a:cubicBezTo>
                      <a:cubicBezTo>
                        <a:pt x="18172" y="13293"/>
                        <a:pt x="18172" y="14401"/>
                        <a:pt x="19280" y="15509"/>
                      </a:cubicBezTo>
                      <a:cubicBezTo>
                        <a:pt x="21495" y="16063"/>
                        <a:pt x="19834" y="13293"/>
                        <a:pt x="21495" y="13847"/>
                      </a:cubicBezTo>
                      <a:cubicBezTo>
                        <a:pt x="21495" y="14955"/>
                        <a:pt x="21495" y="15509"/>
                        <a:pt x="22049" y="16063"/>
                      </a:cubicBezTo>
                      <a:cubicBezTo>
                        <a:pt x="27034" y="15509"/>
                        <a:pt x="29804" y="19940"/>
                        <a:pt x="32019" y="22709"/>
                      </a:cubicBezTo>
                      <a:cubicBezTo>
                        <a:pt x="34789" y="21602"/>
                        <a:pt x="36450" y="24925"/>
                        <a:pt x="37558" y="26587"/>
                      </a:cubicBezTo>
                      <a:cubicBezTo>
                        <a:pt x="39220" y="27141"/>
                        <a:pt x="38666" y="27141"/>
                        <a:pt x="39774" y="26587"/>
                      </a:cubicBezTo>
                      <a:cubicBezTo>
                        <a:pt x="40327" y="27694"/>
                        <a:pt x="41435" y="28248"/>
                        <a:pt x="41435" y="29356"/>
                      </a:cubicBezTo>
                      <a:cubicBezTo>
                        <a:pt x="53621" y="36557"/>
                        <a:pt x="64145" y="45973"/>
                        <a:pt x="75776" y="53727"/>
                      </a:cubicBezTo>
                      <a:cubicBezTo>
                        <a:pt x="53621" y="40434"/>
                        <a:pt x="29250" y="23263"/>
                        <a:pt x="6540" y="7754"/>
                      </a:cubicBezTo>
                      <a:cubicBezTo>
                        <a:pt x="4879" y="6093"/>
                        <a:pt x="-1768" y="4985"/>
                        <a:pt x="44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3" name="Freeform: Shape 852">
                  <a:extLst>
                    <a:ext uri="{FF2B5EF4-FFF2-40B4-BE49-F238E27FC236}">
                      <a16:creationId xmlns:a16="http://schemas.microsoft.com/office/drawing/2014/main" id="{F11FC439-0B9F-4584-96D7-2D39C40DE4A7}"/>
                    </a:ext>
                  </a:extLst>
                </p:cNvPr>
                <p:cNvSpPr/>
                <p:nvPr/>
              </p:nvSpPr>
              <p:spPr>
                <a:xfrm>
                  <a:off x="5851429" y="2747851"/>
                  <a:ext cx="3292" cy="14954"/>
                </a:xfrm>
                <a:custGeom>
                  <a:avLst/>
                  <a:gdLst>
                    <a:gd name="connsiteX0" fmla="*/ 1413 w 3292"/>
                    <a:gd name="connsiteY0" fmla="*/ 0 h 14954"/>
                    <a:gd name="connsiteX1" fmla="*/ 859 w 3292"/>
                    <a:gd name="connsiteY1" fmla="*/ 6093 h 14954"/>
                    <a:gd name="connsiteX2" fmla="*/ 859 w 3292"/>
                    <a:gd name="connsiteY2" fmla="*/ 14955 h 14954"/>
                    <a:gd name="connsiteX3" fmla="*/ 1413 w 3292"/>
                    <a:gd name="connsiteY3" fmla="*/ 0 h 14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92" h="14954">
                      <a:moveTo>
                        <a:pt x="1413" y="0"/>
                      </a:moveTo>
                      <a:cubicBezTo>
                        <a:pt x="4736" y="0"/>
                        <a:pt x="3075" y="6093"/>
                        <a:pt x="859" y="6093"/>
                      </a:cubicBezTo>
                      <a:cubicBezTo>
                        <a:pt x="3075" y="8862"/>
                        <a:pt x="305" y="11078"/>
                        <a:pt x="859" y="14955"/>
                      </a:cubicBezTo>
                      <a:cubicBezTo>
                        <a:pt x="-1356" y="11078"/>
                        <a:pt x="1413" y="4985"/>
                        <a:pt x="141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4" name="Freeform: Shape 853">
                  <a:extLst>
                    <a:ext uri="{FF2B5EF4-FFF2-40B4-BE49-F238E27FC236}">
                      <a16:creationId xmlns:a16="http://schemas.microsoft.com/office/drawing/2014/main" id="{F3F34CDD-27BA-478A-A142-B9BA86A18F4B}"/>
                    </a:ext>
                  </a:extLst>
                </p:cNvPr>
                <p:cNvSpPr/>
                <p:nvPr/>
              </p:nvSpPr>
              <p:spPr>
                <a:xfrm>
                  <a:off x="5755912" y="2752803"/>
                  <a:ext cx="3710" cy="3469"/>
                </a:xfrm>
                <a:custGeom>
                  <a:avLst/>
                  <a:gdLst>
                    <a:gd name="connsiteX0" fmla="*/ 0 w 3710"/>
                    <a:gd name="connsiteY0" fmla="*/ 33 h 3469"/>
                    <a:gd name="connsiteX1" fmla="*/ 1662 w 3710"/>
                    <a:gd name="connsiteY1" fmla="*/ 2249 h 3469"/>
                    <a:gd name="connsiteX2" fmla="*/ 0 w 3710"/>
                    <a:gd name="connsiteY2" fmla="*/ 33 h 3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710" h="3469">
                      <a:moveTo>
                        <a:pt x="0" y="33"/>
                      </a:moveTo>
                      <a:cubicBezTo>
                        <a:pt x="1108" y="-521"/>
                        <a:pt x="6647" y="6126"/>
                        <a:pt x="1662" y="2249"/>
                      </a:cubicBezTo>
                      <a:cubicBezTo>
                        <a:pt x="1108" y="1695"/>
                        <a:pt x="1108" y="1141"/>
                        <a:pt x="0" y="3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5" name="Freeform: Shape 854">
                  <a:extLst>
                    <a:ext uri="{FF2B5EF4-FFF2-40B4-BE49-F238E27FC236}">
                      <a16:creationId xmlns:a16="http://schemas.microsoft.com/office/drawing/2014/main" id="{2F6E4819-8811-4970-9ED8-BE3363188B62}"/>
                    </a:ext>
                  </a:extLst>
                </p:cNvPr>
                <p:cNvSpPr/>
                <p:nvPr/>
              </p:nvSpPr>
              <p:spPr>
                <a:xfrm>
                  <a:off x="6380145" y="2770560"/>
                  <a:ext cx="7200" cy="18278"/>
                </a:xfrm>
                <a:custGeom>
                  <a:avLst/>
                  <a:gdLst>
                    <a:gd name="connsiteX0" fmla="*/ 2769 w 7200"/>
                    <a:gd name="connsiteY0" fmla="*/ 18278 h 18278"/>
                    <a:gd name="connsiteX1" fmla="*/ 0 w 7200"/>
                    <a:gd name="connsiteY1" fmla="*/ 17171 h 18278"/>
                    <a:gd name="connsiteX2" fmla="*/ 7201 w 7200"/>
                    <a:gd name="connsiteY2" fmla="*/ 0 h 18278"/>
                    <a:gd name="connsiteX3" fmla="*/ 2769 w 7200"/>
                    <a:gd name="connsiteY3" fmla="*/ 18278 h 18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00" h="18278">
                      <a:moveTo>
                        <a:pt x="2769" y="18278"/>
                      </a:moveTo>
                      <a:cubicBezTo>
                        <a:pt x="1108" y="18278"/>
                        <a:pt x="1662" y="16617"/>
                        <a:pt x="0" y="17171"/>
                      </a:cubicBezTo>
                      <a:cubicBezTo>
                        <a:pt x="2216" y="11078"/>
                        <a:pt x="4985" y="6093"/>
                        <a:pt x="7201" y="0"/>
                      </a:cubicBezTo>
                      <a:cubicBezTo>
                        <a:pt x="7201" y="3877"/>
                        <a:pt x="3877" y="12739"/>
                        <a:pt x="2769" y="1827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6" name="Freeform: Shape 855">
                  <a:extLst>
                    <a:ext uri="{FF2B5EF4-FFF2-40B4-BE49-F238E27FC236}">
                      <a16:creationId xmlns:a16="http://schemas.microsoft.com/office/drawing/2014/main" id="{D7FA0294-5D23-49DD-9DC4-2A695790A927}"/>
                    </a:ext>
                  </a:extLst>
                </p:cNvPr>
                <p:cNvSpPr/>
                <p:nvPr/>
              </p:nvSpPr>
              <p:spPr>
                <a:xfrm>
                  <a:off x="5772328" y="2774220"/>
                  <a:ext cx="2470" cy="1476"/>
                </a:xfrm>
                <a:custGeom>
                  <a:avLst/>
                  <a:gdLst>
                    <a:gd name="connsiteX0" fmla="*/ 200 w 2470"/>
                    <a:gd name="connsiteY0" fmla="*/ 217 h 1476"/>
                    <a:gd name="connsiteX1" fmla="*/ 2416 w 2470"/>
                    <a:gd name="connsiteY1" fmla="*/ 1325 h 1476"/>
                    <a:gd name="connsiteX2" fmla="*/ 200 w 2470"/>
                    <a:gd name="connsiteY2" fmla="*/ 217 h 1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70" h="1476">
                      <a:moveTo>
                        <a:pt x="200" y="217"/>
                      </a:moveTo>
                      <a:cubicBezTo>
                        <a:pt x="-908" y="-337"/>
                        <a:pt x="2970" y="217"/>
                        <a:pt x="2416" y="1325"/>
                      </a:cubicBezTo>
                      <a:cubicBezTo>
                        <a:pt x="1308" y="1879"/>
                        <a:pt x="1308" y="771"/>
                        <a:pt x="200" y="2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7" name="Freeform: Shape 856">
                  <a:extLst>
                    <a:ext uri="{FF2B5EF4-FFF2-40B4-BE49-F238E27FC236}">
                      <a16:creationId xmlns:a16="http://schemas.microsoft.com/office/drawing/2014/main" id="{0EF60052-0A2C-4A74-8D3E-458354586167}"/>
                    </a:ext>
                  </a:extLst>
                </p:cNvPr>
                <p:cNvSpPr/>
                <p:nvPr/>
              </p:nvSpPr>
              <p:spPr>
                <a:xfrm>
                  <a:off x="6429441" y="2792716"/>
                  <a:ext cx="7200" cy="4985"/>
                </a:xfrm>
                <a:custGeom>
                  <a:avLst/>
                  <a:gdLst>
                    <a:gd name="connsiteX0" fmla="*/ 7201 w 7200"/>
                    <a:gd name="connsiteY0" fmla="*/ 0 h 4985"/>
                    <a:gd name="connsiteX1" fmla="*/ 0 w 7200"/>
                    <a:gd name="connsiteY1" fmla="*/ 4985 h 4985"/>
                    <a:gd name="connsiteX2" fmla="*/ 7201 w 7200"/>
                    <a:gd name="connsiteY2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00" h="4985">
                      <a:moveTo>
                        <a:pt x="7201" y="0"/>
                      </a:moveTo>
                      <a:cubicBezTo>
                        <a:pt x="6093" y="3323"/>
                        <a:pt x="2216" y="3323"/>
                        <a:pt x="0" y="4985"/>
                      </a:cubicBezTo>
                      <a:cubicBezTo>
                        <a:pt x="2216" y="3323"/>
                        <a:pt x="4431" y="1108"/>
                        <a:pt x="720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8" name="Freeform: Shape 857">
                  <a:extLst>
                    <a:ext uri="{FF2B5EF4-FFF2-40B4-BE49-F238E27FC236}">
                      <a16:creationId xmlns:a16="http://schemas.microsoft.com/office/drawing/2014/main" id="{36D43A32-2F4E-4A82-B1B4-CE7D520738A5}"/>
                    </a:ext>
                  </a:extLst>
                </p:cNvPr>
                <p:cNvSpPr/>
                <p:nvPr/>
              </p:nvSpPr>
              <p:spPr>
                <a:xfrm>
                  <a:off x="5869459" y="2793917"/>
                  <a:ext cx="38218" cy="55295"/>
                </a:xfrm>
                <a:custGeom>
                  <a:avLst/>
                  <a:gdLst>
                    <a:gd name="connsiteX0" fmla="*/ 17171 w 38218"/>
                    <a:gd name="connsiteY0" fmla="*/ 12646 h 55295"/>
                    <a:gd name="connsiteX1" fmla="*/ 37664 w 38218"/>
                    <a:gd name="connsiteY1" fmla="*/ 27048 h 55295"/>
                    <a:gd name="connsiteX2" fmla="*/ 37664 w 38218"/>
                    <a:gd name="connsiteY2" fmla="*/ 55296 h 55295"/>
                    <a:gd name="connsiteX3" fmla="*/ 0 w 38218"/>
                    <a:gd name="connsiteY3" fmla="*/ 28155 h 55295"/>
                    <a:gd name="connsiteX4" fmla="*/ 1108 w 38218"/>
                    <a:gd name="connsiteY4" fmla="*/ 461 h 55295"/>
                    <a:gd name="connsiteX5" fmla="*/ 4985 w 38218"/>
                    <a:gd name="connsiteY5" fmla="*/ 2676 h 55295"/>
                    <a:gd name="connsiteX6" fmla="*/ 1108 w 38218"/>
                    <a:gd name="connsiteY6" fmla="*/ 8769 h 55295"/>
                    <a:gd name="connsiteX7" fmla="*/ 7754 w 38218"/>
                    <a:gd name="connsiteY7" fmla="*/ 4338 h 55295"/>
                    <a:gd name="connsiteX8" fmla="*/ 38218 w 38218"/>
                    <a:gd name="connsiteY8" fmla="*/ 24832 h 55295"/>
                    <a:gd name="connsiteX9" fmla="*/ 27694 w 38218"/>
                    <a:gd name="connsiteY9" fmla="*/ 19847 h 55295"/>
                    <a:gd name="connsiteX10" fmla="*/ 17171 w 38218"/>
                    <a:gd name="connsiteY10" fmla="*/ 12646 h 55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8218" h="55295">
                      <a:moveTo>
                        <a:pt x="17171" y="12646"/>
                      </a:moveTo>
                      <a:cubicBezTo>
                        <a:pt x="21602" y="17632"/>
                        <a:pt x="30464" y="22617"/>
                        <a:pt x="37664" y="27048"/>
                      </a:cubicBezTo>
                      <a:cubicBezTo>
                        <a:pt x="37111" y="35356"/>
                        <a:pt x="36557" y="46434"/>
                        <a:pt x="37664" y="55296"/>
                      </a:cubicBezTo>
                      <a:cubicBezTo>
                        <a:pt x="25479" y="47542"/>
                        <a:pt x="13293" y="36464"/>
                        <a:pt x="0" y="28155"/>
                      </a:cubicBezTo>
                      <a:cubicBezTo>
                        <a:pt x="0" y="18739"/>
                        <a:pt x="554" y="9877"/>
                        <a:pt x="1108" y="461"/>
                      </a:cubicBezTo>
                      <a:cubicBezTo>
                        <a:pt x="1662" y="-1201"/>
                        <a:pt x="3877" y="2123"/>
                        <a:pt x="4985" y="2676"/>
                      </a:cubicBezTo>
                      <a:cubicBezTo>
                        <a:pt x="3877" y="5446"/>
                        <a:pt x="1662" y="6000"/>
                        <a:pt x="1108" y="8769"/>
                      </a:cubicBezTo>
                      <a:cubicBezTo>
                        <a:pt x="4431" y="8215"/>
                        <a:pt x="4985" y="4892"/>
                        <a:pt x="7754" y="4338"/>
                      </a:cubicBezTo>
                      <a:cubicBezTo>
                        <a:pt x="17171" y="12093"/>
                        <a:pt x="27141" y="19293"/>
                        <a:pt x="38218" y="24832"/>
                      </a:cubicBezTo>
                      <a:cubicBezTo>
                        <a:pt x="35449" y="25386"/>
                        <a:pt x="31018" y="22063"/>
                        <a:pt x="27694" y="19847"/>
                      </a:cubicBezTo>
                      <a:cubicBezTo>
                        <a:pt x="23817" y="17078"/>
                        <a:pt x="20494" y="14862"/>
                        <a:pt x="17171" y="126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9" name="Freeform: Shape 858">
                  <a:extLst>
                    <a:ext uri="{FF2B5EF4-FFF2-40B4-BE49-F238E27FC236}">
                      <a16:creationId xmlns:a16="http://schemas.microsoft.com/office/drawing/2014/main" id="{589E5A39-2CED-4016-AA44-C82660856C13}"/>
                    </a:ext>
                  </a:extLst>
                </p:cNvPr>
                <p:cNvSpPr/>
                <p:nvPr/>
              </p:nvSpPr>
              <p:spPr>
                <a:xfrm>
                  <a:off x="6372944" y="2798255"/>
                  <a:ext cx="36556" cy="21047"/>
                </a:xfrm>
                <a:custGeom>
                  <a:avLst/>
                  <a:gdLst>
                    <a:gd name="connsiteX0" fmla="*/ 0 w 36556"/>
                    <a:gd name="connsiteY0" fmla="*/ 21048 h 21047"/>
                    <a:gd name="connsiteX1" fmla="*/ 36557 w 36556"/>
                    <a:gd name="connsiteY1" fmla="*/ 0 h 21047"/>
                    <a:gd name="connsiteX2" fmla="*/ 0 w 36556"/>
                    <a:gd name="connsiteY2" fmla="*/ 21048 h 2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556" h="21047">
                      <a:moveTo>
                        <a:pt x="0" y="21048"/>
                      </a:moveTo>
                      <a:cubicBezTo>
                        <a:pt x="10524" y="12739"/>
                        <a:pt x="23263" y="6093"/>
                        <a:pt x="36557" y="0"/>
                      </a:cubicBezTo>
                      <a:cubicBezTo>
                        <a:pt x="24925" y="7754"/>
                        <a:pt x="12739" y="14401"/>
                        <a:pt x="0" y="2104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0" name="Freeform: Shape 859">
                  <a:extLst>
                    <a:ext uri="{FF2B5EF4-FFF2-40B4-BE49-F238E27FC236}">
                      <a16:creationId xmlns:a16="http://schemas.microsoft.com/office/drawing/2014/main" id="{FAD28810-587C-4142-9A0A-B5C67028EE28}"/>
                    </a:ext>
                  </a:extLst>
                </p:cNvPr>
                <p:cNvSpPr/>
                <p:nvPr/>
              </p:nvSpPr>
              <p:spPr>
                <a:xfrm>
                  <a:off x="5853950" y="2799362"/>
                  <a:ext cx="3877" cy="2325"/>
                </a:xfrm>
                <a:custGeom>
                  <a:avLst/>
                  <a:gdLst>
                    <a:gd name="connsiteX0" fmla="*/ 0 w 3877"/>
                    <a:gd name="connsiteY0" fmla="*/ 0 h 2325"/>
                    <a:gd name="connsiteX1" fmla="*/ 3877 w 3877"/>
                    <a:gd name="connsiteY1" fmla="*/ 2216 h 2325"/>
                    <a:gd name="connsiteX2" fmla="*/ 0 w 3877"/>
                    <a:gd name="connsiteY2" fmla="*/ 0 h 2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2325">
                      <a:moveTo>
                        <a:pt x="0" y="0"/>
                      </a:moveTo>
                      <a:cubicBezTo>
                        <a:pt x="1662" y="554"/>
                        <a:pt x="2769" y="1662"/>
                        <a:pt x="3877" y="2216"/>
                      </a:cubicBezTo>
                      <a:cubicBezTo>
                        <a:pt x="3323" y="2769"/>
                        <a:pt x="554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1" name="Freeform: Shape 860">
                  <a:extLst>
                    <a:ext uri="{FF2B5EF4-FFF2-40B4-BE49-F238E27FC236}">
                      <a16:creationId xmlns:a16="http://schemas.microsoft.com/office/drawing/2014/main" id="{7F1F246F-56A3-4216-BC0C-C732FF7F968A}"/>
                    </a:ext>
                  </a:extLst>
                </p:cNvPr>
                <p:cNvSpPr/>
                <p:nvPr/>
              </p:nvSpPr>
              <p:spPr>
                <a:xfrm>
                  <a:off x="5989653" y="2802598"/>
                  <a:ext cx="4984" cy="2929"/>
                </a:xfrm>
                <a:custGeom>
                  <a:avLst/>
                  <a:gdLst>
                    <a:gd name="connsiteX0" fmla="*/ 0 w 4984"/>
                    <a:gd name="connsiteY0" fmla="*/ 87 h 2929"/>
                    <a:gd name="connsiteX1" fmla="*/ 4985 w 4984"/>
                    <a:gd name="connsiteY1" fmla="*/ 2857 h 2929"/>
                    <a:gd name="connsiteX2" fmla="*/ 0 w 4984"/>
                    <a:gd name="connsiteY2" fmla="*/ 87 h 29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4" h="2929">
                      <a:moveTo>
                        <a:pt x="0" y="87"/>
                      </a:moveTo>
                      <a:cubicBezTo>
                        <a:pt x="1108" y="-466"/>
                        <a:pt x="3877" y="1749"/>
                        <a:pt x="4985" y="2857"/>
                      </a:cubicBezTo>
                      <a:cubicBezTo>
                        <a:pt x="3323" y="3411"/>
                        <a:pt x="1662" y="641"/>
                        <a:pt x="0" y="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2" name="Freeform: Shape 861">
                  <a:extLst>
                    <a:ext uri="{FF2B5EF4-FFF2-40B4-BE49-F238E27FC236}">
                      <a16:creationId xmlns:a16="http://schemas.microsoft.com/office/drawing/2014/main" id="{F2593427-3741-46B9-8FF6-07EE5005DD0F}"/>
                    </a:ext>
                  </a:extLst>
                </p:cNvPr>
                <p:cNvSpPr/>
                <p:nvPr/>
              </p:nvSpPr>
              <p:spPr>
                <a:xfrm>
                  <a:off x="6429441" y="2804347"/>
                  <a:ext cx="4586" cy="8308"/>
                </a:xfrm>
                <a:custGeom>
                  <a:avLst/>
                  <a:gdLst>
                    <a:gd name="connsiteX0" fmla="*/ 4431 w 4586"/>
                    <a:gd name="connsiteY0" fmla="*/ 0 h 8308"/>
                    <a:gd name="connsiteX1" fmla="*/ 3877 w 4586"/>
                    <a:gd name="connsiteY1" fmla="*/ 6647 h 8308"/>
                    <a:gd name="connsiteX2" fmla="*/ 0 w 4586"/>
                    <a:gd name="connsiteY2" fmla="*/ 8308 h 8308"/>
                    <a:gd name="connsiteX3" fmla="*/ 1108 w 4586"/>
                    <a:gd name="connsiteY3" fmla="*/ 7201 h 8308"/>
                    <a:gd name="connsiteX4" fmla="*/ 4431 w 4586"/>
                    <a:gd name="connsiteY4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86" h="8308">
                      <a:moveTo>
                        <a:pt x="4431" y="0"/>
                      </a:moveTo>
                      <a:cubicBezTo>
                        <a:pt x="4985" y="1662"/>
                        <a:pt x="3877" y="4431"/>
                        <a:pt x="3877" y="6647"/>
                      </a:cubicBezTo>
                      <a:cubicBezTo>
                        <a:pt x="2769" y="7201"/>
                        <a:pt x="1662" y="8308"/>
                        <a:pt x="0" y="8308"/>
                      </a:cubicBezTo>
                      <a:cubicBezTo>
                        <a:pt x="0" y="7201"/>
                        <a:pt x="554" y="7201"/>
                        <a:pt x="1108" y="7201"/>
                      </a:cubicBezTo>
                      <a:cubicBezTo>
                        <a:pt x="-1108" y="4431"/>
                        <a:pt x="1662" y="554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3" name="Freeform: Shape 862">
                  <a:extLst>
                    <a:ext uri="{FF2B5EF4-FFF2-40B4-BE49-F238E27FC236}">
                      <a16:creationId xmlns:a16="http://schemas.microsoft.com/office/drawing/2014/main" id="{E3BF2114-B960-4478-B21B-CDD65920D577}"/>
                    </a:ext>
                  </a:extLst>
                </p:cNvPr>
                <p:cNvSpPr/>
                <p:nvPr/>
              </p:nvSpPr>
              <p:spPr>
                <a:xfrm>
                  <a:off x="5959189" y="2804901"/>
                  <a:ext cx="14401" cy="9416"/>
                </a:xfrm>
                <a:custGeom>
                  <a:avLst/>
                  <a:gdLst>
                    <a:gd name="connsiteX0" fmla="*/ 0 w 14401"/>
                    <a:gd name="connsiteY0" fmla="*/ 0 h 9416"/>
                    <a:gd name="connsiteX1" fmla="*/ 14401 w 14401"/>
                    <a:gd name="connsiteY1" fmla="*/ 9416 h 9416"/>
                    <a:gd name="connsiteX2" fmla="*/ 0 w 14401"/>
                    <a:gd name="connsiteY2" fmla="*/ 0 h 9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01" h="9416">
                      <a:moveTo>
                        <a:pt x="0" y="0"/>
                      </a:moveTo>
                      <a:cubicBezTo>
                        <a:pt x="4431" y="1662"/>
                        <a:pt x="9416" y="6647"/>
                        <a:pt x="14401" y="9416"/>
                      </a:cubicBezTo>
                      <a:cubicBezTo>
                        <a:pt x="9416" y="7754"/>
                        <a:pt x="4431" y="27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4" name="Freeform: Shape 863">
                  <a:extLst>
                    <a:ext uri="{FF2B5EF4-FFF2-40B4-BE49-F238E27FC236}">
                      <a16:creationId xmlns:a16="http://schemas.microsoft.com/office/drawing/2014/main" id="{AFC58CD5-2576-428B-ABFF-3276ED26F772}"/>
                    </a:ext>
                  </a:extLst>
                </p:cNvPr>
                <p:cNvSpPr/>
                <p:nvPr/>
              </p:nvSpPr>
              <p:spPr>
                <a:xfrm>
                  <a:off x="5995192" y="2806563"/>
                  <a:ext cx="9416" cy="5538"/>
                </a:xfrm>
                <a:custGeom>
                  <a:avLst/>
                  <a:gdLst>
                    <a:gd name="connsiteX0" fmla="*/ 0 w 9416"/>
                    <a:gd name="connsiteY0" fmla="*/ 0 h 5538"/>
                    <a:gd name="connsiteX1" fmla="*/ 9416 w 9416"/>
                    <a:gd name="connsiteY1" fmla="*/ 5539 h 5538"/>
                    <a:gd name="connsiteX2" fmla="*/ 0 w 9416"/>
                    <a:gd name="connsiteY2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416" h="5538">
                      <a:moveTo>
                        <a:pt x="0" y="0"/>
                      </a:moveTo>
                      <a:cubicBezTo>
                        <a:pt x="2769" y="0"/>
                        <a:pt x="6093" y="4431"/>
                        <a:pt x="9416" y="5539"/>
                      </a:cubicBezTo>
                      <a:cubicBezTo>
                        <a:pt x="6093" y="4985"/>
                        <a:pt x="2769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5" name="Freeform: Shape 864">
                  <a:extLst>
                    <a:ext uri="{FF2B5EF4-FFF2-40B4-BE49-F238E27FC236}">
                      <a16:creationId xmlns:a16="http://schemas.microsoft.com/office/drawing/2014/main" id="{2C377A31-DE55-4DD5-92F1-039412CFA835}"/>
                    </a:ext>
                  </a:extLst>
                </p:cNvPr>
                <p:cNvSpPr/>
                <p:nvPr/>
              </p:nvSpPr>
              <p:spPr>
                <a:xfrm>
                  <a:off x="6005162" y="2812985"/>
                  <a:ext cx="4985" cy="3250"/>
                </a:xfrm>
                <a:custGeom>
                  <a:avLst/>
                  <a:gdLst>
                    <a:gd name="connsiteX0" fmla="*/ 0 w 4985"/>
                    <a:gd name="connsiteY0" fmla="*/ 224 h 3250"/>
                    <a:gd name="connsiteX1" fmla="*/ 4985 w 4985"/>
                    <a:gd name="connsiteY1" fmla="*/ 2994 h 3250"/>
                    <a:gd name="connsiteX2" fmla="*/ 0 w 4985"/>
                    <a:gd name="connsiteY2" fmla="*/ 224 h 3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5" h="3250">
                      <a:moveTo>
                        <a:pt x="0" y="224"/>
                      </a:moveTo>
                      <a:cubicBezTo>
                        <a:pt x="0" y="-883"/>
                        <a:pt x="3323" y="2440"/>
                        <a:pt x="4985" y="2994"/>
                      </a:cubicBezTo>
                      <a:cubicBezTo>
                        <a:pt x="3323" y="4102"/>
                        <a:pt x="1662" y="1332"/>
                        <a:pt x="0" y="22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6" name="Freeform: Shape 865">
                  <a:extLst>
                    <a:ext uri="{FF2B5EF4-FFF2-40B4-BE49-F238E27FC236}">
                      <a16:creationId xmlns:a16="http://schemas.microsoft.com/office/drawing/2014/main" id="{72A148A8-A790-4337-A557-ED8152FA4AED}"/>
                    </a:ext>
                  </a:extLst>
                </p:cNvPr>
                <p:cNvSpPr/>
                <p:nvPr/>
              </p:nvSpPr>
              <p:spPr>
                <a:xfrm>
                  <a:off x="5934069" y="2813764"/>
                  <a:ext cx="83987" cy="57050"/>
                </a:xfrm>
                <a:custGeom>
                  <a:avLst/>
                  <a:gdLst>
                    <a:gd name="connsiteX0" fmla="*/ 9057 w 83987"/>
                    <a:gd name="connsiteY0" fmla="*/ 6647 h 57050"/>
                    <a:gd name="connsiteX1" fmla="*/ 11827 w 83987"/>
                    <a:gd name="connsiteY1" fmla="*/ 10524 h 57050"/>
                    <a:gd name="connsiteX2" fmla="*/ 5180 w 83987"/>
                    <a:gd name="connsiteY2" fmla="*/ 6647 h 57050"/>
                    <a:gd name="connsiteX3" fmla="*/ 195 w 83987"/>
                    <a:gd name="connsiteY3" fmla="*/ 0 h 57050"/>
                    <a:gd name="connsiteX4" fmla="*/ 83832 w 83987"/>
                    <a:gd name="connsiteY4" fmla="*/ 53173 h 57050"/>
                    <a:gd name="connsiteX5" fmla="*/ 83278 w 83987"/>
                    <a:gd name="connsiteY5" fmla="*/ 57051 h 57050"/>
                    <a:gd name="connsiteX6" fmla="*/ 9057 w 83987"/>
                    <a:gd name="connsiteY6" fmla="*/ 6647 h 57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3987" h="57050">
                      <a:moveTo>
                        <a:pt x="9057" y="6647"/>
                      </a:moveTo>
                      <a:cubicBezTo>
                        <a:pt x="9057" y="8862"/>
                        <a:pt x="10719" y="9416"/>
                        <a:pt x="11827" y="10524"/>
                      </a:cubicBezTo>
                      <a:cubicBezTo>
                        <a:pt x="9611" y="9970"/>
                        <a:pt x="7395" y="7754"/>
                        <a:pt x="5180" y="6647"/>
                      </a:cubicBezTo>
                      <a:cubicBezTo>
                        <a:pt x="2964" y="4985"/>
                        <a:pt x="-913" y="4431"/>
                        <a:pt x="195" y="0"/>
                      </a:cubicBezTo>
                      <a:cubicBezTo>
                        <a:pt x="28443" y="17724"/>
                        <a:pt x="53922" y="37664"/>
                        <a:pt x="83832" y="53173"/>
                      </a:cubicBezTo>
                      <a:cubicBezTo>
                        <a:pt x="84386" y="54835"/>
                        <a:pt x="83278" y="55389"/>
                        <a:pt x="83278" y="57051"/>
                      </a:cubicBezTo>
                      <a:cubicBezTo>
                        <a:pt x="57246" y="41542"/>
                        <a:pt x="32320" y="24925"/>
                        <a:pt x="9057" y="66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7" name="Freeform: Shape 866">
                  <a:extLst>
                    <a:ext uri="{FF2B5EF4-FFF2-40B4-BE49-F238E27FC236}">
                      <a16:creationId xmlns:a16="http://schemas.microsoft.com/office/drawing/2014/main" id="{AF36419E-10D2-4AC9-851D-9EAAC1BF806C}"/>
                    </a:ext>
                  </a:extLst>
                </p:cNvPr>
                <p:cNvSpPr/>
                <p:nvPr/>
              </p:nvSpPr>
              <p:spPr>
                <a:xfrm>
                  <a:off x="6397315" y="2813764"/>
                  <a:ext cx="29910" cy="16616"/>
                </a:xfrm>
                <a:custGeom>
                  <a:avLst/>
                  <a:gdLst>
                    <a:gd name="connsiteX0" fmla="*/ 29910 w 29910"/>
                    <a:gd name="connsiteY0" fmla="*/ 0 h 16616"/>
                    <a:gd name="connsiteX1" fmla="*/ 0 w 29910"/>
                    <a:gd name="connsiteY1" fmla="*/ 16617 h 16616"/>
                    <a:gd name="connsiteX2" fmla="*/ 29910 w 29910"/>
                    <a:gd name="connsiteY2" fmla="*/ 0 h 16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910" h="16616">
                      <a:moveTo>
                        <a:pt x="29910" y="0"/>
                      </a:moveTo>
                      <a:cubicBezTo>
                        <a:pt x="20494" y="6093"/>
                        <a:pt x="10524" y="11632"/>
                        <a:pt x="0" y="16617"/>
                      </a:cubicBezTo>
                      <a:cubicBezTo>
                        <a:pt x="7201" y="12186"/>
                        <a:pt x="19940" y="4431"/>
                        <a:pt x="2991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8" name="Freeform: Shape 867">
                  <a:extLst>
                    <a:ext uri="{FF2B5EF4-FFF2-40B4-BE49-F238E27FC236}">
                      <a16:creationId xmlns:a16="http://schemas.microsoft.com/office/drawing/2014/main" id="{9E86D273-326C-410D-96B1-6408CD8E0C55}"/>
                    </a:ext>
                  </a:extLst>
                </p:cNvPr>
                <p:cNvSpPr/>
                <p:nvPr/>
              </p:nvSpPr>
              <p:spPr>
                <a:xfrm>
                  <a:off x="5835118" y="2814871"/>
                  <a:ext cx="9416" cy="7200"/>
                </a:xfrm>
                <a:custGeom>
                  <a:avLst/>
                  <a:gdLst>
                    <a:gd name="connsiteX0" fmla="*/ 0 w 9416"/>
                    <a:gd name="connsiteY0" fmla="*/ 0 h 7200"/>
                    <a:gd name="connsiteX1" fmla="*/ 9416 w 9416"/>
                    <a:gd name="connsiteY1" fmla="*/ 7201 h 7200"/>
                    <a:gd name="connsiteX2" fmla="*/ 0 w 9416"/>
                    <a:gd name="connsiteY2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416" h="7200">
                      <a:moveTo>
                        <a:pt x="0" y="0"/>
                      </a:moveTo>
                      <a:cubicBezTo>
                        <a:pt x="2216" y="1662"/>
                        <a:pt x="8308" y="2769"/>
                        <a:pt x="9416" y="7201"/>
                      </a:cubicBezTo>
                      <a:cubicBezTo>
                        <a:pt x="5539" y="5539"/>
                        <a:pt x="2769" y="27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9" name="Freeform: Shape 868">
                  <a:extLst>
                    <a:ext uri="{FF2B5EF4-FFF2-40B4-BE49-F238E27FC236}">
                      <a16:creationId xmlns:a16="http://schemas.microsoft.com/office/drawing/2014/main" id="{5CF3ED52-1DB4-4F95-8AAB-0A6767C9880D}"/>
                    </a:ext>
                  </a:extLst>
                </p:cNvPr>
                <p:cNvSpPr/>
                <p:nvPr/>
              </p:nvSpPr>
              <p:spPr>
                <a:xfrm>
                  <a:off x="6011254" y="2817335"/>
                  <a:ext cx="3323" cy="2229"/>
                </a:xfrm>
                <a:custGeom>
                  <a:avLst/>
                  <a:gdLst>
                    <a:gd name="connsiteX0" fmla="*/ 0 w 3323"/>
                    <a:gd name="connsiteY0" fmla="*/ 306 h 2229"/>
                    <a:gd name="connsiteX1" fmla="*/ 3323 w 3323"/>
                    <a:gd name="connsiteY1" fmla="*/ 1968 h 2229"/>
                    <a:gd name="connsiteX2" fmla="*/ 0 w 3323"/>
                    <a:gd name="connsiteY2" fmla="*/ 306 h 2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23" h="2229">
                      <a:moveTo>
                        <a:pt x="0" y="306"/>
                      </a:moveTo>
                      <a:cubicBezTo>
                        <a:pt x="1108" y="-802"/>
                        <a:pt x="2216" y="1414"/>
                        <a:pt x="3323" y="1968"/>
                      </a:cubicBezTo>
                      <a:cubicBezTo>
                        <a:pt x="2216" y="3075"/>
                        <a:pt x="1662" y="306"/>
                        <a:pt x="0" y="30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0" name="Freeform: Shape 869">
                  <a:extLst>
                    <a:ext uri="{FF2B5EF4-FFF2-40B4-BE49-F238E27FC236}">
                      <a16:creationId xmlns:a16="http://schemas.microsoft.com/office/drawing/2014/main" id="{7A1ECDB4-9186-4873-A234-BDD4B92AAD30}"/>
                    </a:ext>
                  </a:extLst>
                </p:cNvPr>
                <p:cNvSpPr/>
                <p:nvPr/>
              </p:nvSpPr>
              <p:spPr>
                <a:xfrm>
                  <a:off x="6273244" y="2818195"/>
                  <a:ext cx="153981" cy="89730"/>
                </a:xfrm>
                <a:custGeom>
                  <a:avLst/>
                  <a:gdLst>
                    <a:gd name="connsiteX0" fmla="*/ 153981 w 153981"/>
                    <a:gd name="connsiteY0" fmla="*/ 0 h 89730"/>
                    <a:gd name="connsiteX1" fmla="*/ 145673 w 153981"/>
                    <a:gd name="connsiteY1" fmla="*/ 6647 h 89730"/>
                    <a:gd name="connsiteX2" fmla="*/ 554 w 153981"/>
                    <a:gd name="connsiteY2" fmla="*/ 89176 h 89730"/>
                    <a:gd name="connsiteX3" fmla="*/ 0 w 153981"/>
                    <a:gd name="connsiteY3" fmla="*/ 89730 h 89730"/>
                    <a:gd name="connsiteX4" fmla="*/ 23263 w 153981"/>
                    <a:gd name="connsiteY4" fmla="*/ 72559 h 89730"/>
                    <a:gd name="connsiteX5" fmla="*/ 40988 w 153981"/>
                    <a:gd name="connsiteY5" fmla="*/ 60928 h 89730"/>
                    <a:gd name="connsiteX6" fmla="*/ 153981 w 153981"/>
                    <a:gd name="connsiteY6" fmla="*/ 0 h 89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3981" h="89730">
                      <a:moveTo>
                        <a:pt x="153981" y="0"/>
                      </a:moveTo>
                      <a:cubicBezTo>
                        <a:pt x="152873" y="3877"/>
                        <a:pt x="148442" y="4985"/>
                        <a:pt x="145673" y="6647"/>
                      </a:cubicBezTo>
                      <a:cubicBezTo>
                        <a:pt x="99700" y="35449"/>
                        <a:pt x="48742" y="61482"/>
                        <a:pt x="554" y="89176"/>
                      </a:cubicBezTo>
                      <a:cubicBezTo>
                        <a:pt x="0" y="89176"/>
                        <a:pt x="0" y="89176"/>
                        <a:pt x="0" y="89730"/>
                      </a:cubicBezTo>
                      <a:cubicBezTo>
                        <a:pt x="2769" y="81422"/>
                        <a:pt x="14401" y="78098"/>
                        <a:pt x="23263" y="72559"/>
                      </a:cubicBezTo>
                      <a:cubicBezTo>
                        <a:pt x="29356" y="69236"/>
                        <a:pt x="35449" y="64251"/>
                        <a:pt x="40988" y="60928"/>
                      </a:cubicBezTo>
                      <a:cubicBezTo>
                        <a:pt x="77544" y="39880"/>
                        <a:pt x="116871" y="19386"/>
                        <a:pt x="15398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1" name="Freeform: Shape 870">
                  <a:extLst>
                    <a:ext uri="{FF2B5EF4-FFF2-40B4-BE49-F238E27FC236}">
                      <a16:creationId xmlns:a16="http://schemas.microsoft.com/office/drawing/2014/main" id="{B4F693B9-6491-4E99-B418-385C6C6DBCE0}"/>
                    </a:ext>
                  </a:extLst>
                </p:cNvPr>
                <p:cNvSpPr/>
                <p:nvPr/>
              </p:nvSpPr>
              <p:spPr>
                <a:xfrm>
                  <a:off x="6016239" y="2820964"/>
                  <a:ext cx="10523" cy="6646"/>
                </a:xfrm>
                <a:custGeom>
                  <a:avLst/>
                  <a:gdLst>
                    <a:gd name="connsiteX0" fmla="*/ 0 w 10523"/>
                    <a:gd name="connsiteY0" fmla="*/ 0 h 6646"/>
                    <a:gd name="connsiteX1" fmla="*/ 10524 w 10523"/>
                    <a:gd name="connsiteY1" fmla="*/ 6647 h 6646"/>
                    <a:gd name="connsiteX2" fmla="*/ 0 w 10523"/>
                    <a:gd name="connsiteY2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23" h="6646">
                      <a:moveTo>
                        <a:pt x="0" y="0"/>
                      </a:moveTo>
                      <a:cubicBezTo>
                        <a:pt x="3323" y="554"/>
                        <a:pt x="8308" y="3877"/>
                        <a:pt x="10524" y="6647"/>
                      </a:cubicBezTo>
                      <a:cubicBezTo>
                        <a:pt x="6647" y="4985"/>
                        <a:pt x="3323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2" name="Freeform: Shape 871">
                  <a:extLst>
                    <a:ext uri="{FF2B5EF4-FFF2-40B4-BE49-F238E27FC236}">
                      <a16:creationId xmlns:a16="http://schemas.microsoft.com/office/drawing/2014/main" id="{C8F76366-E1EC-4107-B084-702A81307E91}"/>
                    </a:ext>
                  </a:extLst>
                </p:cNvPr>
                <p:cNvSpPr/>
                <p:nvPr/>
              </p:nvSpPr>
              <p:spPr>
                <a:xfrm>
                  <a:off x="5986883" y="2824841"/>
                  <a:ext cx="34894" cy="24925"/>
                </a:xfrm>
                <a:custGeom>
                  <a:avLst/>
                  <a:gdLst>
                    <a:gd name="connsiteX0" fmla="*/ 0 w 34894"/>
                    <a:gd name="connsiteY0" fmla="*/ 0 h 24925"/>
                    <a:gd name="connsiteX1" fmla="*/ 34895 w 34894"/>
                    <a:gd name="connsiteY1" fmla="*/ 24925 h 24925"/>
                    <a:gd name="connsiteX2" fmla="*/ 0 w 34894"/>
                    <a:gd name="connsiteY2" fmla="*/ 0 h 24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894" h="24925">
                      <a:moveTo>
                        <a:pt x="0" y="0"/>
                      </a:moveTo>
                      <a:cubicBezTo>
                        <a:pt x="11078" y="6647"/>
                        <a:pt x="23263" y="17171"/>
                        <a:pt x="34895" y="24925"/>
                      </a:cubicBezTo>
                      <a:cubicBezTo>
                        <a:pt x="23263" y="18278"/>
                        <a:pt x="10524" y="88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3" name="Freeform: Shape 872">
                  <a:extLst>
                    <a:ext uri="{FF2B5EF4-FFF2-40B4-BE49-F238E27FC236}">
                      <a16:creationId xmlns:a16="http://schemas.microsoft.com/office/drawing/2014/main" id="{4A1593E7-EF2E-4D4D-BDBB-1E08E2A1B40C}"/>
                    </a:ext>
                  </a:extLst>
                </p:cNvPr>
                <p:cNvSpPr/>
                <p:nvPr/>
              </p:nvSpPr>
              <p:spPr>
                <a:xfrm>
                  <a:off x="6268259" y="2826503"/>
                  <a:ext cx="155088" cy="90283"/>
                </a:xfrm>
                <a:custGeom>
                  <a:avLst/>
                  <a:gdLst>
                    <a:gd name="connsiteX0" fmla="*/ 155089 w 155088"/>
                    <a:gd name="connsiteY0" fmla="*/ 0 h 90283"/>
                    <a:gd name="connsiteX1" fmla="*/ 154535 w 155088"/>
                    <a:gd name="connsiteY1" fmla="*/ 4431 h 90283"/>
                    <a:gd name="connsiteX2" fmla="*/ 136811 w 155088"/>
                    <a:gd name="connsiteY2" fmla="*/ 16617 h 90283"/>
                    <a:gd name="connsiteX3" fmla="*/ 554 w 155088"/>
                    <a:gd name="connsiteY3" fmla="*/ 89730 h 90283"/>
                    <a:gd name="connsiteX4" fmla="*/ 0 w 155088"/>
                    <a:gd name="connsiteY4" fmla="*/ 90284 h 90283"/>
                    <a:gd name="connsiteX5" fmla="*/ 21048 w 155088"/>
                    <a:gd name="connsiteY5" fmla="*/ 75883 h 90283"/>
                    <a:gd name="connsiteX6" fmla="*/ 155089 w 155088"/>
                    <a:gd name="connsiteY6" fmla="*/ 0 h 90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5088" h="90283">
                      <a:moveTo>
                        <a:pt x="155089" y="0"/>
                      </a:moveTo>
                      <a:cubicBezTo>
                        <a:pt x="153981" y="1108"/>
                        <a:pt x="155089" y="2769"/>
                        <a:pt x="154535" y="4431"/>
                      </a:cubicBezTo>
                      <a:cubicBezTo>
                        <a:pt x="153427" y="7754"/>
                        <a:pt x="141242" y="13847"/>
                        <a:pt x="136811" y="16617"/>
                      </a:cubicBezTo>
                      <a:cubicBezTo>
                        <a:pt x="93053" y="42096"/>
                        <a:pt x="44865" y="65913"/>
                        <a:pt x="554" y="89730"/>
                      </a:cubicBezTo>
                      <a:cubicBezTo>
                        <a:pt x="0" y="89730"/>
                        <a:pt x="0" y="89730"/>
                        <a:pt x="0" y="90284"/>
                      </a:cubicBezTo>
                      <a:cubicBezTo>
                        <a:pt x="1108" y="84745"/>
                        <a:pt x="14401" y="79760"/>
                        <a:pt x="21048" y="75883"/>
                      </a:cubicBezTo>
                      <a:cubicBezTo>
                        <a:pt x="65359" y="51512"/>
                        <a:pt x="111886" y="24371"/>
                        <a:pt x="15508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4" name="Freeform: Shape 873">
                  <a:extLst>
                    <a:ext uri="{FF2B5EF4-FFF2-40B4-BE49-F238E27FC236}">
                      <a16:creationId xmlns:a16="http://schemas.microsoft.com/office/drawing/2014/main" id="{DEC5C101-8D94-4EC6-A151-E6E3DBD935CC}"/>
                    </a:ext>
                  </a:extLst>
                </p:cNvPr>
                <p:cNvSpPr/>
                <p:nvPr/>
              </p:nvSpPr>
              <p:spPr>
                <a:xfrm>
                  <a:off x="6028425" y="2828719"/>
                  <a:ext cx="20493" cy="14954"/>
                </a:xfrm>
                <a:custGeom>
                  <a:avLst/>
                  <a:gdLst>
                    <a:gd name="connsiteX0" fmla="*/ 0 w 20493"/>
                    <a:gd name="connsiteY0" fmla="*/ 0 h 14954"/>
                    <a:gd name="connsiteX1" fmla="*/ 20494 w 20493"/>
                    <a:gd name="connsiteY1" fmla="*/ 14955 h 14954"/>
                    <a:gd name="connsiteX2" fmla="*/ 0 w 20493"/>
                    <a:gd name="connsiteY2" fmla="*/ 0 h 14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493" h="14954">
                      <a:moveTo>
                        <a:pt x="0" y="0"/>
                      </a:moveTo>
                      <a:cubicBezTo>
                        <a:pt x="7201" y="4431"/>
                        <a:pt x="14401" y="8862"/>
                        <a:pt x="20494" y="14955"/>
                      </a:cubicBezTo>
                      <a:cubicBezTo>
                        <a:pt x="13847" y="9970"/>
                        <a:pt x="6647" y="553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5" name="Freeform: Shape 874">
                  <a:extLst>
                    <a:ext uri="{FF2B5EF4-FFF2-40B4-BE49-F238E27FC236}">
                      <a16:creationId xmlns:a16="http://schemas.microsoft.com/office/drawing/2014/main" id="{C6CAD9FF-C199-4665-8A04-C71A5E541D48}"/>
                    </a:ext>
                  </a:extLst>
                </p:cNvPr>
                <p:cNvSpPr/>
                <p:nvPr/>
              </p:nvSpPr>
              <p:spPr>
                <a:xfrm>
                  <a:off x="6176796" y="2831488"/>
                  <a:ext cx="253752" cy="164505"/>
                </a:xfrm>
                <a:custGeom>
                  <a:avLst/>
                  <a:gdLst>
                    <a:gd name="connsiteX0" fmla="*/ 202795 w 253752"/>
                    <a:gd name="connsiteY0" fmla="*/ 0 h 164505"/>
                    <a:gd name="connsiteX1" fmla="*/ 43829 w 253752"/>
                    <a:gd name="connsiteY1" fmla="*/ 90284 h 164505"/>
                    <a:gd name="connsiteX2" fmla="*/ 44937 w 253752"/>
                    <a:gd name="connsiteY2" fmla="*/ 88068 h 164505"/>
                    <a:gd name="connsiteX3" fmla="*/ 34967 w 253752"/>
                    <a:gd name="connsiteY3" fmla="*/ 95823 h 164505"/>
                    <a:gd name="connsiteX4" fmla="*/ 38844 w 253752"/>
                    <a:gd name="connsiteY4" fmla="*/ 91392 h 164505"/>
                    <a:gd name="connsiteX5" fmla="*/ 24996 w 253752"/>
                    <a:gd name="connsiteY5" fmla="*/ 99146 h 164505"/>
                    <a:gd name="connsiteX6" fmla="*/ 11703 w 253752"/>
                    <a:gd name="connsiteY6" fmla="*/ 106901 h 164505"/>
                    <a:gd name="connsiteX7" fmla="*/ 3395 w 253752"/>
                    <a:gd name="connsiteY7" fmla="*/ 130164 h 164505"/>
                    <a:gd name="connsiteX8" fmla="*/ 94787 w 253752"/>
                    <a:gd name="connsiteY8" fmla="*/ 86961 h 164505"/>
                    <a:gd name="connsiteX9" fmla="*/ 98664 w 253752"/>
                    <a:gd name="connsiteY9" fmla="*/ 86407 h 164505"/>
                    <a:gd name="connsiteX10" fmla="*/ 246552 w 253752"/>
                    <a:gd name="connsiteY10" fmla="*/ 6093 h 164505"/>
                    <a:gd name="connsiteX11" fmla="*/ 234920 w 253752"/>
                    <a:gd name="connsiteY11" fmla="*/ 17171 h 164505"/>
                    <a:gd name="connsiteX12" fmla="*/ 5056 w 253752"/>
                    <a:gd name="connsiteY12" fmla="*/ 138472 h 164505"/>
                    <a:gd name="connsiteX13" fmla="*/ 11703 w 253752"/>
                    <a:gd name="connsiteY13" fmla="*/ 135703 h 164505"/>
                    <a:gd name="connsiteX14" fmla="*/ 5610 w 253752"/>
                    <a:gd name="connsiteY14" fmla="*/ 142349 h 164505"/>
                    <a:gd name="connsiteX15" fmla="*/ 201133 w 253752"/>
                    <a:gd name="connsiteY15" fmla="*/ 42649 h 164505"/>
                    <a:gd name="connsiteX16" fmla="*/ 216642 w 253752"/>
                    <a:gd name="connsiteY16" fmla="*/ 34341 h 164505"/>
                    <a:gd name="connsiteX17" fmla="*/ 218304 w 253752"/>
                    <a:gd name="connsiteY17" fmla="*/ 33787 h 164505"/>
                    <a:gd name="connsiteX18" fmla="*/ 197810 w 253752"/>
                    <a:gd name="connsiteY18" fmla="*/ 44865 h 164505"/>
                    <a:gd name="connsiteX19" fmla="*/ 74847 w 253752"/>
                    <a:gd name="connsiteY19" fmla="*/ 111332 h 164505"/>
                    <a:gd name="connsiteX20" fmla="*/ 249875 w 253752"/>
                    <a:gd name="connsiteY20" fmla="*/ 19386 h 164505"/>
                    <a:gd name="connsiteX21" fmla="*/ 243229 w 253752"/>
                    <a:gd name="connsiteY21" fmla="*/ 23817 h 164505"/>
                    <a:gd name="connsiteX22" fmla="*/ 128020 w 253752"/>
                    <a:gd name="connsiteY22" fmla="*/ 88622 h 164505"/>
                    <a:gd name="connsiteX23" fmla="*/ 3395 w 253752"/>
                    <a:gd name="connsiteY23" fmla="*/ 156197 h 164505"/>
                    <a:gd name="connsiteX24" fmla="*/ 191717 w 253752"/>
                    <a:gd name="connsiteY24" fmla="*/ 55389 h 164505"/>
                    <a:gd name="connsiteX25" fmla="*/ 246552 w 253752"/>
                    <a:gd name="connsiteY25" fmla="*/ 25479 h 164505"/>
                    <a:gd name="connsiteX26" fmla="*/ 253753 w 253752"/>
                    <a:gd name="connsiteY26" fmla="*/ 23817 h 164505"/>
                    <a:gd name="connsiteX27" fmla="*/ 67092 w 253752"/>
                    <a:gd name="connsiteY27" fmla="*/ 126841 h 164505"/>
                    <a:gd name="connsiteX28" fmla="*/ 11149 w 253752"/>
                    <a:gd name="connsiteY28" fmla="*/ 155089 h 164505"/>
                    <a:gd name="connsiteX29" fmla="*/ 3949 w 253752"/>
                    <a:gd name="connsiteY29" fmla="*/ 159520 h 164505"/>
                    <a:gd name="connsiteX30" fmla="*/ 11149 w 253752"/>
                    <a:gd name="connsiteY30" fmla="*/ 157304 h 164505"/>
                    <a:gd name="connsiteX31" fmla="*/ 239905 w 253752"/>
                    <a:gd name="connsiteY31" fmla="*/ 34895 h 164505"/>
                    <a:gd name="connsiteX32" fmla="*/ 63215 w 253752"/>
                    <a:gd name="connsiteY32" fmla="*/ 132933 h 164505"/>
                    <a:gd name="connsiteX33" fmla="*/ 33859 w 253752"/>
                    <a:gd name="connsiteY33" fmla="*/ 148996 h 164505"/>
                    <a:gd name="connsiteX34" fmla="*/ 3949 w 253752"/>
                    <a:gd name="connsiteY34" fmla="*/ 164505 h 164505"/>
                    <a:gd name="connsiteX35" fmla="*/ 3395 w 253752"/>
                    <a:gd name="connsiteY35" fmla="*/ 106347 h 164505"/>
                    <a:gd name="connsiteX36" fmla="*/ 26658 w 253752"/>
                    <a:gd name="connsiteY36" fmla="*/ 91392 h 164505"/>
                    <a:gd name="connsiteX37" fmla="*/ 44383 w 253752"/>
                    <a:gd name="connsiteY37" fmla="*/ 83637 h 164505"/>
                    <a:gd name="connsiteX38" fmla="*/ 66538 w 253752"/>
                    <a:gd name="connsiteY38" fmla="*/ 69236 h 164505"/>
                    <a:gd name="connsiteX39" fmla="*/ 89248 w 253752"/>
                    <a:gd name="connsiteY39" fmla="*/ 55943 h 164505"/>
                    <a:gd name="connsiteX40" fmla="*/ 139652 w 253752"/>
                    <a:gd name="connsiteY40" fmla="*/ 28802 h 164505"/>
                    <a:gd name="connsiteX41" fmla="*/ 191163 w 253752"/>
                    <a:gd name="connsiteY41" fmla="*/ 2769 h 164505"/>
                    <a:gd name="connsiteX42" fmla="*/ 202795 w 253752"/>
                    <a:gd name="connsiteY42" fmla="*/ 0 h 164505"/>
                    <a:gd name="connsiteX43" fmla="*/ 147406 w 253752"/>
                    <a:gd name="connsiteY43" fmla="*/ 29356 h 164505"/>
                    <a:gd name="connsiteX44" fmla="*/ 167900 w 253752"/>
                    <a:gd name="connsiteY44" fmla="*/ 17724 h 164505"/>
                    <a:gd name="connsiteX45" fmla="*/ 147406 w 253752"/>
                    <a:gd name="connsiteY45" fmla="*/ 29356 h 164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253752" h="164505">
                      <a:moveTo>
                        <a:pt x="202795" y="0"/>
                      </a:moveTo>
                      <a:cubicBezTo>
                        <a:pt x="153499" y="29356"/>
                        <a:pt x="97002" y="60374"/>
                        <a:pt x="43829" y="90284"/>
                      </a:cubicBezTo>
                      <a:cubicBezTo>
                        <a:pt x="43829" y="89176"/>
                        <a:pt x="44937" y="88622"/>
                        <a:pt x="44937" y="88068"/>
                      </a:cubicBezTo>
                      <a:cubicBezTo>
                        <a:pt x="39398" y="89730"/>
                        <a:pt x="39952" y="93053"/>
                        <a:pt x="34967" y="95823"/>
                      </a:cubicBezTo>
                      <a:cubicBezTo>
                        <a:pt x="33305" y="94715"/>
                        <a:pt x="37736" y="92499"/>
                        <a:pt x="38844" y="91392"/>
                      </a:cubicBezTo>
                      <a:cubicBezTo>
                        <a:pt x="34413" y="93607"/>
                        <a:pt x="29982" y="96377"/>
                        <a:pt x="24996" y="99146"/>
                      </a:cubicBezTo>
                      <a:cubicBezTo>
                        <a:pt x="20565" y="101916"/>
                        <a:pt x="15027" y="103577"/>
                        <a:pt x="11703" y="106901"/>
                      </a:cubicBezTo>
                      <a:cubicBezTo>
                        <a:pt x="6164" y="112439"/>
                        <a:pt x="5610" y="121302"/>
                        <a:pt x="3395" y="130164"/>
                      </a:cubicBezTo>
                      <a:cubicBezTo>
                        <a:pt x="34967" y="118532"/>
                        <a:pt x="63215" y="100254"/>
                        <a:pt x="94787" y="86961"/>
                      </a:cubicBezTo>
                      <a:cubicBezTo>
                        <a:pt x="95894" y="85853"/>
                        <a:pt x="97556" y="87514"/>
                        <a:pt x="98664" y="86407"/>
                      </a:cubicBezTo>
                      <a:cubicBezTo>
                        <a:pt x="148514" y="60374"/>
                        <a:pt x="197256" y="32679"/>
                        <a:pt x="246552" y="6093"/>
                      </a:cubicBezTo>
                      <a:cubicBezTo>
                        <a:pt x="248768" y="13293"/>
                        <a:pt x="239352" y="14955"/>
                        <a:pt x="234920" y="17171"/>
                      </a:cubicBezTo>
                      <a:cubicBezTo>
                        <a:pt x="159592" y="58158"/>
                        <a:pt x="80385" y="98038"/>
                        <a:pt x="5056" y="138472"/>
                      </a:cubicBezTo>
                      <a:cubicBezTo>
                        <a:pt x="6718" y="139026"/>
                        <a:pt x="9488" y="136811"/>
                        <a:pt x="11703" y="135703"/>
                      </a:cubicBezTo>
                      <a:cubicBezTo>
                        <a:pt x="12257" y="138472"/>
                        <a:pt x="8380" y="140688"/>
                        <a:pt x="5610" y="142349"/>
                      </a:cubicBezTo>
                      <a:cubicBezTo>
                        <a:pt x="73739" y="112993"/>
                        <a:pt x="136882" y="76437"/>
                        <a:pt x="201133" y="42649"/>
                      </a:cubicBezTo>
                      <a:cubicBezTo>
                        <a:pt x="206672" y="39880"/>
                        <a:pt x="210549" y="37111"/>
                        <a:pt x="216642" y="34341"/>
                      </a:cubicBezTo>
                      <a:cubicBezTo>
                        <a:pt x="216642" y="34341"/>
                        <a:pt x="221627" y="31572"/>
                        <a:pt x="218304" y="33787"/>
                      </a:cubicBezTo>
                      <a:cubicBezTo>
                        <a:pt x="212765" y="37111"/>
                        <a:pt x="203903" y="40988"/>
                        <a:pt x="197810" y="44865"/>
                      </a:cubicBezTo>
                      <a:cubicBezTo>
                        <a:pt x="157376" y="67574"/>
                        <a:pt x="116388" y="89730"/>
                        <a:pt x="74847" y="111332"/>
                      </a:cubicBezTo>
                      <a:cubicBezTo>
                        <a:pt x="135220" y="84745"/>
                        <a:pt x="191163" y="49296"/>
                        <a:pt x="249875" y="19386"/>
                      </a:cubicBezTo>
                      <a:cubicBezTo>
                        <a:pt x="248768" y="22156"/>
                        <a:pt x="245444" y="22709"/>
                        <a:pt x="243229" y="23817"/>
                      </a:cubicBezTo>
                      <a:cubicBezTo>
                        <a:pt x="204457" y="43757"/>
                        <a:pt x="166238" y="67021"/>
                        <a:pt x="128020" y="88622"/>
                      </a:cubicBezTo>
                      <a:cubicBezTo>
                        <a:pt x="87032" y="112439"/>
                        <a:pt x="43275" y="131826"/>
                        <a:pt x="3395" y="156197"/>
                      </a:cubicBezTo>
                      <a:cubicBezTo>
                        <a:pt x="67092" y="125733"/>
                        <a:pt x="130235" y="90838"/>
                        <a:pt x="191717" y="55389"/>
                      </a:cubicBezTo>
                      <a:cubicBezTo>
                        <a:pt x="209442" y="44865"/>
                        <a:pt x="227720" y="34895"/>
                        <a:pt x="246552" y="25479"/>
                      </a:cubicBezTo>
                      <a:cubicBezTo>
                        <a:pt x="248768" y="24371"/>
                        <a:pt x="251537" y="21048"/>
                        <a:pt x="253753" y="23817"/>
                      </a:cubicBezTo>
                      <a:cubicBezTo>
                        <a:pt x="192271" y="58712"/>
                        <a:pt x="130789" y="94715"/>
                        <a:pt x="67092" y="126841"/>
                      </a:cubicBezTo>
                      <a:cubicBezTo>
                        <a:pt x="48260" y="136257"/>
                        <a:pt x="29982" y="145673"/>
                        <a:pt x="11149" y="155089"/>
                      </a:cubicBezTo>
                      <a:cubicBezTo>
                        <a:pt x="8934" y="156197"/>
                        <a:pt x="5056" y="156751"/>
                        <a:pt x="3949" y="159520"/>
                      </a:cubicBezTo>
                      <a:cubicBezTo>
                        <a:pt x="6718" y="160628"/>
                        <a:pt x="8934" y="158412"/>
                        <a:pt x="11149" y="157304"/>
                      </a:cubicBezTo>
                      <a:cubicBezTo>
                        <a:pt x="89248" y="119640"/>
                        <a:pt x="165684" y="76991"/>
                        <a:pt x="239905" y="34895"/>
                      </a:cubicBezTo>
                      <a:cubicBezTo>
                        <a:pt x="183409" y="69790"/>
                        <a:pt x="123035" y="100254"/>
                        <a:pt x="63215" y="132933"/>
                      </a:cubicBezTo>
                      <a:cubicBezTo>
                        <a:pt x="53245" y="138472"/>
                        <a:pt x="43829" y="144011"/>
                        <a:pt x="33859" y="148996"/>
                      </a:cubicBezTo>
                      <a:cubicBezTo>
                        <a:pt x="23889" y="153981"/>
                        <a:pt x="13365" y="157858"/>
                        <a:pt x="3949" y="164505"/>
                      </a:cubicBezTo>
                      <a:cubicBezTo>
                        <a:pt x="625" y="147334"/>
                        <a:pt x="-2698" y="121856"/>
                        <a:pt x="3395" y="106347"/>
                      </a:cubicBezTo>
                      <a:cubicBezTo>
                        <a:pt x="11703" y="102469"/>
                        <a:pt x="18904" y="96931"/>
                        <a:pt x="26658" y="91392"/>
                      </a:cubicBezTo>
                      <a:cubicBezTo>
                        <a:pt x="31643" y="88068"/>
                        <a:pt x="37736" y="86407"/>
                        <a:pt x="44383" y="83637"/>
                      </a:cubicBezTo>
                      <a:cubicBezTo>
                        <a:pt x="52137" y="80314"/>
                        <a:pt x="59338" y="74221"/>
                        <a:pt x="66538" y="69236"/>
                      </a:cubicBezTo>
                      <a:cubicBezTo>
                        <a:pt x="73739" y="64805"/>
                        <a:pt x="81493" y="59266"/>
                        <a:pt x="89248" y="55943"/>
                      </a:cubicBezTo>
                      <a:cubicBezTo>
                        <a:pt x="106418" y="48188"/>
                        <a:pt x="122481" y="37664"/>
                        <a:pt x="139652" y="28802"/>
                      </a:cubicBezTo>
                      <a:cubicBezTo>
                        <a:pt x="156822" y="19940"/>
                        <a:pt x="173993" y="11632"/>
                        <a:pt x="191163" y="2769"/>
                      </a:cubicBezTo>
                      <a:cubicBezTo>
                        <a:pt x="195594" y="4431"/>
                        <a:pt x="198364" y="1662"/>
                        <a:pt x="202795" y="0"/>
                      </a:cubicBezTo>
                      <a:close/>
                      <a:moveTo>
                        <a:pt x="147406" y="29356"/>
                      </a:moveTo>
                      <a:cubicBezTo>
                        <a:pt x="153499" y="25479"/>
                        <a:pt x="163469" y="22709"/>
                        <a:pt x="167900" y="17724"/>
                      </a:cubicBezTo>
                      <a:cubicBezTo>
                        <a:pt x="161807" y="21602"/>
                        <a:pt x="151837" y="24925"/>
                        <a:pt x="147406" y="293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6" name="Freeform: Shape 875">
                  <a:extLst>
                    <a:ext uri="{FF2B5EF4-FFF2-40B4-BE49-F238E27FC236}">
                      <a16:creationId xmlns:a16="http://schemas.microsoft.com/office/drawing/2014/main" id="{BCAA9D56-E5FB-4748-9A91-30228CAFFE90}"/>
                    </a:ext>
                  </a:extLst>
                </p:cNvPr>
                <p:cNvSpPr/>
                <p:nvPr/>
              </p:nvSpPr>
              <p:spPr>
                <a:xfrm>
                  <a:off x="5870013" y="2833150"/>
                  <a:ext cx="38218" cy="29356"/>
                </a:xfrm>
                <a:custGeom>
                  <a:avLst/>
                  <a:gdLst>
                    <a:gd name="connsiteX0" fmla="*/ 0 w 38218"/>
                    <a:gd name="connsiteY0" fmla="*/ 0 h 29356"/>
                    <a:gd name="connsiteX1" fmla="*/ 38218 w 38218"/>
                    <a:gd name="connsiteY1" fmla="*/ 29356 h 29356"/>
                    <a:gd name="connsiteX2" fmla="*/ 18832 w 38218"/>
                    <a:gd name="connsiteY2" fmla="*/ 14401 h 29356"/>
                    <a:gd name="connsiteX3" fmla="*/ 0 w 38218"/>
                    <a:gd name="connsiteY3" fmla="*/ 0 h 29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218" h="29356">
                      <a:moveTo>
                        <a:pt x="0" y="0"/>
                      </a:moveTo>
                      <a:cubicBezTo>
                        <a:pt x="13293" y="9416"/>
                        <a:pt x="25479" y="19386"/>
                        <a:pt x="38218" y="29356"/>
                      </a:cubicBezTo>
                      <a:cubicBezTo>
                        <a:pt x="31572" y="24925"/>
                        <a:pt x="25479" y="19386"/>
                        <a:pt x="18832" y="14401"/>
                      </a:cubicBezTo>
                      <a:cubicBezTo>
                        <a:pt x="12186" y="9970"/>
                        <a:pt x="4431" y="664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7" name="Freeform: Shape 876">
                  <a:extLst>
                    <a:ext uri="{FF2B5EF4-FFF2-40B4-BE49-F238E27FC236}">
                      <a16:creationId xmlns:a16="http://schemas.microsoft.com/office/drawing/2014/main" id="{82B575F9-9034-4C85-8B2A-32381D7A261A}"/>
                    </a:ext>
                  </a:extLst>
                </p:cNvPr>
                <p:cNvSpPr/>
                <p:nvPr/>
              </p:nvSpPr>
              <p:spPr>
                <a:xfrm>
                  <a:off x="6052796" y="2834171"/>
                  <a:ext cx="52065" cy="37197"/>
                </a:xfrm>
                <a:custGeom>
                  <a:avLst/>
                  <a:gdLst>
                    <a:gd name="connsiteX0" fmla="*/ 0 w 52065"/>
                    <a:gd name="connsiteY0" fmla="*/ 87 h 37197"/>
                    <a:gd name="connsiteX1" fmla="*/ 6647 w 52065"/>
                    <a:gd name="connsiteY1" fmla="*/ 3410 h 37197"/>
                    <a:gd name="connsiteX2" fmla="*/ 52066 w 52065"/>
                    <a:gd name="connsiteY2" fmla="*/ 37197 h 37197"/>
                    <a:gd name="connsiteX3" fmla="*/ 12739 w 52065"/>
                    <a:gd name="connsiteY3" fmla="*/ 10057 h 37197"/>
                    <a:gd name="connsiteX4" fmla="*/ 0 w 52065"/>
                    <a:gd name="connsiteY4" fmla="*/ 87 h 37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65" h="37197">
                      <a:moveTo>
                        <a:pt x="0" y="87"/>
                      </a:moveTo>
                      <a:cubicBezTo>
                        <a:pt x="2216" y="-467"/>
                        <a:pt x="4431" y="1748"/>
                        <a:pt x="6647" y="3410"/>
                      </a:cubicBezTo>
                      <a:cubicBezTo>
                        <a:pt x="21048" y="13934"/>
                        <a:pt x="37664" y="26120"/>
                        <a:pt x="52066" y="37197"/>
                      </a:cubicBezTo>
                      <a:cubicBezTo>
                        <a:pt x="39326" y="29443"/>
                        <a:pt x="26033" y="19473"/>
                        <a:pt x="12739" y="10057"/>
                      </a:cubicBezTo>
                      <a:cubicBezTo>
                        <a:pt x="8308" y="6733"/>
                        <a:pt x="3323" y="4518"/>
                        <a:pt x="0" y="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8" name="Freeform: Shape 877">
                  <a:extLst>
                    <a:ext uri="{FF2B5EF4-FFF2-40B4-BE49-F238E27FC236}">
                      <a16:creationId xmlns:a16="http://schemas.microsoft.com/office/drawing/2014/main" id="{6312C25A-EE22-4C28-A2B8-9F1CB66C0A88}"/>
                    </a:ext>
                  </a:extLst>
                </p:cNvPr>
                <p:cNvSpPr/>
                <p:nvPr/>
              </p:nvSpPr>
              <p:spPr>
                <a:xfrm>
                  <a:off x="5932664" y="2835919"/>
                  <a:ext cx="81360" cy="103577"/>
                </a:xfrm>
                <a:custGeom>
                  <a:avLst/>
                  <a:gdLst>
                    <a:gd name="connsiteX0" fmla="*/ 72498 w 81360"/>
                    <a:gd name="connsiteY0" fmla="*/ 91392 h 103577"/>
                    <a:gd name="connsiteX1" fmla="*/ 8247 w 81360"/>
                    <a:gd name="connsiteY1" fmla="*/ 41542 h 103577"/>
                    <a:gd name="connsiteX2" fmla="*/ 32064 w 81360"/>
                    <a:gd name="connsiteY2" fmla="*/ 62036 h 103577"/>
                    <a:gd name="connsiteX3" fmla="*/ 27079 w 81360"/>
                    <a:gd name="connsiteY3" fmla="*/ 58158 h 103577"/>
                    <a:gd name="connsiteX4" fmla="*/ 1600 w 81360"/>
                    <a:gd name="connsiteY4" fmla="*/ 40434 h 103577"/>
                    <a:gd name="connsiteX5" fmla="*/ 1046 w 81360"/>
                    <a:gd name="connsiteY5" fmla="*/ 33787 h 103577"/>
                    <a:gd name="connsiteX6" fmla="*/ 11016 w 81360"/>
                    <a:gd name="connsiteY6" fmla="*/ 41542 h 103577"/>
                    <a:gd name="connsiteX7" fmla="*/ 492 w 81360"/>
                    <a:gd name="connsiteY7" fmla="*/ 29356 h 103577"/>
                    <a:gd name="connsiteX8" fmla="*/ 4370 w 81360"/>
                    <a:gd name="connsiteY8" fmla="*/ 31018 h 103577"/>
                    <a:gd name="connsiteX9" fmla="*/ 33726 w 81360"/>
                    <a:gd name="connsiteY9" fmla="*/ 49850 h 103577"/>
                    <a:gd name="connsiteX10" fmla="*/ 16001 w 81360"/>
                    <a:gd name="connsiteY10" fmla="*/ 36557 h 103577"/>
                    <a:gd name="connsiteX11" fmla="*/ 7139 w 81360"/>
                    <a:gd name="connsiteY11" fmla="*/ 29910 h 103577"/>
                    <a:gd name="connsiteX12" fmla="*/ 492 w 81360"/>
                    <a:gd name="connsiteY12" fmla="*/ 21602 h 103577"/>
                    <a:gd name="connsiteX13" fmla="*/ 4923 w 81360"/>
                    <a:gd name="connsiteY13" fmla="*/ 24371 h 103577"/>
                    <a:gd name="connsiteX14" fmla="*/ 40926 w 81360"/>
                    <a:gd name="connsiteY14" fmla="*/ 49850 h 103577"/>
                    <a:gd name="connsiteX15" fmla="*/ 492 w 81360"/>
                    <a:gd name="connsiteY15" fmla="*/ 17724 h 103577"/>
                    <a:gd name="connsiteX16" fmla="*/ 492 w 81360"/>
                    <a:gd name="connsiteY16" fmla="*/ 0 h 103577"/>
                    <a:gd name="connsiteX17" fmla="*/ 81360 w 81360"/>
                    <a:gd name="connsiteY17" fmla="*/ 54835 h 103577"/>
                    <a:gd name="connsiteX18" fmla="*/ 80252 w 81360"/>
                    <a:gd name="connsiteY18" fmla="*/ 78652 h 103577"/>
                    <a:gd name="connsiteX19" fmla="*/ 42034 w 81360"/>
                    <a:gd name="connsiteY19" fmla="*/ 52619 h 103577"/>
                    <a:gd name="connsiteX20" fmla="*/ 60312 w 81360"/>
                    <a:gd name="connsiteY20" fmla="*/ 67574 h 103577"/>
                    <a:gd name="connsiteX21" fmla="*/ 79699 w 81360"/>
                    <a:gd name="connsiteY21" fmla="*/ 82529 h 103577"/>
                    <a:gd name="connsiteX22" fmla="*/ 79699 w 81360"/>
                    <a:gd name="connsiteY22" fmla="*/ 88068 h 103577"/>
                    <a:gd name="connsiteX23" fmla="*/ 31510 w 81360"/>
                    <a:gd name="connsiteY23" fmla="*/ 53173 h 103577"/>
                    <a:gd name="connsiteX24" fmla="*/ 80252 w 81360"/>
                    <a:gd name="connsiteY24" fmla="*/ 92499 h 103577"/>
                    <a:gd name="connsiteX25" fmla="*/ 80806 w 81360"/>
                    <a:gd name="connsiteY25" fmla="*/ 103577 h 103577"/>
                    <a:gd name="connsiteX26" fmla="*/ 11016 w 81360"/>
                    <a:gd name="connsiteY26" fmla="*/ 51512 h 103577"/>
                    <a:gd name="connsiteX27" fmla="*/ 2154 w 81360"/>
                    <a:gd name="connsiteY27" fmla="*/ 43203 h 103577"/>
                    <a:gd name="connsiteX28" fmla="*/ 6585 w 81360"/>
                    <a:gd name="connsiteY28" fmla="*/ 45419 h 103577"/>
                    <a:gd name="connsiteX29" fmla="*/ 78591 w 81360"/>
                    <a:gd name="connsiteY29" fmla="*/ 98592 h 103577"/>
                    <a:gd name="connsiteX30" fmla="*/ 42034 w 81360"/>
                    <a:gd name="connsiteY30" fmla="*/ 69236 h 103577"/>
                    <a:gd name="connsiteX31" fmla="*/ 72498 w 81360"/>
                    <a:gd name="connsiteY31" fmla="*/ 91392 h 103577"/>
                    <a:gd name="connsiteX32" fmla="*/ 70282 w 81360"/>
                    <a:gd name="connsiteY32" fmla="*/ 60374 h 103577"/>
                    <a:gd name="connsiteX33" fmla="*/ 6031 w 81360"/>
                    <a:gd name="connsiteY33" fmla="*/ 15509 h 103577"/>
                    <a:gd name="connsiteX34" fmla="*/ 70282 w 81360"/>
                    <a:gd name="connsiteY34" fmla="*/ 60374 h 103577"/>
                    <a:gd name="connsiteX35" fmla="*/ 32618 w 81360"/>
                    <a:gd name="connsiteY35" fmla="*/ 26587 h 103577"/>
                    <a:gd name="connsiteX36" fmla="*/ 66405 w 81360"/>
                    <a:gd name="connsiteY36" fmla="*/ 51512 h 103577"/>
                    <a:gd name="connsiteX37" fmla="*/ 49788 w 81360"/>
                    <a:gd name="connsiteY37" fmla="*/ 38218 h 103577"/>
                    <a:gd name="connsiteX38" fmla="*/ 32064 w 81360"/>
                    <a:gd name="connsiteY38" fmla="*/ 26033 h 103577"/>
                    <a:gd name="connsiteX39" fmla="*/ 30956 w 81360"/>
                    <a:gd name="connsiteY39" fmla="*/ 25479 h 103577"/>
                    <a:gd name="connsiteX40" fmla="*/ 32618 w 81360"/>
                    <a:gd name="connsiteY40" fmla="*/ 26587 h 103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81360" h="103577">
                      <a:moveTo>
                        <a:pt x="72498" y="91392"/>
                      </a:moveTo>
                      <a:cubicBezTo>
                        <a:pt x="54220" y="73667"/>
                        <a:pt x="29295" y="58158"/>
                        <a:pt x="8247" y="41542"/>
                      </a:cubicBezTo>
                      <a:cubicBezTo>
                        <a:pt x="13786" y="48742"/>
                        <a:pt x="24863" y="54835"/>
                        <a:pt x="32064" y="62036"/>
                      </a:cubicBezTo>
                      <a:cubicBezTo>
                        <a:pt x="35387" y="65359"/>
                        <a:pt x="28187" y="59266"/>
                        <a:pt x="27079" y="58158"/>
                      </a:cubicBezTo>
                      <a:cubicBezTo>
                        <a:pt x="18771" y="52619"/>
                        <a:pt x="9908" y="45973"/>
                        <a:pt x="1600" y="40434"/>
                      </a:cubicBezTo>
                      <a:cubicBezTo>
                        <a:pt x="2154" y="37664"/>
                        <a:pt x="1046" y="36557"/>
                        <a:pt x="1046" y="33787"/>
                      </a:cubicBezTo>
                      <a:cubicBezTo>
                        <a:pt x="4923" y="36003"/>
                        <a:pt x="7693" y="39326"/>
                        <a:pt x="11016" y="41542"/>
                      </a:cubicBezTo>
                      <a:cubicBezTo>
                        <a:pt x="9908" y="36557"/>
                        <a:pt x="1600" y="35449"/>
                        <a:pt x="492" y="29356"/>
                      </a:cubicBezTo>
                      <a:cubicBezTo>
                        <a:pt x="1600" y="28248"/>
                        <a:pt x="3262" y="30464"/>
                        <a:pt x="4370" y="31018"/>
                      </a:cubicBezTo>
                      <a:cubicBezTo>
                        <a:pt x="13232" y="37664"/>
                        <a:pt x="22094" y="45973"/>
                        <a:pt x="33726" y="49850"/>
                      </a:cubicBezTo>
                      <a:cubicBezTo>
                        <a:pt x="29295" y="44311"/>
                        <a:pt x="22094" y="40988"/>
                        <a:pt x="16001" y="36557"/>
                      </a:cubicBezTo>
                      <a:cubicBezTo>
                        <a:pt x="13232" y="34341"/>
                        <a:pt x="9908" y="32126"/>
                        <a:pt x="7139" y="29910"/>
                      </a:cubicBezTo>
                      <a:cubicBezTo>
                        <a:pt x="4370" y="27694"/>
                        <a:pt x="-62" y="25479"/>
                        <a:pt x="492" y="21602"/>
                      </a:cubicBezTo>
                      <a:cubicBezTo>
                        <a:pt x="2708" y="21048"/>
                        <a:pt x="3816" y="23263"/>
                        <a:pt x="4923" y="24371"/>
                      </a:cubicBezTo>
                      <a:cubicBezTo>
                        <a:pt x="16001" y="32679"/>
                        <a:pt x="28741" y="42096"/>
                        <a:pt x="40926" y="49850"/>
                      </a:cubicBezTo>
                      <a:cubicBezTo>
                        <a:pt x="28741" y="38218"/>
                        <a:pt x="13786" y="28802"/>
                        <a:pt x="492" y="17724"/>
                      </a:cubicBezTo>
                      <a:cubicBezTo>
                        <a:pt x="492" y="11632"/>
                        <a:pt x="-615" y="5539"/>
                        <a:pt x="492" y="0"/>
                      </a:cubicBezTo>
                      <a:cubicBezTo>
                        <a:pt x="27079" y="18832"/>
                        <a:pt x="53112" y="38218"/>
                        <a:pt x="81360" y="54835"/>
                      </a:cubicBezTo>
                      <a:cubicBezTo>
                        <a:pt x="80806" y="63143"/>
                        <a:pt x="79699" y="69790"/>
                        <a:pt x="80252" y="78652"/>
                      </a:cubicBezTo>
                      <a:cubicBezTo>
                        <a:pt x="67513" y="72006"/>
                        <a:pt x="56435" y="59820"/>
                        <a:pt x="42034" y="52619"/>
                      </a:cubicBezTo>
                      <a:cubicBezTo>
                        <a:pt x="46465" y="58712"/>
                        <a:pt x="54220" y="62589"/>
                        <a:pt x="60312" y="67574"/>
                      </a:cubicBezTo>
                      <a:cubicBezTo>
                        <a:pt x="66959" y="72559"/>
                        <a:pt x="73052" y="78098"/>
                        <a:pt x="79699" y="82529"/>
                      </a:cubicBezTo>
                      <a:cubicBezTo>
                        <a:pt x="79699" y="84191"/>
                        <a:pt x="79699" y="86407"/>
                        <a:pt x="79699" y="88068"/>
                      </a:cubicBezTo>
                      <a:cubicBezTo>
                        <a:pt x="63082" y="76991"/>
                        <a:pt x="48681" y="63697"/>
                        <a:pt x="31510" y="53173"/>
                      </a:cubicBezTo>
                      <a:cubicBezTo>
                        <a:pt x="45357" y="67021"/>
                        <a:pt x="64743" y="79206"/>
                        <a:pt x="80252" y="92499"/>
                      </a:cubicBezTo>
                      <a:cubicBezTo>
                        <a:pt x="80252" y="96377"/>
                        <a:pt x="80252" y="99700"/>
                        <a:pt x="80806" y="103577"/>
                      </a:cubicBezTo>
                      <a:cubicBezTo>
                        <a:pt x="56989" y="87514"/>
                        <a:pt x="34280" y="68682"/>
                        <a:pt x="11016" y="51512"/>
                      </a:cubicBezTo>
                      <a:cubicBezTo>
                        <a:pt x="7693" y="49296"/>
                        <a:pt x="3262" y="47634"/>
                        <a:pt x="2154" y="43203"/>
                      </a:cubicBezTo>
                      <a:cubicBezTo>
                        <a:pt x="3816" y="42649"/>
                        <a:pt x="5477" y="44865"/>
                        <a:pt x="6585" y="45419"/>
                      </a:cubicBezTo>
                      <a:cubicBezTo>
                        <a:pt x="28741" y="63143"/>
                        <a:pt x="54220" y="81976"/>
                        <a:pt x="78591" y="98592"/>
                      </a:cubicBezTo>
                      <a:cubicBezTo>
                        <a:pt x="69728" y="88068"/>
                        <a:pt x="51450" y="77544"/>
                        <a:pt x="42034" y="69236"/>
                      </a:cubicBezTo>
                      <a:cubicBezTo>
                        <a:pt x="51450" y="76991"/>
                        <a:pt x="62528" y="83637"/>
                        <a:pt x="72498" y="91392"/>
                      </a:cubicBezTo>
                      <a:close/>
                      <a:moveTo>
                        <a:pt x="70282" y="60374"/>
                      </a:moveTo>
                      <a:cubicBezTo>
                        <a:pt x="49235" y="45419"/>
                        <a:pt x="26525" y="29910"/>
                        <a:pt x="6031" y="15509"/>
                      </a:cubicBezTo>
                      <a:cubicBezTo>
                        <a:pt x="25971" y="32126"/>
                        <a:pt x="47573" y="47081"/>
                        <a:pt x="70282" y="60374"/>
                      </a:cubicBezTo>
                      <a:close/>
                      <a:moveTo>
                        <a:pt x="32618" y="26587"/>
                      </a:moveTo>
                      <a:cubicBezTo>
                        <a:pt x="42034" y="36557"/>
                        <a:pt x="55881" y="42649"/>
                        <a:pt x="66405" y="51512"/>
                      </a:cubicBezTo>
                      <a:cubicBezTo>
                        <a:pt x="62528" y="45419"/>
                        <a:pt x="55881" y="42096"/>
                        <a:pt x="49788" y="38218"/>
                      </a:cubicBezTo>
                      <a:cubicBezTo>
                        <a:pt x="44250" y="34341"/>
                        <a:pt x="38711" y="29356"/>
                        <a:pt x="32064" y="26033"/>
                      </a:cubicBezTo>
                      <a:cubicBezTo>
                        <a:pt x="32064" y="25479"/>
                        <a:pt x="31510" y="25479"/>
                        <a:pt x="30956" y="25479"/>
                      </a:cubicBezTo>
                      <a:cubicBezTo>
                        <a:pt x="30956" y="26587"/>
                        <a:pt x="32064" y="26033"/>
                        <a:pt x="32618" y="265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9" name="Freeform: Shape 878">
                  <a:extLst>
                    <a:ext uri="{FF2B5EF4-FFF2-40B4-BE49-F238E27FC236}">
                      <a16:creationId xmlns:a16="http://schemas.microsoft.com/office/drawing/2014/main" id="{76996C10-876C-4C19-9231-AA23C9B1510E}"/>
                    </a:ext>
                  </a:extLst>
                </p:cNvPr>
                <p:cNvSpPr/>
                <p:nvPr/>
              </p:nvSpPr>
              <p:spPr>
                <a:xfrm>
                  <a:off x="6049473" y="2844228"/>
                  <a:ext cx="96376" cy="67082"/>
                </a:xfrm>
                <a:custGeom>
                  <a:avLst/>
                  <a:gdLst>
                    <a:gd name="connsiteX0" fmla="*/ 0 w 96376"/>
                    <a:gd name="connsiteY0" fmla="*/ 0 h 67082"/>
                    <a:gd name="connsiteX1" fmla="*/ 96377 w 96376"/>
                    <a:gd name="connsiteY1" fmla="*/ 67021 h 67082"/>
                    <a:gd name="connsiteX2" fmla="*/ 87515 w 96376"/>
                    <a:gd name="connsiteY2" fmla="*/ 62589 h 67082"/>
                    <a:gd name="connsiteX3" fmla="*/ 60374 w 96376"/>
                    <a:gd name="connsiteY3" fmla="*/ 44865 h 67082"/>
                    <a:gd name="connsiteX4" fmla="*/ 0 w 96376"/>
                    <a:gd name="connsiteY4" fmla="*/ 0 h 67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376" h="67082">
                      <a:moveTo>
                        <a:pt x="0" y="0"/>
                      </a:moveTo>
                      <a:cubicBezTo>
                        <a:pt x="31018" y="21602"/>
                        <a:pt x="63697" y="45419"/>
                        <a:pt x="96377" y="67021"/>
                      </a:cubicBezTo>
                      <a:cubicBezTo>
                        <a:pt x="93053" y="67574"/>
                        <a:pt x="90284" y="64251"/>
                        <a:pt x="87515" y="62589"/>
                      </a:cubicBezTo>
                      <a:cubicBezTo>
                        <a:pt x="78652" y="56497"/>
                        <a:pt x="69236" y="50958"/>
                        <a:pt x="60374" y="44865"/>
                      </a:cubicBezTo>
                      <a:cubicBezTo>
                        <a:pt x="39880" y="30464"/>
                        <a:pt x="19940" y="1495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0" name="Freeform: Shape 879">
                  <a:extLst>
                    <a:ext uri="{FF2B5EF4-FFF2-40B4-BE49-F238E27FC236}">
                      <a16:creationId xmlns:a16="http://schemas.microsoft.com/office/drawing/2014/main" id="{4B9D1E65-161A-4D70-90C1-0E74751F96CA}"/>
                    </a:ext>
                  </a:extLst>
                </p:cNvPr>
                <p:cNvSpPr/>
                <p:nvPr/>
              </p:nvSpPr>
              <p:spPr>
                <a:xfrm>
                  <a:off x="6408393" y="2848659"/>
                  <a:ext cx="17170" cy="9416"/>
                </a:xfrm>
                <a:custGeom>
                  <a:avLst/>
                  <a:gdLst>
                    <a:gd name="connsiteX0" fmla="*/ 17171 w 17170"/>
                    <a:gd name="connsiteY0" fmla="*/ 0 h 9416"/>
                    <a:gd name="connsiteX1" fmla="*/ 9416 w 17170"/>
                    <a:gd name="connsiteY1" fmla="*/ 4985 h 9416"/>
                    <a:gd name="connsiteX2" fmla="*/ 0 w 17170"/>
                    <a:gd name="connsiteY2" fmla="*/ 9416 h 9416"/>
                    <a:gd name="connsiteX3" fmla="*/ 17171 w 17170"/>
                    <a:gd name="connsiteY3" fmla="*/ 0 h 9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70" h="9416">
                      <a:moveTo>
                        <a:pt x="17171" y="0"/>
                      </a:moveTo>
                      <a:cubicBezTo>
                        <a:pt x="16063" y="2216"/>
                        <a:pt x="12739" y="3323"/>
                        <a:pt x="9416" y="4985"/>
                      </a:cubicBezTo>
                      <a:cubicBezTo>
                        <a:pt x="6093" y="6647"/>
                        <a:pt x="2769" y="7754"/>
                        <a:pt x="0" y="9416"/>
                      </a:cubicBezTo>
                      <a:cubicBezTo>
                        <a:pt x="3877" y="6647"/>
                        <a:pt x="11632" y="3323"/>
                        <a:pt x="1717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1" name="Freeform: Shape 880">
                  <a:extLst>
                    <a:ext uri="{FF2B5EF4-FFF2-40B4-BE49-F238E27FC236}">
                      <a16:creationId xmlns:a16="http://schemas.microsoft.com/office/drawing/2014/main" id="{F0956282-B378-4CCD-84B1-1E0BF95E4138}"/>
                    </a:ext>
                  </a:extLst>
                </p:cNvPr>
                <p:cNvSpPr/>
                <p:nvPr/>
              </p:nvSpPr>
              <p:spPr>
                <a:xfrm>
                  <a:off x="6227271" y="2853090"/>
                  <a:ext cx="183337" cy="97484"/>
                </a:xfrm>
                <a:custGeom>
                  <a:avLst/>
                  <a:gdLst>
                    <a:gd name="connsiteX0" fmla="*/ 183337 w 183337"/>
                    <a:gd name="connsiteY0" fmla="*/ 0 h 97484"/>
                    <a:gd name="connsiteX1" fmla="*/ 0 w 183337"/>
                    <a:gd name="connsiteY1" fmla="*/ 97484 h 97484"/>
                    <a:gd name="connsiteX2" fmla="*/ 22156 w 183337"/>
                    <a:gd name="connsiteY2" fmla="*/ 84191 h 97484"/>
                    <a:gd name="connsiteX3" fmla="*/ 183337 w 183337"/>
                    <a:gd name="connsiteY3" fmla="*/ 0 h 97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3337" h="97484">
                      <a:moveTo>
                        <a:pt x="183337" y="0"/>
                      </a:moveTo>
                      <a:cubicBezTo>
                        <a:pt x="125179" y="31572"/>
                        <a:pt x="62036" y="66467"/>
                        <a:pt x="0" y="97484"/>
                      </a:cubicBezTo>
                      <a:cubicBezTo>
                        <a:pt x="5539" y="90838"/>
                        <a:pt x="14401" y="88068"/>
                        <a:pt x="22156" y="84191"/>
                      </a:cubicBezTo>
                      <a:cubicBezTo>
                        <a:pt x="75883" y="57051"/>
                        <a:pt x="129610" y="27694"/>
                        <a:pt x="18333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2" name="Freeform: Shape 881">
                  <a:extLst>
                    <a:ext uri="{FF2B5EF4-FFF2-40B4-BE49-F238E27FC236}">
                      <a16:creationId xmlns:a16="http://schemas.microsoft.com/office/drawing/2014/main" id="{FAC277D5-42ED-48D5-8363-28EACD6C7856}"/>
                    </a:ext>
                  </a:extLst>
                </p:cNvPr>
                <p:cNvSpPr/>
                <p:nvPr/>
              </p:nvSpPr>
              <p:spPr>
                <a:xfrm>
                  <a:off x="6007377" y="2857521"/>
                  <a:ext cx="11631" cy="6646"/>
                </a:xfrm>
                <a:custGeom>
                  <a:avLst/>
                  <a:gdLst>
                    <a:gd name="connsiteX0" fmla="*/ 0 w 11631"/>
                    <a:gd name="connsiteY0" fmla="*/ 0 h 6646"/>
                    <a:gd name="connsiteX1" fmla="*/ 11632 w 11631"/>
                    <a:gd name="connsiteY1" fmla="*/ 6647 h 6646"/>
                    <a:gd name="connsiteX2" fmla="*/ 0 w 11631"/>
                    <a:gd name="connsiteY2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31" h="6646">
                      <a:moveTo>
                        <a:pt x="0" y="0"/>
                      </a:moveTo>
                      <a:cubicBezTo>
                        <a:pt x="2769" y="1108"/>
                        <a:pt x="9416" y="3323"/>
                        <a:pt x="11632" y="6647"/>
                      </a:cubicBezTo>
                      <a:cubicBezTo>
                        <a:pt x="7201" y="4985"/>
                        <a:pt x="3877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3" name="Freeform: Shape 882">
                  <a:extLst>
                    <a:ext uri="{FF2B5EF4-FFF2-40B4-BE49-F238E27FC236}">
                      <a16:creationId xmlns:a16="http://schemas.microsoft.com/office/drawing/2014/main" id="{19FE9378-9B6C-4911-AF99-91CCA241C7D1}"/>
                    </a:ext>
                  </a:extLst>
                </p:cNvPr>
                <p:cNvSpPr/>
                <p:nvPr/>
              </p:nvSpPr>
              <p:spPr>
                <a:xfrm>
                  <a:off x="6398423" y="2861398"/>
                  <a:ext cx="35448" cy="20493"/>
                </a:xfrm>
                <a:custGeom>
                  <a:avLst/>
                  <a:gdLst>
                    <a:gd name="connsiteX0" fmla="*/ 35449 w 35448"/>
                    <a:gd name="connsiteY0" fmla="*/ 0 h 20493"/>
                    <a:gd name="connsiteX1" fmla="*/ 27141 w 35448"/>
                    <a:gd name="connsiteY1" fmla="*/ 6093 h 20493"/>
                    <a:gd name="connsiteX2" fmla="*/ 0 w 35448"/>
                    <a:gd name="connsiteY2" fmla="*/ 20494 h 20493"/>
                    <a:gd name="connsiteX3" fmla="*/ 35449 w 35448"/>
                    <a:gd name="connsiteY3" fmla="*/ 0 h 20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448" h="20493">
                      <a:moveTo>
                        <a:pt x="35449" y="0"/>
                      </a:moveTo>
                      <a:cubicBezTo>
                        <a:pt x="33787" y="2769"/>
                        <a:pt x="29910" y="4431"/>
                        <a:pt x="27141" y="6093"/>
                      </a:cubicBezTo>
                      <a:cubicBezTo>
                        <a:pt x="18278" y="10524"/>
                        <a:pt x="8862" y="16063"/>
                        <a:pt x="0" y="20494"/>
                      </a:cubicBezTo>
                      <a:cubicBezTo>
                        <a:pt x="8862" y="14401"/>
                        <a:pt x="23263" y="5539"/>
                        <a:pt x="354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4" name="Freeform: Shape 883">
                  <a:extLst>
                    <a:ext uri="{FF2B5EF4-FFF2-40B4-BE49-F238E27FC236}">
                      <a16:creationId xmlns:a16="http://schemas.microsoft.com/office/drawing/2014/main" id="{6F0A3CCA-F508-4F2B-B9C3-0B4F0CF1AD08}"/>
                    </a:ext>
                  </a:extLst>
                </p:cNvPr>
                <p:cNvSpPr/>
                <p:nvPr/>
              </p:nvSpPr>
              <p:spPr>
                <a:xfrm>
                  <a:off x="6038949" y="2861952"/>
                  <a:ext cx="5538" cy="3877"/>
                </a:xfrm>
                <a:custGeom>
                  <a:avLst/>
                  <a:gdLst>
                    <a:gd name="connsiteX0" fmla="*/ 0 w 5538"/>
                    <a:gd name="connsiteY0" fmla="*/ 0 h 3877"/>
                    <a:gd name="connsiteX1" fmla="*/ 5539 w 5538"/>
                    <a:gd name="connsiteY1" fmla="*/ 3877 h 3877"/>
                    <a:gd name="connsiteX2" fmla="*/ 0 w 5538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38" h="3877">
                      <a:moveTo>
                        <a:pt x="0" y="0"/>
                      </a:moveTo>
                      <a:cubicBezTo>
                        <a:pt x="1108" y="0"/>
                        <a:pt x="4985" y="1662"/>
                        <a:pt x="5539" y="3877"/>
                      </a:cubicBezTo>
                      <a:cubicBezTo>
                        <a:pt x="3877" y="2769"/>
                        <a:pt x="2216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5" name="Freeform: Shape 884">
                  <a:extLst>
                    <a:ext uri="{FF2B5EF4-FFF2-40B4-BE49-F238E27FC236}">
                      <a16:creationId xmlns:a16="http://schemas.microsoft.com/office/drawing/2014/main" id="{8675A2EB-5648-4DCC-990B-9613C1751480}"/>
                    </a:ext>
                  </a:extLst>
                </p:cNvPr>
                <p:cNvSpPr/>
                <p:nvPr/>
              </p:nvSpPr>
              <p:spPr>
                <a:xfrm>
                  <a:off x="6181198" y="2862758"/>
                  <a:ext cx="259320" cy="144866"/>
                </a:xfrm>
                <a:custGeom>
                  <a:avLst/>
                  <a:gdLst>
                    <a:gd name="connsiteX0" fmla="*/ 216117 w 259320"/>
                    <a:gd name="connsiteY0" fmla="*/ 27442 h 144866"/>
                    <a:gd name="connsiteX1" fmla="*/ 258213 w 259320"/>
                    <a:gd name="connsiteY1" fmla="*/ 5287 h 144866"/>
                    <a:gd name="connsiteX2" fmla="*/ 258767 w 259320"/>
                    <a:gd name="connsiteY2" fmla="*/ 5841 h 144866"/>
                    <a:gd name="connsiteX3" fmla="*/ 33334 w 259320"/>
                    <a:gd name="connsiteY3" fmla="*/ 129358 h 144866"/>
                    <a:gd name="connsiteX4" fmla="*/ 16717 w 259320"/>
                    <a:gd name="connsiteY4" fmla="*/ 137666 h 144866"/>
                    <a:gd name="connsiteX5" fmla="*/ 101 w 259320"/>
                    <a:gd name="connsiteY5" fmla="*/ 144867 h 144866"/>
                    <a:gd name="connsiteX6" fmla="*/ 11179 w 259320"/>
                    <a:gd name="connsiteY6" fmla="*/ 136005 h 144866"/>
                    <a:gd name="connsiteX7" fmla="*/ 30011 w 259320"/>
                    <a:gd name="connsiteY7" fmla="*/ 124373 h 144866"/>
                    <a:gd name="connsiteX8" fmla="*/ 22810 w 259320"/>
                    <a:gd name="connsiteY8" fmla="*/ 127696 h 144866"/>
                    <a:gd name="connsiteX9" fmla="*/ 30565 w 259320"/>
                    <a:gd name="connsiteY9" fmla="*/ 121604 h 144866"/>
                    <a:gd name="connsiteX10" fmla="*/ 116971 w 259320"/>
                    <a:gd name="connsiteY10" fmla="*/ 75631 h 144866"/>
                    <a:gd name="connsiteX11" fmla="*/ 144666 w 259320"/>
                    <a:gd name="connsiteY11" fmla="*/ 59568 h 144866"/>
                    <a:gd name="connsiteX12" fmla="*/ 231073 w 259320"/>
                    <a:gd name="connsiteY12" fmla="*/ 14149 h 144866"/>
                    <a:gd name="connsiteX13" fmla="*/ 252674 w 259320"/>
                    <a:gd name="connsiteY13" fmla="*/ 2517 h 144866"/>
                    <a:gd name="connsiteX14" fmla="*/ 259321 w 259320"/>
                    <a:gd name="connsiteY14" fmla="*/ 302 h 144866"/>
                    <a:gd name="connsiteX15" fmla="*/ 249905 w 259320"/>
                    <a:gd name="connsiteY15" fmla="*/ 6949 h 144866"/>
                    <a:gd name="connsiteX16" fmla="*/ 227749 w 259320"/>
                    <a:gd name="connsiteY16" fmla="*/ 19134 h 144866"/>
                    <a:gd name="connsiteX17" fmla="*/ 218333 w 259320"/>
                    <a:gd name="connsiteY17" fmla="*/ 25781 h 144866"/>
                    <a:gd name="connsiteX18" fmla="*/ 216117 w 259320"/>
                    <a:gd name="connsiteY18" fmla="*/ 27442 h 144866"/>
                    <a:gd name="connsiteX19" fmla="*/ 163498 w 259320"/>
                    <a:gd name="connsiteY19" fmla="*/ 55691 h 144866"/>
                    <a:gd name="connsiteX20" fmla="*/ 169591 w 259320"/>
                    <a:gd name="connsiteY20" fmla="*/ 51814 h 144866"/>
                    <a:gd name="connsiteX21" fmla="*/ 163498 w 259320"/>
                    <a:gd name="connsiteY21" fmla="*/ 55691 h 144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59320" h="144866">
                      <a:moveTo>
                        <a:pt x="216117" y="27442"/>
                      </a:moveTo>
                      <a:cubicBezTo>
                        <a:pt x="229411" y="21350"/>
                        <a:pt x="244366" y="12487"/>
                        <a:pt x="258213" y="5287"/>
                      </a:cubicBezTo>
                      <a:cubicBezTo>
                        <a:pt x="259321" y="4733"/>
                        <a:pt x="259321" y="4733"/>
                        <a:pt x="258767" y="5841"/>
                      </a:cubicBezTo>
                      <a:cubicBezTo>
                        <a:pt x="185654" y="48490"/>
                        <a:pt x="109217" y="88370"/>
                        <a:pt x="33334" y="129358"/>
                      </a:cubicBezTo>
                      <a:cubicBezTo>
                        <a:pt x="27795" y="132128"/>
                        <a:pt x="22256" y="134897"/>
                        <a:pt x="16717" y="137666"/>
                      </a:cubicBezTo>
                      <a:cubicBezTo>
                        <a:pt x="11179" y="140436"/>
                        <a:pt x="6194" y="143759"/>
                        <a:pt x="101" y="144867"/>
                      </a:cubicBezTo>
                      <a:cubicBezTo>
                        <a:pt x="-1007" y="139328"/>
                        <a:pt x="7301" y="138220"/>
                        <a:pt x="11179" y="136005"/>
                      </a:cubicBezTo>
                      <a:cubicBezTo>
                        <a:pt x="17271" y="132128"/>
                        <a:pt x="23364" y="126589"/>
                        <a:pt x="30011" y="124373"/>
                      </a:cubicBezTo>
                      <a:cubicBezTo>
                        <a:pt x="28349" y="124373"/>
                        <a:pt x="25026" y="126589"/>
                        <a:pt x="22810" y="127696"/>
                      </a:cubicBezTo>
                      <a:cubicBezTo>
                        <a:pt x="23918" y="126035"/>
                        <a:pt x="29457" y="124927"/>
                        <a:pt x="30565" y="121604"/>
                      </a:cubicBezTo>
                      <a:cubicBezTo>
                        <a:pt x="58259" y="105541"/>
                        <a:pt x="88169" y="91140"/>
                        <a:pt x="116971" y="75631"/>
                      </a:cubicBezTo>
                      <a:cubicBezTo>
                        <a:pt x="126387" y="70646"/>
                        <a:pt x="135250" y="64553"/>
                        <a:pt x="144666" y="59568"/>
                      </a:cubicBezTo>
                      <a:cubicBezTo>
                        <a:pt x="173468" y="44059"/>
                        <a:pt x="202824" y="30212"/>
                        <a:pt x="231073" y="14149"/>
                      </a:cubicBezTo>
                      <a:cubicBezTo>
                        <a:pt x="238273" y="10272"/>
                        <a:pt x="245474" y="6949"/>
                        <a:pt x="252674" y="2517"/>
                      </a:cubicBezTo>
                      <a:cubicBezTo>
                        <a:pt x="254336" y="1410"/>
                        <a:pt x="256551" y="-806"/>
                        <a:pt x="259321" y="302"/>
                      </a:cubicBezTo>
                      <a:cubicBezTo>
                        <a:pt x="259321" y="4179"/>
                        <a:pt x="252674" y="5287"/>
                        <a:pt x="249905" y="6949"/>
                      </a:cubicBezTo>
                      <a:cubicBezTo>
                        <a:pt x="242704" y="10826"/>
                        <a:pt x="234950" y="15257"/>
                        <a:pt x="227749" y="19134"/>
                      </a:cubicBezTo>
                      <a:cubicBezTo>
                        <a:pt x="223872" y="20796"/>
                        <a:pt x="219995" y="22457"/>
                        <a:pt x="218333" y="25781"/>
                      </a:cubicBezTo>
                      <a:cubicBezTo>
                        <a:pt x="219441" y="26335"/>
                        <a:pt x="216671" y="26889"/>
                        <a:pt x="216117" y="27442"/>
                      </a:cubicBezTo>
                      <a:close/>
                      <a:moveTo>
                        <a:pt x="163498" y="55691"/>
                      </a:moveTo>
                      <a:cubicBezTo>
                        <a:pt x="164606" y="54583"/>
                        <a:pt x="170145" y="52367"/>
                        <a:pt x="169591" y="51814"/>
                      </a:cubicBezTo>
                      <a:cubicBezTo>
                        <a:pt x="167375" y="53475"/>
                        <a:pt x="162390" y="54029"/>
                        <a:pt x="163498" y="556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6" name="Freeform: Shape 885">
                  <a:extLst>
                    <a:ext uri="{FF2B5EF4-FFF2-40B4-BE49-F238E27FC236}">
                      <a16:creationId xmlns:a16="http://schemas.microsoft.com/office/drawing/2014/main" id="{A251C2AE-76D5-4AC4-BADE-72EF68969563}"/>
                    </a:ext>
                  </a:extLst>
                </p:cNvPr>
                <p:cNvSpPr/>
                <p:nvPr/>
              </p:nvSpPr>
              <p:spPr>
                <a:xfrm>
                  <a:off x="6177421" y="2863060"/>
                  <a:ext cx="119640" cy="65358"/>
                </a:xfrm>
                <a:custGeom>
                  <a:avLst/>
                  <a:gdLst>
                    <a:gd name="connsiteX0" fmla="*/ 0 w 119640"/>
                    <a:gd name="connsiteY0" fmla="*/ 65359 h 65358"/>
                    <a:gd name="connsiteX1" fmla="*/ 6647 w 119640"/>
                    <a:gd name="connsiteY1" fmla="*/ 61482 h 65358"/>
                    <a:gd name="connsiteX2" fmla="*/ 48742 w 119640"/>
                    <a:gd name="connsiteY2" fmla="*/ 38218 h 65358"/>
                    <a:gd name="connsiteX3" fmla="*/ 90838 w 119640"/>
                    <a:gd name="connsiteY3" fmla="*/ 14401 h 65358"/>
                    <a:gd name="connsiteX4" fmla="*/ 94715 w 119640"/>
                    <a:gd name="connsiteY4" fmla="*/ 14401 h 65358"/>
                    <a:gd name="connsiteX5" fmla="*/ 96377 w 119640"/>
                    <a:gd name="connsiteY5" fmla="*/ 11632 h 65358"/>
                    <a:gd name="connsiteX6" fmla="*/ 119640 w 119640"/>
                    <a:gd name="connsiteY6" fmla="*/ 0 h 65358"/>
                    <a:gd name="connsiteX7" fmla="*/ 117978 w 119640"/>
                    <a:gd name="connsiteY7" fmla="*/ 2216 h 65358"/>
                    <a:gd name="connsiteX8" fmla="*/ 91946 w 119640"/>
                    <a:gd name="connsiteY8" fmla="*/ 17171 h 65358"/>
                    <a:gd name="connsiteX9" fmla="*/ 61482 w 119640"/>
                    <a:gd name="connsiteY9" fmla="*/ 33787 h 65358"/>
                    <a:gd name="connsiteX10" fmla="*/ 0 w 119640"/>
                    <a:gd name="connsiteY10" fmla="*/ 65359 h 653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9640" h="65358">
                      <a:moveTo>
                        <a:pt x="0" y="65359"/>
                      </a:moveTo>
                      <a:cubicBezTo>
                        <a:pt x="554" y="62036"/>
                        <a:pt x="4431" y="62036"/>
                        <a:pt x="6647" y="61482"/>
                      </a:cubicBezTo>
                      <a:cubicBezTo>
                        <a:pt x="21602" y="55389"/>
                        <a:pt x="34895" y="45973"/>
                        <a:pt x="48742" y="38218"/>
                      </a:cubicBezTo>
                      <a:cubicBezTo>
                        <a:pt x="63143" y="30464"/>
                        <a:pt x="76991" y="22156"/>
                        <a:pt x="90838" y="14401"/>
                      </a:cubicBezTo>
                      <a:cubicBezTo>
                        <a:pt x="91946" y="13847"/>
                        <a:pt x="93607" y="13293"/>
                        <a:pt x="94715" y="14401"/>
                      </a:cubicBezTo>
                      <a:cubicBezTo>
                        <a:pt x="96377" y="13847"/>
                        <a:pt x="94715" y="12186"/>
                        <a:pt x="96377" y="11632"/>
                      </a:cubicBezTo>
                      <a:cubicBezTo>
                        <a:pt x="104685" y="7754"/>
                        <a:pt x="111886" y="3877"/>
                        <a:pt x="119640" y="0"/>
                      </a:cubicBezTo>
                      <a:cubicBezTo>
                        <a:pt x="119640" y="1108"/>
                        <a:pt x="118532" y="2216"/>
                        <a:pt x="117978" y="2216"/>
                      </a:cubicBezTo>
                      <a:cubicBezTo>
                        <a:pt x="110224" y="7201"/>
                        <a:pt x="100254" y="12186"/>
                        <a:pt x="91946" y="17171"/>
                      </a:cubicBezTo>
                      <a:cubicBezTo>
                        <a:pt x="81976" y="22709"/>
                        <a:pt x="72006" y="28802"/>
                        <a:pt x="61482" y="33787"/>
                      </a:cubicBezTo>
                      <a:cubicBezTo>
                        <a:pt x="40434" y="42649"/>
                        <a:pt x="21602" y="57051"/>
                        <a:pt x="0" y="6535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7" name="Freeform: Shape 886">
                  <a:extLst>
                    <a:ext uri="{FF2B5EF4-FFF2-40B4-BE49-F238E27FC236}">
                      <a16:creationId xmlns:a16="http://schemas.microsoft.com/office/drawing/2014/main" id="{26305E68-1DDA-4E3E-8ECA-7609FFA89A5E}"/>
                    </a:ext>
                  </a:extLst>
                </p:cNvPr>
                <p:cNvSpPr/>
                <p:nvPr/>
              </p:nvSpPr>
              <p:spPr>
                <a:xfrm>
                  <a:off x="6428333" y="2869153"/>
                  <a:ext cx="14401" cy="8308"/>
                </a:xfrm>
                <a:custGeom>
                  <a:avLst/>
                  <a:gdLst>
                    <a:gd name="connsiteX0" fmla="*/ 14401 w 14401"/>
                    <a:gd name="connsiteY0" fmla="*/ 0 h 8308"/>
                    <a:gd name="connsiteX1" fmla="*/ 0 w 14401"/>
                    <a:gd name="connsiteY1" fmla="*/ 8308 h 8308"/>
                    <a:gd name="connsiteX2" fmla="*/ 14401 w 14401"/>
                    <a:gd name="connsiteY2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01" h="8308">
                      <a:moveTo>
                        <a:pt x="14401" y="0"/>
                      </a:moveTo>
                      <a:cubicBezTo>
                        <a:pt x="12186" y="3323"/>
                        <a:pt x="4985" y="6093"/>
                        <a:pt x="0" y="8308"/>
                      </a:cubicBezTo>
                      <a:cubicBezTo>
                        <a:pt x="2769" y="6647"/>
                        <a:pt x="10524" y="2769"/>
                        <a:pt x="1440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8" name="Freeform: Shape 887">
                  <a:extLst>
                    <a:ext uri="{FF2B5EF4-FFF2-40B4-BE49-F238E27FC236}">
                      <a16:creationId xmlns:a16="http://schemas.microsoft.com/office/drawing/2014/main" id="{4AF72BB7-2775-493F-AA68-82FF54CCF443}"/>
                    </a:ext>
                  </a:extLst>
                </p:cNvPr>
                <p:cNvSpPr/>
                <p:nvPr/>
              </p:nvSpPr>
              <p:spPr>
                <a:xfrm>
                  <a:off x="6194038" y="2872476"/>
                  <a:ext cx="248696" cy="136810"/>
                </a:xfrm>
                <a:custGeom>
                  <a:avLst/>
                  <a:gdLst>
                    <a:gd name="connsiteX0" fmla="*/ 248696 w 248696"/>
                    <a:gd name="connsiteY0" fmla="*/ 0 h 136810"/>
                    <a:gd name="connsiteX1" fmla="*/ 225987 w 248696"/>
                    <a:gd name="connsiteY1" fmla="*/ 14955 h 136810"/>
                    <a:gd name="connsiteX2" fmla="*/ 214355 w 248696"/>
                    <a:gd name="connsiteY2" fmla="*/ 22709 h 136810"/>
                    <a:gd name="connsiteX3" fmla="*/ 202170 w 248696"/>
                    <a:gd name="connsiteY3" fmla="*/ 28802 h 136810"/>
                    <a:gd name="connsiteX4" fmla="*/ 178906 w 248696"/>
                    <a:gd name="connsiteY4" fmla="*/ 44865 h 136810"/>
                    <a:gd name="connsiteX5" fmla="*/ 103577 w 248696"/>
                    <a:gd name="connsiteY5" fmla="*/ 85299 h 136810"/>
                    <a:gd name="connsiteX6" fmla="*/ 0 w 248696"/>
                    <a:gd name="connsiteY6" fmla="*/ 136811 h 136810"/>
                    <a:gd name="connsiteX7" fmla="*/ 248696 w 248696"/>
                    <a:gd name="connsiteY7" fmla="*/ 0 h 136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696" h="136810">
                      <a:moveTo>
                        <a:pt x="248696" y="0"/>
                      </a:moveTo>
                      <a:cubicBezTo>
                        <a:pt x="242050" y="4985"/>
                        <a:pt x="233741" y="9416"/>
                        <a:pt x="225987" y="14955"/>
                      </a:cubicBezTo>
                      <a:cubicBezTo>
                        <a:pt x="222110" y="17724"/>
                        <a:pt x="218232" y="20494"/>
                        <a:pt x="214355" y="22709"/>
                      </a:cubicBezTo>
                      <a:cubicBezTo>
                        <a:pt x="210478" y="24925"/>
                        <a:pt x="206601" y="28248"/>
                        <a:pt x="202170" y="28802"/>
                      </a:cubicBezTo>
                      <a:cubicBezTo>
                        <a:pt x="196077" y="36003"/>
                        <a:pt x="187215" y="39880"/>
                        <a:pt x="178906" y="44865"/>
                      </a:cubicBezTo>
                      <a:cubicBezTo>
                        <a:pt x="155089" y="59266"/>
                        <a:pt x="129056" y="72006"/>
                        <a:pt x="103577" y="85299"/>
                      </a:cubicBezTo>
                      <a:cubicBezTo>
                        <a:pt x="69790" y="103023"/>
                        <a:pt x="34895" y="120194"/>
                        <a:pt x="0" y="136811"/>
                      </a:cubicBezTo>
                      <a:cubicBezTo>
                        <a:pt x="81422" y="90838"/>
                        <a:pt x="166167" y="45419"/>
                        <a:pt x="24869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9" name="Freeform: Shape 888">
                  <a:extLst>
                    <a:ext uri="{FF2B5EF4-FFF2-40B4-BE49-F238E27FC236}">
                      <a16:creationId xmlns:a16="http://schemas.microsoft.com/office/drawing/2014/main" id="{83C72130-CD71-4005-A580-5410509EEA59}"/>
                    </a:ext>
                  </a:extLst>
                </p:cNvPr>
                <p:cNvSpPr/>
                <p:nvPr/>
              </p:nvSpPr>
              <p:spPr>
                <a:xfrm>
                  <a:off x="6112616" y="2877461"/>
                  <a:ext cx="43203" cy="29909"/>
                </a:xfrm>
                <a:custGeom>
                  <a:avLst/>
                  <a:gdLst>
                    <a:gd name="connsiteX0" fmla="*/ 0 w 43203"/>
                    <a:gd name="connsiteY0" fmla="*/ 0 h 29909"/>
                    <a:gd name="connsiteX1" fmla="*/ 43203 w 43203"/>
                    <a:gd name="connsiteY1" fmla="*/ 29910 h 29909"/>
                    <a:gd name="connsiteX2" fmla="*/ 0 w 43203"/>
                    <a:gd name="connsiteY2" fmla="*/ 0 h 29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203" h="29909">
                      <a:moveTo>
                        <a:pt x="0" y="0"/>
                      </a:moveTo>
                      <a:cubicBezTo>
                        <a:pt x="13293" y="9416"/>
                        <a:pt x="29910" y="18832"/>
                        <a:pt x="43203" y="29910"/>
                      </a:cubicBezTo>
                      <a:cubicBezTo>
                        <a:pt x="28248" y="20494"/>
                        <a:pt x="14401" y="997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0" name="Freeform: Shape 889">
                  <a:extLst>
                    <a:ext uri="{FF2B5EF4-FFF2-40B4-BE49-F238E27FC236}">
                      <a16:creationId xmlns:a16="http://schemas.microsoft.com/office/drawing/2014/main" id="{F671E954-A286-4FFD-A938-4D0C047663DC}"/>
                    </a:ext>
                  </a:extLst>
                </p:cNvPr>
                <p:cNvSpPr/>
                <p:nvPr/>
              </p:nvSpPr>
              <p:spPr>
                <a:xfrm>
                  <a:off x="6451596" y="2883000"/>
                  <a:ext cx="11077" cy="10523"/>
                </a:xfrm>
                <a:custGeom>
                  <a:avLst/>
                  <a:gdLst>
                    <a:gd name="connsiteX0" fmla="*/ 11078 w 11077"/>
                    <a:gd name="connsiteY0" fmla="*/ 0 h 10523"/>
                    <a:gd name="connsiteX1" fmla="*/ 11078 w 11077"/>
                    <a:gd name="connsiteY1" fmla="*/ 3323 h 10523"/>
                    <a:gd name="connsiteX2" fmla="*/ 0 w 11077"/>
                    <a:gd name="connsiteY2" fmla="*/ 10524 h 10523"/>
                    <a:gd name="connsiteX3" fmla="*/ 8308 w 11077"/>
                    <a:gd name="connsiteY3" fmla="*/ 3877 h 10523"/>
                    <a:gd name="connsiteX4" fmla="*/ 11078 w 11077"/>
                    <a:gd name="connsiteY4" fmla="*/ 0 h 1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77" h="10523">
                      <a:moveTo>
                        <a:pt x="11078" y="0"/>
                      </a:moveTo>
                      <a:cubicBezTo>
                        <a:pt x="11078" y="1108"/>
                        <a:pt x="11078" y="2216"/>
                        <a:pt x="11078" y="3323"/>
                      </a:cubicBezTo>
                      <a:cubicBezTo>
                        <a:pt x="7754" y="6093"/>
                        <a:pt x="4431" y="8862"/>
                        <a:pt x="0" y="10524"/>
                      </a:cubicBezTo>
                      <a:cubicBezTo>
                        <a:pt x="1108" y="9970"/>
                        <a:pt x="5539" y="5539"/>
                        <a:pt x="8308" y="3877"/>
                      </a:cubicBezTo>
                      <a:cubicBezTo>
                        <a:pt x="8862" y="1662"/>
                        <a:pt x="9416" y="0"/>
                        <a:pt x="1107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1" name="Freeform: Shape 890">
                  <a:extLst>
                    <a:ext uri="{FF2B5EF4-FFF2-40B4-BE49-F238E27FC236}">
                      <a16:creationId xmlns:a16="http://schemas.microsoft.com/office/drawing/2014/main" id="{3BF4B14B-E976-441C-9AE1-2725F939E8FA}"/>
                    </a:ext>
                  </a:extLst>
                </p:cNvPr>
                <p:cNvSpPr/>
                <p:nvPr/>
              </p:nvSpPr>
              <p:spPr>
                <a:xfrm>
                  <a:off x="6441626" y="2887431"/>
                  <a:ext cx="4431" cy="3323"/>
                </a:xfrm>
                <a:custGeom>
                  <a:avLst/>
                  <a:gdLst>
                    <a:gd name="connsiteX0" fmla="*/ 4431 w 4431"/>
                    <a:gd name="connsiteY0" fmla="*/ 0 h 3323"/>
                    <a:gd name="connsiteX1" fmla="*/ 0 w 4431"/>
                    <a:gd name="connsiteY1" fmla="*/ 3323 h 3323"/>
                    <a:gd name="connsiteX2" fmla="*/ 4431 w 4431"/>
                    <a:gd name="connsiteY2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3323">
                      <a:moveTo>
                        <a:pt x="4431" y="0"/>
                      </a:moveTo>
                      <a:cubicBezTo>
                        <a:pt x="4431" y="1108"/>
                        <a:pt x="1662" y="2769"/>
                        <a:pt x="0" y="3323"/>
                      </a:cubicBezTo>
                      <a:cubicBezTo>
                        <a:pt x="1108" y="1662"/>
                        <a:pt x="3323" y="1108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2" name="Freeform: Shape 891">
                  <a:extLst>
                    <a:ext uri="{FF2B5EF4-FFF2-40B4-BE49-F238E27FC236}">
                      <a16:creationId xmlns:a16="http://schemas.microsoft.com/office/drawing/2014/main" id="{36A27C07-FD6C-4674-A61D-7C8DBA116C5E}"/>
                    </a:ext>
                  </a:extLst>
                </p:cNvPr>
                <p:cNvSpPr/>
                <p:nvPr/>
              </p:nvSpPr>
              <p:spPr>
                <a:xfrm>
                  <a:off x="6247211" y="2901278"/>
                  <a:ext cx="14401" cy="10523"/>
                </a:xfrm>
                <a:custGeom>
                  <a:avLst/>
                  <a:gdLst>
                    <a:gd name="connsiteX0" fmla="*/ 14401 w 14401"/>
                    <a:gd name="connsiteY0" fmla="*/ 0 h 10523"/>
                    <a:gd name="connsiteX1" fmla="*/ 0 w 14401"/>
                    <a:gd name="connsiteY1" fmla="*/ 10524 h 10523"/>
                    <a:gd name="connsiteX2" fmla="*/ 9416 w 14401"/>
                    <a:gd name="connsiteY2" fmla="*/ 3877 h 10523"/>
                    <a:gd name="connsiteX3" fmla="*/ 14401 w 14401"/>
                    <a:gd name="connsiteY3" fmla="*/ 0 h 1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01" h="10523">
                      <a:moveTo>
                        <a:pt x="14401" y="0"/>
                      </a:moveTo>
                      <a:cubicBezTo>
                        <a:pt x="13293" y="4985"/>
                        <a:pt x="2769" y="8862"/>
                        <a:pt x="0" y="10524"/>
                      </a:cubicBezTo>
                      <a:cubicBezTo>
                        <a:pt x="3323" y="8308"/>
                        <a:pt x="7201" y="6647"/>
                        <a:pt x="9416" y="3877"/>
                      </a:cubicBezTo>
                      <a:cubicBezTo>
                        <a:pt x="-1108" y="8308"/>
                        <a:pt x="12186" y="2216"/>
                        <a:pt x="1440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3" name="Freeform: Shape 892">
                  <a:extLst>
                    <a:ext uri="{FF2B5EF4-FFF2-40B4-BE49-F238E27FC236}">
                      <a16:creationId xmlns:a16="http://schemas.microsoft.com/office/drawing/2014/main" id="{0E3106B5-4C6F-447D-A462-92FAF94AA97A}"/>
                    </a:ext>
                  </a:extLst>
                </p:cNvPr>
                <p:cNvSpPr/>
                <p:nvPr/>
              </p:nvSpPr>
              <p:spPr>
                <a:xfrm>
                  <a:off x="6258843" y="2903494"/>
                  <a:ext cx="10523" cy="5538"/>
                </a:xfrm>
                <a:custGeom>
                  <a:avLst/>
                  <a:gdLst>
                    <a:gd name="connsiteX0" fmla="*/ 10524 w 10523"/>
                    <a:gd name="connsiteY0" fmla="*/ 0 h 5538"/>
                    <a:gd name="connsiteX1" fmla="*/ 0 w 10523"/>
                    <a:gd name="connsiteY1" fmla="*/ 5539 h 5538"/>
                    <a:gd name="connsiteX2" fmla="*/ 10524 w 10523"/>
                    <a:gd name="connsiteY2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23" h="5538">
                      <a:moveTo>
                        <a:pt x="10524" y="0"/>
                      </a:moveTo>
                      <a:cubicBezTo>
                        <a:pt x="9416" y="554"/>
                        <a:pt x="3323" y="4431"/>
                        <a:pt x="0" y="5539"/>
                      </a:cubicBezTo>
                      <a:cubicBezTo>
                        <a:pt x="1108" y="4985"/>
                        <a:pt x="7201" y="1662"/>
                        <a:pt x="105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4" name="Freeform: Shape 893">
                  <a:extLst>
                    <a:ext uri="{FF2B5EF4-FFF2-40B4-BE49-F238E27FC236}">
                      <a16:creationId xmlns:a16="http://schemas.microsoft.com/office/drawing/2014/main" id="{0EE52556-C056-4CEC-BBCB-88BBAB6BD529}"/>
                    </a:ext>
                  </a:extLst>
                </p:cNvPr>
                <p:cNvSpPr/>
                <p:nvPr/>
              </p:nvSpPr>
              <p:spPr>
                <a:xfrm>
                  <a:off x="6212870" y="2904601"/>
                  <a:ext cx="60373" cy="35448"/>
                </a:xfrm>
                <a:custGeom>
                  <a:avLst/>
                  <a:gdLst>
                    <a:gd name="connsiteX0" fmla="*/ 60374 w 60373"/>
                    <a:gd name="connsiteY0" fmla="*/ 0 h 35448"/>
                    <a:gd name="connsiteX1" fmla="*/ 27694 w 60373"/>
                    <a:gd name="connsiteY1" fmla="*/ 20494 h 35448"/>
                    <a:gd name="connsiteX2" fmla="*/ 0 w 60373"/>
                    <a:gd name="connsiteY2" fmla="*/ 35449 h 35448"/>
                    <a:gd name="connsiteX3" fmla="*/ 17724 w 60373"/>
                    <a:gd name="connsiteY3" fmla="*/ 22709 h 35448"/>
                    <a:gd name="connsiteX4" fmla="*/ 60374 w 60373"/>
                    <a:gd name="connsiteY4" fmla="*/ 0 h 35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373" h="35448">
                      <a:moveTo>
                        <a:pt x="60374" y="0"/>
                      </a:moveTo>
                      <a:cubicBezTo>
                        <a:pt x="55389" y="8862"/>
                        <a:pt x="38772" y="14955"/>
                        <a:pt x="27694" y="20494"/>
                      </a:cubicBezTo>
                      <a:cubicBezTo>
                        <a:pt x="17724" y="25479"/>
                        <a:pt x="8308" y="31018"/>
                        <a:pt x="0" y="35449"/>
                      </a:cubicBezTo>
                      <a:cubicBezTo>
                        <a:pt x="2216" y="29356"/>
                        <a:pt x="9970" y="27141"/>
                        <a:pt x="17724" y="22709"/>
                      </a:cubicBezTo>
                      <a:cubicBezTo>
                        <a:pt x="31018" y="14955"/>
                        <a:pt x="47081" y="7754"/>
                        <a:pt x="6037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5" name="Freeform: Shape 894">
                  <a:extLst>
                    <a:ext uri="{FF2B5EF4-FFF2-40B4-BE49-F238E27FC236}">
                      <a16:creationId xmlns:a16="http://schemas.microsoft.com/office/drawing/2014/main" id="{B3EDA655-4381-427A-BA58-702919030AA6}"/>
                    </a:ext>
                  </a:extLst>
                </p:cNvPr>
                <p:cNvSpPr/>
                <p:nvPr/>
              </p:nvSpPr>
              <p:spPr>
                <a:xfrm>
                  <a:off x="6223948" y="2915125"/>
                  <a:ext cx="17724" cy="9416"/>
                </a:xfrm>
                <a:custGeom>
                  <a:avLst/>
                  <a:gdLst>
                    <a:gd name="connsiteX0" fmla="*/ 17724 w 17724"/>
                    <a:gd name="connsiteY0" fmla="*/ 0 h 9416"/>
                    <a:gd name="connsiteX1" fmla="*/ 0 w 17724"/>
                    <a:gd name="connsiteY1" fmla="*/ 9416 h 9416"/>
                    <a:gd name="connsiteX2" fmla="*/ 17724 w 17724"/>
                    <a:gd name="connsiteY2" fmla="*/ 0 h 9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724" h="9416">
                      <a:moveTo>
                        <a:pt x="17724" y="0"/>
                      </a:moveTo>
                      <a:cubicBezTo>
                        <a:pt x="14401" y="2216"/>
                        <a:pt x="6093" y="6647"/>
                        <a:pt x="0" y="9416"/>
                      </a:cubicBezTo>
                      <a:cubicBezTo>
                        <a:pt x="6093" y="5539"/>
                        <a:pt x="11632" y="2769"/>
                        <a:pt x="177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6" name="Freeform: Shape 895">
                  <a:extLst>
                    <a:ext uri="{FF2B5EF4-FFF2-40B4-BE49-F238E27FC236}">
                      <a16:creationId xmlns:a16="http://schemas.microsoft.com/office/drawing/2014/main" id="{A196AADE-5C39-46E1-A748-4817265466B7}"/>
                    </a:ext>
                  </a:extLst>
                </p:cNvPr>
                <p:cNvSpPr/>
                <p:nvPr/>
              </p:nvSpPr>
              <p:spPr>
                <a:xfrm>
                  <a:off x="6221178" y="2915679"/>
                  <a:ext cx="45061" cy="24925"/>
                </a:xfrm>
                <a:custGeom>
                  <a:avLst/>
                  <a:gdLst>
                    <a:gd name="connsiteX0" fmla="*/ 44865 w 45061"/>
                    <a:gd name="connsiteY0" fmla="*/ 0 h 24925"/>
                    <a:gd name="connsiteX1" fmla="*/ 40988 w 45061"/>
                    <a:gd name="connsiteY1" fmla="*/ 3877 h 24925"/>
                    <a:gd name="connsiteX2" fmla="*/ 554 w 45061"/>
                    <a:gd name="connsiteY2" fmla="*/ 24371 h 24925"/>
                    <a:gd name="connsiteX3" fmla="*/ 0 w 45061"/>
                    <a:gd name="connsiteY3" fmla="*/ 24925 h 24925"/>
                    <a:gd name="connsiteX4" fmla="*/ 22709 w 45061"/>
                    <a:gd name="connsiteY4" fmla="*/ 10524 h 24925"/>
                    <a:gd name="connsiteX5" fmla="*/ 44865 w 45061"/>
                    <a:gd name="connsiteY5" fmla="*/ 0 h 24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061" h="24925">
                      <a:moveTo>
                        <a:pt x="44865" y="0"/>
                      </a:moveTo>
                      <a:cubicBezTo>
                        <a:pt x="45973" y="3323"/>
                        <a:pt x="42096" y="3323"/>
                        <a:pt x="40988" y="3877"/>
                      </a:cubicBezTo>
                      <a:cubicBezTo>
                        <a:pt x="28802" y="10524"/>
                        <a:pt x="13847" y="18278"/>
                        <a:pt x="554" y="24371"/>
                      </a:cubicBezTo>
                      <a:cubicBezTo>
                        <a:pt x="0" y="24371"/>
                        <a:pt x="0" y="24371"/>
                        <a:pt x="0" y="24925"/>
                      </a:cubicBezTo>
                      <a:cubicBezTo>
                        <a:pt x="2769" y="20494"/>
                        <a:pt x="16063" y="14401"/>
                        <a:pt x="22709" y="10524"/>
                      </a:cubicBezTo>
                      <a:cubicBezTo>
                        <a:pt x="30464" y="6093"/>
                        <a:pt x="38218" y="2769"/>
                        <a:pt x="4486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7" name="Freeform: Shape 896">
                  <a:extLst>
                    <a:ext uri="{FF2B5EF4-FFF2-40B4-BE49-F238E27FC236}">
                      <a16:creationId xmlns:a16="http://schemas.microsoft.com/office/drawing/2014/main" id="{0CF039BE-5C29-4174-949A-80CF5684E1C7}"/>
                    </a:ext>
                  </a:extLst>
                </p:cNvPr>
                <p:cNvSpPr/>
                <p:nvPr/>
              </p:nvSpPr>
              <p:spPr>
                <a:xfrm>
                  <a:off x="6221178" y="2924541"/>
                  <a:ext cx="8308" cy="5538"/>
                </a:xfrm>
                <a:custGeom>
                  <a:avLst/>
                  <a:gdLst>
                    <a:gd name="connsiteX0" fmla="*/ 8308 w 8308"/>
                    <a:gd name="connsiteY0" fmla="*/ 0 h 5538"/>
                    <a:gd name="connsiteX1" fmla="*/ 0 w 8308"/>
                    <a:gd name="connsiteY1" fmla="*/ 5539 h 5538"/>
                    <a:gd name="connsiteX2" fmla="*/ 8308 w 8308"/>
                    <a:gd name="connsiteY2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308" h="5538">
                      <a:moveTo>
                        <a:pt x="8308" y="0"/>
                      </a:moveTo>
                      <a:cubicBezTo>
                        <a:pt x="7754" y="2216"/>
                        <a:pt x="2216" y="3323"/>
                        <a:pt x="0" y="5539"/>
                      </a:cubicBezTo>
                      <a:cubicBezTo>
                        <a:pt x="0" y="2769"/>
                        <a:pt x="6093" y="2216"/>
                        <a:pt x="83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8" name="Freeform: Shape 897">
                  <a:extLst>
                    <a:ext uri="{FF2B5EF4-FFF2-40B4-BE49-F238E27FC236}">
                      <a16:creationId xmlns:a16="http://schemas.microsoft.com/office/drawing/2014/main" id="{33F084C6-684C-442D-A859-BF31CA613B49}"/>
                    </a:ext>
                  </a:extLst>
                </p:cNvPr>
                <p:cNvSpPr/>
                <p:nvPr/>
              </p:nvSpPr>
              <p:spPr>
                <a:xfrm>
                  <a:off x="6216085" y="2925606"/>
                  <a:ext cx="5756" cy="2829"/>
                </a:xfrm>
                <a:custGeom>
                  <a:avLst/>
                  <a:gdLst>
                    <a:gd name="connsiteX0" fmla="*/ 5648 w 5756"/>
                    <a:gd name="connsiteY0" fmla="*/ 43 h 2829"/>
                    <a:gd name="connsiteX1" fmla="*/ 109 w 5756"/>
                    <a:gd name="connsiteY1" fmla="*/ 2259 h 2829"/>
                    <a:gd name="connsiteX2" fmla="*/ 5648 w 5756"/>
                    <a:gd name="connsiteY2" fmla="*/ 43 h 2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756" h="2829">
                      <a:moveTo>
                        <a:pt x="5648" y="43"/>
                      </a:moveTo>
                      <a:cubicBezTo>
                        <a:pt x="6755" y="-511"/>
                        <a:pt x="-999" y="4474"/>
                        <a:pt x="109" y="2259"/>
                      </a:cubicBezTo>
                      <a:cubicBezTo>
                        <a:pt x="2324" y="1705"/>
                        <a:pt x="3432" y="597"/>
                        <a:pt x="5648" y="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9" name="Freeform: Shape 898">
                  <a:extLst>
                    <a:ext uri="{FF2B5EF4-FFF2-40B4-BE49-F238E27FC236}">
                      <a16:creationId xmlns:a16="http://schemas.microsoft.com/office/drawing/2014/main" id="{11D34C24-8E33-4194-9E71-EEA47F02DEA9}"/>
                    </a:ext>
                  </a:extLst>
                </p:cNvPr>
                <p:cNvSpPr/>
                <p:nvPr/>
              </p:nvSpPr>
              <p:spPr>
                <a:xfrm>
                  <a:off x="6335834" y="2926562"/>
                  <a:ext cx="44864" cy="23458"/>
                </a:xfrm>
                <a:custGeom>
                  <a:avLst/>
                  <a:gdLst>
                    <a:gd name="connsiteX0" fmla="*/ 44865 w 44864"/>
                    <a:gd name="connsiteY0" fmla="*/ 195 h 23458"/>
                    <a:gd name="connsiteX1" fmla="*/ 0 w 44864"/>
                    <a:gd name="connsiteY1" fmla="*/ 23458 h 23458"/>
                    <a:gd name="connsiteX2" fmla="*/ 33787 w 44864"/>
                    <a:gd name="connsiteY2" fmla="*/ 5180 h 23458"/>
                    <a:gd name="connsiteX3" fmla="*/ 44865 w 44864"/>
                    <a:gd name="connsiteY3" fmla="*/ 195 h 2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864" h="23458">
                      <a:moveTo>
                        <a:pt x="44865" y="195"/>
                      </a:moveTo>
                      <a:cubicBezTo>
                        <a:pt x="32126" y="10165"/>
                        <a:pt x="14401" y="15150"/>
                        <a:pt x="0" y="23458"/>
                      </a:cubicBezTo>
                      <a:cubicBezTo>
                        <a:pt x="9970" y="17366"/>
                        <a:pt x="22709" y="11273"/>
                        <a:pt x="33787" y="5180"/>
                      </a:cubicBezTo>
                      <a:cubicBezTo>
                        <a:pt x="37111" y="2964"/>
                        <a:pt x="40988" y="-913"/>
                        <a:pt x="44865" y="19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00" name="Freeform: Shape 899">
                  <a:extLst>
                    <a:ext uri="{FF2B5EF4-FFF2-40B4-BE49-F238E27FC236}">
                      <a16:creationId xmlns:a16="http://schemas.microsoft.com/office/drawing/2014/main" id="{4AEB88E2-C92B-4E22-B46C-69F97F6C8FA9}"/>
                    </a:ext>
                  </a:extLst>
                </p:cNvPr>
                <p:cNvSpPr/>
                <p:nvPr/>
              </p:nvSpPr>
              <p:spPr>
                <a:xfrm>
                  <a:off x="6199577" y="2937281"/>
                  <a:ext cx="4484" cy="4431"/>
                </a:xfrm>
                <a:custGeom>
                  <a:avLst/>
                  <a:gdLst>
                    <a:gd name="connsiteX0" fmla="*/ 4431 w 4484"/>
                    <a:gd name="connsiteY0" fmla="*/ 0 h 4431"/>
                    <a:gd name="connsiteX1" fmla="*/ 0 w 4484"/>
                    <a:gd name="connsiteY1" fmla="*/ 4431 h 4431"/>
                    <a:gd name="connsiteX2" fmla="*/ 4431 w 4484"/>
                    <a:gd name="connsiteY2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84" h="4431">
                      <a:moveTo>
                        <a:pt x="4431" y="0"/>
                      </a:moveTo>
                      <a:cubicBezTo>
                        <a:pt x="4985" y="2216"/>
                        <a:pt x="1108" y="3323"/>
                        <a:pt x="0" y="4431"/>
                      </a:cubicBezTo>
                      <a:cubicBezTo>
                        <a:pt x="0" y="2769"/>
                        <a:pt x="2769" y="554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01" name="Freeform: Shape 900">
                  <a:extLst>
                    <a:ext uri="{FF2B5EF4-FFF2-40B4-BE49-F238E27FC236}">
                      <a16:creationId xmlns:a16="http://schemas.microsoft.com/office/drawing/2014/main" id="{1DAF69D5-5976-4302-859F-E0788C1BB37C}"/>
                    </a:ext>
                  </a:extLst>
                </p:cNvPr>
                <p:cNvSpPr/>
                <p:nvPr/>
              </p:nvSpPr>
              <p:spPr>
                <a:xfrm>
                  <a:off x="6200685" y="2938389"/>
                  <a:ext cx="9416" cy="8862"/>
                </a:xfrm>
                <a:custGeom>
                  <a:avLst/>
                  <a:gdLst>
                    <a:gd name="connsiteX0" fmla="*/ 9416 w 9416"/>
                    <a:gd name="connsiteY0" fmla="*/ 0 h 8862"/>
                    <a:gd name="connsiteX1" fmla="*/ 0 w 9416"/>
                    <a:gd name="connsiteY1" fmla="*/ 8862 h 8862"/>
                    <a:gd name="connsiteX2" fmla="*/ 9416 w 9416"/>
                    <a:gd name="connsiteY2" fmla="*/ 0 h 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416" h="8862">
                      <a:moveTo>
                        <a:pt x="9416" y="0"/>
                      </a:moveTo>
                      <a:cubicBezTo>
                        <a:pt x="8862" y="3877"/>
                        <a:pt x="3323" y="6093"/>
                        <a:pt x="0" y="8862"/>
                      </a:cubicBezTo>
                      <a:cubicBezTo>
                        <a:pt x="554" y="4985"/>
                        <a:pt x="5539" y="2216"/>
                        <a:pt x="94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02" name="Freeform: Shape 901">
                  <a:extLst>
                    <a:ext uri="{FF2B5EF4-FFF2-40B4-BE49-F238E27FC236}">
                      <a16:creationId xmlns:a16="http://schemas.microsoft.com/office/drawing/2014/main" id="{64C03436-3E12-49CC-9AAD-D1504C7678C2}"/>
                    </a:ext>
                  </a:extLst>
                </p:cNvPr>
                <p:cNvSpPr/>
                <p:nvPr/>
              </p:nvSpPr>
              <p:spPr>
                <a:xfrm>
                  <a:off x="6206777" y="2940050"/>
                  <a:ext cx="11631" cy="7200"/>
                </a:xfrm>
                <a:custGeom>
                  <a:avLst/>
                  <a:gdLst>
                    <a:gd name="connsiteX0" fmla="*/ 11632 w 11631"/>
                    <a:gd name="connsiteY0" fmla="*/ 0 h 7200"/>
                    <a:gd name="connsiteX1" fmla="*/ 0 w 11631"/>
                    <a:gd name="connsiteY1" fmla="*/ 7201 h 7200"/>
                    <a:gd name="connsiteX2" fmla="*/ 11632 w 11631"/>
                    <a:gd name="connsiteY2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31" h="7200">
                      <a:moveTo>
                        <a:pt x="11632" y="0"/>
                      </a:moveTo>
                      <a:cubicBezTo>
                        <a:pt x="10524" y="3323"/>
                        <a:pt x="4431" y="5539"/>
                        <a:pt x="0" y="7201"/>
                      </a:cubicBezTo>
                      <a:cubicBezTo>
                        <a:pt x="2769" y="3877"/>
                        <a:pt x="8308" y="2769"/>
                        <a:pt x="1163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03" name="Freeform: Shape 902">
                  <a:extLst>
                    <a:ext uri="{FF2B5EF4-FFF2-40B4-BE49-F238E27FC236}">
                      <a16:creationId xmlns:a16="http://schemas.microsoft.com/office/drawing/2014/main" id="{A914DEAF-82FD-482F-80FE-9F108EF5C9B2}"/>
                    </a:ext>
                  </a:extLst>
                </p:cNvPr>
                <p:cNvSpPr/>
                <p:nvPr/>
              </p:nvSpPr>
              <p:spPr>
                <a:xfrm>
                  <a:off x="6191181" y="2942266"/>
                  <a:ext cx="3081" cy="3877"/>
                </a:xfrm>
                <a:custGeom>
                  <a:avLst/>
                  <a:gdLst>
                    <a:gd name="connsiteX0" fmla="*/ 2857 w 3081"/>
                    <a:gd name="connsiteY0" fmla="*/ 0 h 3877"/>
                    <a:gd name="connsiteX1" fmla="*/ 87 w 3081"/>
                    <a:gd name="connsiteY1" fmla="*/ 3877 h 3877"/>
                    <a:gd name="connsiteX2" fmla="*/ 2857 w 3081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81" h="3877">
                      <a:moveTo>
                        <a:pt x="2857" y="0"/>
                      </a:moveTo>
                      <a:cubicBezTo>
                        <a:pt x="3965" y="1108"/>
                        <a:pt x="641" y="2769"/>
                        <a:pt x="87" y="3877"/>
                      </a:cubicBezTo>
                      <a:cubicBezTo>
                        <a:pt x="-466" y="2769"/>
                        <a:pt x="1749" y="554"/>
                        <a:pt x="285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04" name="Freeform: Shape 903">
                  <a:extLst>
                    <a:ext uri="{FF2B5EF4-FFF2-40B4-BE49-F238E27FC236}">
                      <a16:creationId xmlns:a16="http://schemas.microsoft.com/office/drawing/2014/main" id="{6D9C5309-E3F6-40DB-BEB7-5A0E2F4C5630}"/>
                    </a:ext>
                  </a:extLst>
                </p:cNvPr>
                <p:cNvSpPr/>
                <p:nvPr/>
              </p:nvSpPr>
              <p:spPr>
                <a:xfrm>
                  <a:off x="6196479" y="2948912"/>
                  <a:ext cx="5867" cy="3114"/>
                </a:xfrm>
                <a:custGeom>
                  <a:avLst/>
                  <a:gdLst>
                    <a:gd name="connsiteX0" fmla="*/ 5867 w 5867"/>
                    <a:gd name="connsiteY0" fmla="*/ 0 h 3114"/>
                    <a:gd name="connsiteX1" fmla="*/ 3098 w 5867"/>
                    <a:gd name="connsiteY1" fmla="*/ 1108 h 3114"/>
                    <a:gd name="connsiteX2" fmla="*/ 5867 w 5867"/>
                    <a:gd name="connsiteY2" fmla="*/ 0 h 3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867" h="3114">
                      <a:moveTo>
                        <a:pt x="5867" y="0"/>
                      </a:moveTo>
                      <a:cubicBezTo>
                        <a:pt x="1990" y="3323"/>
                        <a:pt x="-3549" y="4431"/>
                        <a:pt x="3098" y="1108"/>
                      </a:cubicBezTo>
                      <a:cubicBezTo>
                        <a:pt x="4206" y="1108"/>
                        <a:pt x="4206" y="554"/>
                        <a:pt x="58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05" name="Freeform: Shape 904">
                  <a:extLst>
                    <a:ext uri="{FF2B5EF4-FFF2-40B4-BE49-F238E27FC236}">
                      <a16:creationId xmlns:a16="http://schemas.microsoft.com/office/drawing/2014/main" id="{F85139E5-A1C1-428D-92CB-5693A1DDF6CA}"/>
                    </a:ext>
                  </a:extLst>
                </p:cNvPr>
                <p:cNvSpPr/>
                <p:nvPr/>
              </p:nvSpPr>
              <p:spPr>
                <a:xfrm>
                  <a:off x="6181852" y="2949466"/>
                  <a:ext cx="6646" cy="7200"/>
                </a:xfrm>
                <a:custGeom>
                  <a:avLst/>
                  <a:gdLst>
                    <a:gd name="connsiteX0" fmla="*/ 6647 w 6646"/>
                    <a:gd name="connsiteY0" fmla="*/ 0 h 7200"/>
                    <a:gd name="connsiteX1" fmla="*/ 0 w 6646"/>
                    <a:gd name="connsiteY1" fmla="*/ 7201 h 7200"/>
                    <a:gd name="connsiteX2" fmla="*/ 6647 w 6646"/>
                    <a:gd name="connsiteY2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7200">
                      <a:moveTo>
                        <a:pt x="6647" y="0"/>
                      </a:moveTo>
                      <a:cubicBezTo>
                        <a:pt x="6093" y="2216"/>
                        <a:pt x="3323" y="6647"/>
                        <a:pt x="0" y="7201"/>
                      </a:cubicBezTo>
                      <a:cubicBezTo>
                        <a:pt x="1662" y="4431"/>
                        <a:pt x="3877" y="1662"/>
                        <a:pt x="664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06" name="Freeform: Shape 905">
                  <a:extLst>
                    <a:ext uri="{FF2B5EF4-FFF2-40B4-BE49-F238E27FC236}">
                      <a16:creationId xmlns:a16="http://schemas.microsoft.com/office/drawing/2014/main" id="{AE877736-542C-4FBC-A95F-776AE2327C93}"/>
                    </a:ext>
                  </a:extLst>
                </p:cNvPr>
                <p:cNvSpPr/>
                <p:nvPr/>
              </p:nvSpPr>
              <p:spPr>
                <a:xfrm>
                  <a:off x="6212870" y="2950020"/>
                  <a:ext cx="12739" cy="9416"/>
                </a:xfrm>
                <a:custGeom>
                  <a:avLst/>
                  <a:gdLst>
                    <a:gd name="connsiteX0" fmla="*/ 12739 w 12739"/>
                    <a:gd name="connsiteY0" fmla="*/ 0 h 9416"/>
                    <a:gd name="connsiteX1" fmla="*/ 0 w 12739"/>
                    <a:gd name="connsiteY1" fmla="*/ 9416 h 9416"/>
                    <a:gd name="connsiteX2" fmla="*/ 12739 w 12739"/>
                    <a:gd name="connsiteY2" fmla="*/ 0 h 9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739" h="9416">
                      <a:moveTo>
                        <a:pt x="12739" y="0"/>
                      </a:moveTo>
                      <a:cubicBezTo>
                        <a:pt x="10524" y="4985"/>
                        <a:pt x="4431" y="6093"/>
                        <a:pt x="0" y="9416"/>
                      </a:cubicBezTo>
                      <a:cubicBezTo>
                        <a:pt x="1108" y="4431"/>
                        <a:pt x="8308" y="2216"/>
                        <a:pt x="127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07" name="Freeform: Shape 906">
                  <a:extLst>
                    <a:ext uri="{FF2B5EF4-FFF2-40B4-BE49-F238E27FC236}">
                      <a16:creationId xmlns:a16="http://schemas.microsoft.com/office/drawing/2014/main" id="{7A63F933-2C4D-46F8-8F97-6DB26F40C60D}"/>
                    </a:ext>
                  </a:extLst>
                </p:cNvPr>
                <p:cNvSpPr/>
                <p:nvPr/>
              </p:nvSpPr>
              <p:spPr>
                <a:xfrm>
                  <a:off x="6216193" y="2951682"/>
                  <a:ext cx="129610" cy="75106"/>
                </a:xfrm>
                <a:custGeom>
                  <a:avLst/>
                  <a:gdLst>
                    <a:gd name="connsiteX0" fmla="*/ 129610 w 129610"/>
                    <a:gd name="connsiteY0" fmla="*/ 0 h 75106"/>
                    <a:gd name="connsiteX1" fmla="*/ 65913 w 129610"/>
                    <a:gd name="connsiteY1" fmla="*/ 39326 h 75106"/>
                    <a:gd name="connsiteX2" fmla="*/ 7754 w 129610"/>
                    <a:gd name="connsiteY2" fmla="*/ 72559 h 75106"/>
                    <a:gd name="connsiteX3" fmla="*/ 0 w 129610"/>
                    <a:gd name="connsiteY3" fmla="*/ 73667 h 75106"/>
                    <a:gd name="connsiteX4" fmla="*/ 6647 w 129610"/>
                    <a:gd name="connsiteY4" fmla="*/ 68682 h 75106"/>
                    <a:gd name="connsiteX5" fmla="*/ 30464 w 129610"/>
                    <a:gd name="connsiteY5" fmla="*/ 55389 h 75106"/>
                    <a:gd name="connsiteX6" fmla="*/ 60374 w 129610"/>
                    <a:gd name="connsiteY6" fmla="*/ 35449 h 75106"/>
                    <a:gd name="connsiteX7" fmla="*/ 95269 w 129610"/>
                    <a:gd name="connsiteY7" fmla="*/ 17724 h 75106"/>
                    <a:gd name="connsiteX8" fmla="*/ 129610 w 129610"/>
                    <a:gd name="connsiteY8" fmla="*/ 0 h 75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9610" h="75106">
                      <a:moveTo>
                        <a:pt x="129610" y="0"/>
                      </a:moveTo>
                      <a:cubicBezTo>
                        <a:pt x="111332" y="14401"/>
                        <a:pt x="87515" y="25479"/>
                        <a:pt x="65913" y="39326"/>
                      </a:cubicBezTo>
                      <a:cubicBezTo>
                        <a:pt x="47081" y="50958"/>
                        <a:pt x="28802" y="62036"/>
                        <a:pt x="7754" y="72559"/>
                      </a:cubicBezTo>
                      <a:cubicBezTo>
                        <a:pt x="5539" y="73667"/>
                        <a:pt x="2216" y="76991"/>
                        <a:pt x="0" y="73667"/>
                      </a:cubicBezTo>
                      <a:cubicBezTo>
                        <a:pt x="1108" y="70898"/>
                        <a:pt x="4431" y="69790"/>
                        <a:pt x="6647" y="68682"/>
                      </a:cubicBezTo>
                      <a:cubicBezTo>
                        <a:pt x="14401" y="64251"/>
                        <a:pt x="22709" y="60374"/>
                        <a:pt x="30464" y="55389"/>
                      </a:cubicBezTo>
                      <a:cubicBezTo>
                        <a:pt x="40434" y="49296"/>
                        <a:pt x="49850" y="41542"/>
                        <a:pt x="60374" y="35449"/>
                      </a:cubicBezTo>
                      <a:cubicBezTo>
                        <a:pt x="71452" y="28802"/>
                        <a:pt x="83637" y="23817"/>
                        <a:pt x="95269" y="17724"/>
                      </a:cubicBezTo>
                      <a:cubicBezTo>
                        <a:pt x="107455" y="12186"/>
                        <a:pt x="118532" y="6093"/>
                        <a:pt x="12961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08" name="Freeform: Shape 907">
                  <a:extLst>
                    <a:ext uri="{FF2B5EF4-FFF2-40B4-BE49-F238E27FC236}">
                      <a16:creationId xmlns:a16="http://schemas.microsoft.com/office/drawing/2014/main" id="{4F6B999A-F4E4-4A20-8A3E-4B5B05C3EB66}"/>
                    </a:ext>
                  </a:extLst>
                </p:cNvPr>
                <p:cNvSpPr/>
                <p:nvPr/>
              </p:nvSpPr>
              <p:spPr>
                <a:xfrm>
                  <a:off x="6201792" y="2957221"/>
                  <a:ext cx="8308" cy="6646"/>
                </a:xfrm>
                <a:custGeom>
                  <a:avLst/>
                  <a:gdLst>
                    <a:gd name="connsiteX0" fmla="*/ 8308 w 8308"/>
                    <a:gd name="connsiteY0" fmla="*/ 0 h 6646"/>
                    <a:gd name="connsiteX1" fmla="*/ 0 w 8308"/>
                    <a:gd name="connsiteY1" fmla="*/ 6647 h 6646"/>
                    <a:gd name="connsiteX2" fmla="*/ 8308 w 8308"/>
                    <a:gd name="connsiteY2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308" h="6646">
                      <a:moveTo>
                        <a:pt x="8308" y="0"/>
                      </a:moveTo>
                      <a:cubicBezTo>
                        <a:pt x="8308" y="3323"/>
                        <a:pt x="3877" y="6093"/>
                        <a:pt x="0" y="6647"/>
                      </a:cubicBezTo>
                      <a:cubicBezTo>
                        <a:pt x="1662" y="3323"/>
                        <a:pt x="4985" y="1662"/>
                        <a:pt x="83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09" name="Freeform: Shape 908">
                  <a:extLst>
                    <a:ext uri="{FF2B5EF4-FFF2-40B4-BE49-F238E27FC236}">
                      <a16:creationId xmlns:a16="http://schemas.microsoft.com/office/drawing/2014/main" id="{B799F7B9-4974-45A5-BC0B-932F7F5BE462}"/>
                    </a:ext>
                  </a:extLst>
                </p:cNvPr>
                <p:cNvSpPr/>
                <p:nvPr/>
              </p:nvSpPr>
              <p:spPr>
                <a:xfrm>
                  <a:off x="6156285" y="2957876"/>
                  <a:ext cx="4027" cy="6545"/>
                </a:xfrm>
                <a:custGeom>
                  <a:avLst/>
                  <a:gdLst>
                    <a:gd name="connsiteX0" fmla="*/ 2304 w 4027"/>
                    <a:gd name="connsiteY0" fmla="*/ 1007 h 6545"/>
                    <a:gd name="connsiteX1" fmla="*/ 88 w 4027"/>
                    <a:gd name="connsiteY1" fmla="*/ 1007 h 6545"/>
                    <a:gd name="connsiteX2" fmla="*/ 3965 w 4027"/>
                    <a:gd name="connsiteY2" fmla="*/ 453 h 6545"/>
                    <a:gd name="connsiteX3" fmla="*/ 88 w 4027"/>
                    <a:gd name="connsiteY3" fmla="*/ 6546 h 6545"/>
                    <a:gd name="connsiteX4" fmla="*/ 2304 w 4027"/>
                    <a:gd name="connsiteY4" fmla="*/ 1007 h 6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7" h="6545">
                      <a:moveTo>
                        <a:pt x="2304" y="1007"/>
                      </a:moveTo>
                      <a:cubicBezTo>
                        <a:pt x="1750" y="-655"/>
                        <a:pt x="88" y="2114"/>
                        <a:pt x="88" y="1007"/>
                      </a:cubicBezTo>
                      <a:cubicBezTo>
                        <a:pt x="88" y="-1209"/>
                        <a:pt x="2858" y="1007"/>
                        <a:pt x="3965" y="453"/>
                      </a:cubicBezTo>
                      <a:cubicBezTo>
                        <a:pt x="4519" y="4330"/>
                        <a:pt x="1196" y="4330"/>
                        <a:pt x="88" y="6546"/>
                      </a:cubicBezTo>
                      <a:cubicBezTo>
                        <a:pt x="-466" y="5438"/>
                        <a:pt x="1750" y="3222"/>
                        <a:pt x="2304" y="100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0" name="Freeform: Shape 909">
                  <a:extLst>
                    <a:ext uri="{FF2B5EF4-FFF2-40B4-BE49-F238E27FC236}">
                      <a16:creationId xmlns:a16="http://schemas.microsoft.com/office/drawing/2014/main" id="{AC402019-277D-4A51-8934-2A401B1BF17A}"/>
                    </a:ext>
                  </a:extLst>
                </p:cNvPr>
                <p:cNvSpPr/>
                <p:nvPr/>
              </p:nvSpPr>
              <p:spPr>
                <a:xfrm>
                  <a:off x="6048365" y="2961652"/>
                  <a:ext cx="12185" cy="9416"/>
                </a:xfrm>
                <a:custGeom>
                  <a:avLst/>
                  <a:gdLst>
                    <a:gd name="connsiteX0" fmla="*/ 0 w 12185"/>
                    <a:gd name="connsiteY0" fmla="*/ 0 h 9416"/>
                    <a:gd name="connsiteX1" fmla="*/ 12186 w 12185"/>
                    <a:gd name="connsiteY1" fmla="*/ 9416 h 9416"/>
                    <a:gd name="connsiteX2" fmla="*/ 0 w 12185"/>
                    <a:gd name="connsiteY2" fmla="*/ 0 h 9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185" h="9416">
                      <a:moveTo>
                        <a:pt x="0" y="0"/>
                      </a:moveTo>
                      <a:cubicBezTo>
                        <a:pt x="4431" y="2769"/>
                        <a:pt x="8308" y="6093"/>
                        <a:pt x="12186" y="9416"/>
                      </a:cubicBezTo>
                      <a:cubicBezTo>
                        <a:pt x="9970" y="8308"/>
                        <a:pt x="1662" y="498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1" name="Freeform: Shape 910">
                  <a:extLst>
                    <a:ext uri="{FF2B5EF4-FFF2-40B4-BE49-F238E27FC236}">
                      <a16:creationId xmlns:a16="http://schemas.microsoft.com/office/drawing/2014/main" id="{3A2E463E-9C50-4993-96DF-42349BA196F5}"/>
                    </a:ext>
                  </a:extLst>
                </p:cNvPr>
                <p:cNvSpPr/>
                <p:nvPr/>
              </p:nvSpPr>
              <p:spPr>
                <a:xfrm>
                  <a:off x="6182927" y="2964975"/>
                  <a:ext cx="85885" cy="47634"/>
                </a:xfrm>
                <a:custGeom>
                  <a:avLst/>
                  <a:gdLst>
                    <a:gd name="connsiteX0" fmla="*/ 85885 w 85885"/>
                    <a:gd name="connsiteY0" fmla="*/ 0 h 47634"/>
                    <a:gd name="connsiteX1" fmla="*/ 33 w 85885"/>
                    <a:gd name="connsiteY1" fmla="*/ 47634 h 47634"/>
                    <a:gd name="connsiteX2" fmla="*/ 9449 w 85885"/>
                    <a:gd name="connsiteY2" fmla="*/ 40988 h 47634"/>
                    <a:gd name="connsiteX3" fmla="*/ 85885 w 85885"/>
                    <a:gd name="connsiteY3" fmla="*/ 0 h 47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885" h="47634">
                      <a:moveTo>
                        <a:pt x="85885" y="0"/>
                      </a:moveTo>
                      <a:cubicBezTo>
                        <a:pt x="59853" y="16063"/>
                        <a:pt x="28281" y="33233"/>
                        <a:pt x="33" y="47634"/>
                      </a:cubicBezTo>
                      <a:cubicBezTo>
                        <a:pt x="-521" y="43757"/>
                        <a:pt x="6125" y="42096"/>
                        <a:pt x="9449" y="40988"/>
                      </a:cubicBezTo>
                      <a:cubicBezTo>
                        <a:pt x="34928" y="28248"/>
                        <a:pt x="61514" y="13847"/>
                        <a:pt x="8588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2" name="Freeform: Shape 911">
                  <a:extLst>
                    <a:ext uri="{FF2B5EF4-FFF2-40B4-BE49-F238E27FC236}">
                      <a16:creationId xmlns:a16="http://schemas.microsoft.com/office/drawing/2014/main" id="{47DA089F-7FB9-40B1-A5E9-7D721153DD87}"/>
                    </a:ext>
                  </a:extLst>
                </p:cNvPr>
                <p:cNvSpPr/>
                <p:nvPr/>
              </p:nvSpPr>
              <p:spPr>
                <a:xfrm>
                  <a:off x="6123140" y="2969960"/>
                  <a:ext cx="4431" cy="3877"/>
                </a:xfrm>
                <a:custGeom>
                  <a:avLst/>
                  <a:gdLst>
                    <a:gd name="connsiteX0" fmla="*/ 0 w 4431"/>
                    <a:gd name="connsiteY0" fmla="*/ 0 h 3877"/>
                    <a:gd name="connsiteX1" fmla="*/ 4431 w 4431"/>
                    <a:gd name="connsiteY1" fmla="*/ 3877 h 3877"/>
                    <a:gd name="connsiteX2" fmla="*/ 0 w 4431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3877">
                      <a:moveTo>
                        <a:pt x="0" y="0"/>
                      </a:moveTo>
                      <a:cubicBezTo>
                        <a:pt x="1662" y="1108"/>
                        <a:pt x="2769" y="2769"/>
                        <a:pt x="4431" y="3877"/>
                      </a:cubicBezTo>
                      <a:cubicBezTo>
                        <a:pt x="3323" y="3877"/>
                        <a:pt x="554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3" name="Freeform: Shape 912">
                  <a:extLst>
                    <a:ext uri="{FF2B5EF4-FFF2-40B4-BE49-F238E27FC236}">
                      <a16:creationId xmlns:a16="http://schemas.microsoft.com/office/drawing/2014/main" id="{1EB71653-1DB3-4BCF-90F1-8DB0A2BBF542}"/>
                    </a:ext>
                  </a:extLst>
                </p:cNvPr>
                <p:cNvSpPr/>
                <p:nvPr/>
              </p:nvSpPr>
              <p:spPr>
                <a:xfrm>
                  <a:off x="6146700" y="2983254"/>
                  <a:ext cx="12996" cy="58712"/>
                </a:xfrm>
                <a:custGeom>
                  <a:avLst/>
                  <a:gdLst>
                    <a:gd name="connsiteX0" fmla="*/ 257 w 12996"/>
                    <a:gd name="connsiteY0" fmla="*/ 0 h 58712"/>
                    <a:gd name="connsiteX1" fmla="*/ 12996 w 12996"/>
                    <a:gd name="connsiteY1" fmla="*/ 58712 h 58712"/>
                    <a:gd name="connsiteX2" fmla="*/ 257 w 12996"/>
                    <a:gd name="connsiteY2" fmla="*/ 0 h 58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996" h="58712">
                      <a:moveTo>
                        <a:pt x="257" y="0"/>
                      </a:moveTo>
                      <a:cubicBezTo>
                        <a:pt x="811" y="23263"/>
                        <a:pt x="6350" y="41542"/>
                        <a:pt x="12996" y="58712"/>
                      </a:cubicBezTo>
                      <a:cubicBezTo>
                        <a:pt x="5242" y="45419"/>
                        <a:pt x="-1405" y="21602"/>
                        <a:pt x="25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4" name="Freeform: Shape 913">
                  <a:extLst>
                    <a:ext uri="{FF2B5EF4-FFF2-40B4-BE49-F238E27FC236}">
                      <a16:creationId xmlns:a16="http://schemas.microsoft.com/office/drawing/2014/main" id="{24B02558-A5DD-46FD-8928-F1D17445D7B0}"/>
                    </a:ext>
                  </a:extLst>
                </p:cNvPr>
                <p:cNvSpPr/>
                <p:nvPr/>
              </p:nvSpPr>
              <p:spPr>
                <a:xfrm>
                  <a:off x="6179637" y="2991562"/>
                  <a:ext cx="17170" cy="8308"/>
                </a:xfrm>
                <a:custGeom>
                  <a:avLst/>
                  <a:gdLst>
                    <a:gd name="connsiteX0" fmla="*/ 0 w 17170"/>
                    <a:gd name="connsiteY0" fmla="*/ 8308 h 8308"/>
                    <a:gd name="connsiteX1" fmla="*/ 17171 w 17170"/>
                    <a:gd name="connsiteY1" fmla="*/ 0 h 8308"/>
                    <a:gd name="connsiteX2" fmla="*/ 0 w 17170"/>
                    <a:gd name="connsiteY2" fmla="*/ 8308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170" h="8308">
                      <a:moveTo>
                        <a:pt x="0" y="8308"/>
                      </a:moveTo>
                      <a:cubicBezTo>
                        <a:pt x="4431" y="4985"/>
                        <a:pt x="12186" y="1662"/>
                        <a:pt x="17171" y="0"/>
                      </a:cubicBezTo>
                      <a:cubicBezTo>
                        <a:pt x="11078" y="2216"/>
                        <a:pt x="6093" y="7201"/>
                        <a:pt x="0" y="83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5" name="Freeform: Shape 914">
                  <a:extLst>
                    <a:ext uri="{FF2B5EF4-FFF2-40B4-BE49-F238E27FC236}">
                      <a16:creationId xmlns:a16="http://schemas.microsoft.com/office/drawing/2014/main" id="{8FDDF0FC-41CE-4E1C-AF56-E3245F7E9893}"/>
                    </a:ext>
                  </a:extLst>
                </p:cNvPr>
                <p:cNvSpPr/>
                <p:nvPr/>
              </p:nvSpPr>
              <p:spPr>
                <a:xfrm>
                  <a:off x="6213227" y="3000978"/>
                  <a:ext cx="4074" cy="2215"/>
                </a:xfrm>
                <a:custGeom>
                  <a:avLst/>
                  <a:gdLst>
                    <a:gd name="connsiteX0" fmla="*/ 4074 w 4074"/>
                    <a:gd name="connsiteY0" fmla="*/ 0 h 2215"/>
                    <a:gd name="connsiteX1" fmla="*/ 197 w 4074"/>
                    <a:gd name="connsiteY1" fmla="*/ 2216 h 2215"/>
                    <a:gd name="connsiteX2" fmla="*/ 4074 w 4074"/>
                    <a:gd name="connsiteY2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74" h="2215">
                      <a:moveTo>
                        <a:pt x="4074" y="0"/>
                      </a:moveTo>
                      <a:cubicBezTo>
                        <a:pt x="2966" y="1108"/>
                        <a:pt x="1305" y="1108"/>
                        <a:pt x="197" y="2216"/>
                      </a:cubicBezTo>
                      <a:cubicBezTo>
                        <a:pt x="-911" y="1662"/>
                        <a:pt x="2966" y="554"/>
                        <a:pt x="407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6" name="Freeform: Shape 915">
                  <a:extLst>
                    <a:ext uri="{FF2B5EF4-FFF2-40B4-BE49-F238E27FC236}">
                      <a16:creationId xmlns:a16="http://schemas.microsoft.com/office/drawing/2014/main" id="{69E2AD8E-5E49-4054-9B8B-F1FE6B72EB9A}"/>
                    </a:ext>
                  </a:extLst>
                </p:cNvPr>
                <p:cNvSpPr/>
                <p:nvPr/>
              </p:nvSpPr>
              <p:spPr>
                <a:xfrm>
                  <a:off x="6091014" y="3003748"/>
                  <a:ext cx="8308" cy="6646"/>
                </a:xfrm>
                <a:custGeom>
                  <a:avLst/>
                  <a:gdLst>
                    <a:gd name="connsiteX0" fmla="*/ 0 w 8308"/>
                    <a:gd name="connsiteY0" fmla="*/ 0 h 6646"/>
                    <a:gd name="connsiteX1" fmla="*/ 8308 w 8308"/>
                    <a:gd name="connsiteY1" fmla="*/ 6647 h 6646"/>
                    <a:gd name="connsiteX2" fmla="*/ 0 w 8308"/>
                    <a:gd name="connsiteY2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308" h="6646">
                      <a:moveTo>
                        <a:pt x="0" y="0"/>
                      </a:moveTo>
                      <a:cubicBezTo>
                        <a:pt x="2216" y="1108"/>
                        <a:pt x="7201" y="2769"/>
                        <a:pt x="8308" y="6647"/>
                      </a:cubicBezTo>
                      <a:cubicBezTo>
                        <a:pt x="5539" y="4985"/>
                        <a:pt x="1662" y="3323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7" name="Freeform: Shape 916">
                  <a:extLst>
                    <a:ext uri="{FF2B5EF4-FFF2-40B4-BE49-F238E27FC236}">
                      <a16:creationId xmlns:a16="http://schemas.microsoft.com/office/drawing/2014/main" id="{DE80DAD4-8803-46A4-B4B3-B20E64026431}"/>
                    </a:ext>
                  </a:extLst>
                </p:cNvPr>
                <p:cNvSpPr/>
                <p:nvPr/>
              </p:nvSpPr>
              <p:spPr>
                <a:xfrm>
                  <a:off x="6184068" y="3009840"/>
                  <a:ext cx="15508" cy="6682"/>
                </a:xfrm>
                <a:custGeom>
                  <a:avLst/>
                  <a:gdLst>
                    <a:gd name="connsiteX0" fmla="*/ 15509 w 15508"/>
                    <a:gd name="connsiteY0" fmla="*/ 0 h 6682"/>
                    <a:gd name="connsiteX1" fmla="*/ 0 w 15508"/>
                    <a:gd name="connsiteY1" fmla="*/ 6647 h 6682"/>
                    <a:gd name="connsiteX2" fmla="*/ 15509 w 15508"/>
                    <a:gd name="connsiteY2" fmla="*/ 0 h 6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508" h="6682">
                      <a:moveTo>
                        <a:pt x="15509" y="0"/>
                      </a:moveTo>
                      <a:cubicBezTo>
                        <a:pt x="12739" y="1108"/>
                        <a:pt x="4985" y="7201"/>
                        <a:pt x="0" y="6647"/>
                      </a:cubicBezTo>
                      <a:cubicBezTo>
                        <a:pt x="4431" y="3877"/>
                        <a:pt x="9970" y="2216"/>
                        <a:pt x="1550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8" name="Freeform: Shape 917">
                  <a:extLst>
                    <a:ext uri="{FF2B5EF4-FFF2-40B4-BE49-F238E27FC236}">
                      <a16:creationId xmlns:a16="http://schemas.microsoft.com/office/drawing/2014/main" id="{C39B93FE-E383-4055-AAEA-009361B5D1D8}"/>
                    </a:ext>
                  </a:extLst>
                </p:cNvPr>
                <p:cNvSpPr/>
                <p:nvPr/>
              </p:nvSpPr>
              <p:spPr>
                <a:xfrm>
                  <a:off x="6207885" y="3015933"/>
                  <a:ext cx="6646" cy="2325"/>
                </a:xfrm>
                <a:custGeom>
                  <a:avLst/>
                  <a:gdLst>
                    <a:gd name="connsiteX0" fmla="*/ 0 w 6646"/>
                    <a:gd name="connsiteY0" fmla="*/ 0 h 2325"/>
                    <a:gd name="connsiteX1" fmla="*/ 6647 w 6646"/>
                    <a:gd name="connsiteY1" fmla="*/ 2216 h 2325"/>
                    <a:gd name="connsiteX2" fmla="*/ 0 w 6646"/>
                    <a:gd name="connsiteY2" fmla="*/ 0 h 2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2325">
                      <a:moveTo>
                        <a:pt x="0" y="0"/>
                      </a:moveTo>
                      <a:cubicBezTo>
                        <a:pt x="2769" y="0"/>
                        <a:pt x="4431" y="1662"/>
                        <a:pt x="6647" y="2216"/>
                      </a:cubicBezTo>
                      <a:cubicBezTo>
                        <a:pt x="6647" y="2769"/>
                        <a:pt x="1108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9" name="Freeform: Shape 918">
                  <a:extLst>
                    <a:ext uri="{FF2B5EF4-FFF2-40B4-BE49-F238E27FC236}">
                      <a16:creationId xmlns:a16="http://schemas.microsoft.com/office/drawing/2014/main" id="{8A7A69ED-F387-42CE-91CE-E3CFF34960B5}"/>
                    </a:ext>
                  </a:extLst>
                </p:cNvPr>
                <p:cNvSpPr/>
                <p:nvPr/>
              </p:nvSpPr>
              <p:spPr>
                <a:xfrm>
                  <a:off x="6127017" y="3017041"/>
                  <a:ext cx="8862" cy="6092"/>
                </a:xfrm>
                <a:custGeom>
                  <a:avLst/>
                  <a:gdLst>
                    <a:gd name="connsiteX0" fmla="*/ 0 w 8862"/>
                    <a:gd name="connsiteY0" fmla="*/ 0 h 6092"/>
                    <a:gd name="connsiteX1" fmla="*/ 8862 w 8862"/>
                    <a:gd name="connsiteY1" fmla="*/ 6093 h 6092"/>
                    <a:gd name="connsiteX2" fmla="*/ 0 w 8862"/>
                    <a:gd name="connsiteY2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62" h="6092">
                      <a:moveTo>
                        <a:pt x="0" y="0"/>
                      </a:moveTo>
                      <a:cubicBezTo>
                        <a:pt x="3323" y="1662"/>
                        <a:pt x="6093" y="3877"/>
                        <a:pt x="8862" y="6093"/>
                      </a:cubicBezTo>
                      <a:cubicBezTo>
                        <a:pt x="6647" y="4985"/>
                        <a:pt x="554" y="387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0" name="Freeform: Shape 919">
                  <a:extLst>
                    <a:ext uri="{FF2B5EF4-FFF2-40B4-BE49-F238E27FC236}">
                      <a16:creationId xmlns:a16="http://schemas.microsoft.com/office/drawing/2014/main" id="{8962B12F-F337-4C14-8811-33852C7A3B93}"/>
                    </a:ext>
                  </a:extLst>
                </p:cNvPr>
                <p:cNvSpPr/>
                <p:nvPr/>
              </p:nvSpPr>
              <p:spPr>
                <a:xfrm>
                  <a:off x="6194038" y="3023977"/>
                  <a:ext cx="5538" cy="1744"/>
                </a:xfrm>
                <a:custGeom>
                  <a:avLst/>
                  <a:gdLst>
                    <a:gd name="connsiteX0" fmla="*/ 0 w 5538"/>
                    <a:gd name="connsiteY0" fmla="*/ 264 h 1744"/>
                    <a:gd name="connsiteX1" fmla="*/ 5539 w 5538"/>
                    <a:gd name="connsiteY1" fmla="*/ 1372 h 1744"/>
                    <a:gd name="connsiteX2" fmla="*/ 0 w 5538"/>
                    <a:gd name="connsiteY2" fmla="*/ 264 h 1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38" h="1744">
                      <a:moveTo>
                        <a:pt x="0" y="264"/>
                      </a:moveTo>
                      <a:cubicBezTo>
                        <a:pt x="1662" y="-844"/>
                        <a:pt x="3323" y="1926"/>
                        <a:pt x="5539" y="1372"/>
                      </a:cubicBezTo>
                      <a:cubicBezTo>
                        <a:pt x="4431" y="2480"/>
                        <a:pt x="1108" y="818"/>
                        <a:pt x="0" y="2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1" name="Freeform: Shape 920">
                  <a:extLst>
                    <a:ext uri="{FF2B5EF4-FFF2-40B4-BE49-F238E27FC236}">
                      <a16:creationId xmlns:a16="http://schemas.microsoft.com/office/drawing/2014/main" id="{2E215235-8D7B-47BA-AD92-CE47BEEF60A1}"/>
                    </a:ext>
                  </a:extLst>
                </p:cNvPr>
                <p:cNvSpPr/>
                <p:nvPr/>
              </p:nvSpPr>
              <p:spPr>
                <a:xfrm>
                  <a:off x="6129233" y="3029226"/>
                  <a:ext cx="9416" cy="6092"/>
                </a:xfrm>
                <a:custGeom>
                  <a:avLst/>
                  <a:gdLst>
                    <a:gd name="connsiteX0" fmla="*/ 0 w 9416"/>
                    <a:gd name="connsiteY0" fmla="*/ 0 h 6092"/>
                    <a:gd name="connsiteX1" fmla="*/ 9416 w 9416"/>
                    <a:gd name="connsiteY1" fmla="*/ 6093 h 6092"/>
                    <a:gd name="connsiteX2" fmla="*/ 0 w 9416"/>
                    <a:gd name="connsiteY2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416" h="6092">
                      <a:moveTo>
                        <a:pt x="0" y="0"/>
                      </a:moveTo>
                      <a:cubicBezTo>
                        <a:pt x="3323" y="2216"/>
                        <a:pt x="6093" y="4431"/>
                        <a:pt x="9416" y="6093"/>
                      </a:cubicBezTo>
                      <a:cubicBezTo>
                        <a:pt x="6647" y="5539"/>
                        <a:pt x="1662" y="3323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2" name="Freeform: Shape 921">
                  <a:extLst>
                    <a:ext uri="{FF2B5EF4-FFF2-40B4-BE49-F238E27FC236}">
                      <a16:creationId xmlns:a16="http://schemas.microsoft.com/office/drawing/2014/main" id="{5FD9257C-2C1A-41C5-8864-B6C4F9CA458A}"/>
                    </a:ext>
                  </a:extLst>
                </p:cNvPr>
                <p:cNvSpPr/>
                <p:nvPr/>
              </p:nvSpPr>
              <p:spPr>
                <a:xfrm>
                  <a:off x="6178529" y="3030888"/>
                  <a:ext cx="28802" cy="16062"/>
                </a:xfrm>
                <a:custGeom>
                  <a:avLst/>
                  <a:gdLst>
                    <a:gd name="connsiteX0" fmla="*/ 25479 w 28802"/>
                    <a:gd name="connsiteY0" fmla="*/ 0 h 16062"/>
                    <a:gd name="connsiteX1" fmla="*/ 28802 w 28802"/>
                    <a:gd name="connsiteY1" fmla="*/ 2216 h 16062"/>
                    <a:gd name="connsiteX2" fmla="*/ 0 w 28802"/>
                    <a:gd name="connsiteY2" fmla="*/ 16063 h 16062"/>
                    <a:gd name="connsiteX3" fmla="*/ 12186 w 28802"/>
                    <a:gd name="connsiteY3" fmla="*/ 7201 h 16062"/>
                    <a:gd name="connsiteX4" fmla="*/ 25479 w 28802"/>
                    <a:gd name="connsiteY4" fmla="*/ 0 h 16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802" h="16062">
                      <a:moveTo>
                        <a:pt x="25479" y="0"/>
                      </a:moveTo>
                      <a:cubicBezTo>
                        <a:pt x="26587" y="1108"/>
                        <a:pt x="27694" y="1662"/>
                        <a:pt x="28802" y="2216"/>
                      </a:cubicBezTo>
                      <a:cubicBezTo>
                        <a:pt x="20494" y="7754"/>
                        <a:pt x="8862" y="10524"/>
                        <a:pt x="0" y="16063"/>
                      </a:cubicBezTo>
                      <a:cubicBezTo>
                        <a:pt x="1662" y="12186"/>
                        <a:pt x="7201" y="9970"/>
                        <a:pt x="12186" y="7201"/>
                      </a:cubicBezTo>
                      <a:cubicBezTo>
                        <a:pt x="16063" y="4985"/>
                        <a:pt x="21048" y="2769"/>
                        <a:pt x="2547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23" name="Graphic 10">
                <a:extLst>
                  <a:ext uri="{FF2B5EF4-FFF2-40B4-BE49-F238E27FC236}">
                    <a16:creationId xmlns:a16="http://schemas.microsoft.com/office/drawing/2014/main" id="{B280BB53-9CF9-4D74-B2B9-17915381D3BC}"/>
                  </a:ext>
                </a:extLst>
              </p:cNvPr>
              <p:cNvGrpSpPr/>
              <p:nvPr/>
            </p:nvGrpSpPr>
            <p:grpSpPr>
              <a:xfrm>
                <a:off x="5702738" y="3075199"/>
                <a:ext cx="193861" cy="40433"/>
                <a:chOff x="5702738" y="3075199"/>
                <a:chExt cx="193861" cy="40433"/>
              </a:xfrm>
              <a:solidFill>
                <a:srgbClr val="FFFFFF"/>
              </a:solidFill>
            </p:grpSpPr>
            <p:sp>
              <p:nvSpPr>
                <p:cNvPr id="924" name="Freeform: Shape 923">
                  <a:extLst>
                    <a:ext uri="{FF2B5EF4-FFF2-40B4-BE49-F238E27FC236}">
                      <a16:creationId xmlns:a16="http://schemas.microsoft.com/office/drawing/2014/main" id="{0A129AA5-C8DB-41FE-9464-68FDBBE6ABD1}"/>
                    </a:ext>
                  </a:extLst>
                </p:cNvPr>
                <p:cNvSpPr/>
                <p:nvPr/>
              </p:nvSpPr>
              <p:spPr>
                <a:xfrm>
                  <a:off x="5702738" y="3075753"/>
                  <a:ext cx="19386" cy="39880"/>
                </a:xfrm>
                <a:custGeom>
                  <a:avLst/>
                  <a:gdLst>
                    <a:gd name="connsiteX0" fmla="*/ 10524 w 19386"/>
                    <a:gd name="connsiteY0" fmla="*/ 0 h 39880"/>
                    <a:gd name="connsiteX1" fmla="*/ 19386 w 19386"/>
                    <a:gd name="connsiteY1" fmla="*/ 9970 h 39880"/>
                    <a:gd name="connsiteX2" fmla="*/ 19386 w 19386"/>
                    <a:gd name="connsiteY2" fmla="*/ 11078 h 39880"/>
                    <a:gd name="connsiteX3" fmla="*/ 13293 w 19386"/>
                    <a:gd name="connsiteY3" fmla="*/ 11078 h 39880"/>
                    <a:gd name="connsiteX4" fmla="*/ 13293 w 19386"/>
                    <a:gd name="connsiteY4" fmla="*/ 9416 h 39880"/>
                    <a:gd name="connsiteX5" fmla="*/ 9970 w 19386"/>
                    <a:gd name="connsiteY5" fmla="*/ 5539 h 39880"/>
                    <a:gd name="connsiteX6" fmla="*/ 6647 w 19386"/>
                    <a:gd name="connsiteY6" fmla="*/ 9416 h 39880"/>
                    <a:gd name="connsiteX7" fmla="*/ 12186 w 19386"/>
                    <a:gd name="connsiteY7" fmla="*/ 17724 h 39880"/>
                    <a:gd name="connsiteX8" fmla="*/ 18832 w 19386"/>
                    <a:gd name="connsiteY8" fmla="*/ 29910 h 39880"/>
                    <a:gd name="connsiteX9" fmla="*/ 9416 w 19386"/>
                    <a:gd name="connsiteY9" fmla="*/ 39880 h 39880"/>
                    <a:gd name="connsiteX10" fmla="*/ 0 w 19386"/>
                    <a:gd name="connsiteY10" fmla="*/ 29910 h 39880"/>
                    <a:gd name="connsiteX11" fmla="*/ 0 w 19386"/>
                    <a:gd name="connsiteY11" fmla="*/ 27694 h 39880"/>
                    <a:gd name="connsiteX12" fmla="*/ 6093 w 19386"/>
                    <a:gd name="connsiteY12" fmla="*/ 27694 h 39880"/>
                    <a:gd name="connsiteX13" fmla="*/ 6093 w 19386"/>
                    <a:gd name="connsiteY13" fmla="*/ 30464 h 39880"/>
                    <a:gd name="connsiteX14" fmla="*/ 9416 w 19386"/>
                    <a:gd name="connsiteY14" fmla="*/ 34341 h 39880"/>
                    <a:gd name="connsiteX15" fmla="*/ 12739 w 19386"/>
                    <a:gd name="connsiteY15" fmla="*/ 30464 h 39880"/>
                    <a:gd name="connsiteX16" fmla="*/ 7201 w 19386"/>
                    <a:gd name="connsiteY16" fmla="*/ 22156 h 39880"/>
                    <a:gd name="connsiteX17" fmla="*/ 554 w 19386"/>
                    <a:gd name="connsiteY17" fmla="*/ 9970 h 39880"/>
                    <a:gd name="connsiteX18" fmla="*/ 10524 w 19386"/>
                    <a:gd name="connsiteY18" fmla="*/ 0 h 39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9386" h="39880">
                      <a:moveTo>
                        <a:pt x="10524" y="0"/>
                      </a:moveTo>
                      <a:cubicBezTo>
                        <a:pt x="16617" y="0"/>
                        <a:pt x="19386" y="3323"/>
                        <a:pt x="19386" y="9970"/>
                      </a:cubicBezTo>
                      <a:lnTo>
                        <a:pt x="19386" y="11078"/>
                      </a:lnTo>
                      <a:lnTo>
                        <a:pt x="13293" y="11078"/>
                      </a:lnTo>
                      <a:lnTo>
                        <a:pt x="13293" y="9416"/>
                      </a:lnTo>
                      <a:cubicBezTo>
                        <a:pt x="13293" y="6647"/>
                        <a:pt x="12186" y="5539"/>
                        <a:pt x="9970" y="5539"/>
                      </a:cubicBezTo>
                      <a:cubicBezTo>
                        <a:pt x="7754" y="5539"/>
                        <a:pt x="6647" y="6647"/>
                        <a:pt x="6647" y="9416"/>
                      </a:cubicBezTo>
                      <a:cubicBezTo>
                        <a:pt x="6647" y="12186"/>
                        <a:pt x="7754" y="14401"/>
                        <a:pt x="12186" y="17724"/>
                      </a:cubicBezTo>
                      <a:cubicBezTo>
                        <a:pt x="17171" y="22156"/>
                        <a:pt x="18832" y="25479"/>
                        <a:pt x="18832" y="29910"/>
                      </a:cubicBezTo>
                      <a:cubicBezTo>
                        <a:pt x="18832" y="36003"/>
                        <a:pt x="15509" y="39880"/>
                        <a:pt x="9416" y="39880"/>
                      </a:cubicBezTo>
                      <a:cubicBezTo>
                        <a:pt x="3323" y="39880"/>
                        <a:pt x="0" y="36557"/>
                        <a:pt x="0" y="29910"/>
                      </a:cubicBezTo>
                      <a:lnTo>
                        <a:pt x="0" y="27694"/>
                      </a:lnTo>
                      <a:lnTo>
                        <a:pt x="6093" y="27694"/>
                      </a:lnTo>
                      <a:lnTo>
                        <a:pt x="6093" y="30464"/>
                      </a:lnTo>
                      <a:cubicBezTo>
                        <a:pt x="6093" y="33233"/>
                        <a:pt x="7201" y="34341"/>
                        <a:pt x="9416" y="34341"/>
                      </a:cubicBezTo>
                      <a:cubicBezTo>
                        <a:pt x="11632" y="34341"/>
                        <a:pt x="12739" y="33233"/>
                        <a:pt x="12739" y="30464"/>
                      </a:cubicBezTo>
                      <a:cubicBezTo>
                        <a:pt x="12739" y="27694"/>
                        <a:pt x="11632" y="25479"/>
                        <a:pt x="7201" y="22156"/>
                      </a:cubicBezTo>
                      <a:cubicBezTo>
                        <a:pt x="2216" y="17724"/>
                        <a:pt x="554" y="14401"/>
                        <a:pt x="554" y="9970"/>
                      </a:cubicBezTo>
                      <a:cubicBezTo>
                        <a:pt x="1662" y="3323"/>
                        <a:pt x="4431" y="0"/>
                        <a:pt x="105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5" name="Freeform: Shape 924">
                  <a:extLst>
                    <a:ext uri="{FF2B5EF4-FFF2-40B4-BE49-F238E27FC236}">
                      <a16:creationId xmlns:a16="http://schemas.microsoft.com/office/drawing/2014/main" id="{0E1C2F2C-0091-4F14-B8AB-37AB878F41FF}"/>
                    </a:ext>
                  </a:extLst>
                </p:cNvPr>
                <p:cNvSpPr/>
                <p:nvPr/>
              </p:nvSpPr>
              <p:spPr>
                <a:xfrm>
                  <a:off x="5726002" y="3076307"/>
                  <a:ext cx="6092" cy="39326"/>
                </a:xfrm>
                <a:custGeom>
                  <a:avLst/>
                  <a:gdLst>
                    <a:gd name="connsiteX0" fmla="*/ 0 w 6092"/>
                    <a:gd name="connsiteY0" fmla="*/ 0 h 39326"/>
                    <a:gd name="connsiteX1" fmla="*/ 6093 w 6092"/>
                    <a:gd name="connsiteY1" fmla="*/ 0 h 39326"/>
                    <a:gd name="connsiteX2" fmla="*/ 6093 w 6092"/>
                    <a:gd name="connsiteY2" fmla="*/ 39326 h 39326"/>
                    <a:gd name="connsiteX3" fmla="*/ 0 w 6092"/>
                    <a:gd name="connsiteY3" fmla="*/ 39326 h 39326"/>
                    <a:gd name="connsiteX4" fmla="*/ 0 w 6092"/>
                    <a:gd name="connsiteY4" fmla="*/ 0 h 39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92" h="39326">
                      <a:moveTo>
                        <a:pt x="0" y="0"/>
                      </a:moveTo>
                      <a:lnTo>
                        <a:pt x="6093" y="0"/>
                      </a:lnTo>
                      <a:lnTo>
                        <a:pt x="6093" y="39326"/>
                      </a:lnTo>
                      <a:lnTo>
                        <a:pt x="0" y="3932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6" name="Freeform: Shape 925">
                  <a:extLst>
                    <a:ext uri="{FF2B5EF4-FFF2-40B4-BE49-F238E27FC236}">
                      <a16:creationId xmlns:a16="http://schemas.microsoft.com/office/drawing/2014/main" id="{3A1E237A-B312-4634-B98F-B14BD5B7A60D}"/>
                    </a:ext>
                  </a:extLst>
                </p:cNvPr>
                <p:cNvSpPr/>
                <p:nvPr/>
              </p:nvSpPr>
              <p:spPr>
                <a:xfrm>
                  <a:off x="5736525" y="3075753"/>
                  <a:ext cx="19386" cy="39326"/>
                </a:xfrm>
                <a:custGeom>
                  <a:avLst/>
                  <a:gdLst>
                    <a:gd name="connsiteX0" fmla="*/ 5539 w 19386"/>
                    <a:gd name="connsiteY0" fmla="*/ 11078 h 39326"/>
                    <a:gd name="connsiteX1" fmla="*/ 5539 w 19386"/>
                    <a:gd name="connsiteY1" fmla="*/ 11078 h 39326"/>
                    <a:gd name="connsiteX2" fmla="*/ 5539 w 19386"/>
                    <a:gd name="connsiteY2" fmla="*/ 39326 h 39326"/>
                    <a:gd name="connsiteX3" fmla="*/ 0 w 19386"/>
                    <a:gd name="connsiteY3" fmla="*/ 39326 h 39326"/>
                    <a:gd name="connsiteX4" fmla="*/ 0 w 19386"/>
                    <a:gd name="connsiteY4" fmla="*/ 0 h 39326"/>
                    <a:gd name="connsiteX5" fmla="*/ 7754 w 19386"/>
                    <a:gd name="connsiteY5" fmla="*/ 0 h 39326"/>
                    <a:gd name="connsiteX6" fmla="*/ 13847 w 19386"/>
                    <a:gd name="connsiteY6" fmla="*/ 23263 h 39326"/>
                    <a:gd name="connsiteX7" fmla="*/ 13847 w 19386"/>
                    <a:gd name="connsiteY7" fmla="*/ 23263 h 39326"/>
                    <a:gd name="connsiteX8" fmla="*/ 13847 w 19386"/>
                    <a:gd name="connsiteY8" fmla="*/ 0 h 39326"/>
                    <a:gd name="connsiteX9" fmla="*/ 19386 w 19386"/>
                    <a:gd name="connsiteY9" fmla="*/ 0 h 39326"/>
                    <a:gd name="connsiteX10" fmla="*/ 19386 w 19386"/>
                    <a:gd name="connsiteY10" fmla="*/ 39326 h 39326"/>
                    <a:gd name="connsiteX11" fmla="*/ 13293 w 19386"/>
                    <a:gd name="connsiteY11" fmla="*/ 39326 h 39326"/>
                    <a:gd name="connsiteX12" fmla="*/ 5539 w 19386"/>
                    <a:gd name="connsiteY12" fmla="*/ 11078 h 39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386" h="39326">
                      <a:moveTo>
                        <a:pt x="5539" y="11078"/>
                      </a:moveTo>
                      <a:lnTo>
                        <a:pt x="5539" y="11078"/>
                      </a:lnTo>
                      <a:lnTo>
                        <a:pt x="5539" y="39326"/>
                      </a:lnTo>
                      <a:lnTo>
                        <a:pt x="0" y="39326"/>
                      </a:lnTo>
                      <a:lnTo>
                        <a:pt x="0" y="0"/>
                      </a:lnTo>
                      <a:lnTo>
                        <a:pt x="7754" y="0"/>
                      </a:lnTo>
                      <a:lnTo>
                        <a:pt x="13847" y="23263"/>
                      </a:lnTo>
                      <a:lnTo>
                        <a:pt x="13847" y="23263"/>
                      </a:lnTo>
                      <a:lnTo>
                        <a:pt x="13847" y="0"/>
                      </a:lnTo>
                      <a:lnTo>
                        <a:pt x="19386" y="0"/>
                      </a:lnTo>
                      <a:lnTo>
                        <a:pt x="19386" y="39326"/>
                      </a:lnTo>
                      <a:lnTo>
                        <a:pt x="13293" y="39326"/>
                      </a:lnTo>
                      <a:lnTo>
                        <a:pt x="5539" y="110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7" name="Freeform: Shape 926">
                  <a:extLst>
                    <a:ext uri="{FF2B5EF4-FFF2-40B4-BE49-F238E27FC236}">
                      <a16:creationId xmlns:a16="http://schemas.microsoft.com/office/drawing/2014/main" id="{9AB3BA82-A117-4988-9F5F-2D56887961C0}"/>
                    </a:ext>
                  </a:extLst>
                </p:cNvPr>
                <p:cNvSpPr/>
                <p:nvPr/>
              </p:nvSpPr>
              <p:spPr>
                <a:xfrm>
                  <a:off x="5759789" y="3075199"/>
                  <a:ext cx="18832" cy="40433"/>
                </a:xfrm>
                <a:custGeom>
                  <a:avLst/>
                  <a:gdLst>
                    <a:gd name="connsiteX0" fmla="*/ 18832 w 18832"/>
                    <a:gd name="connsiteY0" fmla="*/ 25479 h 40433"/>
                    <a:gd name="connsiteX1" fmla="*/ 18832 w 18832"/>
                    <a:gd name="connsiteY1" fmla="*/ 30464 h 40433"/>
                    <a:gd name="connsiteX2" fmla="*/ 9416 w 18832"/>
                    <a:gd name="connsiteY2" fmla="*/ 40434 h 40433"/>
                    <a:gd name="connsiteX3" fmla="*/ 0 w 18832"/>
                    <a:gd name="connsiteY3" fmla="*/ 30464 h 40433"/>
                    <a:gd name="connsiteX4" fmla="*/ 0 w 18832"/>
                    <a:gd name="connsiteY4" fmla="*/ 9970 h 40433"/>
                    <a:gd name="connsiteX5" fmla="*/ 9416 w 18832"/>
                    <a:gd name="connsiteY5" fmla="*/ 0 h 40433"/>
                    <a:gd name="connsiteX6" fmla="*/ 18832 w 18832"/>
                    <a:gd name="connsiteY6" fmla="*/ 9970 h 40433"/>
                    <a:gd name="connsiteX7" fmla="*/ 18832 w 18832"/>
                    <a:gd name="connsiteY7" fmla="*/ 13847 h 40433"/>
                    <a:gd name="connsiteX8" fmla="*/ 12739 w 18832"/>
                    <a:gd name="connsiteY8" fmla="*/ 13847 h 40433"/>
                    <a:gd name="connsiteX9" fmla="*/ 12739 w 18832"/>
                    <a:gd name="connsiteY9" fmla="*/ 9416 h 40433"/>
                    <a:gd name="connsiteX10" fmla="*/ 9416 w 18832"/>
                    <a:gd name="connsiteY10" fmla="*/ 5539 h 40433"/>
                    <a:gd name="connsiteX11" fmla="*/ 6093 w 18832"/>
                    <a:gd name="connsiteY11" fmla="*/ 9416 h 40433"/>
                    <a:gd name="connsiteX12" fmla="*/ 6093 w 18832"/>
                    <a:gd name="connsiteY12" fmla="*/ 30464 h 40433"/>
                    <a:gd name="connsiteX13" fmla="*/ 9416 w 18832"/>
                    <a:gd name="connsiteY13" fmla="*/ 34341 h 40433"/>
                    <a:gd name="connsiteX14" fmla="*/ 12739 w 18832"/>
                    <a:gd name="connsiteY14" fmla="*/ 30464 h 40433"/>
                    <a:gd name="connsiteX15" fmla="*/ 12739 w 18832"/>
                    <a:gd name="connsiteY15" fmla="*/ 24925 h 40433"/>
                    <a:gd name="connsiteX16" fmla="*/ 18832 w 18832"/>
                    <a:gd name="connsiteY16" fmla="*/ 24925 h 40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832" h="40433">
                      <a:moveTo>
                        <a:pt x="18832" y="25479"/>
                      </a:moveTo>
                      <a:lnTo>
                        <a:pt x="18832" y="30464"/>
                      </a:lnTo>
                      <a:cubicBezTo>
                        <a:pt x="18832" y="36557"/>
                        <a:pt x="15509" y="40434"/>
                        <a:pt x="9416" y="40434"/>
                      </a:cubicBezTo>
                      <a:cubicBezTo>
                        <a:pt x="3323" y="40434"/>
                        <a:pt x="0" y="37111"/>
                        <a:pt x="0" y="30464"/>
                      </a:cubicBezTo>
                      <a:lnTo>
                        <a:pt x="0" y="9970"/>
                      </a:lnTo>
                      <a:cubicBezTo>
                        <a:pt x="0" y="3877"/>
                        <a:pt x="3323" y="0"/>
                        <a:pt x="9416" y="0"/>
                      </a:cubicBezTo>
                      <a:cubicBezTo>
                        <a:pt x="15509" y="0"/>
                        <a:pt x="18832" y="3323"/>
                        <a:pt x="18832" y="9970"/>
                      </a:cubicBezTo>
                      <a:lnTo>
                        <a:pt x="18832" y="13847"/>
                      </a:lnTo>
                      <a:lnTo>
                        <a:pt x="12739" y="13847"/>
                      </a:lnTo>
                      <a:lnTo>
                        <a:pt x="12739" y="9416"/>
                      </a:lnTo>
                      <a:cubicBezTo>
                        <a:pt x="12739" y="6647"/>
                        <a:pt x="11632" y="5539"/>
                        <a:pt x="9416" y="5539"/>
                      </a:cubicBezTo>
                      <a:cubicBezTo>
                        <a:pt x="7201" y="5539"/>
                        <a:pt x="6093" y="6647"/>
                        <a:pt x="6093" y="9416"/>
                      </a:cubicBezTo>
                      <a:lnTo>
                        <a:pt x="6093" y="30464"/>
                      </a:lnTo>
                      <a:cubicBezTo>
                        <a:pt x="6093" y="33233"/>
                        <a:pt x="7201" y="34341"/>
                        <a:pt x="9416" y="34341"/>
                      </a:cubicBezTo>
                      <a:cubicBezTo>
                        <a:pt x="11632" y="34341"/>
                        <a:pt x="12739" y="33233"/>
                        <a:pt x="12739" y="30464"/>
                      </a:cubicBezTo>
                      <a:lnTo>
                        <a:pt x="12739" y="24925"/>
                      </a:lnTo>
                      <a:lnTo>
                        <a:pt x="18832" y="249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8" name="Freeform: Shape 927">
                  <a:extLst>
                    <a:ext uri="{FF2B5EF4-FFF2-40B4-BE49-F238E27FC236}">
                      <a16:creationId xmlns:a16="http://schemas.microsoft.com/office/drawing/2014/main" id="{29B177A3-8FDF-4DE5-AD2B-940EBD23F7CD}"/>
                    </a:ext>
                  </a:extLst>
                </p:cNvPr>
                <p:cNvSpPr/>
                <p:nvPr/>
              </p:nvSpPr>
              <p:spPr>
                <a:xfrm>
                  <a:off x="5782498" y="3075753"/>
                  <a:ext cx="16616" cy="39326"/>
                </a:xfrm>
                <a:custGeom>
                  <a:avLst/>
                  <a:gdLst>
                    <a:gd name="connsiteX0" fmla="*/ 5539 w 16616"/>
                    <a:gd name="connsiteY0" fmla="*/ 16617 h 39326"/>
                    <a:gd name="connsiteX1" fmla="*/ 14401 w 16616"/>
                    <a:gd name="connsiteY1" fmla="*/ 16617 h 39326"/>
                    <a:gd name="connsiteX2" fmla="*/ 14401 w 16616"/>
                    <a:gd name="connsiteY2" fmla="*/ 22156 h 39326"/>
                    <a:gd name="connsiteX3" fmla="*/ 6093 w 16616"/>
                    <a:gd name="connsiteY3" fmla="*/ 22156 h 39326"/>
                    <a:gd name="connsiteX4" fmla="*/ 6093 w 16616"/>
                    <a:gd name="connsiteY4" fmla="*/ 33787 h 39326"/>
                    <a:gd name="connsiteX5" fmla="*/ 16617 w 16616"/>
                    <a:gd name="connsiteY5" fmla="*/ 33787 h 39326"/>
                    <a:gd name="connsiteX6" fmla="*/ 16617 w 16616"/>
                    <a:gd name="connsiteY6" fmla="*/ 39326 h 39326"/>
                    <a:gd name="connsiteX7" fmla="*/ 0 w 16616"/>
                    <a:gd name="connsiteY7" fmla="*/ 39326 h 39326"/>
                    <a:gd name="connsiteX8" fmla="*/ 0 w 16616"/>
                    <a:gd name="connsiteY8" fmla="*/ 0 h 39326"/>
                    <a:gd name="connsiteX9" fmla="*/ 16617 w 16616"/>
                    <a:gd name="connsiteY9" fmla="*/ 0 h 39326"/>
                    <a:gd name="connsiteX10" fmla="*/ 16617 w 16616"/>
                    <a:gd name="connsiteY10" fmla="*/ 5539 h 39326"/>
                    <a:gd name="connsiteX11" fmla="*/ 6093 w 16616"/>
                    <a:gd name="connsiteY11" fmla="*/ 5539 h 39326"/>
                    <a:gd name="connsiteX12" fmla="*/ 6093 w 16616"/>
                    <a:gd name="connsiteY12" fmla="*/ 16617 h 39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6616" h="39326">
                      <a:moveTo>
                        <a:pt x="5539" y="16617"/>
                      </a:moveTo>
                      <a:lnTo>
                        <a:pt x="14401" y="16617"/>
                      </a:lnTo>
                      <a:lnTo>
                        <a:pt x="14401" y="22156"/>
                      </a:lnTo>
                      <a:lnTo>
                        <a:pt x="6093" y="22156"/>
                      </a:lnTo>
                      <a:lnTo>
                        <a:pt x="6093" y="33787"/>
                      </a:lnTo>
                      <a:lnTo>
                        <a:pt x="16617" y="33787"/>
                      </a:lnTo>
                      <a:lnTo>
                        <a:pt x="16617" y="39326"/>
                      </a:lnTo>
                      <a:lnTo>
                        <a:pt x="0" y="39326"/>
                      </a:lnTo>
                      <a:lnTo>
                        <a:pt x="0" y="0"/>
                      </a:lnTo>
                      <a:lnTo>
                        <a:pt x="16617" y="0"/>
                      </a:lnTo>
                      <a:lnTo>
                        <a:pt x="16617" y="5539"/>
                      </a:lnTo>
                      <a:lnTo>
                        <a:pt x="6093" y="5539"/>
                      </a:lnTo>
                      <a:lnTo>
                        <a:pt x="6093" y="166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9" name="Freeform: Shape 928">
                  <a:extLst>
                    <a:ext uri="{FF2B5EF4-FFF2-40B4-BE49-F238E27FC236}">
                      <a16:creationId xmlns:a16="http://schemas.microsoft.com/office/drawing/2014/main" id="{E74CE3B1-858A-4111-9BCB-A96FC1089FAA}"/>
                    </a:ext>
                  </a:extLst>
                </p:cNvPr>
                <p:cNvSpPr/>
                <p:nvPr/>
              </p:nvSpPr>
              <p:spPr>
                <a:xfrm>
                  <a:off x="5814624" y="3075753"/>
                  <a:ext cx="11077" cy="39326"/>
                </a:xfrm>
                <a:custGeom>
                  <a:avLst/>
                  <a:gdLst>
                    <a:gd name="connsiteX0" fmla="*/ 554 w 11077"/>
                    <a:gd name="connsiteY0" fmla="*/ 4985 h 39326"/>
                    <a:gd name="connsiteX1" fmla="*/ 7201 w 11077"/>
                    <a:gd name="connsiteY1" fmla="*/ 0 h 39326"/>
                    <a:gd name="connsiteX2" fmla="*/ 11078 w 11077"/>
                    <a:gd name="connsiteY2" fmla="*/ 0 h 39326"/>
                    <a:gd name="connsiteX3" fmla="*/ 11078 w 11077"/>
                    <a:gd name="connsiteY3" fmla="*/ 39326 h 39326"/>
                    <a:gd name="connsiteX4" fmla="*/ 4985 w 11077"/>
                    <a:gd name="connsiteY4" fmla="*/ 39326 h 39326"/>
                    <a:gd name="connsiteX5" fmla="*/ 4985 w 11077"/>
                    <a:gd name="connsiteY5" fmla="*/ 9416 h 39326"/>
                    <a:gd name="connsiteX6" fmla="*/ 0 w 11077"/>
                    <a:gd name="connsiteY6" fmla="*/ 9416 h 39326"/>
                    <a:gd name="connsiteX7" fmla="*/ 0 w 11077"/>
                    <a:gd name="connsiteY7" fmla="*/ 4985 h 39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77" h="39326">
                      <a:moveTo>
                        <a:pt x="554" y="4985"/>
                      </a:moveTo>
                      <a:cubicBezTo>
                        <a:pt x="5539" y="4985"/>
                        <a:pt x="6647" y="2769"/>
                        <a:pt x="7201" y="0"/>
                      </a:cubicBezTo>
                      <a:lnTo>
                        <a:pt x="11078" y="0"/>
                      </a:lnTo>
                      <a:lnTo>
                        <a:pt x="11078" y="39326"/>
                      </a:lnTo>
                      <a:lnTo>
                        <a:pt x="4985" y="39326"/>
                      </a:lnTo>
                      <a:lnTo>
                        <a:pt x="4985" y="9416"/>
                      </a:lnTo>
                      <a:lnTo>
                        <a:pt x="0" y="9416"/>
                      </a:lnTo>
                      <a:lnTo>
                        <a:pt x="0" y="49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30" name="Freeform: Shape 929">
                  <a:extLst>
                    <a:ext uri="{FF2B5EF4-FFF2-40B4-BE49-F238E27FC236}">
                      <a16:creationId xmlns:a16="http://schemas.microsoft.com/office/drawing/2014/main" id="{7E63DE74-022F-4367-A380-2BC70844E5CC}"/>
                    </a:ext>
                  </a:extLst>
                </p:cNvPr>
                <p:cNvSpPr/>
                <p:nvPr/>
              </p:nvSpPr>
              <p:spPr>
                <a:xfrm>
                  <a:off x="5832902" y="3075199"/>
                  <a:ext cx="19386" cy="40433"/>
                </a:xfrm>
                <a:custGeom>
                  <a:avLst/>
                  <a:gdLst>
                    <a:gd name="connsiteX0" fmla="*/ 18832 w 19386"/>
                    <a:gd name="connsiteY0" fmla="*/ 30464 h 40433"/>
                    <a:gd name="connsiteX1" fmla="*/ 9416 w 19386"/>
                    <a:gd name="connsiteY1" fmla="*/ 40434 h 40433"/>
                    <a:gd name="connsiteX2" fmla="*/ 0 w 19386"/>
                    <a:gd name="connsiteY2" fmla="*/ 30464 h 40433"/>
                    <a:gd name="connsiteX3" fmla="*/ 0 w 19386"/>
                    <a:gd name="connsiteY3" fmla="*/ 29356 h 40433"/>
                    <a:gd name="connsiteX4" fmla="*/ 6093 w 19386"/>
                    <a:gd name="connsiteY4" fmla="*/ 29356 h 40433"/>
                    <a:gd name="connsiteX5" fmla="*/ 6093 w 19386"/>
                    <a:gd name="connsiteY5" fmla="*/ 31018 h 40433"/>
                    <a:gd name="connsiteX6" fmla="*/ 9416 w 19386"/>
                    <a:gd name="connsiteY6" fmla="*/ 34895 h 40433"/>
                    <a:gd name="connsiteX7" fmla="*/ 12739 w 19386"/>
                    <a:gd name="connsiteY7" fmla="*/ 29910 h 40433"/>
                    <a:gd name="connsiteX8" fmla="*/ 12739 w 19386"/>
                    <a:gd name="connsiteY8" fmla="*/ 22709 h 40433"/>
                    <a:gd name="connsiteX9" fmla="*/ 12739 w 19386"/>
                    <a:gd name="connsiteY9" fmla="*/ 22709 h 40433"/>
                    <a:gd name="connsiteX10" fmla="*/ 7201 w 19386"/>
                    <a:gd name="connsiteY10" fmla="*/ 26033 h 40433"/>
                    <a:gd name="connsiteX11" fmla="*/ 554 w 19386"/>
                    <a:gd name="connsiteY11" fmla="*/ 17171 h 40433"/>
                    <a:gd name="connsiteX12" fmla="*/ 554 w 19386"/>
                    <a:gd name="connsiteY12" fmla="*/ 9970 h 40433"/>
                    <a:gd name="connsiteX13" fmla="*/ 9970 w 19386"/>
                    <a:gd name="connsiteY13" fmla="*/ 0 h 40433"/>
                    <a:gd name="connsiteX14" fmla="*/ 19386 w 19386"/>
                    <a:gd name="connsiteY14" fmla="*/ 9970 h 40433"/>
                    <a:gd name="connsiteX15" fmla="*/ 19386 w 19386"/>
                    <a:gd name="connsiteY15" fmla="*/ 30464 h 40433"/>
                    <a:gd name="connsiteX16" fmla="*/ 12739 w 19386"/>
                    <a:gd name="connsiteY16" fmla="*/ 17171 h 40433"/>
                    <a:gd name="connsiteX17" fmla="*/ 12739 w 19386"/>
                    <a:gd name="connsiteY17" fmla="*/ 9970 h 40433"/>
                    <a:gd name="connsiteX18" fmla="*/ 9416 w 19386"/>
                    <a:gd name="connsiteY18" fmla="*/ 6093 h 40433"/>
                    <a:gd name="connsiteX19" fmla="*/ 6093 w 19386"/>
                    <a:gd name="connsiteY19" fmla="*/ 9970 h 40433"/>
                    <a:gd name="connsiteX20" fmla="*/ 6093 w 19386"/>
                    <a:gd name="connsiteY20" fmla="*/ 17171 h 40433"/>
                    <a:gd name="connsiteX21" fmla="*/ 9416 w 19386"/>
                    <a:gd name="connsiteY21" fmla="*/ 21048 h 40433"/>
                    <a:gd name="connsiteX22" fmla="*/ 12739 w 19386"/>
                    <a:gd name="connsiteY22" fmla="*/ 17171 h 40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9386" h="40433">
                      <a:moveTo>
                        <a:pt x="18832" y="30464"/>
                      </a:moveTo>
                      <a:cubicBezTo>
                        <a:pt x="18832" y="37111"/>
                        <a:pt x="16063" y="40434"/>
                        <a:pt x="9416" y="40434"/>
                      </a:cubicBezTo>
                      <a:cubicBezTo>
                        <a:pt x="3323" y="40434"/>
                        <a:pt x="0" y="37111"/>
                        <a:pt x="0" y="30464"/>
                      </a:cubicBezTo>
                      <a:lnTo>
                        <a:pt x="0" y="29356"/>
                      </a:lnTo>
                      <a:lnTo>
                        <a:pt x="6093" y="29356"/>
                      </a:lnTo>
                      <a:lnTo>
                        <a:pt x="6093" y="31018"/>
                      </a:lnTo>
                      <a:cubicBezTo>
                        <a:pt x="6093" y="33787"/>
                        <a:pt x="7201" y="34895"/>
                        <a:pt x="9416" y="34895"/>
                      </a:cubicBezTo>
                      <a:cubicBezTo>
                        <a:pt x="11632" y="34895"/>
                        <a:pt x="12739" y="33787"/>
                        <a:pt x="12739" y="29910"/>
                      </a:cubicBezTo>
                      <a:lnTo>
                        <a:pt x="12739" y="22709"/>
                      </a:lnTo>
                      <a:lnTo>
                        <a:pt x="12739" y="22709"/>
                      </a:lnTo>
                      <a:cubicBezTo>
                        <a:pt x="11632" y="24925"/>
                        <a:pt x="9970" y="26033"/>
                        <a:pt x="7201" y="26033"/>
                      </a:cubicBezTo>
                      <a:cubicBezTo>
                        <a:pt x="2769" y="26033"/>
                        <a:pt x="554" y="22709"/>
                        <a:pt x="554" y="17171"/>
                      </a:cubicBezTo>
                      <a:lnTo>
                        <a:pt x="554" y="9970"/>
                      </a:lnTo>
                      <a:cubicBezTo>
                        <a:pt x="554" y="3877"/>
                        <a:pt x="3877" y="0"/>
                        <a:pt x="9970" y="0"/>
                      </a:cubicBezTo>
                      <a:cubicBezTo>
                        <a:pt x="16063" y="0"/>
                        <a:pt x="19386" y="3323"/>
                        <a:pt x="19386" y="9970"/>
                      </a:cubicBezTo>
                      <a:lnTo>
                        <a:pt x="19386" y="30464"/>
                      </a:lnTo>
                      <a:close/>
                      <a:moveTo>
                        <a:pt x="12739" y="17171"/>
                      </a:moveTo>
                      <a:lnTo>
                        <a:pt x="12739" y="9970"/>
                      </a:lnTo>
                      <a:cubicBezTo>
                        <a:pt x="12739" y="7201"/>
                        <a:pt x="11632" y="6093"/>
                        <a:pt x="9416" y="6093"/>
                      </a:cubicBezTo>
                      <a:cubicBezTo>
                        <a:pt x="7201" y="6093"/>
                        <a:pt x="6093" y="7201"/>
                        <a:pt x="6093" y="9970"/>
                      </a:cubicBezTo>
                      <a:lnTo>
                        <a:pt x="6093" y="17171"/>
                      </a:lnTo>
                      <a:cubicBezTo>
                        <a:pt x="6093" y="19940"/>
                        <a:pt x="7201" y="21048"/>
                        <a:pt x="9416" y="21048"/>
                      </a:cubicBezTo>
                      <a:cubicBezTo>
                        <a:pt x="11632" y="21048"/>
                        <a:pt x="12739" y="19940"/>
                        <a:pt x="12739" y="171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31" name="Freeform: Shape 930">
                  <a:extLst>
                    <a:ext uri="{FF2B5EF4-FFF2-40B4-BE49-F238E27FC236}">
                      <a16:creationId xmlns:a16="http://schemas.microsoft.com/office/drawing/2014/main" id="{C121A65B-14E2-4426-9EA9-77E1517D3D79}"/>
                    </a:ext>
                  </a:extLst>
                </p:cNvPr>
                <p:cNvSpPr/>
                <p:nvPr/>
              </p:nvSpPr>
              <p:spPr>
                <a:xfrm>
                  <a:off x="5855058" y="3075753"/>
                  <a:ext cx="18884" cy="39880"/>
                </a:xfrm>
                <a:custGeom>
                  <a:avLst/>
                  <a:gdLst>
                    <a:gd name="connsiteX0" fmla="*/ 9416 w 18884"/>
                    <a:gd name="connsiteY0" fmla="*/ 39880 h 39880"/>
                    <a:gd name="connsiteX1" fmla="*/ 0 w 18884"/>
                    <a:gd name="connsiteY1" fmla="*/ 29910 h 39880"/>
                    <a:gd name="connsiteX2" fmla="*/ 0 w 18884"/>
                    <a:gd name="connsiteY2" fmla="*/ 27141 h 39880"/>
                    <a:gd name="connsiteX3" fmla="*/ 3877 w 18884"/>
                    <a:gd name="connsiteY3" fmla="*/ 18832 h 39880"/>
                    <a:gd name="connsiteX4" fmla="*/ 3877 w 18884"/>
                    <a:gd name="connsiteY4" fmla="*/ 18832 h 39880"/>
                    <a:gd name="connsiteX5" fmla="*/ 0 w 18884"/>
                    <a:gd name="connsiteY5" fmla="*/ 11078 h 39880"/>
                    <a:gd name="connsiteX6" fmla="*/ 0 w 18884"/>
                    <a:gd name="connsiteY6" fmla="*/ 9970 h 39880"/>
                    <a:gd name="connsiteX7" fmla="*/ 9416 w 18884"/>
                    <a:gd name="connsiteY7" fmla="*/ 0 h 39880"/>
                    <a:gd name="connsiteX8" fmla="*/ 18832 w 18884"/>
                    <a:gd name="connsiteY8" fmla="*/ 9970 h 39880"/>
                    <a:gd name="connsiteX9" fmla="*/ 18832 w 18884"/>
                    <a:gd name="connsiteY9" fmla="*/ 11078 h 39880"/>
                    <a:gd name="connsiteX10" fmla="*/ 14955 w 18884"/>
                    <a:gd name="connsiteY10" fmla="*/ 18832 h 39880"/>
                    <a:gd name="connsiteX11" fmla="*/ 14955 w 18884"/>
                    <a:gd name="connsiteY11" fmla="*/ 18832 h 39880"/>
                    <a:gd name="connsiteX12" fmla="*/ 18832 w 18884"/>
                    <a:gd name="connsiteY12" fmla="*/ 27141 h 39880"/>
                    <a:gd name="connsiteX13" fmla="*/ 18832 w 18884"/>
                    <a:gd name="connsiteY13" fmla="*/ 30464 h 39880"/>
                    <a:gd name="connsiteX14" fmla="*/ 9416 w 18884"/>
                    <a:gd name="connsiteY14" fmla="*/ 39880 h 39880"/>
                    <a:gd name="connsiteX15" fmla="*/ 6093 w 18884"/>
                    <a:gd name="connsiteY15" fmla="*/ 12186 h 39880"/>
                    <a:gd name="connsiteX16" fmla="*/ 9416 w 18884"/>
                    <a:gd name="connsiteY16" fmla="*/ 16063 h 39880"/>
                    <a:gd name="connsiteX17" fmla="*/ 12739 w 18884"/>
                    <a:gd name="connsiteY17" fmla="*/ 12186 h 39880"/>
                    <a:gd name="connsiteX18" fmla="*/ 12739 w 18884"/>
                    <a:gd name="connsiteY18" fmla="*/ 9970 h 39880"/>
                    <a:gd name="connsiteX19" fmla="*/ 9416 w 18884"/>
                    <a:gd name="connsiteY19" fmla="*/ 5539 h 39880"/>
                    <a:gd name="connsiteX20" fmla="*/ 6093 w 18884"/>
                    <a:gd name="connsiteY20" fmla="*/ 9970 h 39880"/>
                    <a:gd name="connsiteX21" fmla="*/ 6093 w 18884"/>
                    <a:gd name="connsiteY21" fmla="*/ 12186 h 39880"/>
                    <a:gd name="connsiteX22" fmla="*/ 9416 w 18884"/>
                    <a:gd name="connsiteY22" fmla="*/ 34341 h 39880"/>
                    <a:gd name="connsiteX23" fmla="*/ 12739 w 18884"/>
                    <a:gd name="connsiteY23" fmla="*/ 29910 h 39880"/>
                    <a:gd name="connsiteX24" fmla="*/ 12739 w 18884"/>
                    <a:gd name="connsiteY24" fmla="*/ 26033 h 39880"/>
                    <a:gd name="connsiteX25" fmla="*/ 9416 w 18884"/>
                    <a:gd name="connsiteY25" fmla="*/ 21602 h 39880"/>
                    <a:gd name="connsiteX26" fmla="*/ 6093 w 18884"/>
                    <a:gd name="connsiteY26" fmla="*/ 26033 h 39880"/>
                    <a:gd name="connsiteX27" fmla="*/ 6093 w 18884"/>
                    <a:gd name="connsiteY27" fmla="*/ 29910 h 39880"/>
                    <a:gd name="connsiteX28" fmla="*/ 9416 w 18884"/>
                    <a:gd name="connsiteY28" fmla="*/ 34341 h 39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8884" h="39880">
                      <a:moveTo>
                        <a:pt x="9416" y="39880"/>
                      </a:moveTo>
                      <a:cubicBezTo>
                        <a:pt x="3323" y="39880"/>
                        <a:pt x="0" y="36557"/>
                        <a:pt x="0" y="29910"/>
                      </a:cubicBezTo>
                      <a:lnTo>
                        <a:pt x="0" y="27141"/>
                      </a:lnTo>
                      <a:cubicBezTo>
                        <a:pt x="0" y="23263"/>
                        <a:pt x="1108" y="20494"/>
                        <a:pt x="3877" y="18832"/>
                      </a:cubicBezTo>
                      <a:lnTo>
                        <a:pt x="3877" y="18832"/>
                      </a:lnTo>
                      <a:cubicBezTo>
                        <a:pt x="1108" y="17171"/>
                        <a:pt x="0" y="14955"/>
                        <a:pt x="0" y="11078"/>
                      </a:cubicBezTo>
                      <a:lnTo>
                        <a:pt x="0" y="9970"/>
                      </a:lnTo>
                      <a:cubicBezTo>
                        <a:pt x="0" y="3877"/>
                        <a:pt x="3323" y="0"/>
                        <a:pt x="9416" y="0"/>
                      </a:cubicBezTo>
                      <a:cubicBezTo>
                        <a:pt x="15509" y="0"/>
                        <a:pt x="18832" y="3323"/>
                        <a:pt x="18832" y="9970"/>
                      </a:cubicBezTo>
                      <a:lnTo>
                        <a:pt x="18832" y="11078"/>
                      </a:lnTo>
                      <a:cubicBezTo>
                        <a:pt x="18832" y="14955"/>
                        <a:pt x="17724" y="17724"/>
                        <a:pt x="14955" y="18832"/>
                      </a:cubicBezTo>
                      <a:lnTo>
                        <a:pt x="14955" y="18832"/>
                      </a:lnTo>
                      <a:cubicBezTo>
                        <a:pt x="17724" y="20494"/>
                        <a:pt x="18832" y="23263"/>
                        <a:pt x="18832" y="27141"/>
                      </a:cubicBezTo>
                      <a:lnTo>
                        <a:pt x="18832" y="30464"/>
                      </a:lnTo>
                      <a:cubicBezTo>
                        <a:pt x="19386" y="36557"/>
                        <a:pt x="15509" y="39880"/>
                        <a:pt x="9416" y="39880"/>
                      </a:cubicBezTo>
                      <a:close/>
                      <a:moveTo>
                        <a:pt x="6093" y="12186"/>
                      </a:moveTo>
                      <a:cubicBezTo>
                        <a:pt x="6093" y="15509"/>
                        <a:pt x="7754" y="16063"/>
                        <a:pt x="9416" y="16063"/>
                      </a:cubicBezTo>
                      <a:cubicBezTo>
                        <a:pt x="11632" y="16063"/>
                        <a:pt x="12739" y="14955"/>
                        <a:pt x="12739" y="12186"/>
                      </a:cubicBezTo>
                      <a:lnTo>
                        <a:pt x="12739" y="9970"/>
                      </a:lnTo>
                      <a:cubicBezTo>
                        <a:pt x="12739" y="6647"/>
                        <a:pt x="11078" y="5539"/>
                        <a:pt x="9416" y="5539"/>
                      </a:cubicBezTo>
                      <a:cubicBezTo>
                        <a:pt x="7201" y="5539"/>
                        <a:pt x="6093" y="6647"/>
                        <a:pt x="6093" y="9970"/>
                      </a:cubicBezTo>
                      <a:lnTo>
                        <a:pt x="6093" y="12186"/>
                      </a:lnTo>
                      <a:close/>
                      <a:moveTo>
                        <a:pt x="9416" y="34341"/>
                      </a:moveTo>
                      <a:cubicBezTo>
                        <a:pt x="11632" y="34341"/>
                        <a:pt x="12739" y="33233"/>
                        <a:pt x="12739" y="29910"/>
                      </a:cubicBezTo>
                      <a:lnTo>
                        <a:pt x="12739" y="26033"/>
                      </a:lnTo>
                      <a:cubicBezTo>
                        <a:pt x="12739" y="22709"/>
                        <a:pt x="11632" y="21602"/>
                        <a:pt x="9416" y="21602"/>
                      </a:cubicBezTo>
                      <a:cubicBezTo>
                        <a:pt x="7201" y="21602"/>
                        <a:pt x="6093" y="22709"/>
                        <a:pt x="6093" y="26033"/>
                      </a:cubicBezTo>
                      <a:lnTo>
                        <a:pt x="6093" y="29910"/>
                      </a:lnTo>
                      <a:cubicBezTo>
                        <a:pt x="6093" y="33233"/>
                        <a:pt x="7754" y="34341"/>
                        <a:pt x="9416" y="343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32" name="Freeform: Shape 931">
                  <a:extLst>
                    <a:ext uri="{FF2B5EF4-FFF2-40B4-BE49-F238E27FC236}">
                      <a16:creationId xmlns:a16="http://schemas.microsoft.com/office/drawing/2014/main" id="{4F0005A9-6490-4FAE-AF9E-62BE7B8333B6}"/>
                    </a:ext>
                  </a:extLst>
                </p:cNvPr>
                <p:cNvSpPr/>
                <p:nvPr/>
              </p:nvSpPr>
              <p:spPr>
                <a:xfrm>
                  <a:off x="5877213" y="3075199"/>
                  <a:ext cx="19386" cy="40433"/>
                </a:xfrm>
                <a:custGeom>
                  <a:avLst/>
                  <a:gdLst>
                    <a:gd name="connsiteX0" fmla="*/ 18832 w 19386"/>
                    <a:gd name="connsiteY0" fmla="*/ 30464 h 40433"/>
                    <a:gd name="connsiteX1" fmla="*/ 9416 w 19386"/>
                    <a:gd name="connsiteY1" fmla="*/ 40434 h 40433"/>
                    <a:gd name="connsiteX2" fmla="*/ 0 w 19386"/>
                    <a:gd name="connsiteY2" fmla="*/ 30464 h 40433"/>
                    <a:gd name="connsiteX3" fmla="*/ 0 w 19386"/>
                    <a:gd name="connsiteY3" fmla="*/ 29356 h 40433"/>
                    <a:gd name="connsiteX4" fmla="*/ 6093 w 19386"/>
                    <a:gd name="connsiteY4" fmla="*/ 29356 h 40433"/>
                    <a:gd name="connsiteX5" fmla="*/ 6093 w 19386"/>
                    <a:gd name="connsiteY5" fmla="*/ 31018 h 40433"/>
                    <a:gd name="connsiteX6" fmla="*/ 9416 w 19386"/>
                    <a:gd name="connsiteY6" fmla="*/ 34895 h 40433"/>
                    <a:gd name="connsiteX7" fmla="*/ 12739 w 19386"/>
                    <a:gd name="connsiteY7" fmla="*/ 29910 h 40433"/>
                    <a:gd name="connsiteX8" fmla="*/ 12739 w 19386"/>
                    <a:gd name="connsiteY8" fmla="*/ 22709 h 40433"/>
                    <a:gd name="connsiteX9" fmla="*/ 12739 w 19386"/>
                    <a:gd name="connsiteY9" fmla="*/ 22709 h 40433"/>
                    <a:gd name="connsiteX10" fmla="*/ 7201 w 19386"/>
                    <a:gd name="connsiteY10" fmla="*/ 26033 h 40433"/>
                    <a:gd name="connsiteX11" fmla="*/ 554 w 19386"/>
                    <a:gd name="connsiteY11" fmla="*/ 17171 h 40433"/>
                    <a:gd name="connsiteX12" fmla="*/ 554 w 19386"/>
                    <a:gd name="connsiteY12" fmla="*/ 9970 h 40433"/>
                    <a:gd name="connsiteX13" fmla="*/ 9970 w 19386"/>
                    <a:gd name="connsiteY13" fmla="*/ 0 h 40433"/>
                    <a:gd name="connsiteX14" fmla="*/ 19386 w 19386"/>
                    <a:gd name="connsiteY14" fmla="*/ 9970 h 40433"/>
                    <a:gd name="connsiteX15" fmla="*/ 19386 w 19386"/>
                    <a:gd name="connsiteY15" fmla="*/ 30464 h 40433"/>
                    <a:gd name="connsiteX16" fmla="*/ 12739 w 19386"/>
                    <a:gd name="connsiteY16" fmla="*/ 17171 h 40433"/>
                    <a:gd name="connsiteX17" fmla="*/ 12739 w 19386"/>
                    <a:gd name="connsiteY17" fmla="*/ 9970 h 40433"/>
                    <a:gd name="connsiteX18" fmla="*/ 9416 w 19386"/>
                    <a:gd name="connsiteY18" fmla="*/ 6093 h 40433"/>
                    <a:gd name="connsiteX19" fmla="*/ 6093 w 19386"/>
                    <a:gd name="connsiteY19" fmla="*/ 9970 h 40433"/>
                    <a:gd name="connsiteX20" fmla="*/ 6093 w 19386"/>
                    <a:gd name="connsiteY20" fmla="*/ 17171 h 40433"/>
                    <a:gd name="connsiteX21" fmla="*/ 9416 w 19386"/>
                    <a:gd name="connsiteY21" fmla="*/ 21048 h 40433"/>
                    <a:gd name="connsiteX22" fmla="*/ 12739 w 19386"/>
                    <a:gd name="connsiteY22" fmla="*/ 17171 h 40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9386" h="40433">
                      <a:moveTo>
                        <a:pt x="18832" y="30464"/>
                      </a:moveTo>
                      <a:cubicBezTo>
                        <a:pt x="18832" y="37111"/>
                        <a:pt x="16063" y="40434"/>
                        <a:pt x="9416" y="40434"/>
                      </a:cubicBezTo>
                      <a:cubicBezTo>
                        <a:pt x="3323" y="40434"/>
                        <a:pt x="0" y="37111"/>
                        <a:pt x="0" y="30464"/>
                      </a:cubicBezTo>
                      <a:lnTo>
                        <a:pt x="0" y="29356"/>
                      </a:lnTo>
                      <a:lnTo>
                        <a:pt x="6093" y="29356"/>
                      </a:lnTo>
                      <a:lnTo>
                        <a:pt x="6093" y="31018"/>
                      </a:lnTo>
                      <a:cubicBezTo>
                        <a:pt x="6093" y="33787"/>
                        <a:pt x="7201" y="34895"/>
                        <a:pt x="9416" y="34895"/>
                      </a:cubicBezTo>
                      <a:cubicBezTo>
                        <a:pt x="11632" y="34895"/>
                        <a:pt x="12739" y="33787"/>
                        <a:pt x="12739" y="29910"/>
                      </a:cubicBezTo>
                      <a:lnTo>
                        <a:pt x="12739" y="22709"/>
                      </a:lnTo>
                      <a:lnTo>
                        <a:pt x="12739" y="22709"/>
                      </a:lnTo>
                      <a:cubicBezTo>
                        <a:pt x="11632" y="24925"/>
                        <a:pt x="9970" y="26033"/>
                        <a:pt x="7201" y="26033"/>
                      </a:cubicBezTo>
                      <a:cubicBezTo>
                        <a:pt x="2769" y="26033"/>
                        <a:pt x="554" y="22709"/>
                        <a:pt x="554" y="17171"/>
                      </a:cubicBezTo>
                      <a:lnTo>
                        <a:pt x="554" y="9970"/>
                      </a:lnTo>
                      <a:cubicBezTo>
                        <a:pt x="554" y="3877"/>
                        <a:pt x="3877" y="0"/>
                        <a:pt x="9970" y="0"/>
                      </a:cubicBezTo>
                      <a:cubicBezTo>
                        <a:pt x="16063" y="0"/>
                        <a:pt x="19386" y="3323"/>
                        <a:pt x="19386" y="9970"/>
                      </a:cubicBezTo>
                      <a:lnTo>
                        <a:pt x="19386" y="30464"/>
                      </a:lnTo>
                      <a:close/>
                      <a:moveTo>
                        <a:pt x="12739" y="17171"/>
                      </a:moveTo>
                      <a:lnTo>
                        <a:pt x="12739" y="9970"/>
                      </a:lnTo>
                      <a:cubicBezTo>
                        <a:pt x="12739" y="7201"/>
                        <a:pt x="11632" y="6093"/>
                        <a:pt x="9416" y="6093"/>
                      </a:cubicBezTo>
                      <a:cubicBezTo>
                        <a:pt x="7201" y="6093"/>
                        <a:pt x="6093" y="7201"/>
                        <a:pt x="6093" y="9970"/>
                      </a:cubicBezTo>
                      <a:lnTo>
                        <a:pt x="6093" y="17171"/>
                      </a:lnTo>
                      <a:cubicBezTo>
                        <a:pt x="6093" y="19940"/>
                        <a:pt x="7201" y="21048"/>
                        <a:pt x="9416" y="21048"/>
                      </a:cubicBezTo>
                      <a:cubicBezTo>
                        <a:pt x="11632" y="21048"/>
                        <a:pt x="12739" y="19940"/>
                        <a:pt x="12739" y="171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933" name="Graphic 10">
              <a:extLst>
                <a:ext uri="{FF2B5EF4-FFF2-40B4-BE49-F238E27FC236}">
                  <a16:creationId xmlns:a16="http://schemas.microsoft.com/office/drawing/2014/main" id="{474B91A3-4DC9-4000-99C5-5E3C527A6C48}"/>
                </a:ext>
              </a:extLst>
            </p:cNvPr>
            <p:cNvGrpSpPr/>
            <p:nvPr/>
          </p:nvGrpSpPr>
          <p:grpSpPr>
            <a:xfrm>
              <a:off x="5952542" y="3308387"/>
              <a:ext cx="294669" cy="56496"/>
              <a:chOff x="5952542" y="3308387"/>
              <a:chExt cx="294669" cy="56496"/>
            </a:xfrm>
            <a:solidFill>
              <a:srgbClr val="D17700"/>
            </a:solidFill>
          </p:grpSpPr>
          <p:sp>
            <p:nvSpPr>
              <p:cNvPr id="934" name="Freeform: Shape 933">
                <a:extLst>
                  <a:ext uri="{FF2B5EF4-FFF2-40B4-BE49-F238E27FC236}">
                    <a16:creationId xmlns:a16="http://schemas.microsoft.com/office/drawing/2014/main" id="{46227D88-752B-4E0D-ADF4-5B6EC0109FBE}"/>
                  </a:ext>
                </a:extLst>
              </p:cNvPr>
              <p:cNvSpPr/>
              <p:nvPr/>
            </p:nvSpPr>
            <p:spPr>
              <a:xfrm>
                <a:off x="5952542" y="3313925"/>
                <a:ext cx="36556" cy="49850"/>
              </a:xfrm>
              <a:custGeom>
                <a:avLst/>
                <a:gdLst>
                  <a:gd name="connsiteX0" fmla="*/ 0 w 36556"/>
                  <a:gd name="connsiteY0" fmla="*/ 49850 h 49850"/>
                  <a:gd name="connsiteX1" fmla="*/ 554 w 36556"/>
                  <a:gd name="connsiteY1" fmla="*/ 44865 h 49850"/>
                  <a:gd name="connsiteX2" fmla="*/ 5539 w 36556"/>
                  <a:gd name="connsiteY2" fmla="*/ 38218 h 49850"/>
                  <a:gd name="connsiteX3" fmla="*/ 5539 w 36556"/>
                  <a:gd name="connsiteY3" fmla="*/ 9416 h 49850"/>
                  <a:gd name="connsiteX4" fmla="*/ 2769 w 36556"/>
                  <a:gd name="connsiteY4" fmla="*/ 5539 h 49850"/>
                  <a:gd name="connsiteX5" fmla="*/ 554 w 36556"/>
                  <a:gd name="connsiteY5" fmla="*/ 5539 h 49850"/>
                  <a:gd name="connsiteX6" fmla="*/ 0 w 36556"/>
                  <a:gd name="connsiteY6" fmla="*/ 4985 h 49850"/>
                  <a:gd name="connsiteX7" fmla="*/ 554 w 36556"/>
                  <a:gd name="connsiteY7" fmla="*/ 554 h 49850"/>
                  <a:gd name="connsiteX8" fmla="*/ 10524 w 36556"/>
                  <a:gd name="connsiteY8" fmla="*/ 554 h 49850"/>
                  <a:gd name="connsiteX9" fmla="*/ 22156 w 36556"/>
                  <a:gd name="connsiteY9" fmla="*/ 0 h 49850"/>
                  <a:gd name="connsiteX10" fmla="*/ 21602 w 36556"/>
                  <a:gd name="connsiteY10" fmla="*/ 5539 h 49850"/>
                  <a:gd name="connsiteX11" fmla="*/ 16063 w 36556"/>
                  <a:gd name="connsiteY11" fmla="*/ 11078 h 49850"/>
                  <a:gd name="connsiteX12" fmla="*/ 15509 w 36556"/>
                  <a:gd name="connsiteY12" fmla="*/ 38772 h 49850"/>
                  <a:gd name="connsiteX13" fmla="*/ 19940 w 36556"/>
                  <a:gd name="connsiteY13" fmla="*/ 43203 h 49850"/>
                  <a:gd name="connsiteX14" fmla="*/ 29356 w 36556"/>
                  <a:gd name="connsiteY14" fmla="*/ 31572 h 49850"/>
                  <a:gd name="connsiteX15" fmla="*/ 36003 w 36556"/>
                  <a:gd name="connsiteY15" fmla="*/ 31018 h 49850"/>
                  <a:gd name="connsiteX16" fmla="*/ 36557 w 36556"/>
                  <a:gd name="connsiteY16" fmla="*/ 31572 h 49850"/>
                  <a:gd name="connsiteX17" fmla="*/ 34341 w 36556"/>
                  <a:gd name="connsiteY17" fmla="*/ 48742 h 49850"/>
                  <a:gd name="connsiteX18" fmla="*/ 33787 w 36556"/>
                  <a:gd name="connsiteY18" fmla="*/ 49296 h 49850"/>
                  <a:gd name="connsiteX19" fmla="*/ 12739 w 36556"/>
                  <a:gd name="connsiteY19" fmla="*/ 48742 h 49850"/>
                  <a:gd name="connsiteX20" fmla="*/ 0 w 36556"/>
                  <a:gd name="connsiteY20" fmla="*/ 49850 h 49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6556" h="49850">
                    <a:moveTo>
                      <a:pt x="0" y="49850"/>
                    </a:moveTo>
                    <a:lnTo>
                      <a:pt x="554" y="44865"/>
                    </a:lnTo>
                    <a:cubicBezTo>
                      <a:pt x="4431" y="44311"/>
                      <a:pt x="5539" y="42649"/>
                      <a:pt x="5539" y="38218"/>
                    </a:cubicBezTo>
                    <a:lnTo>
                      <a:pt x="5539" y="9416"/>
                    </a:lnTo>
                    <a:cubicBezTo>
                      <a:pt x="5539" y="6093"/>
                      <a:pt x="4985" y="5539"/>
                      <a:pt x="2769" y="5539"/>
                    </a:cubicBezTo>
                    <a:cubicBezTo>
                      <a:pt x="2216" y="5539"/>
                      <a:pt x="554" y="5539"/>
                      <a:pt x="554" y="5539"/>
                    </a:cubicBezTo>
                    <a:lnTo>
                      <a:pt x="0" y="4985"/>
                    </a:lnTo>
                    <a:lnTo>
                      <a:pt x="554" y="554"/>
                    </a:lnTo>
                    <a:cubicBezTo>
                      <a:pt x="2769" y="554"/>
                      <a:pt x="7201" y="554"/>
                      <a:pt x="10524" y="554"/>
                    </a:cubicBezTo>
                    <a:cubicBezTo>
                      <a:pt x="13847" y="554"/>
                      <a:pt x="22156" y="0"/>
                      <a:pt x="22156" y="0"/>
                    </a:cubicBezTo>
                    <a:lnTo>
                      <a:pt x="21602" y="5539"/>
                    </a:lnTo>
                    <a:cubicBezTo>
                      <a:pt x="16617" y="6093"/>
                      <a:pt x="16063" y="7200"/>
                      <a:pt x="16063" y="11078"/>
                    </a:cubicBezTo>
                    <a:cubicBezTo>
                      <a:pt x="15509" y="19386"/>
                      <a:pt x="15509" y="29356"/>
                      <a:pt x="15509" y="38772"/>
                    </a:cubicBezTo>
                    <a:cubicBezTo>
                      <a:pt x="15509" y="42649"/>
                      <a:pt x="16063" y="43203"/>
                      <a:pt x="19940" y="43203"/>
                    </a:cubicBezTo>
                    <a:cubicBezTo>
                      <a:pt x="27141" y="43203"/>
                      <a:pt x="28248" y="41542"/>
                      <a:pt x="29356" y="31572"/>
                    </a:cubicBezTo>
                    <a:lnTo>
                      <a:pt x="36003" y="31018"/>
                    </a:lnTo>
                    <a:lnTo>
                      <a:pt x="36557" y="31572"/>
                    </a:lnTo>
                    <a:cubicBezTo>
                      <a:pt x="36557" y="31572"/>
                      <a:pt x="35449" y="39880"/>
                      <a:pt x="34341" y="48742"/>
                    </a:cubicBezTo>
                    <a:lnTo>
                      <a:pt x="33787" y="49296"/>
                    </a:lnTo>
                    <a:cubicBezTo>
                      <a:pt x="33787" y="49296"/>
                      <a:pt x="21602" y="48742"/>
                      <a:pt x="12739" y="48742"/>
                    </a:cubicBezTo>
                    <a:cubicBezTo>
                      <a:pt x="6093" y="49296"/>
                      <a:pt x="0" y="49850"/>
                      <a:pt x="0" y="49850"/>
                    </a:cubicBezTo>
                    <a:close/>
                  </a:path>
                </a:pathLst>
              </a:custGeom>
              <a:solidFill>
                <a:srgbClr val="D17700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5" name="Freeform: Shape 934">
                <a:extLst>
                  <a:ext uri="{FF2B5EF4-FFF2-40B4-BE49-F238E27FC236}">
                    <a16:creationId xmlns:a16="http://schemas.microsoft.com/office/drawing/2014/main" id="{28D03BA0-990C-40E1-966D-9653D6813A50}"/>
                  </a:ext>
                </a:extLst>
              </p:cNvPr>
              <p:cNvSpPr/>
              <p:nvPr/>
            </p:nvSpPr>
            <p:spPr>
              <a:xfrm>
                <a:off x="5990761" y="3327773"/>
                <a:ext cx="34341" cy="37110"/>
              </a:xfrm>
              <a:custGeom>
                <a:avLst/>
                <a:gdLst>
                  <a:gd name="connsiteX0" fmla="*/ 19386 w 34341"/>
                  <a:gd name="connsiteY0" fmla="*/ 13847 h 37110"/>
                  <a:gd name="connsiteX1" fmla="*/ 12739 w 34341"/>
                  <a:gd name="connsiteY1" fmla="*/ 7200 h 37110"/>
                  <a:gd name="connsiteX2" fmla="*/ 3877 w 34341"/>
                  <a:gd name="connsiteY2" fmla="*/ 10524 h 37110"/>
                  <a:gd name="connsiteX3" fmla="*/ 3323 w 34341"/>
                  <a:gd name="connsiteY3" fmla="*/ 9970 h 37110"/>
                  <a:gd name="connsiteX4" fmla="*/ 2216 w 34341"/>
                  <a:gd name="connsiteY4" fmla="*/ 5539 h 37110"/>
                  <a:gd name="connsiteX5" fmla="*/ 16063 w 34341"/>
                  <a:gd name="connsiteY5" fmla="*/ 0 h 37110"/>
                  <a:gd name="connsiteX6" fmla="*/ 28802 w 34341"/>
                  <a:gd name="connsiteY6" fmla="*/ 10524 h 37110"/>
                  <a:gd name="connsiteX7" fmla="*/ 27141 w 34341"/>
                  <a:gd name="connsiteY7" fmla="*/ 26033 h 37110"/>
                  <a:gd name="connsiteX8" fmla="*/ 29910 w 34341"/>
                  <a:gd name="connsiteY8" fmla="*/ 28802 h 37110"/>
                  <a:gd name="connsiteX9" fmla="*/ 33233 w 34341"/>
                  <a:gd name="connsiteY9" fmla="*/ 27694 h 37110"/>
                  <a:gd name="connsiteX10" fmla="*/ 34341 w 34341"/>
                  <a:gd name="connsiteY10" fmla="*/ 29356 h 37110"/>
                  <a:gd name="connsiteX11" fmla="*/ 27141 w 34341"/>
                  <a:gd name="connsiteY11" fmla="*/ 37111 h 37110"/>
                  <a:gd name="connsiteX12" fmla="*/ 19386 w 34341"/>
                  <a:gd name="connsiteY12" fmla="*/ 31572 h 37110"/>
                  <a:gd name="connsiteX13" fmla="*/ 18832 w 34341"/>
                  <a:gd name="connsiteY13" fmla="*/ 31572 h 37110"/>
                  <a:gd name="connsiteX14" fmla="*/ 10524 w 34341"/>
                  <a:gd name="connsiteY14" fmla="*/ 37111 h 37110"/>
                  <a:gd name="connsiteX15" fmla="*/ 0 w 34341"/>
                  <a:gd name="connsiteY15" fmla="*/ 26033 h 37110"/>
                  <a:gd name="connsiteX16" fmla="*/ 4431 w 34341"/>
                  <a:gd name="connsiteY16" fmla="*/ 19940 h 37110"/>
                  <a:gd name="connsiteX17" fmla="*/ 18832 w 34341"/>
                  <a:gd name="connsiteY17" fmla="*/ 16617 h 37110"/>
                  <a:gd name="connsiteX18" fmla="*/ 19386 w 34341"/>
                  <a:gd name="connsiteY18" fmla="*/ 13847 h 37110"/>
                  <a:gd name="connsiteX19" fmla="*/ 19386 w 34341"/>
                  <a:gd name="connsiteY19" fmla="*/ 19386 h 37110"/>
                  <a:gd name="connsiteX20" fmla="*/ 11632 w 34341"/>
                  <a:gd name="connsiteY20" fmla="*/ 21602 h 37110"/>
                  <a:gd name="connsiteX21" fmla="*/ 9970 w 34341"/>
                  <a:gd name="connsiteY21" fmla="*/ 23817 h 37110"/>
                  <a:gd name="connsiteX22" fmla="*/ 13847 w 34341"/>
                  <a:gd name="connsiteY22" fmla="*/ 28248 h 37110"/>
                  <a:gd name="connsiteX23" fmla="*/ 19386 w 34341"/>
                  <a:gd name="connsiteY23" fmla="*/ 26033 h 37110"/>
                  <a:gd name="connsiteX24" fmla="*/ 19386 w 34341"/>
                  <a:gd name="connsiteY24" fmla="*/ 19386 h 3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4341" h="37110">
                    <a:moveTo>
                      <a:pt x="19386" y="13847"/>
                    </a:moveTo>
                    <a:cubicBezTo>
                      <a:pt x="19386" y="9416"/>
                      <a:pt x="17171" y="7200"/>
                      <a:pt x="12739" y="7200"/>
                    </a:cubicBezTo>
                    <a:cubicBezTo>
                      <a:pt x="8308" y="7200"/>
                      <a:pt x="3877" y="10524"/>
                      <a:pt x="3877" y="10524"/>
                    </a:cubicBezTo>
                    <a:lnTo>
                      <a:pt x="3323" y="9970"/>
                    </a:lnTo>
                    <a:lnTo>
                      <a:pt x="2216" y="5539"/>
                    </a:lnTo>
                    <a:cubicBezTo>
                      <a:pt x="2216" y="5539"/>
                      <a:pt x="12739" y="0"/>
                      <a:pt x="16063" y="0"/>
                    </a:cubicBezTo>
                    <a:cubicBezTo>
                      <a:pt x="24925" y="0"/>
                      <a:pt x="28802" y="4431"/>
                      <a:pt x="28802" y="10524"/>
                    </a:cubicBezTo>
                    <a:cubicBezTo>
                      <a:pt x="28802" y="13293"/>
                      <a:pt x="27141" y="22709"/>
                      <a:pt x="27141" y="26033"/>
                    </a:cubicBezTo>
                    <a:cubicBezTo>
                      <a:pt x="27141" y="27694"/>
                      <a:pt x="28248" y="28802"/>
                      <a:pt x="29910" y="28802"/>
                    </a:cubicBezTo>
                    <a:cubicBezTo>
                      <a:pt x="31572" y="28802"/>
                      <a:pt x="33233" y="27694"/>
                      <a:pt x="33233" y="27694"/>
                    </a:cubicBezTo>
                    <a:lnTo>
                      <a:pt x="34341" y="29356"/>
                    </a:lnTo>
                    <a:cubicBezTo>
                      <a:pt x="34341" y="29356"/>
                      <a:pt x="30464" y="36003"/>
                      <a:pt x="27141" y="37111"/>
                    </a:cubicBezTo>
                    <a:cubicBezTo>
                      <a:pt x="22709" y="37111"/>
                      <a:pt x="19940" y="34895"/>
                      <a:pt x="19386" y="31572"/>
                    </a:cubicBezTo>
                    <a:lnTo>
                      <a:pt x="18832" y="31572"/>
                    </a:lnTo>
                    <a:cubicBezTo>
                      <a:pt x="16063" y="34341"/>
                      <a:pt x="12186" y="37111"/>
                      <a:pt x="10524" y="37111"/>
                    </a:cubicBezTo>
                    <a:cubicBezTo>
                      <a:pt x="4431" y="37111"/>
                      <a:pt x="0" y="32125"/>
                      <a:pt x="0" y="26033"/>
                    </a:cubicBezTo>
                    <a:cubicBezTo>
                      <a:pt x="0" y="22709"/>
                      <a:pt x="1662" y="20494"/>
                      <a:pt x="4431" y="19940"/>
                    </a:cubicBezTo>
                    <a:lnTo>
                      <a:pt x="18832" y="16617"/>
                    </a:lnTo>
                    <a:lnTo>
                      <a:pt x="19386" y="13847"/>
                    </a:lnTo>
                    <a:close/>
                    <a:moveTo>
                      <a:pt x="19386" y="19386"/>
                    </a:moveTo>
                    <a:lnTo>
                      <a:pt x="11632" y="21602"/>
                    </a:lnTo>
                    <a:cubicBezTo>
                      <a:pt x="10524" y="22156"/>
                      <a:pt x="9970" y="22709"/>
                      <a:pt x="9970" y="23817"/>
                    </a:cubicBezTo>
                    <a:cubicBezTo>
                      <a:pt x="9970" y="26587"/>
                      <a:pt x="11632" y="28248"/>
                      <a:pt x="13847" y="28248"/>
                    </a:cubicBezTo>
                    <a:cubicBezTo>
                      <a:pt x="15509" y="28248"/>
                      <a:pt x="17724" y="27141"/>
                      <a:pt x="19386" y="26033"/>
                    </a:cubicBezTo>
                    <a:lnTo>
                      <a:pt x="19386" y="19386"/>
                    </a:lnTo>
                    <a:close/>
                  </a:path>
                </a:pathLst>
              </a:custGeom>
              <a:solidFill>
                <a:srgbClr val="D17700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6" name="Freeform: Shape 935">
                <a:extLst>
                  <a:ext uri="{FF2B5EF4-FFF2-40B4-BE49-F238E27FC236}">
                    <a16:creationId xmlns:a16="http://schemas.microsoft.com/office/drawing/2014/main" id="{AEB228BB-A9B1-4DE7-B7BB-2A28A6BC9D3A}"/>
                  </a:ext>
                </a:extLst>
              </p:cNvPr>
              <p:cNvSpPr/>
              <p:nvPr/>
            </p:nvSpPr>
            <p:spPr>
              <a:xfrm>
                <a:off x="6025102" y="3326111"/>
                <a:ext cx="55388" cy="37110"/>
              </a:xfrm>
              <a:custGeom>
                <a:avLst/>
                <a:gdLst>
                  <a:gd name="connsiteX0" fmla="*/ 43203 w 55388"/>
                  <a:gd name="connsiteY0" fmla="*/ 6647 h 37110"/>
                  <a:gd name="connsiteX1" fmla="*/ 40988 w 55388"/>
                  <a:gd name="connsiteY1" fmla="*/ 6647 h 37110"/>
                  <a:gd name="connsiteX2" fmla="*/ 40434 w 55388"/>
                  <a:gd name="connsiteY2" fmla="*/ 6093 h 37110"/>
                  <a:gd name="connsiteX3" fmla="*/ 40988 w 55388"/>
                  <a:gd name="connsiteY3" fmla="*/ 1662 h 37110"/>
                  <a:gd name="connsiteX4" fmla="*/ 48742 w 55388"/>
                  <a:gd name="connsiteY4" fmla="*/ 1662 h 37110"/>
                  <a:gd name="connsiteX5" fmla="*/ 55389 w 55388"/>
                  <a:gd name="connsiteY5" fmla="*/ 1662 h 37110"/>
                  <a:gd name="connsiteX6" fmla="*/ 54835 w 55388"/>
                  <a:gd name="connsiteY6" fmla="*/ 6093 h 37110"/>
                  <a:gd name="connsiteX7" fmla="*/ 50958 w 55388"/>
                  <a:gd name="connsiteY7" fmla="*/ 10524 h 37110"/>
                  <a:gd name="connsiteX8" fmla="*/ 41542 w 55388"/>
                  <a:gd name="connsiteY8" fmla="*/ 36003 h 37110"/>
                  <a:gd name="connsiteX9" fmla="*/ 32126 w 55388"/>
                  <a:gd name="connsiteY9" fmla="*/ 37111 h 37110"/>
                  <a:gd name="connsiteX10" fmla="*/ 27694 w 55388"/>
                  <a:gd name="connsiteY10" fmla="*/ 18278 h 37110"/>
                  <a:gd name="connsiteX11" fmla="*/ 27141 w 55388"/>
                  <a:gd name="connsiteY11" fmla="*/ 18278 h 37110"/>
                  <a:gd name="connsiteX12" fmla="*/ 21602 w 55388"/>
                  <a:gd name="connsiteY12" fmla="*/ 36003 h 37110"/>
                  <a:gd name="connsiteX13" fmla="*/ 12186 w 55388"/>
                  <a:gd name="connsiteY13" fmla="*/ 37111 h 37110"/>
                  <a:gd name="connsiteX14" fmla="*/ 4431 w 55388"/>
                  <a:gd name="connsiteY14" fmla="*/ 9416 h 37110"/>
                  <a:gd name="connsiteX15" fmla="*/ 0 w 55388"/>
                  <a:gd name="connsiteY15" fmla="*/ 5539 h 37110"/>
                  <a:gd name="connsiteX16" fmla="*/ 0 w 55388"/>
                  <a:gd name="connsiteY16" fmla="*/ 4985 h 37110"/>
                  <a:gd name="connsiteX17" fmla="*/ 554 w 55388"/>
                  <a:gd name="connsiteY17" fmla="*/ 554 h 37110"/>
                  <a:gd name="connsiteX18" fmla="*/ 7754 w 55388"/>
                  <a:gd name="connsiteY18" fmla="*/ 554 h 37110"/>
                  <a:gd name="connsiteX19" fmla="*/ 17724 w 55388"/>
                  <a:gd name="connsiteY19" fmla="*/ 0 h 37110"/>
                  <a:gd name="connsiteX20" fmla="*/ 17724 w 55388"/>
                  <a:gd name="connsiteY20" fmla="*/ 554 h 37110"/>
                  <a:gd name="connsiteX21" fmla="*/ 17171 w 55388"/>
                  <a:gd name="connsiteY21" fmla="*/ 4985 h 37110"/>
                  <a:gd name="connsiteX22" fmla="*/ 13847 w 55388"/>
                  <a:gd name="connsiteY22" fmla="*/ 7201 h 37110"/>
                  <a:gd name="connsiteX23" fmla="*/ 18278 w 55388"/>
                  <a:gd name="connsiteY23" fmla="*/ 27141 h 37110"/>
                  <a:gd name="connsiteX24" fmla="*/ 18832 w 55388"/>
                  <a:gd name="connsiteY24" fmla="*/ 27141 h 37110"/>
                  <a:gd name="connsiteX25" fmla="*/ 24925 w 55388"/>
                  <a:gd name="connsiteY25" fmla="*/ 8862 h 37110"/>
                  <a:gd name="connsiteX26" fmla="*/ 21048 w 55388"/>
                  <a:gd name="connsiteY26" fmla="*/ 5539 h 37110"/>
                  <a:gd name="connsiteX27" fmla="*/ 21048 w 55388"/>
                  <a:gd name="connsiteY27" fmla="*/ 4985 h 37110"/>
                  <a:gd name="connsiteX28" fmla="*/ 21602 w 55388"/>
                  <a:gd name="connsiteY28" fmla="*/ 554 h 37110"/>
                  <a:gd name="connsiteX29" fmla="*/ 28248 w 55388"/>
                  <a:gd name="connsiteY29" fmla="*/ 554 h 37110"/>
                  <a:gd name="connsiteX30" fmla="*/ 38218 w 55388"/>
                  <a:gd name="connsiteY30" fmla="*/ 0 h 37110"/>
                  <a:gd name="connsiteX31" fmla="*/ 38218 w 55388"/>
                  <a:gd name="connsiteY31" fmla="*/ 554 h 37110"/>
                  <a:gd name="connsiteX32" fmla="*/ 37664 w 55388"/>
                  <a:gd name="connsiteY32" fmla="*/ 4985 h 37110"/>
                  <a:gd name="connsiteX33" fmla="*/ 34341 w 55388"/>
                  <a:gd name="connsiteY33" fmla="*/ 6647 h 37110"/>
                  <a:gd name="connsiteX34" fmla="*/ 38772 w 55388"/>
                  <a:gd name="connsiteY34" fmla="*/ 26587 h 37110"/>
                  <a:gd name="connsiteX35" fmla="*/ 39326 w 55388"/>
                  <a:gd name="connsiteY35" fmla="*/ 26587 h 37110"/>
                  <a:gd name="connsiteX36" fmla="*/ 45973 w 55388"/>
                  <a:gd name="connsiteY36" fmla="*/ 6647 h 37110"/>
                  <a:gd name="connsiteX37" fmla="*/ 43203 w 55388"/>
                  <a:gd name="connsiteY37" fmla="*/ 6647 h 3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388" h="37110">
                    <a:moveTo>
                      <a:pt x="43203" y="6647"/>
                    </a:moveTo>
                    <a:lnTo>
                      <a:pt x="40988" y="6647"/>
                    </a:lnTo>
                    <a:lnTo>
                      <a:pt x="40434" y="6093"/>
                    </a:lnTo>
                    <a:lnTo>
                      <a:pt x="40988" y="1662"/>
                    </a:lnTo>
                    <a:cubicBezTo>
                      <a:pt x="40988" y="1662"/>
                      <a:pt x="45419" y="1662"/>
                      <a:pt x="48742" y="1662"/>
                    </a:cubicBezTo>
                    <a:cubicBezTo>
                      <a:pt x="51512" y="1662"/>
                      <a:pt x="55389" y="1662"/>
                      <a:pt x="55389" y="1662"/>
                    </a:cubicBezTo>
                    <a:lnTo>
                      <a:pt x="54835" y="6093"/>
                    </a:lnTo>
                    <a:cubicBezTo>
                      <a:pt x="52619" y="6647"/>
                      <a:pt x="52066" y="7201"/>
                      <a:pt x="50958" y="10524"/>
                    </a:cubicBezTo>
                    <a:lnTo>
                      <a:pt x="41542" y="36003"/>
                    </a:lnTo>
                    <a:lnTo>
                      <a:pt x="32126" y="37111"/>
                    </a:lnTo>
                    <a:cubicBezTo>
                      <a:pt x="31572" y="34895"/>
                      <a:pt x="29356" y="25479"/>
                      <a:pt x="27694" y="18278"/>
                    </a:cubicBezTo>
                    <a:lnTo>
                      <a:pt x="27141" y="18278"/>
                    </a:lnTo>
                    <a:lnTo>
                      <a:pt x="21602" y="36003"/>
                    </a:lnTo>
                    <a:lnTo>
                      <a:pt x="12186" y="37111"/>
                    </a:lnTo>
                    <a:cubicBezTo>
                      <a:pt x="12186" y="37111"/>
                      <a:pt x="6093" y="15509"/>
                      <a:pt x="4431" y="9416"/>
                    </a:cubicBezTo>
                    <a:cubicBezTo>
                      <a:pt x="3877" y="7201"/>
                      <a:pt x="2216" y="5539"/>
                      <a:pt x="0" y="5539"/>
                    </a:cubicBezTo>
                    <a:lnTo>
                      <a:pt x="0" y="4985"/>
                    </a:lnTo>
                    <a:lnTo>
                      <a:pt x="554" y="554"/>
                    </a:lnTo>
                    <a:cubicBezTo>
                      <a:pt x="554" y="554"/>
                      <a:pt x="4985" y="554"/>
                      <a:pt x="7754" y="554"/>
                    </a:cubicBezTo>
                    <a:cubicBezTo>
                      <a:pt x="12739" y="554"/>
                      <a:pt x="17724" y="0"/>
                      <a:pt x="17724" y="0"/>
                    </a:cubicBezTo>
                    <a:lnTo>
                      <a:pt x="17724" y="554"/>
                    </a:lnTo>
                    <a:lnTo>
                      <a:pt x="17171" y="4985"/>
                    </a:lnTo>
                    <a:cubicBezTo>
                      <a:pt x="14401" y="5539"/>
                      <a:pt x="13847" y="5539"/>
                      <a:pt x="13847" y="7201"/>
                    </a:cubicBezTo>
                    <a:cubicBezTo>
                      <a:pt x="13847" y="9416"/>
                      <a:pt x="18278" y="27141"/>
                      <a:pt x="18278" y="27141"/>
                    </a:cubicBezTo>
                    <a:lnTo>
                      <a:pt x="18832" y="27141"/>
                    </a:lnTo>
                    <a:cubicBezTo>
                      <a:pt x="21048" y="22156"/>
                      <a:pt x="24371" y="11078"/>
                      <a:pt x="24925" y="8862"/>
                    </a:cubicBezTo>
                    <a:cubicBezTo>
                      <a:pt x="24371" y="6647"/>
                      <a:pt x="23817" y="5539"/>
                      <a:pt x="21048" y="5539"/>
                    </a:cubicBezTo>
                    <a:lnTo>
                      <a:pt x="21048" y="4985"/>
                    </a:lnTo>
                    <a:lnTo>
                      <a:pt x="21602" y="554"/>
                    </a:lnTo>
                    <a:cubicBezTo>
                      <a:pt x="21602" y="554"/>
                      <a:pt x="26033" y="554"/>
                      <a:pt x="28248" y="554"/>
                    </a:cubicBezTo>
                    <a:cubicBezTo>
                      <a:pt x="33233" y="554"/>
                      <a:pt x="38218" y="0"/>
                      <a:pt x="38218" y="0"/>
                    </a:cubicBezTo>
                    <a:lnTo>
                      <a:pt x="38218" y="554"/>
                    </a:lnTo>
                    <a:lnTo>
                      <a:pt x="37664" y="4985"/>
                    </a:lnTo>
                    <a:cubicBezTo>
                      <a:pt x="34341" y="5539"/>
                      <a:pt x="34341" y="5539"/>
                      <a:pt x="34341" y="6647"/>
                    </a:cubicBezTo>
                    <a:cubicBezTo>
                      <a:pt x="34341" y="8862"/>
                      <a:pt x="38772" y="26587"/>
                      <a:pt x="38772" y="26587"/>
                    </a:cubicBezTo>
                    <a:lnTo>
                      <a:pt x="39326" y="26587"/>
                    </a:lnTo>
                    <a:cubicBezTo>
                      <a:pt x="43203" y="15509"/>
                      <a:pt x="45973" y="7754"/>
                      <a:pt x="45973" y="6647"/>
                    </a:cubicBezTo>
                    <a:cubicBezTo>
                      <a:pt x="45419" y="7201"/>
                      <a:pt x="44865" y="6647"/>
                      <a:pt x="43203" y="6647"/>
                    </a:cubicBezTo>
                    <a:close/>
                  </a:path>
                </a:pathLst>
              </a:custGeom>
              <a:solidFill>
                <a:srgbClr val="D17700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7" name="Freeform: Shape 936">
                <a:extLst>
                  <a:ext uri="{FF2B5EF4-FFF2-40B4-BE49-F238E27FC236}">
                    <a16:creationId xmlns:a16="http://schemas.microsoft.com/office/drawing/2014/main" id="{D0AF0D6C-2CA2-40E5-BA11-F94460B41114}"/>
                  </a:ext>
                </a:extLst>
              </p:cNvPr>
              <p:cNvSpPr/>
              <p:nvPr/>
            </p:nvSpPr>
            <p:spPr>
              <a:xfrm>
                <a:off x="6097107" y="3312818"/>
                <a:ext cx="37110" cy="49850"/>
              </a:xfrm>
              <a:custGeom>
                <a:avLst/>
                <a:gdLst>
                  <a:gd name="connsiteX0" fmla="*/ 18832 w 37110"/>
                  <a:gd name="connsiteY0" fmla="*/ 44311 h 49850"/>
                  <a:gd name="connsiteX1" fmla="*/ 23817 w 37110"/>
                  <a:gd name="connsiteY1" fmla="*/ 43757 h 49850"/>
                  <a:gd name="connsiteX2" fmla="*/ 24371 w 37110"/>
                  <a:gd name="connsiteY2" fmla="*/ 44311 h 49850"/>
                  <a:gd name="connsiteX3" fmla="*/ 23817 w 37110"/>
                  <a:gd name="connsiteY3" fmla="*/ 49850 h 49850"/>
                  <a:gd name="connsiteX4" fmla="*/ 12186 w 37110"/>
                  <a:gd name="connsiteY4" fmla="*/ 49296 h 49850"/>
                  <a:gd name="connsiteX5" fmla="*/ 0 w 37110"/>
                  <a:gd name="connsiteY5" fmla="*/ 49850 h 49850"/>
                  <a:gd name="connsiteX6" fmla="*/ 554 w 37110"/>
                  <a:gd name="connsiteY6" fmla="*/ 44865 h 49850"/>
                  <a:gd name="connsiteX7" fmla="*/ 6093 w 37110"/>
                  <a:gd name="connsiteY7" fmla="*/ 38218 h 49850"/>
                  <a:gd name="connsiteX8" fmla="*/ 6093 w 37110"/>
                  <a:gd name="connsiteY8" fmla="*/ 9970 h 49850"/>
                  <a:gd name="connsiteX9" fmla="*/ 3877 w 37110"/>
                  <a:gd name="connsiteY9" fmla="*/ 6093 h 49850"/>
                  <a:gd name="connsiteX10" fmla="*/ 1662 w 37110"/>
                  <a:gd name="connsiteY10" fmla="*/ 6093 h 49850"/>
                  <a:gd name="connsiteX11" fmla="*/ 1108 w 37110"/>
                  <a:gd name="connsiteY11" fmla="*/ 5539 h 49850"/>
                  <a:gd name="connsiteX12" fmla="*/ 1662 w 37110"/>
                  <a:gd name="connsiteY12" fmla="*/ 1108 h 49850"/>
                  <a:gd name="connsiteX13" fmla="*/ 15509 w 37110"/>
                  <a:gd name="connsiteY13" fmla="*/ 1108 h 49850"/>
                  <a:gd name="connsiteX14" fmla="*/ 36557 w 37110"/>
                  <a:gd name="connsiteY14" fmla="*/ 0 h 49850"/>
                  <a:gd name="connsiteX15" fmla="*/ 37111 w 37110"/>
                  <a:gd name="connsiteY15" fmla="*/ 554 h 49850"/>
                  <a:gd name="connsiteX16" fmla="*/ 35449 w 37110"/>
                  <a:gd name="connsiteY16" fmla="*/ 14401 h 49850"/>
                  <a:gd name="connsiteX17" fmla="*/ 28802 w 37110"/>
                  <a:gd name="connsiteY17" fmla="*/ 14955 h 49850"/>
                  <a:gd name="connsiteX18" fmla="*/ 28802 w 37110"/>
                  <a:gd name="connsiteY18" fmla="*/ 11632 h 49850"/>
                  <a:gd name="connsiteX19" fmla="*/ 21048 w 37110"/>
                  <a:gd name="connsiteY19" fmla="*/ 6647 h 49850"/>
                  <a:gd name="connsiteX20" fmla="*/ 17171 w 37110"/>
                  <a:gd name="connsiteY20" fmla="*/ 8862 h 49850"/>
                  <a:gd name="connsiteX21" fmla="*/ 16617 w 37110"/>
                  <a:gd name="connsiteY21" fmla="*/ 21602 h 49850"/>
                  <a:gd name="connsiteX22" fmla="*/ 23817 w 37110"/>
                  <a:gd name="connsiteY22" fmla="*/ 21602 h 49850"/>
                  <a:gd name="connsiteX23" fmla="*/ 31572 w 37110"/>
                  <a:gd name="connsiteY23" fmla="*/ 21048 h 49850"/>
                  <a:gd name="connsiteX24" fmla="*/ 32126 w 37110"/>
                  <a:gd name="connsiteY24" fmla="*/ 21602 h 49850"/>
                  <a:gd name="connsiteX25" fmla="*/ 31018 w 37110"/>
                  <a:gd name="connsiteY25" fmla="*/ 28248 h 49850"/>
                  <a:gd name="connsiteX26" fmla="*/ 22156 w 37110"/>
                  <a:gd name="connsiteY26" fmla="*/ 28248 h 49850"/>
                  <a:gd name="connsiteX27" fmla="*/ 16617 w 37110"/>
                  <a:gd name="connsiteY27" fmla="*/ 28802 h 49850"/>
                  <a:gd name="connsiteX28" fmla="*/ 16617 w 37110"/>
                  <a:gd name="connsiteY28" fmla="*/ 37664 h 49850"/>
                  <a:gd name="connsiteX29" fmla="*/ 18832 w 37110"/>
                  <a:gd name="connsiteY29" fmla="*/ 44311 h 49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7110" h="49850">
                    <a:moveTo>
                      <a:pt x="18832" y="44311"/>
                    </a:moveTo>
                    <a:cubicBezTo>
                      <a:pt x="20494" y="44311"/>
                      <a:pt x="23817" y="43757"/>
                      <a:pt x="23817" y="43757"/>
                    </a:cubicBezTo>
                    <a:lnTo>
                      <a:pt x="24371" y="44311"/>
                    </a:lnTo>
                    <a:lnTo>
                      <a:pt x="23817" y="49850"/>
                    </a:lnTo>
                    <a:cubicBezTo>
                      <a:pt x="23817" y="49850"/>
                      <a:pt x="16063" y="49296"/>
                      <a:pt x="12186" y="49296"/>
                    </a:cubicBezTo>
                    <a:cubicBezTo>
                      <a:pt x="6647" y="49296"/>
                      <a:pt x="0" y="49850"/>
                      <a:pt x="0" y="49850"/>
                    </a:cubicBezTo>
                    <a:lnTo>
                      <a:pt x="554" y="44865"/>
                    </a:lnTo>
                    <a:cubicBezTo>
                      <a:pt x="4985" y="44311"/>
                      <a:pt x="6093" y="42650"/>
                      <a:pt x="6093" y="38218"/>
                    </a:cubicBezTo>
                    <a:lnTo>
                      <a:pt x="6093" y="9970"/>
                    </a:lnTo>
                    <a:cubicBezTo>
                      <a:pt x="6093" y="6647"/>
                      <a:pt x="5539" y="6093"/>
                      <a:pt x="3877" y="6093"/>
                    </a:cubicBezTo>
                    <a:cubicBezTo>
                      <a:pt x="3323" y="6093"/>
                      <a:pt x="1662" y="6093"/>
                      <a:pt x="1662" y="6093"/>
                    </a:cubicBezTo>
                    <a:lnTo>
                      <a:pt x="1108" y="5539"/>
                    </a:lnTo>
                    <a:lnTo>
                      <a:pt x="1662" y="1108"/>
                    </a:lnTo>
                    <a:cubicBezTo>
                      <a:pt x="1662" y="1108"/>
                      <a:pt x="9970" y="1108"/>
                      <a:pt x="15509" y="1108"/>
                    </a:cubicBezTo>
                    <a:cubicBezTo>
                      <a:pt x="24925" y="1108"/>
                      <a:pt x="32126" y="554"/>
                      <a:pt x="36557" y="0"/>
                    </a:cubicBezTo>
                    <a:lnTo>
                      <a:pt x="37111" y="554"/>
                    </a:lnTo>
                    <a:cubicBezTo>
                      <a:pt x="37111" y="554"/>
                      <a:pt x="36003" y="7201"/>
                      <a:pt x="35449" y="14401"/>
                    </a:cubicBezTo>
                    <a:lnTo>
                      <a:pt x="28802" y="14955"/>
                    </a:lnTo>
                    <a:cubicBezTo>
                      <a:pt x="28802" y="14955"/>
                      <a:pt x="28802" y="12739"/>
                      <a:pt x="28802" y="11632"/>
                    </a:cubicBezTo>
                    <a:cubicBezTo>
                      <a:pt x="28802" y="7754"/>
                      <a:pt x="27694" y="6647"/>
                      <a:pt x="21048" y="6647"/>
                    </a:cubicBezTo>
                    <a:cubicBezTo>
                      <a:pt x="17724" y="6647"/>
                      <a:pt x="17171" y="6647"/>
                      <a:pt x="17171" y="8862"/>
                    </a:cubicBezTo>
                    <a:lnTo>
                      <a:pt x="16617" y="21602"/>
                    </a:lnTo>
                    <a:lnTo>
                      <a:pt x="23817" y="21602"/>
                    </a:lnTo>
                    <a:cubicBezTo>
                      <a:pt x="26033" y="21602"/>
                      <a:pt x="31572" y="21048"/>
                      <a:pt x="31572" y="21048"/>
                    </a:cubicBezTo>
                    <a:lnTo>
                      <a:pt x="32126" y="21602"/>
                    </a:lnTo>
                    <a:lnTo>
                      <a:pt x="31018" y="28248"/>
                    </a:lnTo>
                    <a:cubicBezTo>
                      <a:pt x="31018" y="28248"/>
                      <a:pt x="25479" y="28248"/>
                      <a:pt x="22156" y="28248"/>
                    </a:cubicBezTo>
                    <a:cubicBezTo>
                      <a:pt x="19940" y="28248"/>
                      <a:pt x="17724" y="28802"/>
                      <a:pt x="16617" y="28802"/>
                    </a:cubicBezTo>
                    <a:lnTo>
                      <a:pt x="16617" y="37664"/>
                    </a:lnTo>
                    <a:cubicBezTo>
                      <a:pt x="15509" y="43203"/>
                      <a:pt x="16063" y="44311"/>
                      <a:pt x="18832" y="44311"/>
                    </a:cubicBezTo>
                    <a:close/>
                  </a:path>
                </a:pathLst>
              </a:custGeom>
              <a:solidFill>
                <a:srgbClr val="D17700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8" name="Freeform: Shape 937">
                <a:extLst>
                  <a:ext uri="{FF2B5EF4-FFF2-40B4-BE49-F238E27FC236}">
                    <a16:creationId xmlns:a16="http://schemas.microsoft.com/office/drawing/2014/main" id="{7BFDBF7E-8FAF-46D7-B7CA-9A15B849B4EA}"/>
                  </a:ext>
                </a:extLst>
              </p:cNvPr>
              <p:cNvSpPr/>
              <p:nvPr/>
            </p:nvSpPr>
            <p:spPr>
              <a:xfrm>
                <a:off x="6135879" y="3308387"/>
                <a:ext cx="18278" cy="56496"/>
              </a:xfrm>
              <a:custGeom>
                <a:avLst/>
                <a:gdLst>
                  <a:gd name="connsiteX0" fmla="*/ 554 w 18278"/>
                  <a:gd name="connsiteY0" fmla="*/ 50958 h 56496"/>
                  <a:gd name="connsiteX1" fmla="*/ 4985 w 18278"/>
                  <a:gd name="connsiteY1" fmla="*/ 46527 h 56496"/>
                  <a:gd name="connsiteX2" fmla="*/ 4985 w 18278"/>
                  <a:gd name="connsiteY2" fmla="*/ 30464 h 56496"/>
                  <a:gd name="connsiteX3" fmla="*/ 1662 w 18278"/>
                  <a:gd name="connsiteY3" fmla="*/ 26033 h 56496"/>
                  <a:gd name="connsiteX4" fmla="*/ 0 w 18278"/>
                  <a:gd name="connsiteY4" fmla="*/ 26033 h 56496"/>
                  <a:gd name="connsiteX5" fmla="*/ 554 w 18278"/>
                  <a:gd name="connsiteY5" fmla="*/ 21602 h 56496"/>
                  <a:gd name="connsiteX6" fmla="*/ 14955 w 18278"/>
                  <a:gd name="connsiteY6" fmla="*/ 19386 h 56496"/>
                  <a:gd name="connsiteX7" fmla="*/ 15509 w 18278"/>
                  <a:gd name="connsiteY7" fmla="*/ 20494 h 56496"/>
                  <a:gd name="connsiteX8" fmla="*/ 13847 w 18278"/>
                  <a:gd name="connsiteY8" fmla="*/ 47081 h 56496"/>
                  <a:gd name="connsiteX9" fmla="*/ 16063 w 18278"/>
                  <a:gd name="connsiteY9" fmla="*/ 50404 h 56496"/>
                  <a:gd name="connsiteX10" fmla="*/ 18278 w 18278"/>
                  <a:gd name="connsiteY10" fmla="*/ 50404 h 56496"/>
                  <a:gd name="connsiteX11" fmla="*/ 18278 w 18278"/>
                  <a:gd name="connsiteY11" fmla="*/ 50958 h 56496"/>
                  <a:gd name="connsiteX12" fmla="*/ 17724 w 18278"/>
                  <a:gd name="connsiteY12" fmla="*/ 55943 h 56496"/>
                  <a:gd name="connsiteX13" fmla="*/ 9416 w 18278"/>
                  <a:gd name="connsiteY13" fmla="*/ 55943 h 56496"/>
                  <a:gd name="connsiteX14" fmla="*/ 0 w 18278"/>
                  <a:gd name="connsiteY14" fmla="*/ 56497 h 56496"/>
                  <a:gd name="connsiteX15" fmla="*/ 554 w 18278"/>
                  <a:gd name="connsiteY15" fmla="*/ 50958 h 56496"/>
                  <a:gd name="connsiteX16" fmla="*/ 3877 w 18278"/>
                  <a:gd name="connsiteY16" fmla="*/ 6093 h 56496"/>
                  <a:gd name="connsiteX17" fmla="*/ 9970 w 18278"/>
                  <a:gd name="connsiteY17" fmla="*/ 0 h 56496"/>
                  <a:gd name="connsiteX18" fmla="*/ 15509 w 18278"/>
                  <a:gd name="connsiteY18" fmla="*/ 5539 h 56496"/>
                  <a:gd name="connsiteX19" fmla="*/ 9416 w 18278"/>
                  <a:gd name="connsiteY19" fmla="*/ 11632 h 56496"/>
                  <a:gd name="connsiteX20" fmla="*/ 3877 w 18278"/>
                  <a:gd name="connsiteY20" fmla="*/ 6093 h 56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278" h="56496">
                    <a:moveTo>
                      <a:pt x="554" y="50958"/>
                    </a:moveTo>
                    <a:cubicBezTo>
                      <a:pt x="3323" y="50404"/>
                      <a:pt x="4985" y="48742"/>
                      <a:pt x="4985" y="46527"/>
                    </a:cubicBezTo>
                    <a:lnTo>
                      <a:pt x="4985" y="30464"/>
                    </a:lnTo>
                    <a:cubicBezTo>
                      <a:pt x="4985" y="27141"/>
                      <a:pt x="4431" y="26033"/>
                      <a:pt x="1662" y="26033"/>
                    </a:cubicBezTo>
                    <a:cubicBezTo>
                      <a:pt x="1108" y="26033"/>
                      <a:pt x="0" y="26033"/>
                      <a:pt x="0" y="26033"/>
                    </a:cubicBezTo>
                    <a:lnTo>
                      <a:pt x="554" y="21602"/>
                    </a:lnTo>
                    <a:cubicBezTo>
                      <a:pt x="7201" y="20494"/>
                      <a:pt x="14955" y="19386"/>
                      <a:pt x="14955" y="19386"/>
                    </a:cubicBezTo>
                    <a:lnTo>
                      <a:pt x="15509" y="20494"/>
                    </a:lnTo>
                    <a:cubicBezTo>
                      <a:pt x="14401" y="22709"/>
                      <a:pt x="13847" y="33233"/>
                      <a:pt x="13847" y="47081"/>
                    </a:cubicBezTo>
                    <a:cubicBezTo>
                      <a:pt x="13847" y="49296"/>
                      <a:pt x="14401" y="50404"/>
                      <a:pt x="16063" y="50404"/>
                    </a:cubicBezTo>
                    <a:cubicBezTo>
                      <a:pt x="16617" y="50404"/>
                      <a:pt x="18278" y="50404"/>
                      <a:pt x="18278" y="50404"/>
                    </a:cubicBezTo>
                    <a:lnTo>
                      <a:pt x="18278" y="50958"/>
                    </a:lnTo>
                    <a:lnTo>
                      <a:pt x="17724" y="55943"/>
                    </a:lnTo>
                    <a:cubicBezTo>
                      <a:pt x="17724" y="55943"/>
                      <a:pt x="12739" y="55943"/>
                      <a:pt x="9416" y="55943"/>
                    </a:cubicBezTo>
                    <a:cubicBezTo>
                      <a:pt x="5539" y="55943"/>
                      <a:pt x="0" y="56497"/>
                      <a:pt x="0" y="56497"/>
                    </a:cubicBezTo>
                    <a:lnTo>
                      <a:pt x="554" y="50958"/>
                    </a:lnTo>
                    <a:close/>
                    <a:moveTo>
                      <a:pt x="3877" y="6093"/>
                    </a:moveTo>
                    <a:cubicBezTo>
                      <a:pt x="3877" y="2216"/>
                      <a:pt x="6093" y="0"/>
                      <a:pt x="9970" y="0"/>
                    </a:cubicBezTo>
                    <a:cubicBezTo>
                      <a:pt x="13293" y="0"/>
                      <a:pt x="15509" y="2216"/>
                      <a:pt x="15509" y="5539"/>
                    </a:cubicBezTo>
                    <a:cubicBezTo>
                      <a:pt x="15509" y="9416"/>
                      <a:pt x="13293" y="11632"/>
                      <a:pt x="9416" y="11632"/>
                    </a:cubicBezTo>
                    <a:cubicBezTo>
                      <a:pt x="6093" y="11632"/>
                      <a:pt x="3877" y="9416"/>
                      <a:pt x="3877" y="6093"/>
                    </a:cubicBezTo>
                    <a:close/>
                  </a:path>
                </a:pathLst>
              </a:custGeom>
              <a:solidFill>
                <a:srgbClr val="D17700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9" name="Freeform: Shape 938">
                <a:extLst>
                  <a:ext uri="{FF2B5EF4-FFF2-40B4-BE49-F238E27FC236}">
                    <a16:creationId xmlns:a16="http://schemas.microsoft.com/office/drawing/2014/main" id="{8129E9B7-D74F-4277-BD90-74A4B8966714}"/>
                  </a:ext>
                </a:extLst>
              </p:cNvPr>
              <p:cNvSpPr/>
              <p:nvPr/>
            </p:nvSpPr>
            <p:spPr>
              <a:xfrm>
                <a:off x="6157481" y="3327773"/>
                <a:ext cx="28802" cy="36556"/>
              </a:xfrm>
              <a:custGeom>
                <a:avLst/>
                <a:gdLst>
                  <a:gd name="connsiteX0" fmla="*/ 5539 w 28802"/>
                  <a:gd name="connsiteY0" fmla="*/ 26033 h 36556"/>
                  <a:gd name="connsiteX1" fmla="*/ 5539 w 28802"/>
                  <a:gd name="connsiteY1" fmla="*/ 11078 h 36556"/>
                  <a:gd name="connsiteX2" fmla="*/ 2216 w 28802"/>
                  <a:gd name="connsiteY2" fmla="*/ 6647 h 36556"/>
                  <a:gd name="connsiteX3" fmla="*/ 554 w 28802"/>
                  <a:gd name="connsiteY3" fmla="*/ 6647 h 36556"/>
                  <a:gd name="connsiteX4" fmla="*/ 0 w 28802"/>
                  <a:gd name="connsiteY4" fmla="*/ 6093 h 36556"/>
                  <a:gd name="connsiteX5" fmla="*/ 554 w 28802"/>
                  <a:gd name="connsiteY5" fmla="*/ 2216 h 36556"/>
                  <a:gd name="connsiteX6" fmla="*/ 14401 w 28802"/>
                  <a:gd name="connsiteY6" fmla="*/ 0 h 36556"/>
                  <a:gd name="connsiteX7" fmla="*/ 14955 w 28802"/>
                  <a:gd name="connsiteY7" fmla="*/ 554 h 36556"/>
                  <a:gd name="connsiteX8" fmla="*/ 14401 w 28802"/>
                  <a:gd name="connsiteY8" fmla="*/ 7754 h 36556"/>
                  <a:gd name="connsiteX9" fmla="*/ 14955 w 28802"/>
                  <a:gd name="connsiteY9" fmla="*/ 8308 h 36556"/>
                  <a:gd name="connsiteX10" fmla="*/ 25479 w 28802"/>
                  <a:gd name="connsiteY10" fmla="*/ 1108 h 36556"/>
                  <a:gd name="connsiteX11" fmla="*/ 28248 w 28802"/>
                  <a:gd name="connsiteY11" fmla="*/ 1662 h 36556"/>
                  <a:gd name="connsiteX12" fmla="*/ 28802 w 28802"/>
                  <a:gd name="connsiteY12" fmla="*/ 2216 h 36556"/>
                  <a:gd name="connsiteX13" fmla="*/ 27141 w 28802"/>
                  <a:gd name="connsiteY13" fmla="*/ 16063 h 36556"/>
                  <a:gd name="connsiteX14" fmla="*/ 22156 w 28802"/>
                  <a:gd name="connsiteY14" fmla="*/ 16617 h 36556"/>
                  <a:gd name="connsiteX15" fmla="*/ 19940 w 28802"/>
                  <a:gd name="connsiteY15" fmla="*/ 10524 h 36556"/>
                  <a:gd name="connsiteX16" fmla="*/ 14955 w 28802"/>
                  <a:gd name="connsiteY16" fmla="*/ 13847 h 36556"/>
                  <a:gd name="connsiteX17" fmla="*/ 14401 w 28802"/>
                  <a:gd name="connsiteY17" fmla="*/ 28248 h 36556"/>
                  <a:gd name="connsiteX18" fmla="*/ 17171 w 28802"/>
                  <a:gd name="connsiteY18" fmla="*/ 31572 h 36556"/>
                  <a:gd name="connsiteX19" fmla="*/ 21048 w 28802"/>
                  <a:gd name="connsiteY19" fmla="*/ 31018 h 36556"/>
                  <a:gd name="connsiteX20" fmla="*/ 21048 w 28802"/>
                  <a:gd name="connsiteY20" fmla="*/ 31572 h 36556"/>
                  <a:gd name="connsiteX21" fmla="*/ 20494 w 28802"/>
                  <a:gd name="connsiteY21" fmla="*/ 36557 h 36556"/>
                  <a:gd name="connsiteX22" fmla="*/ 10524 w 28802"/>
                  <a:gd name="connsiteY22" fmla="*/ 36003 h 36556"/>
                  <a:gd name="connsiteX23" fmla="*/ 1108 w 28802"/>
                  <a:gd name="connsiteY23" fmla="*/ 36557 h 36556"/>
                  <a:gd name="connsiteX24" fmla="*/ 1662 w 28802"/>
                  <a:gd name="connsiteY24" fmla="*/ 32125 h 36556"/>
                  <a:gd name="connsiteX25" fmla="*/ 5539 w 28802"/>
                  <a:gd name="connsiteY25" fmla="*/ 26033 h 3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8802" h="36556">
                    <a:moveTo>
                      <a:pt x="5539" y="26033"/>
                    </a:moveTo>
                    <a:lnTo>
                      <a:pt x="5539" y="11078"/>
                    </a:lnTo>
                    <a:cubicBezTo>
                      <a:pt x="5539" y="7754"/>
                      <a:pt x="4985" y="6647"/>
                      <a:pt x="2216" y="6647"/>
                    </a:cubicBezTo>
                    <a:cubicBezTo>
                      <a:pt x="1662" y="6647"/>
                      <a:pt x="554" y="6647"/>
                      <a:pt x="554" y="6647"/>
                    </a:cubicBezTo>
                    <a:lnTo>
                      <a:pt x="0" y="6093"/>
                    </a:lnTo>
                    <a:lnTo>
                      <a:pt x="554" y="2216"/>
                    </a:lnTo>
                    <a:cubicBezTo>
                      <a:pt x="7201" y="1108"/>
                      <a:pt x="14401" y="0"/>
                      <a:pt x="14401" y="0"/>
                    </a:cubicBezTo>
                    <a:lnTo>
                      <a:pt x="14955" y="554"/>
                    </a:lnTo>
                    <a:cubicBezTo>
                      <a:pt x="14955" y="554"/>
                      <a:pt x="14401" y="4431"/>
                      <a:pt x="14401" y="7754"/>
                    </a:cubicBezTo>
                    <a:lnTo>
                      <a:pt x="14955" y="8308"/>
                    </a:lnTo>
                    <a:cubicBezTo>
                      <a:pt x="18278" y="3877"/>
                      <a:pt x="22156" y="1108"/>
                      <a:pt x="25479" y="1108"/>
                    </a:cubicBezTo>
                    <a:cubicBezTo>
                      <a:pt x="27141" y="1108"/>
                      <a:pt x="28248" y="1662"/>
                      <a:pt x="28248" y="1662"/>
                    </a:cubicBezTo>
                    <a:lnTo>
                      <a:pt x="28802" y="2216"/>
                    </a:lnTo>
                    <a:cubicBezTo>
                      <a:pt x="28802" y="2216"/>
                      <a:pt x="27694" y="9970"/>
                      <a:pt x="27141" y="16063"/>
                    </a:cubicBezTo>
                    <a:lnTo>
                      <a:pt x="22156" y="16617"/>
                    </a:lnTo>
                    <a:cubicBezTo>
                      <a:pt x="22156" y="11632"/>
                      <a:pt x="21602" y="10524"/>
                      <a:pt x="19940" y="10524"/>
                    </a:cubicBezTo>
                    <a:cubicBezTo>
                      <a:pt x="18278" y="10524"/>
                      <a:pt x="16617" y="11632"/>
                      <a:pt x="14955" y="13847"/>
                    </a:cubicBezTo>
                    <a:cubicBezTo>
                      <a:pt x="14955" y="13847"/>
                      <a:pt x="14401" y="27141"/>
                      <a:pt x="14401" y="28248"/>
                    </a:cubicBezTo>
                    <a:cubicBezTo>
                      <a:pt x="14401" y="31018"/>
                      <a:pt x="14955" y="31572"/>
                      <a:pt x="17171" y="31572"/>
                    </a:cubicBezTo>
                    <a:cubicBezTo>
                      <a:pt x="18832" y="31572"/>
                      <a:pt x="21048" y="31018"/>
                      <a:pt x="21048" y="31018"/>
                    </a:cubicBezTo>
                    <a:lnTo>
                      <a:pt x="21048" y="31572"/>
                    </a:lnTo>
                    <a:lnTo>
                      <a:pt x="20494" y="36557"/>
                    </a:lnTo>
                    <a:cubicBezTo>
                      <a:pt x="20494" y="36557"/>
                      <a:pt x="14401" y="36003"/>
                      <a:pt x="10524" y="36003"/>
                    </a:cubicBezTo>
                    <a:cubicBezTo>
                      <a:pt x="6093" y="36003"/>
                      <a:pt x="1108" y="36557"/>
                      <a:pt x="1108" y="36557"/>
                    </a:cubicBezTo>
                    <a:lnTo>
                      <a:pt x="1662" y="32125"/>
                    </a:lnTo>
                    <a:cubicBezTo>
                      <a:pt x="4431" y="30464"/>
                      <a:pt x="5539" y="29910"/>
                      <a:pt x="5539" y="26033"/>
                    </a:cubicBezTo>
                    <a:close/>
                  </a:path>
                </a:pathLst>
              </a:custGeom>
              <a:solidFill>
                <a:srgbClr val="D17700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0" name="Freeform: Shape 939">
                <a:extLst>
                  <a:ext uri="{FF2B5EF4-FFF2-40B4-BE49-F238E27FC236}">
                    <a16:creationId xmlns:a16="http://schemas.microsoft.com/office/drawing/2014/main" id="{19E57A54-7A24-421E-B791-D81398CD1338}"/>
                  </a:ext>
                </a:extLst>
              </p:cNvPr>
              <p:cNvSpPr/>
              <p:nvPr/>
            </p:nvSpPr>
            <p:spPr>
              <a:xfrm>
                <a:off x="6187945" y="3327219"/>
                <a:ext cx="59266" cy="36556"/>
              </a:xfrm>
              <a:custGeom>
                <a:avLst/>
                <a:gdLst>
                  <a:gd name="connsiteX0" fmla="*/ 22709 w 59266"/>
                  <a:gd name="connsiteY0" fmla="*/ 31572 h 36556"/>
                  <a:gd name="connsiteX1" fmla="*/ 26033 w 59266"/>
                  <a:gd name="connsiteY1" fmla="*/ 27141 h 36556"/>
                  <a:gd name="connsiteX2" fmla="*/ 26033 w 59266"/>
                  <a:gd name="connsiteY2" fmla="*/ 14401 h 36556"/>
                  <a:gd name="connsiteX3" fmla="*/ 21048 w 59266"/>
                  <a:gd name="connsiteY3" fmla="*/ 7754 h 36556"/>
                  <a:gd name="connsiteX4" fmla="*/ 14401 w 59266"/>
                  <a:gd name="connsiteY4" fmla="*/ 10524 h 36556"/>
                  <a:gd name="connsiteX5" fmla="*/ 13847 w 59266"/>
                  <a:gd name="connsiteY5" fmla="*/ 27141 h 36556"/>
                  <a:gd name="connsiteX6" fmla="*/ 16063 w 59266"/>
                  <a:gd name="connsiteY6" fmla="*/ 30464 h 36556"/>
                  <a:gd name="connsiteX7" fmla="*/ 18278 w 59266"/>
                  <a:gd name="connsiteY7" fmla="*/ 30464 h 36556"/>
                  <a:gd name="connsiteX8" fmla="*/ 18278 w 59266"/>
                  <a:gd name="connsiteY8" fmla="*/ 31018 h 36556"/>
                  <a:gd name="connsiteX9" fmla="*/ 17724 w 59266"/>
                  <a:gd name="connsiteY9" fmla="*/ 36003 h 36556"/>
                  <a:gd name="connsiteX10" fmla="*/ 9970 w 59266"/>
                  <a:gd name="connsiteY10" fmla="*/ 36003 h 36556"/>
                  <a:gd name="connsiteX11" fmla="*/ 1108 w 59266"/>
                  <a:gd name="connsiteY11" fmla="*/ 36003 h 36556"/>
                  <a:gd name="connsiteX12" fmla="*/ 1662 w 59266"/>
                  <a:gd name="connsiteY12" fmla="*/ 31018 h 36556"/>
                  <a:gd name="connsiteX13" fmla="*/ 5539 w 59266"/>
                  <a:gd name="connsiteY13" fmla="*/ 27141 h 36556"/>
                  <a:gd name="connsiteX14" fmla="*/ 5539 w 59266"/>
                  <a:gd name="connsiteY14" fmla="*/ 11632 h 36556"/>
                  <a:gd name="connsiteX15" fmla="*/ 1662 w 59266"/>
                  <a:gd name="connsiteY15" fmla="*/ 7201 h 36556"/>
                  <a:gd name="connsiteX16" fmla="*/ 554 w 59266"/>
                  <a:gd name="connsiteY16" fmla="*/ 7201 h 36556"/>
                  <a:gd name="connsiteX17" fmla="*/ 0 w 59266"/>
                  <a:gd name="connsiteY17" fmla="*/ 6647 h 36556"/>
                  <a:gd name="connsiteX18" fmla="*/ 554 w 59266"/>
                  <a:gd name="connsiteY18" fmla="*/ 2769 h 36556"/>
                  <a:gd name="connsiteX19" fmla="*/ 14401 w 59266"/>
                  <a:gd name="connsiteY19" fmla="*/ 554 h 36556"/>
                  <a:gd name="connsiteX20" fmla="*/ 14955 w 59266"/>
                  <a:gd name="connsiteY20" fmla="*/ 1108 h 36556"/>
                  <a:gd name="connsiteX21" fmla="*/ 14401 w 59266"/>
                  <a:gd name="connsiteY21" fmla="*/ 6093 h 36556"/>
                  <a:gd name="connsiteX22" fmla="*/ 14401 w 59266"/>
                  <a:gd name="connsiteY22" fmla="*/ 6093 h 36556"/>
                  <a:gd name="connsiteX23" fmla="*/ 24371 w 59266"/>
                  <a:gd name="connsiteY23" fmla="*/ 0 h 36556"/>
                  <a:gd name="connsiteX24" fmla="*/ 34895 w 59266"/>
                  <a:gd name="connsiteY24" fmla="*/ 6093 h 36556"/>
                  <a:gd name="connsiteX25" fmla="*/ 44865 w 59266"/>
                  <a:gd name="connsiteY25" fmla="*/ 0 h 36556"/>
                  <a:gd name="connsiteX26" fmla="*/ 55943 w 59266"/>
                  <a:gd name="connsiteY26" fmla="*/ 9970 h 36556"/>
                  <a:gd name="connsiteX27" fmla="*/ 54835 w 59266"/>
                  <a:gd name="connsiteY27" fmla="*/ 27694 h 36556"/>
                  <a:gd name="connsiteX28" fmla="*/ 57051 w 59266"/>
                  <a:gd name="connsiteY28" fmla="*/ 31018 h 36556"/>
                  <a:gd name="connsiteX29" fmla="*/ 59266 w 59266"/>
                  <a:gd name="connsiteY29" fmla="*/ 31018 h 36556"/>
                  <a:gd name="connsiteX30" fmla="*/ 59266 w 59266"/>
                  <a:gd name="connsiteY30" fmla="*/ 31572 h 36556"/>
                  <a:gd name="connsiteX31" fmla="*/ 58712 w 59266"/>
                  <a:gd name="connsiteY31" fmla="*/ 36003 h 36556"/>
                  <a:gd name="connsiteX32" fmla="*/ 50404 w 59266"/>
                  <a:gd name="connsiteY32" fmla="*/ 36003 h 36556"/>
                  <a:gd name="connsiteX33" fmla="*/ 42096 w 59266"/>
                  <a:gd name="connsiteY33" fmla="*/ 36557 h 36556"/>
                  <a:gd name="connsiteX34" fmla="*/ 42649 w 59266"/>
                  <a:gd name="connsiteY34" fmla="*/ 31572 h 36556"/>
                  <a:gd name="connsiteX35" fmla="*/ 45973 w 59266"/>
                  <a:gd name="connsiteY35" fmla="*/ 27694 h 36556"/>
                  <a:gd name="connsiteX36" fmla="*/ 45973 w 59266"/>
                  <a:gd name="connsiteY36" fmla="*/ 14955 h 36556"/>
                  <a:gd name="connsiteX37" fmla="*/ 40988 w 59266"/>
                  <a:gd name="connsiteY37" fmla="*/ 8308 h 36556"/>
                  <a:gd name="connsiteX38" fmla="*/ 34895 w 59266"/>
                  <a:gd name="connsiteY38" fmla="*/ 11078 h 36556"/>
                  <a:gd name="connsiteX39" fmla="*/ 33787 w 59266"/>
                  <a:gd name="connsiteY39" fmla="*/ 27694 h 36556"/>
                  <a:gd name="connsiteX40" fmla="*/ 36003 w 59266"/>
                  <a:gd name="connsiteY40" fmla="*/ 31018 h 36556"/>
                  <a:gd name="connsiteX41" fmla="*/ 38218 w 59266"/>
                  <a:gd name="connsiteY41" fmla="*/ 31018 h 36556"/>
                  <a:gd name="connsiteX42" fmla="*/ 38218 w 59266"/>
                  <a:gd name="connsiteY42" fmla="*/ 31572 h 36556"/>
                  <a:gd name="connsiteX43" fmla="*/ 37664 w 59266"/>
                  <a:gd name="connsiteY43" fmla="*/ 36003 h 36556"/>
                  <a:gd name="connsiteX44" fmla="*/ 29910 w 59266"/>
                  <a:gd name="connsiteY44" fmla="*/ 36003 h 36556"/>
                  <a:gd name="connsiteX45" fmla="*/ 21602 w 59266"/>
                  <a:gd name="connsiteY45" fmla="*/ 36557 h 36556"/>
                  <a:gd name="connsiteX46" fmla="*/ 22709 w 59266"/>
                  <a:gd name="connsiteY46" fmla="*/ 31572 h 3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59266" h="36556">
                    <a:moveTo>
                      <a:pt x="22709" y="31572"/>
                    </a:moveTo>
                    <a:cubicBezTo>
                      <a:pt x="24925" y="31018"/>
                      <a:pt x="26033" y="29910"/>
                      <a:pt x="26033" y="27141"/>
                    </a:cubicBezTo>
                    <a:lnTo>
                      <a:pt x="26033" y="14401"/>
                    </a:lnTo>
                    <a:cubicBezTo>
                      <a:pt x="26033" y="9970"/>
                      <a:pt x="24371" y="7754"/>
                      <a:pt x="21048" y="7754"/>
                    </a:cubicBezTo>
                    <a:cubicBezTo>
                      <a:pt x="18832" y="7754"/>
                      <a:pt x="16063" y="9416"/>
                      <a:pt x="14401" y="10524"/>
                    </a:cubicBezTo>
                    <a:cubicBezTo>
                      <a:pt x="13847" y="16063"/>
                      <a:pt x="13847" y="24925"/>
                      <a:pt x="13847" y="27141"/>
                    </a:cubicBezTo>
                    <a:cubicBezTo>
                      <a:pt x="13847" y="29910"/>
                      <a:pt x="14401" y="30464"/>
                      <a:pt x="16063" y="30464"/>
                    </a:cubicBezTo>
                    <a:cubicBezTo>
                      <a:pt x="16617" y="30464"/>
                      <a:pt x="18278" y="30464"/>
                      <a:pt x="18278" y="30464"/>
                    </a:cubicBezTo>
                    <a:lnTo>
                      <a:pt x="18278" y="31018"/>
                    </a:lnTo>
                    <a:lnTo>
                      <a:pt x="17724" y="36003"/>
                    </a:lnTo>
                    <a:cubicBezTo>
                      <a:pt x="17724" y="36003"/>
                      <a:pt x="12739" y="36003"/>
                      <a:pt x="9970" y="36003"/>
                    </a:cubicBezTo>
                    <a:cubicBezTo>
                      <a:pt x="6093" y="36003"/>
                      <a:pt x="1108" y="36003"/>
                      <a:pt x="1108" y="36003"/>
                    </a:cubicBezTo>
                    <a:lnTo>
                      <a:pt x="1662" y="31018"/>
                    </a:lnTo>
                    <a:cubicBezTo>
                      <a:pt x="4431" y="31018"/>
                      <a:pt x="5539" y="29910"/>
                      <a:pt x="5539" y="27141"/>
                    </a:cubicBezTo>
                    <a:lnTo>
                      <a:pt x="5539" y="11632"/>
                    </a:lnTo>
                    <a:cubicBezTo>
                      <a:pt x="5539" y="8308"/>
                      <a:pt x="4985" y="7201"/>
                      <a:pt x="1662" y="7201"/>
                    </a:cubicBezTo>
                    <a:lnTo>
                      <a:pt x="554" y="7201"/>
                    </a:lnTo>
                    <a:lnTo>
                      <a:pt x="0" y="6647"/>
                    </a:lnTo>
                    <a:lnTo>
                      <a:pt x="554" y="2769"/>
                    </a:lnTo>
                    <a:cubicBezTo>
                      <a:pt x="7201" y="1662"/>
                      <a:pt x="14401" y="554"/>
                      <a:pt x="14401" y="554"/>
                    </a:cubicBezTo>
                    <a:lnTo>
                      <a:pt x="14955" y="1108"/>
                    </a:lnTo>
                    <a:cubicBezTo>
                      <a:pt x="14955" y="1108"/>
                      <a:pt x="14401" y="3877"/>
                      <a:pt x="14401" y="6093"/>
                    </a:cubicBezTo>
                    <a:lnTo>
                      <a:pt x="14401" y="6093"/>
                    </a:lnTo>
                    <a:cubicBezTo>
                      <a:pt x="17171" y="3877"/>
                      <a:pt x="22156" y="0"/>
                      <a:pt x="24371" y="0"/>
                    </a:cubicBezTo>
                    <a:cubicBezTo>
                      <a:pt x="29910" y="0"/>
                      <a:pt x="33787" y="2216"/>
                      <a:pt x="34895" y="6093"/>
                    </a:cubicBezTo>
                    <a:cubicBezTo>
                      <a:pt x="37111" y="3877"/>
                      <a:pt x="42649" y="0"/>
                      <a:pt x="44865" y="0"/>
                    </a:cubicBezTo>
                    <a:cubicBezTo>
                      <a:pt x="52066" y="0"/>
                      <a:pt x="55943" y="3877"/>
                      <a:pt x="55943" y="9970"/>
                    </a:cubicBezTo>
                    <a:cubicBezTo>
                      <a:pt x="55943" y="12739"/>
                      <a:pt x="54835" y="23817"/>
                      <a:pt x="54835" y="27694"/>
                    </a:cubicBezTo>
                    <a:cubicBezTo>
                      <a:pt x="54835" y="30464"/>
                      <a:pt x="55389" y="31018"/>
                      <a:pt x="57051" y="31018"/>
                    </a:cubicBezTo>
                    <a:cubicBezTo>
                      <a:pt x="57604" y="31018"/>
                      <a:pt x="59266" y="31018"/>
                      <a:pt x="59266" y="31018"/>
                    </a:cubicBezTo>
                    <a:lnTo>
                      <a:pt x="59266" y="31572"/>
                    </a:lnTo>
                    <a:lnTo>
                      <a:pt x="58712" y="36003"/>
                    </a:lnTo>
                    <a:cubicBezTo>
                      <a:pt x="58712" y="36003"/>
                      <a:pt x="53173" y="36003"/>
                      <a:pt x="50404" y="36003"/>
                    </a:cubicBezTo>
                    <a:cubicBezTo>
                      <a:pt x="47634" y="36003"/>
                      <a:pt x="42096" y="36557"/>
                      <a:pt x="42096" y="36557"/>
                    </a:cubicBezTo>
                    <a:lnTo>
                      <a:pt x="42649" y="31572"/>
                    </a:lnTo>
                    <a:cubicBezTo>
                      <a:pt x="44865" y="31018"/>
                      <a:pt x="45973" y="30464"/>
                      <a:pt x="45973" y="27694"/>
                    </a:cubicBezTo>
                    <a:lnTo>
                      <a:pt x="45973" y="14955"/>
                    </a:lnTo>
                    <a:cubicBezTo>
                      <a:pt x="45973" y="10524"/>
                      <a:pt x="44311" y="8308"/>
                      <a:pt x="40988" y="8308"/>
                    </a:cubicBezTo>
                    <a:cubicBezTo>
                      <a:pt x="38772" y="8308"/>
                      <a:pt x="36003" y="9970"/>
                      <a:pt x="34895" y="11078"/>
                    </a:cubicBezTo>
                    <a:lnTo>
                      <a:pt x="33787" y="27694"/>
                    </a:lnTo>
                    <a:cubicBezTo>
                      <a:pt x="33787" y="30464"/>
                      <a:pt x="34341" y="31018"/>
                      <a:pt x="36003" y="31018"/>
                    </a:cubicBezTo>
                    <a:cubicBezTo>
                      <a:pt x="36557" y="31018"/>
                      <a:pt x="38218" y="31018"/>
                      <a:pt x="38218" y="31018"/>
                    </a:cubicBezTo>
                    <a:lnTo>
                      <a:pt x="38218" y="31572"/>
                    </a:lnTo>
                    <a:lnTo>
                      <a:pt x="37664" y="36003"/>
                    </a:lnTo>
                    <a:cubicBezTo>
                      <a:pt x="37664" y="36003"/>
                      <a:pt x="32679" y="36003"/>
                      <a:pt x="29910" y="36003"/>
                    </a:cubicBezTo>
                    <a:cubicBezTo>
                      <a:pt x="27141" y="36003"/>
                      <a:pt x="21602" y="36557"/>
                      <a:pt x="21602" y="36557"/>
                    </a:cubicBezTo>
                    <a:lnTo>
                      <a:pt x="22709" y="31572"/>
                    </a:lnTo>
                    <a:close/>
                  </a:path>
                </a:pathLst>
              </a:custGeom>
              <a:solidFill>
                <a:srgbClr val="D17700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41" name="Graphic 10">
              <a:extLst>
                <a:ext uri="{FF2B5EF4-FFF2-40B4-BE49-F238E27FC236}">
                  <a16:creationId xmlns:a16="http://schemas.microsoft.com/office/drawing/2014/main" id="{78E11CB8-006A-438B-9718-BCDFCD87F6CA}"/>
                </a:ext>
              </a:extLst>
            </p:cNvPr>
            <p:cNvGrpSpPr/>
            <p:nvPr/>
          </p:nvGrpSpPr>
          <p:grpSpPr>
            <a:xfrm>
              <a:off x="5547095" y="3341620"/>
              <a:ext cx="1105562" cy="5538"/>
              <a:chOff x="5547095" y="3341620"/>
              <a:chExt cx="1105562" cy="5538"/>
            </a:xfrm>
            <a:solidFill>
              <a:srgbClr val="D17700"/>
            </a:solidFill>
          </p:grpSpPr>
          <p:sp>
            <p:nvSpPr>
              <p:cNvPr id="942" name="Freeform: Shape 941">
                <a:extLst>
                  <a:ext uri="{FF2B5EF4-FFF2-40B4-BE49-F238E27FC236}">
                    <a16:creationId xmlns:a16="http://schemas.microsoft.com/office/drawing/2014/main" id="{1A55C7BF-8F4D-4DED-ADDE-54A33548366A}"/>
                  </a:ext>
                </a:extLst>
              </p:cNvPr>
              <p:cNvSpPr/>
              <p:nvPr/>
            </p:nvSpPr>
            <p:spPr>
              <a:xfrm>
                <a:off x="5547095" y="3341620"/>
                <a:ext cx="389384" cy="5538"/>
              </a:xfrm>
              <a:custGeom>
                <a:avLst/>
                <a:gdLst>
                  <a:gd name="connsiteX0" fmla="*/ 0 w 389384"/>
                  <a:gd name="connsiteY0" fmla="*/ 0 h 5538"/>
                  <a:gd name="connsiteX1" fmla="*/ 389384 w 389384"/>
                  <a:gd name="connsiteY1" fmla="*/ 0 h 5538"/>
                  <a:gd name="connsiteX2" fmla="*/ 389384 w 389384"/>
                  <a:gd name="connsiteY2" fmla="*/ 5539 h 5538"/>
                  <a:gd name="connsiteX3" fmla="*/ 0 w 389384"/>
                  <a:gd name="connsiteY3" fmla="*/ 5539 h 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84" h="5538">
                    <a:moveTo>
                      <a:pt x="0" y="0"/>
                    </a:moveTo>
                    <a:lnTo>
                      <a:pt x="389384" y="0"/>
                    </a:lnTo>
                    <a:lnTo>
                      <a:pt x="389384" y="5539"/>
                    </a:lnTo>
                    <a:lnTo>
                      <a:pt x="0" y="5539"/>
                    </a:lnTo>
                    <a:close/>
                  </a:path>
                </a:pathLst>
              </a:custGeom>
              <a:solidFill>
                <a:srgbClr val="D17700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3" name="Freeform: Shape 942">
                <a:extLst>
                  <a:ext uri="{FF2B5EF4-FFF2-40B4-BE49-F238E27FC236}">
                    <a16:creationId xmlns:a16="http://schemas.microsoft.com/office/drawing/2014/main" id="{D1C36009-4A8A-4268-982E-12D6AF67D26D}"/>
                  </a:ext>
                </a:extLst>
              </p:cNvPr>
              <p:cNvSpPr/>
              <p:nvPr/>
            </p:nvSpPr>
            <p:spPr>
              <a:xfrm>
                <a:off x="6263274" y="3341620"/>
                <a:ext cx="389384" cy="5538"/>
              </a:xfrm>
              <a:custGeom>
                <a:avLst/>
                <a:gdLst>
                  <a:gd name="connsiteX0" fmla="*/ 0 w 389384"/>
                  <a:gd name="connsiteY0" fmla="*/ 0 h 5538"/>
                  <a:gd name="connsiteX1" fmla="*/ 389384 w 389384"/>
                  <a:gd name="connsiteY1" fmla="*/ 0 h 5538"/>
                  <a:gd name="connsiteX2" fmla="*/ 389384 w 389384"/>
                  <a:gd name="connsiteY2" fmla="*/ 5539 h 5538"/>
                  <a:gd name="connsiteX3" fmla="*/ 0 w 389384"/>
                  <a:gd name="connsiteY3" fmla="*/ 5539 h 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84" h="5538">
                    <a:moveTo>
                      <a:pt x="0" y="0"/>
                    </a:moveTo>
                    <a:lnTo>
                      <a:pt x="389384" y="0"/>
                    </a:lnTo>
                    <a:lnTo>
                      <a:pt x="389384" y="5539"/>
                    </a:lnTo>
                    <a:lnTo>
                      <a:pt x="0" y="5539"/>
                    </a:lnTo>
                    <a:close/>
                  </a:path>
                </a:pathLst>
              </a:custGeom>
              <a:solidFill>
                <a:srgbClr val="D17700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5149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C715225-D42C-4BFC-A2B0-79DB184B265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5" b="12395"/>
          <a:stretch>
            <a:fillRect/>
          </a:stretch>
        </p:blipFill>
        <p:spPr/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AE0B81D-8A51-46A9-AC9C-796C60F74ECD}"/>
              </a:ext>
            </a:extLst>
          </p:cNvPr>
          <p:cNvSpPr/>
          <p:nvPr/>
        </p:nvSpPr>
        <p:spPr>
          <a:xfrm>
            <a:off x="4074850" y="4337972"/>
            <a:ext cx="1211861" cy="1211861"/>
          </a:xfrm>
          <a:prstGeom prst="ellipse">
            <a:avLst/>
          </a:prstGeom>
          <a:solidFill>
            <a:srgbClr val="B59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6A11BD9-7799-4F63-A8DB-0846B566F6DA}"/>
              </a:ext>
            </a:extLst>
          </p:cNvPr>
          <p:cNvGrpSpPr/>
          <p:nvPr/>
        </p:nvGrpSpPr>
        <p:grpSpPr>
          <a:xfrm>
            <a:off x="4449972" y="4680122"/>
            <a:ext cx="461616" cy="527560"/>
            <a:chOff x="5915215" y="4371879"/>
            <a:chExt cx="533400" cy="609600"/>
          </a:xfrm>
          <a:solidFill>
            <a:schemeClr val="bg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D763D32-2B22-4745-A27B-638AA3C22A8A}"/>
                </a:ext>
              </a:extLst>
            </p:cNvPr>
            <p:cNvSpPr/>
            <p:nvPr/>
          </p:nvSpPr>
          <p:spPr>
            <a:xfrm>
              <a:off x="6022895" y="4443936"/>
              <a:ext cx="247650" cy="247650"/>
            </a:xfrm>
            <a:custGeom>
              <a:avLst/>
              <a:gdLst>
                <a:gd name="connsiteX0" fmla="*/ 30813 w 247650"/>
                <a:gd name="connsiteY0" fmla="*/ 138732 h 247650"/>
                <a:gd name="connsiteX1" fmla="*/ 36052 w 247650"/>
                <a:gd name="connsiteY1" fmla="*/ 133493 h 247650"/>
                <a:gd name="connsiteX2" fmla="*/ 36052 w 247650"/>
                <a:gd name="connsiteY2" fmla="*/ 234077 h 247650"/>
                <a:gd name="connsiteX3" fmla="*/ 54054 w 247650"/>
                <a:gd name="connsiteY3" fmla="*/ 252079 h 247650"/>
                <a:gd name="connsiteX4" fmla="*/ 198072 w 247650"/>
                <a:gd name="connsiteY4" fmla="*/ 252079 h 247650"/>
                <a:gd name="connsiteX5" fmla="*/ 216075 w 247650"/>
                <a:gd name="connsiteY5" fmla="*/ 234077 h 247650"/>
                <a:gd name="connsiteX6" fmla="*/ 216075 w 247650"/>
                <a:gd name="connsiteY6" fmla="*/ 133493 h 247650"/>
                <a:gd name="connsiteX7" fmla="*/ 221313 w 247650"/>
                <a:gd name="connsiteY7" fmla="*/ 138732 h 247650"/>
                <a:gd name="connsiteX8" fmla="*/ 246745 w 247650"/>
                <a:gd name="connsiteY8" fmla="*/ 138732 h 247650"/>
                <a:gd name="connsiteX9" fmla="*/ 246745 w 247650"/>
                <a:gd name="connsiteY9" fmla="*/ 113300 h 247650"/>
                <a:gd name="connsiteX10" fmla="*/ 138732 w 247650"/>
                <a:gd name="connsiteY10" fmla="*/ 5286 h 247650"/>
                <a:gd name="connsiteX11" fmla="*/ 113299 w 247650"/>
                <a:gd name="connsiteY11" fmla="*/ 5286 h 247650"/>
                <a:gd name="connsiteX12" fmla="*/ 5286 w 247650"/>
                <a:gd name="connsiteY12" fmla="*/ 113300 h 247650"/>
                <a:gd name="connsiteX13" fmla="*/ 5286 w 247650"/>
                <a:gd name="connsiteY13" fmla="*/ 138732 h 247650"/>
                <a:gd name="connsiteX14" fmla="*/ 30813 w 247650"/>
                <a:gd name="connsiteY14" fmla="*/ 138732 h 247650"/>
                <a:gd name="connsiteX15" fmla="*/ 30813 w 247650"/>
                <a:gd name="connsiteY15" fmla="*/ 138732 h 247650"/>
                <a:gd name="connsiteX16" fmla="*/ 126159 w 247650"/>
                <a:gd name="connsiteY16" fmla="*/ 43482 h 247650"/>
                <a:gd name="connsiteX17" fmla="*/ 180165 w 247650"/>
                <a:gd name="connsiteY17" fmla="*/ 97489 h 247650"/>
                <a:gd name="connsiteX18" fmla="*/ 180165 w 247650"/>
                <a:gd name="connsiteY18" fmla="*/ 216075 h 247650"/>
                <a:gd name="connsiteX19" fmla="*/ 144161 w 247650"/>
                <a:gd name="connsiteY19" fmla="*/ 216075 h 247650"/>
                <a:gd name="connsiteX20" fmla="*/ 144161 w 247650"/>
                <a:gd name="connsiteY20" fmla="*/ 162068 h 247650"/>
                <a:gd name="connsiteX21" fmla="*/ 126159 w 247650"/>
                <a:gd name="connsiteY21" fmla="*/ 144066 h 247650"/>
                <a:gd name="connsiteX22" fmla="*/ 108156 w 247650"/>
                <a:gd name="connsiteY22" fmla="*/ 162068 h 247650"/>
                <a:gd name="connsiteX23" fmla="*/ 108156 w 247650"/>
                <a:gd name="connsiteY23" fmla="*/ 216075 h 247650"/>
                <a:gd name="connsiteX24" fmla="*/ 72152 w 247650"/>
                <a:gd name="connsiteY24" fmla="*/ 216075 h 247650"/>
                <a:gd name="connsiteX25" fmla="*/ 72152 w 247650"/>
                <a:gd name="connsiteY25" fmla="*/ 97489 h 247650"/>
                <a:gd name="connsiteX26" fmla="*/ 126159 w 247650"/>
                <a:gd name="connsiteY26" fmla="*/ 43482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7650" h="247650">
                  <a:moveTo>
                    <a:pt x="30813" y="138732"/>
                  </a:moveTo>
                  <a:lnTo>
                    <a:pt x="36052" y="133493"/>
                  </a:lnTo>
                  <a:lnTo>
                    <a:pt x="36052" y="234077"/>
                  </a:lnTo>
                  <a:cubicBezTo>
                    <a:pt x="36052" y="243983"/>
                    <a:pt x="44148" y="252079"/>
                    <a:pt x="54054" y="252079"/>
                  </a:cubicBezTo>
                  <a:lnTo>
                    <a:pt x="198072" y="252079"/>
                  </a:lnTo>
                  <a:cubicBezTo>
                    <a:pt x="207978" y="252079"/>
                    <a:pt x="216075" y="243983"/>
                    <a:pt x="216075" y="234077"/>
                  </a:cubicBezTo>
                  <a:lnTo>
                    <a:pt x="216075" y="133493"/>
                  </a:lnTo>
                  <a:lnTo>
                    <a:pt x="221313" y="138732"/>
                  </a:lnTo>
                  <a:cubicBezTo>
                    <a:pt x="228362" y="145780"/>
                    <a:pt x="239696" y="145780"/>
                    <a:pt x="246745" y="138732"/>
                  </a:cubicBezTo>
                  <a:cubicBezTo>
                    <a:pt x="253793" y="131683"/>
                    <a:pt x="253793" y="120348"/>
                    <a:pt x="246745" y="113300"/>
                  </a:cubicBezTo>
                  <a:lnTo>
                    <a:pt x="138732" y="5286"/>
                  </a:lnTo>
                  <a:cubicBezTo>
                    <a:pt x="131683" y="-1762"/>
                    <a:pt x="120348" y="-1762"/>
                    <a:pt x="113299" y="5286"/>
                  </a:cubicBezTo>
                  <a:cubicBezTo>
                    <a:pt x="107013" y="11573"/>
                    <a:pt x="11573" y="107014"/>
                    <a:pt x="5286" y="113300"/>
                  </a:cubicBezTo>
                  <a:cubicBezTo>
                    <a:pt x="-1762" y="120348"/>
                    <a:pt x="-1762" y="131683"/>
                    <a:pt x="5286" y="138732"/>
                  </a:cubicBezTo>
                  <a:cubicBezTo>
                    <a:pt x="12430" y="145780"/>
                    <a:pt x="23860" y="145780"/>
                    <a:pt x="30813" y="138732"/>
                  </a:cubicBezTo>
                  <a:lnTo>
                    <a:pt x="30813" y="138732"/>
                  </a:lnTo>
                  <a:close/>
                  <a:moveTo>
                    <a:pt x="126159" y="43482"/>
                  </a:moveTo>
                  <a:lnTo>
                    <a:pt x="180165" y="97489"/>
                  </a:lnTo>
                  <a:lnTo>
                    <a:pt x="180165" y="216075"/>
                  </a:lnTo>
                  <a:lnTo>
                    <a:pt x="144161" y="216075"/>
                  </a:lnTo>
                  <a:lnTo>
                    <a:pt x="144161" y="162068"/>
                  </a:lnTo>
                  <a:cubicBezTo>
                    <a:pt x="144161" y="152162"/>
                    <a:pt x="136064" y="144066"/>
                    <a:pt x="126159" y="144066"/>
                  </a:cubicBezTo>
                  <a:cubicBezTo>
                    <a:pt x="116253" y="144066"/>
                    <a:pt x="108156" y="152162"/>
                    <a:pt x="108156" y="162068"/>
                  </a:cubicBezTo>
                  <a:lnTo>
                    <a:pt x="108156" y="216075"/>
                  </a:lnTo>
                  <a:lnTo>
                    <a:pt x="72152" y="216075"/>
                  </a:lnTo>
                  <a:lnTo>
                    <a:pt x="72152" y="97489"/>
                  </a:lnTo>
                  <a:lnTo>
                    <a:pt x="126159" y="434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0530F6C-F46C-4481-A7BD-EDAFD574E0FB}"/>
                </a:ext>
              </a:extLst>
            </p:cNvPr>
            <p:cNvSpPr/>
            <p:nvPr/>
          </p:nvSpPr>
          <p:spPr>
            <a:xfrm>
              <a:off x="6131051" y="4515993"/>
              <a:ext cx="28575" cy="28575"/>
            </a:xfrm>
            <a:custGeom>
              <a:avLst/>
              <a:gdLst>
                <a:gd name="connsiteX0" fmla="*/ 36005 w 28575"/>
                <a:gd name="connsiteY0" fmla="*/ 18002 h 28575"/>
                <a:gd name="connsiteX1" fmla="*/ 18002 w 28575"/>
                <a:gd name="connsiteY1" fmla="*/ 36004 h 28575"/>
                <a:gd name="connsiteX2" fmla="*/ 0 w 28575"/>
                <a:gd name="connsiteY2" fmla="*/ 18002 h 28575"/>
                <a:gd name="connsiteX3" fmla="*/ 18002 w 28575"/>
                <a:gd name="connsiteY3" fmla="*/ 0 h 28575"/>
                <a:gd name="connsiteX4" fmla="*/ 36005 w 28575"/>
                <a:gd name="connsiteY4" fmla="*/ 18002 h 28575"/>
                <a:gd name="connsiteX5" fmla="*/ 36005 w 28575"/>
                <a:gd name="connsiteY5" fmla="*/ 1800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28575">
                  <a:moveTo>
                    <a:pt x="36005" y="18002"/>
                  </a:moveTo>
                  <a:cubicBezTo>
                    <a:pt x="36005" y="27908"/>
                    <a:pt x="27908" y="36004"/>
                    <a:pt x="18002" y="36004"/>
                  </a:cubicBezTo>
                  <a:cubicBezTo>
                    <a:pt x="8097" y="36004"/>
                    <a:pt x="0" y="27908"/>
                    <a:pt x="0" y="18002"/>
                  </a:cubicBezTo>
                  <a:cubicBezTo>
                    <a:pt x="0" y="8096"/>
                    <a:pt x="8097" y="0"/>
                    <a:pt x="18002" y="0"/>
                  </a:cubicBezTo>
                  <a:cubicBezTo>
                    <a:pt x="27908" y="0"/>
                    <a:pt x="36005" y="8001"/>
                    <a:pt x="36005" y="18002"/>
                  </a:cubicBezTo>
                  <a:lnTo>
                    <a:pt x="36005" y="180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8BBD11A-82A5-48CD-B309-4BCF0A7FAA5E}"/>
                </a:ext>
              </a:extLst>
            </p:cNvPr>
            <p:cNvSpPr/>
            <p:nvPr/>
          </p:nvSpPr>
          <p:spPr>
            <a:xfrm>
              <a:off x="5915215" y="4371879"/>
              <a:ext cx="533400" cy="609600"/>
            </a:xfrm>
            <a:custGeom>
              <a:avLst/>
              <a:gdLst>
                <a:gd name="connsiteX0" fmla="*/ 71914 w 533400"/>
                <a:gd name="connsiteY0" fmla="*/ 596457 h 609600"/>
                <a:gd name="connsiteX1" fmla="*/ 89821 w 533400"/>
                <a:gd name="connsiteY1" fmla="*/ 614459 h 609600"/>
                <a:gd name="connsiteX2" fmla="*/ 305848 w 533400"/>
                <a:gd name="connsiteY2" fmla="*/ 614459 h 609600"/>
                <a:gd name="connsiteX3" fmla="*/ 323850 w 533400"/>
                <a:gd name="connsiteY3" fmla="*/ 596457 h 609600"/>
                <a:gd name="connsiteX4" fmla="*/ 323850 w 533400"/>
                <a:gd name="connsiteY4" fmla="*/ 538735 h 609600"/>
                <a:gd name="connsiteX5" fmla="*/ 341852 w 533400"/>
                <a:gd name="connsiteY5" fmla="*/ 539973 h 609600"/>
                <a:gd name="connsiteX6" fmla="*/ 449866 w 533400"/>
                <a:gd name="connsiteY6" fmla="*/ 539973 h 609600"/>
                <a:gd name="connsiteX7" fmla="*/ 467868 w 533400"/>
                <a:gd name="connsiteY7" fmla="*/ 521971 h 609600"/>
                <a:gd name="connsiteX8" fmla="*/ 467868 w 533400"/>
                <a:gd name="connsiteY8" fmla="*/ 395955 h 609600"/>
                <a:gd name="connsiteX9" fmla="*/ 521875 w 533400"/>
                <a:gd name="connsiteY9" fmla="*/ 395955 h 609600"/>
                <a:gd name="connsiteX10" fmla="*/ 538544 w 533400"/>
                <a:gd name="connsiteY10" fmla="*/ 384811 h 609600"/>
                <a:gd name="connsiteX11" fmla="*/ 534639 w 533400"/>
                <a:gd name="connsiteY11" fmla="*/ 365190 h 609600"/>
                <a:gd name="connsiteX12" fmla="*/ 513588 w 533400"/>
                <a:gd name="connsiteY12" fmla="*/ 344139 h 609600"/>
                <a:gd name="connsiteX13" fmla="*/ 467678 w 533400"/>
                <a:gd name="connsiteY13" fmla="*/ 230792 h 609600"/>
                <a:gd name="connsiteX14" fmla="*/ 262605 w 533400"/>
                <a:gd name="connsiteY14" fmla="*/ 1716 h 609600"/>
                <a:gd name="connsiteX15" fmla="*/ 0 w 533400"/>
                <a:gd name="connsiteY15" fmla="*/ 234030 h 609600"/>
                <a:gd name="connsiteX16" fmla="*/ 37814 w 533400"/>
                <a:gd name="connsiteY16" fmla="*/ 361570 h 609600"/>
                <a:gd name="connsiteX17" fmla="*/ 72199 w 533400"/>
                <a:gd name="connsiteY17" fmla="*/ 557690 h 609600"/>
                <a:gd name="connsiteX18" fmla="*/ 71914 w 533400"/>
                <a:gd name="connsiteY18" fmla="*/ 596457 h 609600"/>
                <a:gd name="connsiteX19" fmla="*/ 71914 w 533400"/>
                <a:gd name="connsiteY19" fmla="*/ 596457 h 609600"/>
                <a:gd name="connsiteX20" fmla="*/ 67723 w 533400"/>
                <a:gd name="connsiteY20" fmla="*/ 341949 h 609600"/>
                <a:gd name="connsiteX21" fmla="*/ 35814 w 533400"/>
                <a:gd name="connsiteY21" fmla="*/ 234030 h 609600"/>
                <a:gd name="connsiteX22" fmla="*/ 258128 w 533400"/>
                <a:gd name="connsiteY22" fmla="*/ 37530 h 609600"/>
                <a:gd name="connsiteX23" fmla="*/ 431768 w 533400"/>
                <a:gd name="connsiteY23" fmla="*/ 242794 h 609600"/>
                <a:gd name="connsiteX24" fmla="*/ 478917 w 533400"/>
                <a:gd name="connsiteY24" fmla="*/ 360046 h 609600"/>
                <a:gd name="connsiteX25" fmla="*/ 449771 w 533400"/>
                <a:gd name="connsiteY25" fmla="*/ 360046 h 609600"/>
                <a:gd name="connsiteX26" fmla="*/ 431768 w 533400"/>
                <a:gd name="connsiteY26" fmla="*/ 378048 h 609600"/>
                <a:gd name="connsiteX27" fmla="*/ 431768 w 533400"/>
                <a:gd name="connsiteY27" fmla="*/ 432055 h 609600"/>
                <a:gd name="connsiteX28" fmla="*/ 428721 w 533400"/>
                <a:gd name="connsiteY28" fmla="*/ 432055 h 609600"/>
                <a:gd name="connsiteX29" fmla="*/ 354521 w 533400"/>
                <a:gd name="connsiteY29" fmla="*/ 401289 h 609600"/>
                <a:gd name="connsiteX30" fmla="*/ 329089 w 533400"/>
                <a:gd name="connsiteY30" fmla="*/ 401289 h 609600"/>
                <a:gd name="connsiteX31" fmla="*/ 329089 w 533400"/>
                <a:gd name="connsiteY31" fmla="*/ 426721 h 609600"/>
                <a:gd name="connsiteX32" fmla="*/ 428721 w 533400"/>
                <a:gd name="connsiteY32" fmla="*/ 467964 h 609600"/>
                <a:gd name="connsiteX33" fmla="*/ 431768 w 533400"/>
                <a:gd name="connsiteY33" fmla="*/ 467964 h 609600"/>
                <a:gd name="connsiteX34" fmla="*/ 431768 w 533400"/>
                <a:gd name="connsiteY34" fmla="*/ 503969 h 609600"/>
                <a:gd name="connsiteX35" fmla="*/ 341757 w 533400"/>
                <a:gd name="connsiteY35" fmla="*/ 503969 h 609600"/>
                <a:gd name="connsiteX36" fmla="*/ 251746 w 533400"/>
                <a:gd name="connsiteY36" fmla="*/ 413958 h 609600"/>
                <a:gd name="connsiteX37" fmla="*/ 233744 w 533400"/>
                <a:gd name="connsiteY37" fmla="*/ 395955 h 609600"/>
                <a:gd name="connsiteX38" fmla="*/ 215741 w 533400"/>
                <a:gd name="connsiteY38" fmla="*/ 413958 h 609600"/>
                <a:gd name="connsiteX39" fmla="*/ 287750 w 533400"/>
                <a:gd name="connsiteY39" fmla="*/ 527781 h 609600"/>
                <a:gd name="connsiteX40" fmla="*/ 287750 w 533400"/>
                <a:gd name="connsiteY40" fmla="*/ 578359 h 609600"/>
                <a:gd name="connsiteX41" fmla="*/ 107728 w 533400"/>
                <a:gd name="connsiteY41" fmla="*/ 578359 h 609600"/>
                <a:gd name="connsiteX42" fmla="*/ 107633 w 533400"/>
                <a:gd name="connsiteY42" fmla="*/ 558262 h 609600"/>
                <a:gd name="connsiteX43" fmla="*/ 67723 w 533400"/>
                <a:gd name="connsiteY43" fmla="*/ 341949 h 609600"/>
                <a:gd name="connsiteX44" fmla="*/ 67723 w 533400"/>
                <a:gd name="connsiteY44" fmla="*/ 341949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33400" h="609600">
                  <a:moveTo>
                    <a:pt x="71914" y="596457"/>
                  </a:moveTo>
                  <a:cubicBezTo>
                    <a:pt x="71914" y="606363"/>
                    <a:pt x="79820" y="614459"/>
                    <a:pt x="89821" y="614459"/>
                  </a:cubicBezTo>
                  <a:lnTo>
                    <a:pt x="305848" y="614459"/>
                  </a:lnTo>
                  <a:cubicBezTo>
                    <a:pt x="315754" y="614459"/>
                    <a:pt x="323850" y="606363"/>
                    <a:pt x="323850" y="596457"/>
                  </a:cubicBezTo>
                  <a:lnTo>
                    <a:pt x="323850" y="538735"/>
                  </a:lnTo>
                  <a:cubicBezTo>
                    <a:pt x="329756" y="539593"/>
                    <a:pt x="335757" y="539973"/>
                    <a:pt x="341852" y="539973"/>
                  </a:cubicBezTo>
                  <a:lnTo>
                    <a:pt x="449866" y="539973"/>
                  </a:lnTo>
                  <a:cubicBezTo>
                    <a:pt x="459772" y="539973"/>
                    <a:pt x="467868" y="531877"/>
                    <a:pt x="467868" y="521971"/>
                  </a:cubicBezTo>
                  <a:lnTo>
                    <a:pt x="467868" y="395955"/>
                  </a:lnTo>
                  <a:lnTo>
                    <a:pt x="521875" y="395955"/>
                  </a:lnTo>
                  <a:cubicBezTo>
                    <a:pt x="529114" y="395955"/>
                    <a:pt x="535686" y="391574"/>
                    <a:pt x="538544" y="384811"/>
                  </a:cubicBezTo>
                  <a:cubicBezTo>
                    <a:pt x="541306" y="378048"/>
                    <a:pt x="539782" y="370333"/>
                    <a:pt x="534639" y="365190"/>
                  </a:cubicBezTo>
                  <a:lnTo>
                    <a:pt x="513588" y="344139"/>
                  </a:lnTo>
                  <a:cubicBezTo>
                    <a:pt x="464534" y="295086"/>
                    <a:pt x="469107" y="238603"/>
                    <a:pt x="467678" y="230792"/>
                  </a:cubicBezTo>
                  <a:cubicBezTo>
                    <a:pt x="462153" y="115539"/>
                    <a:pt x="377381" y="15432"/>
                    <a:pt x="262605" y="1716"/>
                  </a:cubicBezTo>
                  <a:cubicBezTo>
                    <a:pt x="120301" y="-15239"/>
                    <a:pt x="0" y="95728"/>
                    <a:pt x="0" y="234030"/>
                  </a:cubicBezTo>
                  <a:cubicBezTo>
                    <a:pt x="0" y="279465"/>
                    <a:pt x="13049" y="323565"/>
                    <a:pt x="37814" y="361570"/>
                  </a:cubicBezTo>
                  <a:cubicBezTo>
                    <a:pt x="74867" y="418435"/>
                    <a:pt x="73342" y="486062"/>
                    <a:pt x="72199" y="557690"/>
                  </a:cubicBezTo>
                  <a:cubicBezTo>
                    <a:pt x="71723" y="570358"/>
                    <a:pt x="71914" y="583503"/>
                    <a:pt x="71914" y="596457"/>
                  </a:cubicBezTo>
                  <a:lnTo>
                    <a:pt x="71914" y="596457"/>
                  </a:lnTo>
                  <a:close/>
                  <a:moveTo>
                    <a:pt x="67723" y="341949"/>
                  </a:moveTo>
                  <a:cubicBezTo>
                    <a:pt x="46863" y="309849"/>
                    <a:pt x="35814" y="272512"/>
                    <a:pt x="35814" y="234030"/>
                  </a:cubicBezTo>
                  <a:cubicBezTo>
                    <a:pt x="35814" y="118873"/>
                    <a:pt x="135636" y="22956"/>
                    <a:pt x="258128" y="37530"/>
                  </a:cubicBezTo>
                  <a:cubicBezTo>
                    <a:pt x="357092" y="49341"/>
                    <a:pt x="431768" y="137542"/>
                    <a:pt x="431768" y="242794"/>
                  </a:cubicBezTo>
                  <a:cubicBezTo>
                    <a:pt x="433864" y="284608"/>
                    <a:pt x="449294" y="326137"/>
                    <a:pt x="478917" y="360046"/>
                  </a:cubicBezTo>
                  <a:lnTo>
                    <a:pt x="449771" y="360046"/>
                  </a:lnTo>
                  <a:cubicBezTo>
                    <a:pt x="439865" y="360046"/>
                    <a:pt x="431768" y="368143"/>
                    <a:pt x="431768" y="378048"/>
                  </a:cubicBezTo>
                  <a:lnTo>
                    <a:pt x="431768" y="432055"/>
                  </a:lnTo>
                  <a:lnTo>
                    <a:pt x="428721" y="432055"/>
                  </a:lnTo>
                  <a:cubicBezTo>
                    <a:pt x="400717" y="432055"/>
                    <a:pt x="374333" y="421102"/>
                    <a:pt x="354521" y="401289"/>
                  </a:cubicBezTo>
                  <a:cubicBezTo>
                    <a:pt x="347472" y="394241"/>
                    <a:pt x="336137" y="394241"/>
                    <a:pt x="329089" y="401289"/>
                  </a:cubicBezTo>
                  <a:cubicBezTo>
                    <a:pt x="322041" y="408338"/>
                    <a:pt x="322041" y="419673"/>
                    <a:pt x="329089" y="426721"/>
                  </a:cubicBezTo>
                  <a:cubicBezTo>
                    <a:pt x="355663" y="453296"/>
                    <a:pt x="391097" y="467964"/>
                    <a:pt x="428721" y="467964"/>
                  </a:cubicBezTo>
                  <a:lnTo>
                    <a:pt x="431768" y="467964"/>
                  </a:lnTo>
                  <a:lnTo>
                    <a:pt x="431768" y="503969"/>
                  </a:lnTo>
                  <a:lnTo>
                    <a:pt x="341757" y="503969"/>
                  </a:lnTo>
                  <a:cubicBezTo>
                    <a:pt x="292132" y="503969"/>
                    <a:pt x="251746" y="463583"/>
                    <a:pt x="251746" y="413958"/>
                  </a:cubicBezTo>
                  <a:cubicBezTo>
                    <a:pt x="251746" y="404052"/>
                    <a:pt x="243649" y="395955"/>
                    <a:pt x="233744" y="395955"/>
                  </a:cubicBezTo>
                  <a:cubicBezTo>
                    <a:pt x="223838" y="395955"/>
                    <a:pt x="215741" y="404052"/>
                    <a:pt x="215741" y="413958"/>
                  </a:cubicBezTo>
                  <a:cubicBezTo>
                    <a:pt x="215741" y="464154"/>
                    <a:pt x="245174" y="507493"/>
                    <a:pt x="287750" y="527781"/>
                  </a:cubicBezTo>
                  <a:lnTo>
                    <a:pt x="287750" y="578359"/>
                  </a:lnTo>
                  <a:lnTo>
                    <a:pt x="107728" y="578359"/>
                  </a:lnTo>
                  <a:cubicBezTo>
                    <a:pt x="107823" y="571596"/>
                    <a:pt x="107537" y="564834"/>
                    <a:pt x="107633" y="558262"/>
                  </a:cubicBezTo>
                  <a:cubicBezTo>
                    <a:pt x="108966" y="484443"/>
                    <a:pt x="110776" y="408052"/>
                    <a:pt x="67723" y="341949"/>
                  </a:cubicBezTo>
                  <a:lnTo>
                    <a:pt x="67723" y="34194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A036492-7362-4E69-B276-412D38DE6D77}"/>
              </a:ext>
            </a:extLst>
          </p:cNvPr>
          <p:cNvGrpSpPr/>
          <p:nvPr/>
        </p:nvGrpSpPr>
        <p:grpSpPr>
          <a:xfrm>
            <a:off x="6424473" y="1304487"/>
            <a:ext cx="4456590" cy="4249026"/>
            <a:chOff x="6424473" y="1300807"/>
            <a:chExt cx="4456590" cy="424902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68773BE-4252-4331-A967-97DC82152545}"/>
                </a:ext>
              </a:extLst>
            </p:cNvPr>
            <p:cNvSpPr txBox="1"/>
            <p:nvPr/>
          </p:nvSpPr>
          <p:spPr>
            <a:xfrm>
              <a:off x="6424473" y="2268123"/>
              <a:ext cx="445659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Roboto Medium" panose="02000000000000000000" pitchFamily="2" charset="0"/>
                  <a:ea typeface="Roboto Medium" panose="02000000000000000000" pitchFamily="2" charset="0"/>
                </a:rPr>
                <a:t>Dedication To Finding A Solution For You And Your Family</a:t>
              </a:r>
              <a:endParaRPr lang="en-ID" sz="2800" dirty="0">
                <a:latin typeface="Roboto Medium" panose="02000000000000000000" pitchFamily="2" charset="0"/>
                <a:ea typeface="Roboto Medium" panose="02000000000000000000" pitchFamily="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3C85E1-F826-41DC-9596-DDCA92D92BE8}"/>
                </a:ext>
              </a:extLst>
            </p:cNvPr>
            <p:cNvSpPr txBox="1"/>
            <p:nvPr/>
          </p:nvSpPr>
          <p:spPr>
            <a:xfrm>
              <a:off x="6424473" y="4112003"/>
              <a:ext cx="4447899" cy="143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Lorem ipsum dolor sit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amet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,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conse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lectus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ornare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,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viverra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ctetur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adipiscing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elit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.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Pellentesque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scelerisque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malesuada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libero a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pellentesque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. Morbi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orci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dui, fermentum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eget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lectus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ornare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,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viverra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dignissim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risus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.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Donec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lacinia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nli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lectus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ornare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,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viverra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ctetur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adipiscing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elit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. Pe Lorem ipsum dolor sit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amet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,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conse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lectus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ornare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,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viverra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ctetur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adipiscing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elit</a:t>
              </a:r>
              <a:r>
                <a:rPr lang="en-US" sz="900" dirty="0">
                  <a:solidFill>
                    <a:srgbClr val="181818"/>
                  </a:solidFill>
                  <a:latin typeface="Roboto" panose="02000000000000000000" pitchFamily="2" charset="0"/>
                  <a:ea typeface="Roboto" panose="02000000000000000000" pitchFamily="2" charset="0"/>
                  <a:cs typeface="Open Sans" panose="020B0606030504020204" pitchFamily="34" charset="0"/>
                </a:rPr>
                <a:t>. </a:t>
              </a:r>
              <a:endParaRPr lang="en-ID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4522D58-B36A-427C-A565-383B019D8B7D}"/>
                </a:ext>
              </a:extLst>
            </p:cNvPr>
            <p:cNvSpPr txBox="1"/>
            <p:nvPr/>
          </p:nvSpPr>
          <p:spPr>
            <a:xfrm>
              <a:off x="6424473" y="1300807"/>
              <a:ext cx="44565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spc="300" dirty="0">
                  <a:solidFill>
                    <a:srgbClr val="B5925F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Poppins Medium" panose="00000600000000000000" pitchFamily="2" charset="0"/>
                </a:rPr>
                <a:t>OUR SERVICE</a:t>
              </a:r>
              <a:endParaRPr lang="en-ID" sz="1200" spc="300" dirty="0">
                <a:solidFill>
                  <a:srgbClr val="B5925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Poppins Medium" panose="00000600000000000000" pitchFamily="2" charset="0"/>
              </a:endParaRP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675CD05-52A1-4854-AAE3-166C6ACBD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72372" y="461475"/>
            <a:ext cx="661793" cy="56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99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FC5602E-A8DC-402A-B0A5-5A183D5F779D}"/>
              </a:ext>
            </a:extLst>
          </p:cNvPr>
          <p:cNvSpPr txBox="1"/>
          <p:nvPr/>
        </p:nvSpPr>
        <p:spPr>
          <a:xfrm>
            <a:off x="609600" y="1939820"/>
            <a:ext cx="33764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Experience and Knowledge When You Need It Most</a:t>
            </a:r>
            <a:endParaRPr lang="en-ID" sz="28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DE4C6D-C64A-4B5C-956E-88A259F09A52}"/>
              </a:ext>
            </a:extLst>
          </p:cNvPr>
          <p:cNvSpPr/>
          <p:nvPr/>
        </p:nvSpPr>
        <p:spPr>
          <a:xfrm>
            <a:off x="5370990" y="3429000"/>
            <a:ext cx="6821010" cy="2439140"/>
          </a:xfrm>
          <a:prstGeom prst="rect">
            <a:avLst/>
          </a:prstGeom>
          <a:solidFill>
            <a:srgbClr val="B59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12D478-15E6-423C-ABEC-618A071FC172}"/>
              </a:ext>
            </a:extLst>
          </p:cNvPr>
          <p:cNvSpPr txBox="1"/>
          <p:nvPr/>
        </p:nvSpPr>
        <p:spPr>
          <a:xfrm>
            <a:off x="689501" y="3751952"/>
            <a:ext cx="3376476" cy="143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risus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Donec lacinia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nli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endParaRPr lang="en-ID" sz="900" dirty="0">
              <a:solidFill>
                <a:srgbClr val="181818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AFD9F0-A5A2-4D3C-BB81-3789700F6E72}"/>
              </a:ext>
            </a:extLst>
          </p:cNvPr>
          <p:cNvSpPr txBox="1"/>
          <p:nvPr/>
        </p:nvSpPr>
        <p:spPr>
          <a:xfrm>
            <a:off x="6096000" y="4542393"/>
            <a:ext cx="5524870" cy="883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risus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Donec lacinia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nli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endParaRPr lang="en-ID" sz="9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D58302-4972-459F-8A34-03AE3B6BEFF6}"/>
              </a:ext>
            </a:extLst>
          </p:cNvPr>
          <p:cNvSpPr txBox="1"/>
          <p:nvPr/>
        </p:nvSpPr>
        <p:spPr>
          <a:xfrm>
            <a:off x="6096000" y="3977160"/>
            <a:ext cx="4281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From now it’s our personal interest</a:t>
            </a:r>
            <a:endParaRPr lang="en-ID" sz="14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4F83E6-B7F0-4641-BBE7-838E4186FEB6}"/>
              </a:ext>
            </a:extLst>
          </p:cNvPr>
          <p:cNvGrpSpPr/>
          <p:nvPr/>
        </p:nvGrpSpPr>
        <p:grpSpPr>
          <a:xfrm>
            <a:off x="713175" y="1030375"/>
            <a:ext cx="352147" cy="402453"/>
            <a:chOff x="5781675" y="2676549"/>
            <a:chExt cx="533400" cy="609600"/>
          </a:xfrm>
          <a:solidFill>
            <a:srgbClr val="B5925F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0A1676F-40CA-455C-B152-AAD0C421516C}"/>
                </a:ext>
              </a:extLst>
            </p:cNvPr>
            <p:cNvSpPr/>
            <p:nvPr/>
          </p:nvSpPr>
          <p:spPr>
            <a:xfrm>
              <a:off x="5889640" y="2785729"/>
              <a:ext cx="323850" cy="323850"/>
            </a:xfrm>
            <a:custGeom>
              <a:avLst/>
              <a:gdLst>
                <a:gd name="connsiteX0" fmla="*/ 149304 w 323850"/>
                <a:gd name="connsiteY0" fmla="*/ 5286 h 323850"/>
                <a:gd name="connsiteX1" fmla="*/ 5287 w 323850"/>
                <a:gd name="connsiteY1" fmla="*/ 149304 h 323850"/>
                <a:gd name="connsiteX2" fmla="*/ 5287 w 323850"/>
                <a:gd name="connsiteY2" fmla="*/ 174736 h 323850"/>
                <a:gd name="connsiteX3" fmla="*/ 30718 w 323850"/>
                <a:gd name="connsiteY3" fmla="*/ 174736 h 323850"/>
                <a:gd name="connsiteX4" fmla="*/ 35957 w 323850"/>
                <a:gd name="connsiteY4" fmla="*/ 169497 h 323850"/>
                <a:gd name="connsiteX5" fmla="*/ 35957 w 323850"/>
                <a:gd name="connsiteY5" fmla="*/ 305991 h 323850"/>
                <a:gd name="connsiteX6" fmla="*/ 53959 w 323850"/>
                <a:gd name="connsiteY6" fmla="*/ 323993 h 323850"/>
                <a:gd name="connsiteX7" fmla="*/ 269986 w 323850"/>
                <a:gd name="connsiteY7" fmla="*/ 323993 h 323850"/>
                <a:gd name="connsiteX8" fmla="*/ 287988 w 323850"/>
                <a:gd name="connsiteY8" fmla="*/ 305991 h 323850"/>
                <a:gd name="connsiteX9" fmla="*/ 287988 w 323850"/>
                <a:gd name="connsiteY9" fmla="*/ 169497 h 323850"/>
                <a:gd name="connsiteX10" fmla="*/ 293227 w 323850"/>
                <a:gd name="connsiteY10" fmla="*/ 174736 h 323850"/>
                <a:gd name="connsiteX11" fmla="*/ 318659 w 323850"/>
                <a:gd name="connsiteY11" fmla="*/ 174736 h 323850"/>
                <a:gd name="connsiteX12" fmla="*/ 318659 w 323850"/>
                <a:gd name="connsiteY12" fmla="*/ 149304 h 323850"/>
                <a:gd name="connsiteX13" fmla="*/ 174641 w 323850"/>
                <a:gd name="connsiteY13" fmla="*/ 5286 h 323850"/>
                <a:gd name="connsiteX14" fmla="*/ 149304 w 323850"/>
                <a:gd name="connsiteY14" fmla="*/ 5286 h 323850"/>
                <a:gd name="connsiteX15" fmla="*/ 149304 w 323850"/>
                <a:gd name="connsiteY15" fmla="*/ 5286 h 323850"/>
                <a:gd name="connsiteX16" fmla="*/ 179975 w 323850"/>
                <a:gd name="connsiteY16" fmla="*/ 287988 h 323850"/>
                <a:gd name="connsiteX17" fmla="*/ 143971 w 323850"/>
                <a:gd name="connsiteY17" fmla="*/ 287988 h 323850"/>
                <a:gd name="connsiteX18" fmla="*/ 143971 w 323850"/>
                <a:gd name="connsiteY18" fmla="*/ 215979 h 323850"/>
                <a:gd name="connsiteX19" fmla="*/ 179975 w 323850"/>
                <a:gd name="connsiteY19" fmla="*/ 215979 h 323850"/>
                <a:gd name="connsiteX20" fmla="*/ 179975 w 323850"/>
                <a:gd name="connsiteY20" fmla="*/ 287988 h 323850"/>
                <a:gd name="connsiteX21" fmla="*/ 251984 w 323850"/>
                <a:gd name="connsiteY21" fmla="*/ 135017 h 323850"/>
                <a:gd name="connsiteX22" fmla="*/ 251984 w 323850"/>
                <a:gd name="connsiteY22" fmla="*/ 287988 h 323850"/>
                <a:gd name="connsiteX23" fmla="*/ 215979 w 323850"/>
                <a:gd name="connsiteY23" fmla="*/ 287988 h 323850"/>
                <a:gd name="connsiteX24" fmla="*/ 215979 w 323850"/>
                <a:gd name="connsiteY24" fmla="*/ 197977 h 323850"/>
                <a:gd name="connsiteX25" fmla="*/ 197977 w 323850"/>
                <a:gd name="connsiteY25" fmla="*/ 179975 h 323850"/>
                <a:gd name="connsiteX26" fmla="*/ 125968 w 323850"/>
                <a:gd name="connsiteY26" fmla="*/ 179975 h 323850"/>
                <a:gd name="connsiteX27" fmla="*/ 107966 w 323850"/>
                <a:gd name="connsiteY27" fmla="*/ 197977 h 323850"/>
                <a:gd name="connsiteX28" fmla="*/ 107966 w 323850"/>
                <a:gd name="connsiteY28" fmla="*/ 287988 h 323850"/>
                <a:gd name="connsiteX29" fmla="*/ 71962 w 323850"/>
                <a:gd name="connsiteY29" fmla="*/ 287988 h 323850"/>
                <a:gd name="connsiteX30" fmla="*/ 71962 w 323850"/>
                <a:gd name="connsiteY30" fmla="*/ 135017 h 323850"/>
                <a:gd name="connsiteX31" fmla="*/ 71866 w 323850"/>
                <a:gd name="connsiteY31" fmla="*/ 133588 h 323850"/>
                <a:gd name="connsiteX32" fmla="*/ 161973 w 323850"/>
                <a:gd name="connsiteY32" fmla="*/ 43482 h 323850"/>
                <a:gd name="connsiteX33" fmla="*/ 252079 w 323850"/>
                <a:gd name="connsiteY33" fmla="*/ 133588 h 323850"/>
                <a:gd name="connsiteX34" fmla="*/ 251984 w 323850"/>
                <a:gd name="connsiteY34" fmla="*/ 135017 h 323850"/>
                <a:gd name="connsiteX35" fmla="*/ 251984 w 323850"/>
                <a:gd name="connsiteY35" fmla="*/ 135017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23850" h="323850">
                  <a:moveTo>
                    <a:pt x="149304" y="5286"/>
                  </a:moveTo>
                  <a:lnTo>
                    <a:pt x="5287" y="149304"/>
                  </a:lnTo>
                  <a:cubicBezTo>
                    <a:pt x="-1762" y="156353"/>
                    <a:pt x="-1762" y="167688"/>
                    <a:pt x="5287" y="174736"/>
                  </a:cubicBezTo>
                  <a:cubicBezTo>
                    <a:pt x="12335" y="181785"/>
                    <a:pt x="23670" y="181785"/>
                    <a:pt x="30718" y="174736"/>
                  </a:cubicBezTo>
                  <a:lnTo>
                    <a:pt x="35957" y="169497"/>
                  </a:lnTo>
                  <a:lnTo>
                    <a:pt x="35957" y="305991"/>
                  </a:lnTo>
                  <a:cubicBezTo>
                    <a:pt x="35957" y="315897"/>
                    <a:pt x="44053" y="323993"/>
                    <a:pt x="53959" y="323993"/>
                  </a:cubicBezTo>
                  <a:lnTo>
                    <a:pt x="269986" y="323993"/>
                  </a:lnTo>
                  <a:cubicBezTo>
                    <a:pt x="279892" y="323993"/>
                    <a:pt x="287988" y="315897"/>
                    <a:pt x="287988" y="305991"/>
                  </a:cubicBezTo>
                  <a:lnTo>
                    <a:pt x="287988" y="169497"/>
                  </a:lnTo>
                  <a:lnTo>
                    <a:pt x="293227" y="174736"/>
                  </a:lnTo>
                  <a:cubicBezTo>
                    <a:pt x="300276" y="181785"/>
                    <a:pt x="311610" y="181785"/>
                    <a:pt x="318659" y="174736"/>
                  </a:cubicBezTo>
                  <a:cubicBezTo>
                    <a:pt x="325708" y="167688"/>
                    <a:pt x="325708" y="156353"/>
                    <a:pt x="318659" y="149304"/>
                  </a:cubicBezTo>
                  <a:lnTo>
                    <a:pt x="174641" y="5286"/>
                  </a:lnTo>
                  <a:cubicBezTo>
                    <a:pt x="167688" y="-1762"/>
                    <a:pt x="156353" y="-1762"/>
                    <a:pt x="149304" y="5286"/>
                  </a:cubicBezTo>
                  <a:lnTo>
                    <a:pt x="149304" y="5286"/>
                  </a:lnTo>
                  <a:close/>
                  <a:moveTo>
                    <a:pt x="179975" y="287988"/>
                  </a:moveTo>
                  <a:lnTo>
                    <a:pt x="143971" y="287988"/>
                  </a:lnTo>
                  <a:lnTo>
                    <a:pt x="143971" y="215979"/>
                  </a:lnTo>
                  <a:lnTo>
                    <a:pt x="179975" y="215979"/>
                  </a:lnTo>
                  <a:lnTo>
                    <a:pt x="179975" y="287988"/>
                  </a:lnTo>
                  <a:close/>
                  <a:moveTo>
                    <a:pt x="251984" y="135017"/>
                  </a:moveTo>
                  <a:lnTo>
                    <a:pt x="251984" y="287988"/>
                  </a:lnTo>
                  <a:lnTo>
                    <a:pt x="215979" y="287988"/>
                  </a:lnTo>
                  <a:lnTo>
                    <a:pt x="215979" y="197977"/>
                  </a:lnTo>
                  <a:cubicBezTo>
                    <a:pt x="215979" y="188071"/>
                    <a:pt x="207883" y="179975"/>
                    <a:pt x="197977" y="179975"/>
                  </a:cubicBezTo>
                  <a:lnTo>
                    <a:pt x="125968" y="179975"/>
                  </a:lnTo>
                  <a:cubicBezTo>
                    <a:pt x="116062" y="179975"/>
                    <a:pt x="107966" y="188071"/>
                    <a:pt x="107966" y="197977"/>
                  </a:cubicBezTo>
                  <a:lnTo>
                    <a:pt x="107966" y="287988"/>
                  </a:lnTo>
                  <a:lnTo>
                    <a:pt x="71962" y="287988"/>
                  </a:lnTo>
                  <a:lnTo>
                    <a:pt x="71962" y="135017"/>
                  </a:lnTo>
                  <a:cubicBezTo>
                    <a:pt x="71962" y="134541"/>
                    <a:pt x="71962" y="134064"/>
                    <a:pt x="71866" y="133588"/>
                  </a:cubicBezTo>
                  <a:lnTo>
                    <a:pt x="161973" y="43482"/>
                  </a:lnTo>
                  <a:lnTo>
                    <a:pt x="252079" y="133588"/>
                  </a:lnTo>
                  <a:cubicBezTo>
                    <a:pt x="252079" y="133969"/>
                    <a:pt x="251984" y="134445"/>
                    <a:pt x="251984" y="135017"/>
                  </a:cubicBezTo>
                  <a:lnTo>
                    <a:pt x="251984" y="13501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296323F-EEED-41EA-AFC4-C3F55E4FC49E}"/>
                </a:ext>
              </a:extLst>
            </p:cNvPr>
            <p:cNvSpPr/>
            <p:nvPr/>
          </p:nvSpPr>
          <p:spPr>
            <a:xfrm>
              <a:off x="6033611" y="2893695"/>
              <a:ext cx="28575" cy="28575"/>
            </a:xfrm>
            <a:custGeom>
              <a:avLst/>
              <a:gdLst>
                <a:gd name="connsiteX0" fmla="*/ 36004 w 28575"/>
                <a:gd name="connsiteY0" fmla="*/ 18002 h 28575"/>
                <a:gd name="connsiteX1" fmla="*/ 18002 w 28575"/>
                <a:gd name="connsiteY1" fmla="*/ 36004 h 28575"/>
                <a:gd name="connsiteX2" fmla="*/ 0 w 28575"/>
                <a:gd name="connsiteY2" fmla="*/ 18002 h 28575"/>
                <a:gd name="connsiteX3" fmla="*/ 18002 w 28575"/>
                <a:gd name="connsiteY3" fmla="*/ 0 h 28575"/>
                <a:gd name="connsiteX4" fmla="*/ 36004 w 28575"/>
                <a:gd name="connsiteY4" fmla="*/ 18002 h 28575"/>
                <a:gd name="connsiteX5" fmla="*/ 36004 w 28575"/>
                <a:gd name="connsiteY5" fmla="*/ 1800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28575">
                  <a:moveTo>
                    <a:pt x="36004" y="18002"/>
                  </a:moveTo>
                  <a:cubicBezTo>
                    <a:pt x="36004" y="27908"/>
                    <a:pt x="27908" y="36004"/>
                    <a:pt x="18002" y="36004"/>
                  </a:cubicBezTo>
                  <a:cubicBezTo>
                    <a:pt x="8096" y="36004"/>
                    <a:pt x="0" y="27908"/>
                    <a:pt x="0" y="18002"/>
                  </a:cubicBezTo>
                  <a:cubicBezTo>
                    <a:pt x="0" y="8096"/>
                    <a:pt x="8096" y="0"/>
                    <a:pt x="18002" y="0"/>
                  </a:cubicBezTo>
                  <a:cubicBezTo>
                    <a:pt x="27908" y="0"/>
                    <a:pt x="36004" y="8096"/>
                    <a:pt x="36004" y="18002"/>
                  </a:cubicBezTo>
                  <a:lnTo>
                    <a:pt x="36004" y="180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59EB8EA-4510-4ECC-9808-C77DDAFE9936}"/>
                </a:ext>
              </a:extLst>
            </p:cNvPr>
            <p:cNvSpPr/>
            <p:nvPr/>
          </p:nvSpPr>
          <p:spPr>
            <a:xfrm>
              <a:off x="5781675" y="2676549"/>
              <a:ext cx="533400" cy="609600"/>
            </a:xfrm>
            <a:custGeom>
              <a:avLst/>
              <a:gdLst>
                <a:gd name="connsiteX0" fmla="*/ 531019 w 533400"/>
                <a:gd name="connsiteY0" fmla="*/ 2453 h 609600"/>
                <a:gd name="connsiteX1" fmla="*/ 513016 w 533400"/>
                <a:gd name="connsiteY1" fmla="*/ 2357 h 609600"/>
                <a:gd name="connsiteX2" fmla="*/ 278892 w 533400"/>
                <a:gd name="connsiteY2" fmla="*/ 2357 h 609600"/>
                <a:gd name="connsiteX3" fmla="*/ 261080 w 533400"/>
                <a:gd name="connsiteY3" fmla="*/ 2357 h 609600"/>
                <a:gd name="connsiteX4" fmla="*/ 26956 w 533400"/>
                <a:gd name="connsiteY4" fmla="*/ 2357 h 609600"/>
                <a:gd name="connsiteX5" fmla="*/ 8954 w 533400"/>
                <a:gd name="connsiteY5" fmla="*/ 2453 h 609600"/>
                <a:gd name="connsiteX6" fmla="*/ 0 w 533400"/>
                <a:gd name="connsiteY6" fmla="*/ 17978 h 609600"/>
                <a:gd name="connsiteX7" fmla="*/ 0 w 533400"/>
                <a:gd name="connsiteY7" fmla="*/ 261056 h 609600"/>
                <a:gd name="connsiteX8" fmla="*/ 265081 w 533400"/>
                <a:gd name="connsiteY8" fmla="*/ 613577 h 609600"/>
                <a:gd name="connsiteX9" fmla="*/ 270034 w 533400"/>
                <a:gd name="connsiteY9" fmla="*/ 614244 h 609600"/>
                <a:gd name="connsiteX10" fmla="*/ 274987 w 533400"/>
                <a:gd name="connsiteY10" fmla="*/ 613577 h 609600"/>
                <a:gd name="connsiteX11" fmla="*/ 540068 w 533400"/>
                <a:gd name="connsiteY11" fmla="*/ 261533 h 609600"/>
                <a:gd name="connsiteX12" fmla="*/ 540068 w 533400"/>
                <a:gd name="connsiteY12" fmla="*/ 17978 h 609600"/>
                <a:gd name="connsiteX13" fmla="*/ 531019 w 533400"/>
                <a:gd name="connsiteY13" fmla="*/ 2453 h 609600"/>
                <a:gd name="connsiteX14" fmla="*/ 531019 w 533400"/>
                <a:gd name="connsiteY14" fmla="*/ 2453 h 609600"/>
                <a:gd name="connsiteX15" fmla="*/ 503968 w 533400"/>
                <a:gd name="connsiteY15" fmla="*/ 261056 h 609600"/>
                <a:gd name="connsiteX16" fmla="*/ 269939 w 533400"/>
                <a:gd name="connsiteY16" fmla="*/ 577572 h 609600"/>
                <a:gd name="connsiteX17" fmla="*/ 35909 w 533400"/>
                <a:gd name="connsiteY17" fmla="*/ 261056 h 609600"/>
                <a:gd name="connsiteX18" fmla="*/ 35909 w 533400"/>
                <a:gd name="connsiteY18" fmla="*/ 47030 h 609600"/>
                <a:gd name="connsiteX19" fmla="*/ 269939 w 533400"/>
                <a:gd name="connsiteY19" fmla="*/ 38457 h 609600"/>
                <a:gd name="connsiteX20" fmla="*/ 503968 w 533400"/>
                <a:gd name="connsiteY20" fmla="*/ 47030 h 609600"/>
                <a:gd name="connsiteX21" fmla="*/ 503968 w 533400"/>
                <a:gd name="connsiteY21" fmla="*/ 261056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33400" h="609600">
                  <a:moveTo>
                    <a:pt x="531019" y="2453"/>
                  </a:moveTo>
                  <a:cubicBezTo>
                    <a:pt x="525494" y="-786"/>
                    <a:pt x="518636" y="-786"/>
                    <a:pt x="513016" y="2357"/>
                  </a:cubicBezTo>
                  <a:cubicBezTo>
                    <a:pt x="440817" y="43601"/>
                    <a:pt x="351091" y="43601"/>
                    <a:pt x="278892" y="2357"/>
                  </a:cubicBezTo>
                  <a:cubicBezTo>
                    <a:pt x="273368" y="-786"/>
                    <a:pt x="266605" y="-786"/>
                    <a:pt x="261080" y="2357"/>
                  </a:cubicBezTo>
                  <a:cubicBezTo>
                    <a:pt x="188881" y="43601"/>
                    <a:pt x="99155" y="43601"/>
                    <a:pt x="26956" y="2357"/>
                  </a:cubicBezTo>
                  <a:cubicBezTo>
                    <a:pt x="21431" y="-786"/>
                    <a:pt x="14573" y="-786"/>
                    <a:pt x="8954" y="2453"/>
                  </a:cubicBezTo>
                  <a:cubicBezTo>
                    <a:pt x="3429" y="5691"/>
                    <a:pt x="0" y="11597"/>
                    <a:pt x="0" y="17978"/>
                  </a:cubicBezTo>
                  <a:lnTo>
                    <a:pt x="0" y="261056"/>
                  </a:lnTo>
                  <a:cubicBezTo>
                    <a:pt x="0" y="427934"/>
                    <a:pt x="113443" y="570333"/>
                    <a:pt x="265081" y="613577"/>
                  </a:cubicBezTo>
                  <a:cubicBezTo>
                    <a:pt x="266700" y="614053"/>
                    <a:pt x="268319" y="614244"/>
                    <a:pt x="270034" y="614244"/>
                  </a:cubicBezTo>
                  <a:cubicBezTo>
                    <a:pt x="271749" y="614244"/>
                    <a:pt x="273368" y="614053"/>
                    <a:pt x="274987" y="613577"/>
                  </a:cubicBezTo>
                  <a:cubicBezTo>
                    <a:pt x="425768" y="570524"/>
                    <a:pt x="539782" y="428982"/>
                    <a:pt x="540068" y="261533"/>
                  </a:cubicBezTo>
                  <a:lnTo>
                    <a:pt x="540068" y="17978"/>
                  </a:lnTo>
                  <a:cubicBezTo>
                    <a:pt x="539972" y="11597"/>
                    <a:pt x="536543" y="5596"/>
                    <a:pt x="531019" y="2453"/>
                  </a:cubicBezTo>
                  <a:lnTo>
                    <a:pt x="531019" y="2453"/>
                  </a:lnTo>
                  <a:close/>
                  <a:moveTo>
                    <a:pt x="503968" y="261056"/>
                  </a:moveTo>
                  <a:cubicBezTo>
                    <a:pt x="503968" y="413742"/>
                    <a:pt x="400145" y="538044"/>
                    <a:pt x="269939" y="577572"/>
                  </a:cubicBezTo>
                  <a:cubicBezTo>
                    <a:pt x="139541" y="537948"/>
                    <a:pt x="35909" y="413552"/>
                    <a:pt x="35909" y="261056"/>
                  </a:cubicBezTo>
                  <a:lnTo>
                    <a:pt x="35909" y="47030"/>
                  </a:lnTo>
                  <a:cubicBezTo>
                    <a:pt x="111252" y="79605"/>
                    <a:pt x="197168" y="76462"/>
                    <a:pt x="269939" y="38457"/>
                  </a:cubicBezTo>
                  <a:cubicBezTo>
                    <a:pt x="342709" y="76462"/>
                    <a:pt x="428530" y="79605"/>
                    <a:pt x="503968" y="47030"/>
                  </a:cubicBezTo>
                  <a:lnTo>
                    <a:pt x="503968" y="2610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DA867C8-E13F-4EED-A2BC-633DB7F95B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44" b="33244"/>
          <a:stretch>
            <a:fillRect/>
          </a:stretch>
        </p:blipFill>
        <p:spPr/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28C20BEF-4443-42EC-8ED7-F9B87E82D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72372" y="461475"/>
            <a:ext cx="661793" cy="56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2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4540AD9A-B658-4CD5-9794-425A2FD972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2" r="25292"/>
          <a:stretch>
            <a:fillRect/>
          </a:stretch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E11A5808-6F40-4DEB-A237-9D8BB526730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0" r="18220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CE447DA2-E858-434E-AC0D-A516CB9C80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2" r="18222"/>
          <a:stretch>
            <a:fillRect/>
          </a:stretch>
        </p:blipFill>
        <p:spPr/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ED49EAB-7D80-44B0-AC02-C66F1D349C54}"/>
              </a:ext>
            </a:extLst>
          </p:cNvPr>
          <p:cNvSpPr/>
          <p:nvPr/>
        </p:nvSpPr>
        <p:spPr>
          <a:xfrm>
            <a:off x="-2" y="-2"/>
            <a:ext cx="4261281" cy="5748061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586A93-E50A-4D23-B996-B48CC16B321C}"/>
              </a:ext>
            </a:extLst>
          </p:cNvPr>
          <p:cNvSpPr txBox="1"/>
          <p:nvPr/>
        </p:nvSpPr>
        <p:spPr>
          <a:xfrm>
            <a:off x="988380" y="2602395"/>
            <a:ext cx="1822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Justice For All</a:t>
            </a:r>
            <a:endParaRPr lang="en-ID" sz="36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69BFCE-8671-4B95-A0FF-AA5C795F2168}"/>
              </a:ext>
            </a:extLst>
          </p:cNvPr>
          <p:cNvSpPr txBox="1"/>
          <p:nvPr/>
        </p:nvSpPr>
        <p:spPr>
          <a:xfrm>
            <a:off x="5012925" y="4921495"/>
            <a:ext cx="2897081" cy="883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endParaRPr lang="en-ID" sz="900" dirty="0">
              <a:solidFill>
                <a:srgbClr val="181818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C2B32E-3267-45F0-945C-3A6A048CF11E}"/>
              </a:ext>
            </a:extLst>
          </p:cNvPr>
          <p:cNvSpPr txBox="1"/>
          <p:nvPr/>
        </p:nvSpPr>
        <p:spPr>
          <a:xfrm>
            <a:off x="5012924" y="4509513"/>
            <a:ext cx="3053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Legal Insights, Trusted Results</a:t>
            </a:r>
            <a:endParaRPr lang="en-ID" sz="1400" dirty="0">
              <a:solidFill>
                <a:schemeClr val="tx1">
                  <a:lumMod val="85000"/>
                  <a:lumOff val="1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3916BC-E672-4322-A262-36216E933209}"/>
              </a:ext>
            </a:extLst>
          </p:cNvPr>
          <p:cNvSpPr txBox="1"/>
          <p:nvPr/>
        </p:nvSpPr>
        <p:spPr>
          <a:xfrm>
            <a:off x="8404572" y="4921495"/>
            <a:ext cx="2897081" cy="883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endParaRPr lang="en-ID" sz="900" dirty="0">
              <a:solidFill>
                <a:srgbClr val="181818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47ED84-F920-42DC-B16A-837A0F1709E8}"/>
              </a:ext>
            </a:extLst>
          </p:cNvPr>
          <p:cNvSpPr txBox="1"/>
          <p:nvPr/>
        </p:nvSpPr>
        <p:spPr>
          <a:xfrm>
            <a:off x="8404571" y="4509513"/>
            <a:ext cx="3053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The Representation you Need</a:t>
            </a:r>
            <a:endParaRPr lang="en-ID" sz="1400" dirty="0">
              <a:solidFill>
                <a:schemeClr val="tx1">
                  <a:lumMod val="85000"/>
                  <a:lumOff val="1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379E62-172F-48DC-B6E5-931D5260B47A}"/>
              </a:ext>
            </a:extLst>
          </p:cNvPr>
          <p:cNvSpPr txBox="1"/>
          <p:nvPr/>
        </p:nvSpPr>
        <p:spPr>
          <a:xfrm>
            <a:off x="988381" y="4058916"/>
            <a:ext cx="2562688" cy="606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endParaRPr lang="en-ID" sz="9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58EBC3C-8486-4BDE-8365-E3FAD871A990}"/>
              </a:ext>
            </a:extLst>
          </p:cNvPr>
          <p:cNvSpPr/>
          <p:nvPr/>
        </p:nvSpPr>
        <p:spPr>
          <a:xfrm>
            <a:off x="6060103" y="602295"/>
            <a:ext cx="900756" cy="900756"/>
          </a:xfrm>
          <a:prstGeom prst="ellipse">
            <a:avLst/>
          </a:prstGeom>
          <a:solidFill>
            <a:srgbClr val="B59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537F6B5-77A9-4F19-91AA-B2D2EB8DC356}"/>
              </a:ext>
            </a:extLst>
          </p:cNvPr>
          <p:cNvSpPr/>
          <p:nvPr/>
        </p:nvSpPr>
        <p:spPr>
          <a:xfrm>
            <a:off x="9353717" y="602295"/>
            <a:ext cx="900756" cy="900756"/>
          </a:xfrm>
          <a:prstGeom prst="ellipse">
            <a:avLst/>
          </a:prstGeom>
          <a:solidFill>
            <a:srgbClr val="B59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3B2847B-58D8-4F22-AE36-D9CBA5FDA221}"/>
              </a:ext>
            </a:extLst>
          </p:cNvPr>
          <p:cNvGrpSpPr/>
          <p:nvPr/>
        </p:nvGrpSpPr>
        <p:grpSpPr>
          <a:xfrm>
            <a:off x="9632657" y="912522"/>
            <a:ext cx="342876" cy="278587"/>
            <a:chOff x="8915400" y="1885950"/>
            <a:chExt cx="609600" cy="495300"/>
          </a:xfrm>
          <a:solidFill>
            <a:schemeClr val="bg1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29A527D-02C3-44A7-AE9D-32F0F57C76F6}"/>
                </a:ext>
              </a:extLst>
            </p:cNvPr>
            <p:cNvSpPr/>
            <p:nvPr/>
          </p:nvSpPr>
          <p:spPr>
            <a:xfrm>
              <a:off x="9024509" y="1957911"/>
              <a:ext cx="247650" cy="247650"/>
            </a:xfrm>
            <a:custGeom>
              <a:avLst/>
              <a:gdLst>
                <a:gd name="connsiteX0" fmla="*/ 198072 w 247650"/>
                <a:gd name="connsiteY0" fmla="*/ 251984 h 247650"/>
                <a:gd name="connsiteX1" fmla="*/ 216075 w 247650"/>
                <a:gd name="connsiteY1" fmla="*/ 233982 h 247650"/>
                <a:gd name="connsiteX2" fmla="*/ 216075 w 247650"/>
                <a:gd name="connsiteY2" fmla="*/ 133493 h 247650"/>
                <a:gd name="connsiteX3" fmla="*/ 221313 w 247650"/>
                <a:gd name="connsiteY3" fmla="*/ 138732 h 247650"/>
                <a:gd name="connsiteX4" fmla="*/ 246745 w 247650"/>
                <a:gd name="connsiteY4" fmla="*/ 138732 h 247650"/>
                <a:gd name="connsiteX5" fmla="*/ 246745 w 247650"/>
                <a:gd name="connsiteY5" fmla="*/ 113300 h 247650"/>
                <a:gd name="connsiteX6" fmla="*/ 138732 w 247650"/>
                <a:gd name="connsiteY6" fmla="*/ 5286 h 247650"/>
                <a:gd name="connsiteX7" fmla="*/ 113299 w 247650"/>
                <a:gd name="connsiteY7" fmla="*/ 5286 h 247650"/>
                <a:gd name="connsiteX8" fmla="*/ 5286 w 247650"/>
                <a:gd name="connsiteY8" fmla="*/ 113300 h 247650"/>
                <a:gd name="connsiteX9" fmla="*/ 5286 w 247650"/>
                <a:gd name="connsiteY9" fmla="*/ 138732 h 247650"/>
                <a:gd name="connsiteX10" fmla="*/ 30718 w 247650"/>
                <a:gd name="connsiteY10" fmla="*/ 138732 h 247650"/>
                <a:gd name="connsiteX11" fmla="*/ 35957 w 247650"/>
                <a:gd name="connsiteY11" fmla="*/ 133493 h 247650"/>
                <a:gd name="connsiteX12" fmla="*/ 35957 w 247650"/>
                <a:gd name="connsiteY12" fmla="*/ 233982 h 247650"/>
                <a:gd name="connsiteX13" fmla="*/ 53959 w 247650"/>
                <a:gd name="connsiteY13" fmla="*/ 251984 h 247650"/>
                <a:gd name="connsiteX14" fmla="*/ 198072 w 247650"/>
                <a:gd name="connsiteY14" fmla="*/ 251984 h 247650"/>
                <a:gd name="connsiteX15" fmla="*/ 72057 w 247650"/>
                <a:gd name="connsiteY15" fmla="*/ 97488 h 247650"/>
                <a:gd name="connsiteX16" fmla="*/ 126063 w 247650"/>
                <a:gd name="connsiteY16" fmla="*/ 43482 h 247650"/>
                <a:gd name="connsiteX17" fmla="*/ 180070 w 247650"/>
                <a:gd name="connsiteY17" fmla="*/ 97488 h 247650"/>
                <a:gd name="connsiteX18" fmla="*/ 180070 w 247650"/>
                <a:gd name="connsiteY18" fmla="*/ 215979 h 247650"/>
                <a:gd name="connsiteX19" fmla="*/ 144066 w 247650"/>
                <a:gd name="connsiteY19" fmla="*/ 215979 h 247650"/>
                <a:gd name="connsiteX20" fmla="*/ 144066 w 247650"/>
                <a:gd name="connsiteY20" fmla="*/ 161973 h 247650"/>
                <a:gd name="connsiteX21" fmla="*/ 126063 w 247650"/>
                <a:gd name="connsiteY21" fmla="*/ 143970 h 247650"/>
                <a:gd name="connsiteX22" fmla="*/ 108061 w 247650"/>
                <a:gd name="connsiteY22" fmla="*/ 161973 h 247650"/>
                <a:gd name="connsiteX23" fmla="*/ 108061 w 247650"/>
                <a:gd name="connsiteY23" fmla="*/ 215979 h 247650"/>
                <a:gd name="connsiteX24" fmla="*/ 72057 w 247650"/>
                <a:gd name="connsiteY24" fmla="*/ 215979 h 247650"/>
                <a:gd name="connsiteX25" fmla="*/ 72057 w 247650"/>
                <a:gd name="connsiteY25" fmla="*/ 97488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47650" h="247650">
                  <a:moveTo>
                    <a:pt x="198072" y="251984"/>
                  </a:moveTo>
                  <a:cubicBezTo>
                    <a:pt x="207978" y="251984"/>
                    <a:pt x="216075" y="243888"/>
                    <a:pt x="216075" y="233982"/>
                  </a:cubicBezTo>
                  <a:lnTo>
                    <a:pt x="216075" y="133493"/>
                  </a:lnTo>
                  <a:lnTo>
                    <a:pt x="221313" y="138732"/>
                  </a:lnTo>
                  <a:cubicBezTo>
                    <a:pt x="228362" y="145780"/>
                    <a:pt x="239696" y="145780"/>
                    <a:pt x="246745" y="138732"/>
                  </a:cubicBezTo>
                  <a:cubicBezTo>
                    <a:pt x="253793" y="131683"/>
                    <a:pt x="253793" y="120348"/>
                    <a:pt x="246745" y="113300"/>
                  </a:cubicBezTo>
                  <a:lnTo>
                    <a:pt x="138732" y="5286"/>
                  </a:lnTo>
                  <a:cubicBezTo>
                    <a:pt x="131683" y="-1762"/>
                    <a:pt x="120348" y="-1762"/>
                    <a:pt x="113299" y="5286"/>
                  </a:cubicBezTo>
                  <a:cubicBezTo>
                    <a:pt x="107013" y="11573"/>
                    <a:pt x="11573" y="107013"/>
                    <a:pt x="5286" y="113300"/>
                  </a:cubicBezTo>
                  <a:cubicBezTo>
                    <a:pt x="-1762" y="120348"/>
                    <a:pt x="-1762" y="131683"/>
                    <a:pt x="5286" y="138732"/>
                  </a:cubicBezTo>
                  <a:cubicBezTo>
                    <a:pt x="12335" y="145780"/>
                    <a:pt x="23669" y="145780"/>
                    <a:pt x="30718" y="138732"/>
                  </a:cubicBezTo>
                  <a:lnTo>
                    <a:pt x="35957" y="133493"/>
                  </a:lnTo>
                  <a:lnTo>
                    <a:pt x="35957" y="233982"/>
                  </a:lnTo>
                  <a:cubicBezTo>
                    <a:pt x="35957" y="243888"/>
                    <a:pt x="44053" y="251984"/>
                    <a:pt x="53959" y="251984"/>
                  </a:cubicBezTo>
                  <a:lnTo>
                    <a:pt x="198072" y="251984"/>
                  </a:lnTo>
                  <a:close/>
                  <a:moveTo>
                    <a:pt x="72057" y="97488"/>
                  </a:moveTo>
                  <a:lnTo>
                    <a:pt x="126063" y="43482"/>
                  </a:lnTo>
                  <a:lnTo>
                    <a:pt x="180070" y="97488"/>
                  </a:lnTo>
                  <a:lnTo>
                    <a:pt x="180070" y="215979"/>
                  </a:lnTo>
                  <a:lnTo>
                    <a:pt x="144066" y="215979"/>
                  </a:lnTo>
                  <a:lnTo>
                    <a:pt x="144066" y="161973"/>
                  </a:lnTo>
                  <a:cubicBezTo>
                    <a:pt x="144066" y="152067"/>
                    <a:pt x="135969" y="143970"/>
                    <a:pt x="126063" y="143970"/>
                  </a:cubicBezTo>
                  <a:cubicBezTo>
                    <a:pt x="116157" y="143970"/>
                    <a:pt x="108061" y="152067"/>
                    <a:pt x="108061" y="161973"/>
                  </a:cubicBezTo>
                  <a:lnTo>
                    <a:pt x="108061" y="215979"/>
                  </a:lnTo>
                  <a:lnTo>
                    <a:pt x="72057" y="215979"/>
                  </a:lnTo>
                  <a:lnTo>
                    <a:pt x="72057" y="97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68ADB14-2FAC-4D00-9775-5CCC474AE844}"/>
                </a:ext>
              </a:extLst>
            </p:cNvPr>
            <p:cNvSpPr/>
            <p:nvPr/>
          </p:nvSpPr>
          <p:spPr>
            <a:xfrm>
              <a:off x="9132569" y="2029968"/>
              <a:ext cx="28575" cy="28575"/>
            </a:xfrm>
            <a:custGeom>
              <a:avLst/>
              <a:gdLst>
                <a:gd name="connsiteX0" fmla="*/ 36005 w 28575"/>
                <a:gd name="connsiteY0" fmla="*/ 18002 h 28575"/>
                <a:gd name="connsiteX1" fmla="*/ 18002 w 28575"/>
                <a:gd name="connsiteY1" fmla="*/ 36004 h 28575"/>
                <a:gd name="connsiteX2" fmla="*/ 0 w 28575"/>
                <a:gd name="connsiteY2" fmla="*/ 18002 h 28575"/>
                <a:gd name="connsiteX3" fmla="*/ 18002 w 28575"/>
                <a:gd name="connsiteY3" fmla="*/ 0 h 28575"/>
                <a:gd name="connsiteX4" fmla="*/ 36005 w 28575"/>
                <a:gd name="connsiteY4" fmla="*/ 18002 h 28575"/>
                <a:gd name="connsiteX5" fmla="*/ 36005 w 28575"/>
                <a:gd name="connsiteY5" fmla="*/ 1800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28575">
                  <a:moveTo>
                    <a:pt x="36005" y="18002"/>
                  </a:moveTo>
                  <a:cubicBezTo>
                    <a:pt x="36005" y="27908"/>
                    <a:pt x="27908" y="36004"/>
                    <a:pt x="18002" y="36004"/>
                  </a:cubicBezTo>
                  <a:cubicBezTo>
                    <a:pt x="8097" y="36004"/>
                    <a:pt x="0" y="27908"/>
                    <a:pt x="0" y="18002"/>
                  </a:cubicBezTo>
                  <a:cubicBezTo>
                    <a:pt x="0" y="8096"/>
                    <a:pt x="8097" y="0"/>
                    <a:pt x="18002" y="0"/>
                  </a:cubicBezTo>
                  <a:cubicBezTo>
                    <a:pt x="27908" y="0"/>
                    <a:pt x="36005" y="8001"/>
                    <a:pt x="36005" y="18002"/>
                  </a:cubicBezTo>
                  <a:lnTo>
                    <a:pt x="36005" y="180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DD240BA-3A51-44B8-80E1-1EC55F3B28C7}"/>
                </a:ext>
              </a:extLst>
            </p:cNvPr>
            <p:cNvSpPr/>
            <p:nvPr/>
          </p:nvSpPr>
          <p:spPr>
            <a:xfrm>
              <a:off x="8915400" y="1885950"/>
              <a:ext cx="609600" cy="495300"/>
            </a:xfrm>
            <a:custGeom>
              <a:avLst/>
              <a:gdLst>
                <a:gd name="connsiteX0" fmla="*/ 596360 w 609600"/>
                <a:gd name="connsiteY0" fmla="*/ 359950 h 495300"/>
                <a:gd name="connsiteX1" fmla="*/ 578358 w 609600"/>
                <a:gd name="connsiteY1" fmla="*/ 359950 h 495300"/>
                <a:gd name="connsiteX2" fmla="*/ 578358 w 609600"/>
                <a:gd name="connsiteY2" fmla="*/ 54007 h 495300"/>
                <a:gd name="connsiteX3" fmla="*/ 524351 w 609600"/>
                <a:gd name="connsiteY3" fmla="*/ 0 h 495300"/>
                <a:gd name="connsiteX4" fmla="*/ 90011 w 609600"/>
                <a:gd name="connsiteY4" fmla="*/ 0 h 495300"/>
                <a:gd name="connsiteX5" fmla="*/ 36005 w 609600"/>
                <a:gd name="connsiteY5" fmla="*/ 54007 h 495300"/>
                <a:gd name="connsiteX6" fmla="*/ 36005 w 609600"/>
                <a:gd name="connsiteY6" fmla="*/ 359950 h 495300"/>
                <a:gd name="connsiteX7" fmla="*/ 18002 w 609600"/>
                <a:gd name="connsiteY7" fmla="*/ 359950 h 495300"/>
                <a:gd name="connsiteX8" fmla="*/ 0 w 609600"/>
                <a:gd name="connsiteY8" fmla="*/ 377952 h 495300"/>
                <a:gd name="connsiteX9" fmla="*/ 126016 w 609600"/>
                <a:gd name="connsiteY9" fmla="*/ 503968 h 495300"/>
                <a:gd name="connsiteX10" fmla="*/ 488347 w 609600"/>
                <a:gd name="connsiteY10" fmla="*/ 503968 h 495300"/>
                <a:gd name="connsiteX11" fmla="*/ 614363 w 609600"/>
                <a:gd name="connsiteY11" fmla="*/ 377952 h 495300"/>
                <a:gd name="connsiteX12" fmla="*/ 596360 w 609600"/>
                <a:gd name="connsiteY12" fmla="*/ 359950 h 495300"/>
                <a:gd name="connsiteX13" fmla="*/ 596360 w 609600"/>
                <a:gd name="connsiteY13" fmla="*/ 359950 h 495300"/>
                <a:gd name="connsiteX14" fmla="*/ 72009 w 609600"/>
                <a:gd name="connsiteY14" fmla="*/ 54007 h 495300"/>
                <a:gd name="connsiteX15" fmla="*/ 90011 w 609600"/>
                <a:gd name="connsiteY15" fmla="*/ 36004 h 495300"/>
                <a:gd name="connsiteX16" fmla="*/ 524351 w 609600"/>
                <a:gd name="connsiteY16" fmla="*/ 36004 h 495300"/>
                <a:gd name="connsiteX17" fmla="*/ 542354 w 609600"/>
                <a:gd name="connsiteY17" fmla="*/ 54007 h 495300"/>
                <a:gd name="connsiteX18" fmla="*/ 542354 w 609600"/>
                <a:gd name="connsiteY18" fmla="*/ 359950 h 495300"/>
                <a:gd name="connsiteX19" fmla="*/ 379190 w 609600"/>
                <a:gd name="connsiteY19" fmla="*/ 359950 h 495300"/>
                <a:gd name="connsiteX20" fmla="*/ 361188 w 609600"/>
                <a:gd name="connsiteY20" fmla="*/ 377952 h 495300"/>
                <a:gd name="connsiteX21" fmla="*/ 361188 w 609600"/>
                <a:gd name="connsiteY21" fmla="*/ 395954 h 495300"/>
                <a:gd name="connsiteX22" fmla="*/ 253175 w 609600"/>
                <a:gd name="connsiteY22" fmla="*/ 395954 h 495300"/>
                <a:gd name="connsiteX23" fmla="*/ 253175 w 609600"/>
                <a:gd name="connsiteY23" fmla="*/ 377952 h 495300"/>
                <a:gd name="connsiteX24" fmla="*/ 235172 w 609600"/>
                <a:gd name="connsiteY24" fmla="*/ 359950 h 495300"/>
                <a:gd name="connsiteX25" fmla="*/ 72009 w 609600"/>
                <a:gd name="connsiteY25" fmla="*/ 359950 h 495300"/>
                <a:gd name="connsiteX26" fmla="*/ 72009 w 609600"/>
                <a:gd name="connsiteY26" fmla="*/ 54007 h 495300"/>
                <a:gd name="connsiteX27" fmla="*/ 488347 w 609600"/>
                <a:gd name="connsiteY27" fmla="*/ 467963 h 495300"/>
                <a:gd name="connsiteX28" fmla="*/ 126016 w 609600"/>
                <a:gd name="connsiteY28" fmla="*/ 467963 h 495300"/>
                <a:gd name="connsiteX29" fmla="*/ 37814 w 609600"/>
                <a:gd name="connsiteY29" fmla="*/ 395954 h 495300"/>
                <a:gd name="connsiteX30" fmla="*/ 217170 w 609600"/>
                <a:gd name="connsiteY30" fmla="*/ 395954 h 495300"/>
                <a:gd name="connsiteX31" fmla="*/ 217170 w 609600"/>
                <a:gd name="connsiteY31" fmla="*/ 413957 h 495300"/>
                <a:gd name="connsiteX32" fmla="*/ 235172 w 609600"/>
                <a:gd name="connsiteY32" fmla="*/ 431959 h 495300"/>
                <a:gd name="connsiteX33" fmla="*/ 379190 w 609600"/>
                <a:gd name="connsiteY33" fmla="*/ 431959 h 495300"/>
                <a:gd name="connsiteX34" fmla="*/ 397193 w 609600"/>
                <a:gd name="connsiteY34" fmla="*/ 413957 h 495300"/>
                <a:gd name="connsiteX35" fmla="*/ 397193 w 609600"/>
                <a:gd name="connsiteY35" fmla="*/ 395954 h 495300"/>
                <a:gd name="connsiteX36" fmla="*/ 576549 w 609600"/>
                <a:gd name="connsiteY36" fmla="*/ 395954 h 495300"/>
                <a:gd name="connsiteX37" fmla="*/ 488347 w 609600"/>
                <a:gd name="connsiteY37" fmla="*/ 467963 h 495300"/>
                <a:gd name="connsiteX38" fmla="*/ 488347 w 609600"/>
                <a:gd name="connsiteY38" fmla="*/ 467963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09600" h="495300">
                  <a:moveTo>
                    <a:pt x="596360" y="359950"/>
                  </a:moveTo>
                  <a:lnTo>
                    <a:pt x="578358" y="359950"/>
                  </a:lnTo>
                  <a:lnTo>
                    <a:pt x="578358" y="54007"/>
                  </a:lnTo>
                  <a:cubicBezTo>
                    <a:pt x="578358" y="24194"/>
                    <a:pt x="554164" y="0"/>
                    <a:pt x="524351" y="0"/>
                  </a:cubicBezTo>
                  <a:lnTo>
                    <a:pt x="90011" y="0"/>
                  </a:lnTo>
                  <a:cubicBezTo>
                    <a:pt x="60198" y="0"/>
                    <a:pt x="36005" y="24194"/>
                    <a:pt x="36005" y="54007"/>
                  </a:cubicBezTo>
                  <a:lnTo>
                    <a:pt x="36005" y="359950"/>
                  </a:lnTo>
                  <a:lnTo>
                    <a:pt x="18002" y="359950"/>
                  </a:lnTo>
                  <a:cubicBezTo>
                    <a:pt x="8096" y="359950"/>
                    <a:pt x="0" y="368046"/>
                    <a:pt x="0" y="377952"/>
                  </a:cubicBezTo>
                  <a:cubicBezTo>
                    <a:pt x="0" y="447389"/>
                    <a:pt x="56483" y="503968"/>
                    <a:pt x="126016" y="503968"/>
                  </a:cubicBezTo>
                  <a:lnTo>
                    <a:pt x="488347" y="503968"/>
                  </a:lnTo>
                  <a:cubicBezTo>
                    <a:pt x="557784" y="503968"/>
                    <a:pt x="614363" y="447485"/>
                    <a:pt x="614363" y="377952"/>
                  </a:cubicBezTo>
                  <a:cubicBezTo>
                    <a:pt x="614363" y="368046"/>
                    <a:pt x="606267" y="359950"/>
                    <a:pt x="596360" y="359950"/>
                  </a:cubicBezTo>
                  <a:lnTo>
                    <a:pt x="596360" y="359950"/>
                  </a:lnTo>
                  <a:close/>
                  <a:moveTo>
                    <a:pt x="72009" y="54007"/>
                  </a:moveTo>
                  <a:cubicBezTo>
                    <a:pt x="72009" y="44101"/>
                    <a:pt x="80105" y="36004"/>
                    <a:pt x="90011" y="36004"/>
                  </a:cubicBezTo>
                  <a:lnTo>
                    <a:pt x="524351" y="36004"/>
                  </a:lnTo>
                  <a:cubicBezTo>
                    <a:pt x="534258" y="36004"/>
                    <a:pt x="542354" y="44101"/>
                    <a:pt x="542354" y="54007"/>
                  </a:cubicBezTo>
                  <a:lnTo>
                    <a:pt x="542354" y="359950"/>
                  </a:lnTo>
                  <a:lnTo>
                    <a:pt x="379190" y="359950"/>
                  </a:lnTo>
                  <a:cubicBezTo>
                    <a:pt x="369284" y="359950"/>
                    <a:pt x="361188" y="368046"/>
                    <a:pt x="361188" y="377952"/>
                  </a:cubicBezTo>
                  <a:lnTo>
                    <a:pt x="361188" y="395954"/>
                  </a:lnTo>
                  <a:lnTo>
                    <a:pt x="253175" y="395954"/>
                  </a:lnTo>
                  <a:lnTo>
                    <a:pt x="253175" y="377952"/>
                  </a:lnTo>
                  <a:cubicBezTo>
                    <a:pt x="253175" y="368046"/>
                    <a:pt x="245078" y="359950"/>
                    <a:pt x="235172" y="359950"/>
                  </a:cubicBezTo>
                  <a:lnTo>
                    <a:pt x="72009" y="359950"/>
                  </a:lnTo>
                  <a:lnTo>
                    <a:pt x="72009" y="54007"/>
                  </a:lnTo>
                  <a:close/>
                  <a:moveTo>
                    <a:pt x="488347" y="467963"/>
                  </a:moveTo>
                  <a:lnTo>
                    <a:pt x="126016" y="467963"/>
                  </a:lnTo>
                  <a:cubicBezTo>
                    <a:pt x="82582" y="467963"/>
                    <a:pt x="46196" y="437007"/>
                    <a:pt x="37814" y="395954"/>
                  </a:cubicBezTo>
                  <a:lnTo>
                    <a:pt x="217170" y="395954"/>
                  </a:lnTo>
                  <a:lnTo>
                    <a:pt x="217170" y="413957"/>
                  </a:lnTo>
                  <a:cubicBezTo>
                    <a:pt x="217170" y="423863"/>
                    <a:pt x="225266" y="431959"/>
                    <a:pt x="235172" y="431959"/>
                  </a:cubicBezTo>
                  <a:lnTo>
                    <a:pt x="379190" y="431959"/>
                  </a:lnTo>
                  <a:cubicBezTo>
                    <a:pt x="389096" y="431959"/>
                    <a:pt x="397193" y="423863"/>
                    <a:pt x="397193" y="413957"/>
                  </a:cubicBezTo>
                  <a:lnTo>
                    <a:pt x="397193" y="395954"/>
                  </a:lnTo>
                  <a:lnTo>
                    <a:pt x="576549" y="395954"/>
                  </a:lnTo>
                  <a:cubicBezTo>
                    <a:pt x="568167" y="437007"/>
                    <a:pt x="531876" y="467963"/>
                    <a:pt x="488347" y="467963"/>
                  </a:cubicBezTo>
                  <a:lnTo>
                    <a:pt x="488347" y="4679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D0083A6-3807-414B-91F8-A85AA426AEC2}"/>
                </a:ext>
              </a:extLst>
            </p:cNvPr>
            <p:cNvSpPr/>
            <p:nvPr/>
          </p:nvSpPr>
          <p:spPr>
            <a:xfrm>
              <a:off x="9312592" y="1993964"/>
              <a:ext cx="104775" cy="28575"/>
            </a:xfrm>
            <a:custGeom>
              <a:avLst/>
              <a:gdLst>
                <a:gd name="connsiteX0" fmla="*/ 18002 w 104775"/>
                <a:gd name="connsiteY0" fmla="*/ 36005 h 28575"/>
                <a:gd name="connsiteX1" fmla="*/ 91154 w 104775"/>
                <a:gd name="connsiteY1" fmla="*/ 36005 h 28575"/>
                <a:gd name="connsiteX2" fmla="*/ 109156 w 104775"/>
                <a:gd name="connsiteY2" fmla="*/ 18002 h 28575"/>
                <a:gd name="connsiteX3" fmla="*/ 91154 w 104775"/>
                <a:gd name="connsiteY3" fmla="*/ 0 h 28575"/>
                <a:gd name="connsiteX4" fmla="*/ 18002 w 104775"/>
                <a:gd name="connsiteY4" fmla="*/ 0 h 28575"/>
                <a:gd name="connsiteX5" fmla="*/ 0 w 104775"/>
                <a:gd name="connsiteY5" fmla="*/ 18002 h 28575"/>
                <a:gd name="connsiteX6" fmla="*/ 18002 w 104775"/>
                <a:gd name="connsiteY6" fmla="*/ 36005 h 28575"/>
                <a:gd name="connsiteX7" fmla="*/ 18002 w 104775"/>
                <a:gd name="connsiteY7" fmla="*/ 3600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775" h="28575">
                  <a:moveTo>
                    <a:pt x="18002" y="36005"/>
                  </a:moveTo>
                  <a:lnTo>
                    <a:pt x="91154" y="36005"/>
                  </a:lnTo>
                  <a:cubicBezTo>
                    <a:pt x="101060" y="36005"/>
                    <a:pt x="109156" y="27908"/>
                    <a:pt x="109156" y="18002"/>
                  </a:cubicBezTo>
                  <a:cubicBezTo>
                    <a:pt x="109156" y="8096"/>
                    <a:pt x="101060" y="0"/>
                    <a:pt x="91154" y="0"/>
                  </a:cubicBezTo>
                  <a:lnTo>
                    <a:pt x="18002" y="0"/>
                  </a:lnTo>
                  <a:cubicBezTo>
                    <a:pt x="8096" y="0"/>
                    <a:pt x="0" y="8096"/>
                    <a:pt x="0" y="18002"/>
                  </a:cubicBezTo>
                  <a:cubicBezTo>
                    <a:pt x="0" y="27908"/>
                    <a:pt x="8001" y="36005"/>
                    <a:pt x="18002" y="36005"/>
                  </a:cubicBezTo>
                  <a:lnTo>
                    <a:pt x="18002" y="360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961A8DE-1B41-4DC6-AA57-D0D40C8452B4}"/>
                </a:ext>
              </a:extLst>
            </p:cNvPr>
            <p:cNvSpPr/>
            <p:nvPr/>
          </p:nvSpPr>
          <p:spPr>
            <a:xfrm>
              <a:off x="9312592" y="2065972"/>
              <a:ext cx="104775" cy="28575"/>
            </a:xfrm>
            <a:custGeom>
              <a:avLst/>
              <a:gdLst>
                <a:gd name="connsiteX0" fmla="*/ 18002 w 104775"/>
                <a:gd name="connsiteY0" fmla="*/ 36005 h 28575"/>
                <a:gd name="connsiteX1" fmla="*/ 91154 w 104775"/>
                <a:gd name="connsiteY1" fmla="*/ 36005 h 28575"/>
                <a:gd name="connsiteX2" fmla="*/ 109156 w 104775"/>
                <a:gd name="connsiteY2" fmla="*/ 18002 h 28575"/>
                <a:gd name="connsiteX3" fmla="*/ 91154 w 104775"/>
                <a:gd name="connsiteY3" fmla="*/ 0 h 28575"/>
                <a:gd name="connsiteX4" fmla="*/ 18002 w 104775"/>
                <a:gd name="connsiteY4" fmla="*/ 0 h 28575"/>
                <a:gd name="connsiteX5" fmla="*/ 0 w 104775"/>
                <a:gd name="connsiteY5" fmla="*/ 18002 h 28575"/>
                <a:gd name="connsiteX6" fmla="*/ 18002 w 104775"/>
                <a:gd name="connsiteY6" fmla="*/ 36005 h 28575"/>
                <a:gd name="connsiteX7" fmla="*/ 18002 w 104775"/>
                <a:gd name="connsiteY7" fmla="*/ 3600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775" h="28575">
                  <a:moveTo>
                    <a:pt x="18002" y="36005"/>
                  </a:moveTo>
                  <a:lnTo>
                    <a:pt x="91154" y="36005"/>
                  </a:lnTo>
                  <a:cubicBezTo>
                    <a:pt x="101060" y="36005"/>
                    <a:pt x="109156" y="27908"/>
                    <a:pt x="109156" y="18002"/>
                  </a:cubicBezTo>
                  <a:cubicBezTo>
                    <a:pt x="109156" y="8096"/>
                    <a:pt x="101060" y="0"/>
                    <a:pt x="91154" y="0"/>
                  </a:cubicBezTo>
                  <a:lnTo>
                    <a:pt x="18002" y="0"/>
                  </a:lnTo>
                  <a:cubicBezTo>
                    <a:pt x="8096" y="0"/>
                    <a:pt x="0" y="8096"/>
                    <a:pt x="0" y="18002"/>
                  </a:cubicBezTo>
                  <a:cubicBezTo>
                    <a:pt x="0" y="27908"/>
                    <a:pt x="8001" y="36005"/>
                    <a:pt x="18002" y="36005"/>
                  </a:cubicBezTo>
                  <a:lnTo>
                    <a:pt x="18002" y="360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24258C1-F07F-42D1-9FE7-43097437EB24}"/>
                </a:ext>
              </a:extLst>
            </p:cNvPr>
            <p:cNvSpPr/>
            <p:nvPr/>
          </p:nvSpPr>
          <p:spPr>
            <a:xfrm>
              <a:off x="9312592" y="2137886"/>
              <a:ext cx="104775" cy="28575"/>
            </a:xfrm>
            <a:custGeom>
              <a:avLst/>
              <a:gdLst>
                <a:gd name="connsiteX0" fmla="*/ 18002 w 104775"/>
                <a:gd name="connsiteY0" fmla="*/ 36004 h 28575"/>
                <a:gd name="connsiteX1" fmla="*/ 91154 w 104775"/>
                <a:gd name="connsiteY1" fmla="*/ 36004 h 28575"/>
                <a:gd name="connsiteX2" fmla="*/ 109156 w 104775"/>
                <a:gd name="connsiteY2" fmla="*/ 18002 h 28575"/>
                <a:gd name="connsiteX3" fmla="*/ 91154 w 104775"/>
                <a:gd name="connsiteY3" fmla="*/ 0 h 28575"/>
                <a:gd name="connsiteX4" fmla="*/ 18002 w 104775"/>
                <a:gd name="connsiteY4" fmla="*/ 0 h 28575"/>
                <a:gd name="connsiteX5" fmla="*/ 0 w 104775"/>
                <a:gd name="connsiteY5" fmla="*/ 18002 h 28575"/>
                <a:gd name="connsiteX6" fmla="*/ 18002 w 104775"/>
                <a:gd name="connsiteY6" fmla="*/ 36004 h 28575"/>
                <a:gd name="connsiteX7" fmla="*/ 18002 w 104775"/>
                <a:gd name="connsiteY7" fmla="*/ 3600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775" h="28575">
                  <a:moveTo>
                    <a:pt x="18002" y="36004"/>
                  </a:moveTo>
                  <a:lnTo>
                    <a:pt x="91154" y="36004"/>
                  </a:lnTo>
                  <a:cubicBezTo>
                    <a:pt x="101060" y="36004"/>
                    <a:pt x="109156" y="27908"/>
                    <a:pt x="109156" y="18002"/>
                  </a:cubicBezTo>
                  <a:cubicBezTo>
                    <a:pt x="109156" y="8096"/>
                    <a:pt x="101060" y="0"/>
                    <a:pt x="91154" y="0"/>
                  </a:cubicBezTo>
                  <a:lnTo>
                    <a:pt x="18002" y="0"/>
                  </a:lnTo>
                  <a:cubicBezTo>
                    <a:pt x="8096" y="0"/>
                    <a:pt x="0" y="8096"/>
                    <a:pt x="0" y="18002"/>
                  </a:cubicBezTo>
                  <a:cubicBezTo>
                    <a:pt x="0" y="28003"/>
                    <a:pt x="8001" y="36004"/>
                    <a:pt x="18002" y="36004"/>
                  </a:cubicBezTo>
                  <a:lnTo>
                    <a:pt x="18002" y="360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B570726-DD41-46D9-B389-C9E4F72C9A28}"/>
              </a:ext>
            </a:extLst>
          </p:cNvPr>
          <p:cNvGrpSpPr/>
          <p:nvPr/>
        </p:nvGrpSpPr>
        <p:grpSpPr>
          <a:xfrm>
            <a:off x="6339337" y="881235"/>
            <a:ext cx="342287" cy="342876"/>
            <a:chOff x="7315200" y="1828800"/>
            <a:chExt cx="608552" cy="609600"/>
          </a:xfrm>
          <a:solidFill>
            <a:schemeClr val="bg1"/>
          </a:solidFill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8FD98CF-4BC2-4505-8F5D-D65BE4DA7C9C}"/>
                </a:ext>
              </a:extLst>
            </p:cNvPr>
            <p:cNvSpPr/>
            <p:nvPr/>
          </p:nvSpPr>
          <p:spPr>
            <a:xfrm>
              <a:off x="7315200" y="1828800"/>
              <a:ext cx="247650" cy="609600"/>
            </a:xfrm>
            <a:custGeom>
              <a:avLst/>
              <a:gdLst>
                <a:gd name="connsiteX0" fmla="*/ 235172 w 247650"/>
                <a:gd name="connsiteY0" fmla="*/ 434340 h 609600"/>
                <a:gd name="connsiteX1" fmla="*/ 162020 w 247650"/>
                <a:gd name="connsiteY1" fmla="*/ 434340 h 609600"/>
                <a:gd name="connsiteX2" fmla="*/ 144018 w 247650"/>
                <a:gd name="connsiteY2" fmla="*/ 416338 h 609600"/>
                <a:gd name="connsiteX3" fmla="*/ 144018 w 247650"/>
                <a:gd name="connsiteY3" fmla="*/ 198025 h 609600"/>
                <a:gd name="connsiteX4" fmla="*/ 162020 w 247650"/>
                <a:gd name="connsiteY4" fmla="*/ 180023 h 609600"/>
                <a:gd name="connsiteX5" fmla="*/ 235172 w 247650"/>
                <a:gd name="connsiteY5" fmla="*/ 180023 h 609600"/>
                <a:gd name="connsiteX6" fmla="*/ 253175 w 247650"/>
                <a:gd name="connsiteY6" fmla="*/ 162020 h 609600"/>
                <a:gd name="connsiteX7" fmla="*/ 253175 w 247650"/>
                <a:gd name="connsiteY7" fmla="*/ 18002 h 609600"/>
                <a:gd name="connsiteX8" fmla="*/ 235172 w 247650"/>
                <a:gd name="connsiteY8" fmla="*/ 0 h 609600"/>
                <a:gd name="connsiteX9" fmla="*/ 162020 w 247650"/>
                <a:gd name="connsiteY9" fmla="*/ 0 h 609600"/>
                <a:gd name="connsiteX10" fmla="*/ 0 w 247650"/>
                <a:gd name="connsiteY10" fmla="*/ 162020 h 609600"/>
                <a:gd name="connsiteX11" fmla="*/ 0 w 247650"/>
                <a:gd name="connsiteY11" fmla="*/ 452438 h 609600"/>
                <a:gd name="connsiteX12" fmla="*/ 162020 w 247650"/>
                <a:gd name="connsiteY12" fmla="*/ 614458 h 609600"/>
                <a:gd name="connsiteX13" fmla="*/ 235172 w 247650"/>
                <a:gd name="connsiteY13" fmla="*/ 614458 h 609600"/>
                <a:gd name="connsiteX14" fmla="*/ 253175 w 247650"/>
                <a:gd name="connsiteY14" fmla="*/ 596456 h 609600"/>
                <a:gd name="connsiteX15" fmla="*/ 253175 w 247650"/>
                <a:gd name="connsiteY15" fmla="*/ 452342 h 609600"/>
                <a:gd name="connsiteX16" fmla="*/ 235172 w 247650"/>
                <a:gd name="connsiteY16" fmla="*/ 434340 h 609600"/>
                <a:gd name="connsiteX17" fmla="*/ 235172 w 247650"/>
                <a:gd name="connsiteY17" fmla="*/ 434340 h 609600"/>
                <a:gd name="connsiteX18" fmla="*/ 217170 w 247650"/>
                <a:gd name="connsiteY18" fmla="*/ 144018 h 609600"/>
                <a:gd name="connsiteX19" fmla="*/ 179927 w 247650"/>
                <a:gd name="connsiteY19" fmla="*/ 144018 h 609600"/>
                <a:gd name="connsiteX20" fmla="*/ 179927 w 247650"/>
                <a:gd name="connsiteY20" fmla="*/ 36005 h 609600"/>
                <a:gd name="connsiteX21" fmla="*/ 217170 w 247650"/>
                <a:gd name="connsiteY21" fmla="*/ 36005 h 609600"/>
                <a:gd name="connsiteX22" fmla="*/ 217170 w 247650"/>
                <a:gd name="connsiteY22" fmla="*/ 144018 h 609600"/>
                <a:gd name="connsiteX23" fmla="*/ 36005 w 247650"/>
                <a:gd name="connsiteY23" fmla="*/ 452342 h 609600"/>
                <a:gd name="connsiteX24" fmla="*/ 36005 w 247650"/>
                <a:gd name="connsiteY24" fmla="*/ 162020 h 609600"/>
                <a:gd name="connsiteX25" fmla="*/ 144018 w 247650"/>
                <a:gd name="connsiteY25" fmla="*/ 37338 h 609600"/>
                <a:gd name="connsiteX26" fmla="*/ 144018 w 247650"/>
                <a:gd name="connsiteY26" fmla="*/ 147161 h 609600"/>
                <a:gd name="connsiteX27" fmla="*/ 108014 w 247650"/>
                <a:gd name="connsiteY27" fmla="*/ 198025 h 609600"/>
                <a:gd name="connsiteX28" fmla="*/ 108014 w 247650"/>
                <a:gd name="connsiteY28" fmla="*/ 416433 h 609600"/>
                <a:gd name="connsiteX29" fmla="*/ 144018 w 247650"/>
                <a:gd name="connsiteY29" fmla="*/ 467297 h 609600"/>
                <a:gd name="connsiteX30" fmla="*/ 144018 w 247650"/>
                <a:gd name="connsiteY30" fmla="*/ 577120 h 609600"/>
                <a:gd name="connsiteX31" fmla="*/ 36005 w 247650"/>
                <a:gd name="connsiteY31" fmla="*/ 452342 h 609600"/>
                <a:gd name="connsiteX32" fmla="*/ 36005 w 247650"/>
                <a:gd name="connsiteY32" fmla="*/ 452342 h 609600"/>
                <a:gd name="connsiteX33" fmla="*/ 217170 w 247650"/>
                <a:gd name="connsiteY33" fmla="*/ 578358 h 609600"/>
                <a:gd name="connsiteX34" fmla="*/ 179927 w 247650"/>
                <a:gd name="connsiteY34" fmla="*/ 578358 h 609600"/>
                <a:gd name="connsiteX35" fmla="*/ 179927 w 247650"/>
                <a:gd name="connsiteY35" fmla="*/ 470345 h 609600"/>
                <a:gd name="connsiteX36" fmla="*/ 217170 w 247650"/>
                <a:gd name="connsiteY36" fmla="*/ 470345 h 609600"/>
                <a:gd name="connsiteX37" fmla="*/ 217170 w 247650"/>
                <a:gd name="connsiteY37" fmla="*/ 578358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7650" h="609600">
                  <a:moveTo>
                    <a:pt x="235172" y="434340"/>
                  </a:moveTo>
                  <a:lnTo>
                    <a:pt x="162020" y="434340"/>
                  </a:lnTo>
                  <a:cubicBezTo>
                    <a:pt x="152114" y="434340"/>
                    <a:pt x="144018" y="426244"/>
                    <a:pt x="144018" y="416338"/>
                  </a:cubicBezTo>
                  <a:lnTo>
                    <a:pt x="144018" y="198025"/>
                  </a:lnTo>
                  <a:cubicBezTo>
                    <a:pt x="144018" y="188119"/>
                    <a:pt x="152114" y="180023"/>
                    <a:pt x="162020" y="180023"/>
                  </a:cubicBezTo>
                  <a:lnTo>
                    <a:pt x="235172" y="180023"/>
                  </a:lnTo>
                  <a:cubicBezTo>
                    <a:pt x="245078" y="180023"/>
                    <a:pt x="253175" y="171926"/>
                    <a:pt x="253175" y="162020"/>
                  </a:cubicBezTo>
                  <a:lnTo>
                    <a:pt x="253175" y="18002"/>
                  </a:lnTo>
                  <a:cubicBezTo>
                    <a:pt x="253175" y="8096"/>
                    <a:pt x="245078" y="0"/>
                    <a:pt x="235172" y="0"/>
                  </a:cubicBezTo>
                  <a:lnTo>
                    <a:pt x="162020" y="0"/>
                  </a:lnTo>
                  <a:cubicBezTo>
                    <a:pt x="72676" y="0"/>
                    <a:pt x="0" y="72676"/>
                    <a:pt x="0" y="162020"/>
                  </a:cubicBezTo>
                  <a:lnTo>
                    <a:pt x="0" y="452438"/>
                  </a:lnTo>
                  <a:cubicBezTo>
                    <a:pt x="0" y="541782"/>
                    <a:pt x="72676" y="614458"/>
                    <a:pt x="162020" y="614458"/>
                  </a:cubicBezTo>
                  <a:lnTo>
                    <a:pt x="235172" y="614458"/>
                  </a:lnTo>
                  <a:cubicBezTo>
                    <a:pt x="245078" y="614458"/>
                    <a:pt x="253175" y="606362"/>
                    <a:pt x="253175" y="596456"/>
                  </a:cubicBezTo>
                  <a:lnTo>
                    <a:pt x="253175" y="452342"/>
                  </a:lnTo>
                  <a:cubicBezTo>
                    <a:pt x="253175" y="442436"/>
                    <a:pt x="245173" y="434340"/>
                    <a:pt x="235172" y="434340"/>
                  </a:cubicBezTo>
                  <a:lnTo>
                    <a:pt x="235172" y="434340"/>
                  </a:lnTo>
                  <a:close/>
                  <a:moveTo>
                    <a:pt x="217170" y="144018"/>
                  </a:moveTo>
                  <a:lnTo>
                    <a:pt x="179927" y="144018"/>
                  </a:lnTo>
                  <a:lnTo>
                    <a:pt x="179927" y="36005"/>
                  </a:lnTo>
                  <a:lnTo>
                    <a:pt x="217170" y="36005"/>
                  </a:lnTo>
                  <a:lnTo>
                    <a:pt x="217170" y="144018"/>
                  </a:lnTo>
                  <a:close/>
                  <a:moveTo>
                    <a:pt x="36005" y="452342"/>
                  </a:moveTo>
                  <a:lnTo>
                    <a:pt x="36005" y="162020"/>
                  </a:lnTo>
                  <a:cubicBezTo>
                    <a:pt x="36005" y="98679"/>
                    <a:pt x="83058" y="46101"/>
                    <a:pt x="144018" y="37338"/>
                  </a:cubicBezTo>
                  <a:lnTo>
                    <a:pt x="144018" y="147161"/>
                  </a:lnTo>
                  <a:cubicBezTo>
                    <a:pt x="123063" y="154591"/>
                    <a:pt x="108014" y="174593"/>
                    <a:pt x="108014" y="198025"/>
                  </a:cubicBezTo>
                  <a:lnTo>
                    <a:pt x="108014" y="416433"/>
                  </a:lnTo>
                  <a:cubicBezTo>
                    <a:pt x="108014" y="439865"/>
                    <a:pt x="123063" y="459867"/>
                    <a:pt x="144018" y="467297"/>
                  </a:cubicBezTo>
                  <a:lnTo>
                    <a:pt x="144018" y="577120"/>
                  </a:lnTo>
                  <a:cubicBezTo>
                    <a:pt x="83058" y="568357"/>
                    <a:pt x="36005" y="515779"/>
                    <a:pt x="36005" y="452342"/>
                  </a:cubicBezTo>
                  <a:lnTo>
                    <a:pt x="36005" y="452342"/>
                  </a:lnTo>
                  <a:close/>
                  <a:moveTo>
                    <a:pt x="217170" y="578358"/>
                  </a:moveTo>
                  <a:lnTo>
                    <a:pt x="179927" y="578358"/>
                  </a:lnTo>
                  <a:lnTo>
                    <a:pt x="179927" y="470345"/>
                  </a:lnTo>
                  <a:lnTo>
                    <a:pt x="217170" y="470345"/>
                  </a:lnTo>
                  <a:lnTo>
                    <a:pt x="217170" y="5783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C3BA34C-D5BD-47D5-9620-A78338313A3D}"/>
                </a:ext>
              </a:extLst>
            </p:cNvPr>
            <p:cNvSpPr/>
            <p:nvPr/>
          </p:nvSpPr>
          <p:spPr>
            <a:xfrm>
              <a:off x="7641562" y="2008822"/>
              <a:ext cx="247650" cy="247650"/>
            </a:xfrm>
            <a:custGeom>
              <a:avLst/>
              <a:gdLst>
                <a:gd name="connsiteX0" fmla="*/ 125980 w 247650"/>
                <a:gd name="connsiteY0" fmla="*/ 0 h 247650"/>
                <a:gd name="connsiteX1" fmla="*/ 113217 w 247650"/>
                <a:gd name="connsiteY1" fmla="*/ 5334 h 247650"/>
                <a:gd name="connsiteX2" fmla="*/ 5203 w 247650"/>
                <a:gd name="connsiteY2" fmla="*/ 114491 h 247650"/>
                <a:gd name="connsiteX3" fmla="*/ 5298 w 247650"/>
                <a:gd name="connsiteY3" fmla="*/ 139922 h 247650"/>
                <a:gd name="connsiteX4" fmla="*/ 30730 w 247650"/>
                <a:gd name="connsiteY4" fmla="*/ 139827 h 247650"/>
                <a:gd name="connsiteX5" fmla="*/ 35969 w 247650"/>
                <a:gd name="connsiteY5" fmla="*/ 134588 h 247650"/>
                <a:gd name="connsiteX6" fmla="*/ 35969 w 247650"/>
                <a:gd name="connsiteY6" fmla="*/ 236411 h 247650"/>
                <a:gd name="connsiteX7" fmla="*/ 53971 w 247650"/>
                <a:gd name="connsiteY7" fmla="*/ 254413 h 247650"/>
                <a:gd name="connsiteX8" fmla="*/ 197989 w 247650"/>
                <a:gd name="connsiteY8" fmla="*/ 254413 h 247650"/>
                <a:gd name="connsiteX9" fmla="*/ 215991 w 247650"/>
                <a:gd name="connsiteY9" fmla="*/ 236411 h 247650"/>
                <a:gd name="connsiteX10" fmla="*/ 215991 w 247650"/>
                <a:gd name="connsiteY10" fmla="*/ 134588 h 247650"/>
                <a:gd name="connsiteX11" fmla="*/ 221230 w 247650"/>
                <a:gd name="connsiteY11" fmla="*/ 139827 h 247650"/>
                <a:gd name="connsiteX12" fmla="*/ 246661 w 247650"/>
                <a:gd name="connsiteY12" fmla="*/ 139922 h 247650"/>
                <a:gd name="connsiteX13" fmla="*/ 246757 w 247650"/>
                <a:gd name="connsiteY13" fmla="*/ 114491 h 247650"/>
                <a:gd name="connsiteX14" fmla="*/ 138744 w 247650"/>
                <a:gd name="connsiteY14" fmla="*/ 5334 h 247650"/>
                <a:gd name="connsiteX15" fmla="*/ 125980 w 247650"/>
                <a:gd name="connsiteY15" fmla="*/ 0 h 247650"/>
                <a:gd name="connsiteX16" fmla="*/ 125980 w 247650"/>
                <a:gd name="connsiteY16" fmla="*/ 0 h 247650"/>
                <a:gd name="connsiteX17" fmla="*/ 179986 w 247650"/>
                <a:gd name="connsiteY17" fmla="*/ 218313 h 247650"/>
                <a:gd name="connsiteX18" fmla="*/ 143982 w 247650"/>
                <a:gd name="connsiteY18" fmla="*/ 218313 h 247650"/>
                <a:gd name="connsiteX19" fmla="*/ 143982 w 247650"/>
                <a:gd name="connsiteY19" fmla="*/ 163163 h 247650"/>
                <a:gd name="connsiteX20" fmla="*/ 125980 w 247650"/>
                <a:gd name="connsiteY20" fmla="*/ 145161 h 247650"/>
                <a:gd name="connsiteX21" fmla="*/ 107977 w 247650"/>
                <a:gd name="connsiteY21" fmla="*/ 163163 h 247650"/>
                <a:gd name="connsiteX22" fmla="*/ 107977 w 247650"/>
                <a:gd name="connsiteY22" fmla="*/ 218313 h 247650"/>
                <a:gd name="connsiteX23" fmla="*/ 71973 w 247650"/>
                <a:gd name="connsiteY23" fmla="*/ 218313 h 247650"/>
                <a:gd name="connsiteX24" fmla="*/ 71973 w 247650"/>
                <a:gd name="connsiteY24" fmla="*/ 98203 h 247650"/>
                <a:gd name="connsiteX25" fmla="*/ 125980 w 247650"/>
                <a:gd name="connsiteY25" fmla="*/ 43625 h 247650"/>
                <a:gd name="connsiteX26" fmla="*/ 179986 w 247650"/>
                <a:gd name="connsiteY26" fmla="*/ 98203 h 247650"/>
                <a:gd name="connsiteX27" fmla="*/ 179986 w 247650"/>
                <a:gd name="connsiteY27" fmla="*/ 218313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47650" h="247650">
                  <a:moveTo>
                    <a:pt x="125980" y="0"/>
                  </a:moveTo>
                  <a:cubicBezTo>
                    <a:pt x="121217" y="0"/>
                    <a:pt x="116550" y="1905"/>
                    <a:pt x="113217" y="5334"/>
                  </a:cubicBezTo>
                  <a:lnTo>
                    <a:pt x="5203" y="114491"/>
                  </a:lnTo>
                  <a:cubicBezTo>
                    <a:pt x="-1750" y="121539"/>
                    <a:pt x="-1750" y="132969"/>
                    <a:pt x="5298" y="139922"/>
                  </a:cubicBezTo>
                  <a:cubicBezTo>
                    <a:pt x="12347" y="146876"/>
                    <a:pt x="23777" y="146876"/>
                    <a:pt x="30730" y="139827"/>
                  </a:cubicBezTo>
                  <a:lnTo>
                    <a:pt x="35969" y="134588"/>
                  </a:lnTo>
                  <a:lnTo>
                    <a:pt x="35969" y="236411"/>
                  </a:lnTo>
                  <a:cubicBezTo>
                    <a:pt x="35969" y="246316"/>
                    <a:pt x="44065" y="254413"/>
                    <a:pt x="53971" y="254413"/>
                  </a:cubicBezTo>
                  <a:lnTo>
                    <a:pt x="197989" y="254413"/>
                  </a:lnTo>
                  <a:cubicBezTo>
                    <a:pt x="207895" y="254413"/>
                    <a:pt x="215991" y="246316"/>
                    <a:pt x="215991" y="236411"/>
                  </a:cubicBezTo>
                  <a:lnTo>
                    <a:pt x="215991" y="134588"/>
                  </a:lnTo>
                  <a:lnTo>
                    <a:pt x="221230" y="139827"/>
                  </a:lnTo>
                  <a:cubicBezTo>
                    <a:pt x="228183" y="146876"/>
                    <a:pt x="239613" y="146971"/>
                    <a:pt x="246661" y="139922"/>
                  </a:cubicBezTo>
                  <a:cubicBezTo>
                    <a:pt x="253710" y="132969"/>
                    <a:pt x="253805" y="121539"/>
                    <a:pt x="246757" y="114491"/>
                  </a:cubicBezTo>
                  <a:lnTo>
                    <a:pt x="138744" y="5334"/>
                  </a:lnTo>
                  <a:cubicBezTo>
                    <a:pt x="135410" y="1905"/>
                    <a:pt x="130838" y="0"/>
                    <a:pt x="125980" y="0"/>
                  </a:cubicBezTo>
                  <a:lnTo>
                    <a:pt x="125980" y="0"/>
                  </a:lnTo>
                  <a:close/>
                  <a:moveTo>
                    <a:pt x="179986" y="218313"/>
                  </a:moveTo>
                  <a:lnTo>
                    <a:pt x="143982" y="218313"/>
                  </a:lnTo>
                  <a:lnTo>
                    <a:pt x="143982" y="163163"/>
                  </a:lnTo>
                  <a:cubicBezTo>
                    <a:pt x="143982" y="153257"/>
                    <a:pt x="135886" y="145161"/>
                    <a:pt x="125980" y="145161"/>
                  </a:cubicBezTo>
                  <a:cubicBezTo>
                    <a:pt x="116074" y="145161"/>
                    <a:pt x="107977" y="153257"/>
                    <a:pt x="107977" y="163163"/>
                  </a:cubicBezTo>
                  <a:lnTo>
                    <a:pt x="107977" y="218313"/>
                  </a:lnTo>
                  <a:lnTo>
                    <a:pt x="71973" y="218313"/>
                  </a:lnTo>
                  <a:lnTo>
                    <a:pt x="71973" y="98203"/>
                  </a:lnTo>
                  <a:lnTo>
                    <a:pt x="125980" y="43625"/>
                  </a:lnTo>
                  <a:lnTo>
                    <a:pt x="179986" y="98203"/>
                  </a:lnTo>
                  <a:lnTo>
                    <a:pt x="179986" y="2183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BA534E3-A7FD-4EAE-A654-CE18DAFFECAC}"/>
                </a:ext>
              </a:extLst>
            </p:cNvPr>
            <p:cNvSpPr/>
            <p:nvPr/>
          </p:nvSpPr>
          <p:spPr>
            <a:xfrm>
              <a:off x="7749539" y="2081974"/>
              <a:ext cx="28575" cy="28575"/>
            </a:xfrm>
            <a:custGeom>
              <a:avLst/>
              <a:gdLst>
                <a:gd name="connsiteX0" fmla="*/ 36005 w 28575"/>
                <a:gd name="connsiteY0" fmla="*/ 18002 h 28575"/>
                <a:gd name="connsiteX1" fmla="*/ 18002 w 28575"/>
                <a:gd name="connsiteY1" fmla="*/ 36005 h 28575"/>
                <a:gd name="connsiteX2" fmla="*/ 0 w 28575"/>
                <a:gd name="connsiteY2" fmla="*/ 18002 h 28575"/>
                <a:gd name="connsiteX3" fmla="*/ 18002 w 28575"/>
                <a:gd name="connsiteY3" fmla="*/ 0 h 28575"/>
                <a:gd name="connsiteX4" fmla="*/ 36005 w 28575"/>
                <a:gd name="connsiteY4" fmla="*/ 18002 h 28575"/>
                <a:gd name="connsiteX5" fmla="*/ 36005 w 28575"/>
                <a:gd name="connsiteY5" fmla="*/ 1800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28575">
                  <a:moveTo>
                    <a:pt x="36005" y="18002"/>
                  </a:moveTo>
                  <a:cubicBezTo>
                    <a:pt x="36005" y="27908"/>
                    <a:pt x="27909" y="36005"/>
                    <a:pt x="18002" y="36005"/>
                  </a:cubicBezTo>
                  <a:cubicBezTo>
                    <a:pt x="8097" y="36005"/>
                    <a:pt x="0" y="27908"/>
                    <a:pt x="0" y="18002"/>
                  </a:cubicBezTo>
                  <a:cubicBezTo>
                    <a:pt x="0" y="8096"/>
                    <a:pt x="8097" y="0"/>
                    <a:pt x="18002" y="0"/>
                  </a:cubicBezTo>
                  <a:cubicBezTo>
                    <a:pt x="27909" y="0"/>
                    <a:pt x="36005" y="8096"/>
                    <a:pt x="36005" y="18002"/>
                  </a:cubicBezTo>
                  <a:lnTo>
                    <a:pt x="36005" y="180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1C3A711-C566-4E23-9D27-330C5D7D8C42}"/>
                </a:ext>
              </a:extLst>
            </p:cNvPr>
            <p:cNvSpPr/>
            <p:nvPr/>
          </p:nvSpPr>
          <p:spPr>
            <a:xfrm>
              <a:off x="7495127" y="1936814"/>
              <a:ext cx="428625" cy="390525"/>
            </a:xfrm>
            <a:custGeom>
              <a:avLst/>
              <a:gdLst>
                <a:gd name="connsiteX0" fmla="*/ 380429 w 428625"/>
                <a:gd name="connsiteY0" fmla="*/ 0 h 390525"/>
                <a:gd name="connsiteX1" fmla="*/ 164402 w 428625"/>
                <a:gd name="connsiteY1" fmla="*/ 0 h 390525"/>
                <a:gd name="connsiteX2" fmla="*/ 110394 w 428625"/>
                <a:gd name="connsiteY2" fmla="*/ 54007 h 390525"/>
                <a:gd name="connsiteX3" fmla="*/ 110394 w 428625"/>
                <a:gd name="connsiteY3" fmla="*/ 117443 h 390525"/>
                <a:gd name="connsiteX4" fmla="*/ 8191 w 428625"/>
                <a:gd name="connsiteY4" fmla="*/ 184118 h 390525"/>
                <a:gd name="connsiteX5" fmla="*/ 0 w 428625"/>
                <a:gd name="connsiteY5" fmla="*/ 199168 h 390525"/>
                <a:gd name="connsiteX6" fmla="*/ 8191 w 428625"/>
                <a:gd name="connsiteY6" fmla="*/ 214217 h 390525"/>
                <a:gd name="connsiteX7" fmla="*/ 110394 w 428625"/>
                <a:gd name="connsiteY7" fmla="*/ 280892 h 390525"/>
                <a:gd name="connsiteX8" fmla="*/ 110394 w 428625"/>
                <a:gd name="connsiteY8" fmla="*/ 344329 h 390525"/>
                <a:gd name="connsiteX9" fmla="*/ 164402 w 428625"/>
                <a:gd name="connsiteY9" fmla="*/ 398336 h 390525"/>
                <a:gd name="connsiteX10" fmla="*/ 380429 w 428625"/>
                <a:gd name="connsiteY10" fmla="*/ 398336 h 390525"/>
                <a:gd name="connsiteX11" fmla="*/ 434435 w 428625"/>
                <a:gd name="connsiteY11" fmla="*/ 344329 h 390525"/>
                <a:gd name="connsiteX12" fmla="*/ 434435 w 428625"/>
                <a:gd name="connsiteY12" fmla="*/ 54007 h 390525"/>
                <a:gd name="connsiteX13" fmla="*/ 380429 w 428625"/>
                <a:gd name="connsiteY13" fmla="*/ 0 h 390525"/>
                <a:gd name="connsiteX14" fmla="*/ 380429 w 428625"/>
                <a:gd name="connsiteY14" fmla="*/ 0 h 390525"/>
                <a:gd name="connsiteX15" fmla="*/ 398430 w 428625"/>
                <a:gd name="connsiteY15" fmla="*/ 344329 h 390525"/>
                <a:gd name="connsiteX16" fmla="*/ 380429 w 428625"/>
                <a:gd name="connsiteY16" fmla="*/ 362331 h 390525"/>
                <a:gd name="connsiteX17" fmla="*/ 164402 w 428625"/>
                <a:gd name="connsiteY17" fmla="*/ 362331 h 390525"/>
                <a:gd name="connsiteX18" fmla="*/ 146399 w 428625"/>
                <a:gd name="connsiteY18" fmla="*/ 344329 h 390525"/>
                <a:gd name="connsiteX19" fmla="*/ 146399 w 428625"/>
                <a:gd name="connsiteY19" fmla="*/ 271177 h 390525"/>
                <a:gd name="connsiteX20" fmla="*/ 138208 w 428625"/>
                <a:gd name="connsiteY20" fmla="*/ 256127 h 390525"/>
                <a:gd name="connsiteX21" fmla="*/ 50959 w 428625"/>
                <a:gd name="connsiteY21" fmla="*/ 199168 h 390525"/>
                <a:gd name="connsiteX22" fmla="*/ 138208 w 428625"/>
                <a:gd name="connsiteY22" fmla="*/ 142208 h 390525"/>
                <a:gd name="connsiteX23" fmla="*/ 146399 w 428625"/>
                <a:gd name="connsiteY23" fmla="*/ 127159 h 390525"/>
                <a:gd name="connsiteX24" fmla="*/ 146399 w 428625"/>
                <a:gd name="connsiteY24" fmla="*/ 54007 h 390525"/>
                <a:gd name="connsiteX25" fmla="*/ 164402 w 428625"/>
                <a:gd name="connsiteY25" fmla="*/ 36004 h 390525"/>
                <a:gd name="connsiteX26" fmla="*/ 380429 w 428625"/>
                <a:gd name="connsiteY26" fmla="*/ 36004 h 390525"/>
                <a:gd name="connsiteX27" fmla="*/ 398430 w 428625"/>
                <a:gd name="connsiteY27" fmla="*/ 54007 h 390525"/>
                <a:gd name="connsiteX28" fmla="*/ 398430 w 428625"/>
                <a:gd name="connsiteY28" fmla="*/ 344329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28625" h="390525">
                  <a:moveTo>
                    <a:pt x="380429" y="0"/>
                  </a:moveTo>
                  <a:lnTo>
                    <a:pt x="164402" y="0"/>
                  </a:lnTo>
                  <a:cubicBezTo>
                    <a:pt x="134588" y="0"/>
                    <a:pt x="110394" y="24194"/>
                    <a:pt x="110394" y="54007"/>
                  </a:cubicBezTo>
                  <a:lnTo>
                    <a:pt x="110394" y="117443"/>
                  </a:lnTo>
                  <a:lnTo>
                    <a:pt x="8191" y="184118"/>
                  </a:lnTo>
                  <a:cubicBezTo>
                    <a:pt x="3143" y="187452"/>
                    <a:pt x="0" y="193072"/>
                    <a:pt x="0" y="199168"/>
                  </a:cubicBezTo>
                  <a:cubicBezTo>
                    <a:pt x="0" y="205264"/>
                    <a:pt x="3048" y="210884"/>
                    <a:pt x="8191" y="214217"/>
                  </a:cubicBezTo>
                  <a:lnTo>
                    <a:pt x="110394" y="280892"/>
                  </a:lnTo>
                  <a:lnTo>
                    <a:pt x="110394" y="344329"/>
                  </a:lnTo>
                  <a:cubicBezTo>
                    <a:pt x="110394" y="374142"/>
                    <a:pt x="134588" y="398336"/>
                    <a:pt x="164402" y="398336"/>
                  </a:cubicBezTo>
                  <a:lnTo>
                    <a:pt x="380429" y="398336"/>
                  </a:lnTo>
                  <a:cubicBezTo>
                    <a:pt x="410242" y="398336"/>
                    <a:pt x="434435" y="374142"/>
                    <a:pt x="434435" y="344329"/>
                  </a:cubicBezTo>
                  <a:lnTo>
                    <a:pt x="434435" y="54007"/>
                  </a:lnTo>
                  <a:cubicBezTo>
                    <a:pt x="434435" y="24194"/>
                    <a:pt x="410242" y="0"/>
                    <a:pt x="380429" y="0"/>
                  </a:cubicBezTo>
                  <a:lnTo>
                    <a:pt x="380429" y="0"/>
                  </a:lnTo>
                  <a:close/>
                  <a:moveTo>
                    <a:pt x="398430" y="344329"/>
                  </a:moveTo>
                  <a:cubicBezTo>
                    <a:pt x="398430" y="354235"/>
                    <a:pt x="390334" y="362331"/>
                    <a:pt x="380429" y="362331"/>
                  </a:cubicBezTo>
                  <a:lnTo>
                    <a:pt x="164402" y="362331"/>
                  </a:lnTo>
                  <a:cubicBezTo>
                    <a:pt x="154495" y="362331"/>
                    <a:pt x="146399" y="354235"/>
                    <a:pt x="146399" y="344329"/>
                  </a:cubicBezTo>
                  <a:lnTo>
                    <a:pt x="146399" y="271177"/>
                  </a:lnTo>
                  <a:cubicBezTo>
                    <a:pt x="146399" y="265081"/>
                    <a:pt x="143351" y="259461"/>
                    <a:pt x="138208" y="256127"/>
                  </a:cubicBezTo>
                  <a:lnTo>
                    <a:pt x="50959" y="199168"/>
                  </a:lnTo>
                  <a:lnTo>
                    <a:pt x="138208" y="142208"/>
                  </a:lnTo>
                  <a:cubicBezTo>
                    <a:pt x="143256" y="138875"/>
                    <a:pt x="146399" y="133255"/>
                    <a:pt x="146399" y="127159"/>
                  </a:cubicBezTo>
                  <a:lnTo>
                    <a:pt x="146399" y="54007"/>
                  </a:lnTo>
                  <a:cubicBezTo>
                    <a:pt x="146399" y="44101"/>
                    <a:pt x="154495" y="36004"/>
                    <a:pt x="164402" y="36004"/>
                  </a:cubicBezTo>
                  <a:lnTo>
                    <a:pt x="380429" y="36004"/>
                  </a:lnTo>
                  <a:cubicBezTo>
                    <a:pt x="390334" y="36004"/>
                    <a:pt x="398430" y="44101"/>
                    <a:pt x="398430" y="54007"/>
                  </a:cubicBezTo>
                  <a:lnTo>
                    <a:pt x="398430" y="3443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pic>
        <p:nvPicPr>
          <p:cNvPr id="35" name="Graphic 34">
            <a:extLst>
              <a:ext uri="{FF2B5EF4-FFF2-40B4-BE49-F238E27FC236}">
                <a16:creationId xmlns:a16="http://schemas.microsoft.com/office/drawing/2014/main" id="{B3A75F26-77F3-4647-A7D3-B71121D40D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72372" y="461475"/>
            <a:ext cx="661793" cy="56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53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7DA6D35-94C7-4267-9B5C-CB21B6E10BE0}"/>
              </a:ext>
            </a:extLst>
          </p:cNvPr>
          <p:cNvSpPr/>
          <p:nvPr/>
        </p:nvSpPr>
        <p:spPr>
          <a:xfrm>
            <a:off x="7981025" y="-1"/>
            <a:ext cx="4210974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2867AC-6F69-425B-BB12-385A5651D1AB}"/>
              </a:ext>
            </a:extLst>
          </p:cNvPr>
          <p:cNvSpPr txBox="1"/>
          <p:nvPr/>
        </p:nvSpPr>
        <p:spPr>
          <a:xfrm>
            <a:off x="619092" y="895347"/>
            <a:ext cx="29118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Roboto Medium" panose="02000000000000000000" pitchFamily="2" charset="0"/>
                <a:ea typeface="Roboto Medium" panose="02000000000000000000" pitchFamily="2" charset="0"/>
              </a:rPr>
              <a:t>The Synonym Of Personal Protection</a:t>
            </a:r>
            <a:endParaRPr lang="en-ID" sz="32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324893-A865-48F6-8109-6E030545661A}"/>
              </a:ext>
            </a:extLst>
          </p:cNvPr>
          <p:cNvSpPr txBox="1"/>
          <p:nvPr/>
        </p:nvSpPr>
        <p:spPr>
          <a:xfrm>
            <a:off x="619093" y="3631443"/>
            <a:ext cx="3053964" cy="606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endParaRPr lang="en-ID" sz="900" dirty="0">
              <a:solidFill>
                <a:srgbClr val="181818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CFAD7D-0D40-4C45-846B-9E1F8C771DB8}"/>
              </a:ext>
            </a:extLst>
          </p:cNvPr>
          <p:cNvSpPr txBox="1"/>
          <p:nvPr/>
        </p:nvSpPr>
        <p:spPr>
          <a:xfrm>
            <a:off x="619092" y="3334871"/>
            <a:ext cx="3053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Legal Insights, Trusted Results</a:t>
            </a:r>
            <a:endParaRPr lang="en-ID" sz="1200" dirty="0">
              <a:solidFill>
                <a:schemeClr val="tx1">
                  <a:lumMod val="85000"/>
                  <a:lumOff val="1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567793-8468-4DD2-8972-D3FB495F4DE7}"/>
              </a:ext>
            </a:extLst>
          </p:cNvPr>
          <p:cNvSpPr txBox="1"/>
          <p:nvPr/>
        </p:nvSpPr>
        <p:spPr>
          <a:xfrm>
            <a:off x="619093" y="4772582"/>
            <a:ext cx="3053964" cy="606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Pellentesque</a:t>
            </a:r>
            <a:endParaRPr lang="en-ID" sz="900" dirty="0">
              <a:solidFill>
                <a:srgbClr val="181818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F770BA-6FD3-4C19-BD7A-82344685379C}"/>
              </a:ext>
            </a:extLst>
          </p:cNvPr>
          <p:cNvSpPr txBox="1"/>
          <p:nvPr/>
        </p:nvSpPr>
        <p:spPr>
          <a:xfrm>
            <a:off x="619092" y="4476010"/>
            <a:ext cx="3053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Legal Insights, Trusted Results</a:t>
            </a:r>
            <a:endParaRPr lang="en-ID" sz="1200" dirty="0">
              <a:solidFill>
                <a:schemeClr val="tx1">
                  <a:lumMod val="85000"/>
                  <a:lumOff val="1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31DA62-6578-4605-A657-2168D8974826}"/>
              </a:ext>
            </a:extLst>
          </p:cNvPr>
          <p:cNvCxnSpPr/>
          <p:nvPr/>
        </p:nvCxnSpPr>
        <p:spPr>
          <a:xfrm>
            <a:off x="747820" y="2924276"/>
            <a:ext cx="2925237" cy="0"/>
          </a:xfrm>
          <a:prstGeom prst="line">
            <a:avLst/>
          </a:prstGeom>
          <a:ln>
            <a:solidFill>
              <a:srgbClr val="B592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89148DB-0E53-4DD2-9EFF-366A52416B68}"/>
              </a:ext>
            </a:extLst>
          </p:cNvPr>
          <p:cNvSpPr/>
          <p:nvPr/>
        </p:nvSpPr>
        <p:spPr>
          <a:xfrm>
            <a:off x="10333608" y="0"/>
            <a:ext cx="1858392" cy="906558"/>
          </a:xfrm>
          <a:prstGeom prst="rect">
            <a:avLst/>
          </a:prstGeom>
          <a:solidFill>
            <a:srgbClr val="B59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588EBC8-C831-4972-9B07-25F8FBCDF3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" b="1099"/>
          <a:stretch/>
        </p:blipFill>
        <p:spPr>
          <a:xfrm>
            <a:off x="4821238" y="995361"/>
            <a:ext cx="7370762" cy="4805363"/>
          </a:xfr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7EAFBB7-45E6-4196-AAF7-10CBAE070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72372" y="461475"/>
            <a:ext cx="661793" cy="56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4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22A00DA-7DAD-4033-8751-A0453A5975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49" b="41249"/>
          <a:stretch>
            <a:fillRect/>
          </a:stretch>
        </p:blipFill>
        <p:spPr/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D78AF2-3558-4987-A990-434738517414}"/>
              </a:ext>
            </a:extLst>
          </p:cNvPr>
          <p:cNvSpPr/>
          <p:nvPr/>
        </p:nvSpPr>
        <p:spPr>
          <a:xfrm>
            <a:off x="0" y="2824109"/>
            <a:ext cx="5157926" cy="3115053"/>
          </a:xfrm>
          <a:prstGeom prst="rect">
            <a:avLst/>
          </a:prstGeom>
          <a:solidFill>
            <a:srgbClr val="B59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A25030-C17E-4069-9EBC-E06615F43288}"/>
              </a:ext>
            </a:extLst>
          </p:cNvPr>
          <p:cNvSpPr txBox="1"/>
          <p:nvPr/>
        </p:nvSpPr>
        <p:spPr>
          <a:xfrm>
            <a:off x="1062361" y="4123909"/>
            <a:ext cx="3119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Solutions. Not Surprises</a:t>
            </a:r>
            <a:endParaRPr lang="en-ID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6CCCA4-E79D-473B-8E0A-2B6163835860}"/>
              </a:ext>
            </a:extLst>
          </p:cNvPr>
          <p:cNvSpPr txBox="1"/>
          <p:nvPr/>
        </p:nvSpPr>
        <p:spPr>
          <a:xfrm>
            <a:off x="1062361" y="4543724"/>
            <a:ext cx="3376476" cy="883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Morbi </a:t>
            </a:r>
            <a:r>
              <a:rPr lang="en-US" sz="9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orci</a:t>
            </a:r>
            <a:r>
              <a:rPr lang="en-US" sz="9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dui</a:t>
            </a:r>
            <a:endParaRPr lang="en-ID" sz="9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FD51DF-3E22-4720-977D-5A2CADF8FFBA}"/>
              </a:ext>
            </a:extLst>
          </p:cNvPr>
          <p:cNvSpPr/>
          <p:nvPr/>
        </p:nvSpPr>
        <p:spPr>
          <a:xfrm>
            <a:off x="5157926" y="2824109"/>
            <a:ext cx="7034073" cy="311505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8A104F-5484-413A-8084-AC02D34A9F38}"/>
              </a:ext>
            </a:extLst>
          </p:cNvPr>
          <p:cNvSpPr txBox="1"/>
          <p:nvPr/>
        </p:nvSpPr>
        <p:spPr>
          <a:xfrm>
            <a:off x="5767526" y="3682219"/>
            <a:ext cx="557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We Care About You</a:t>
            </a:r>
            <a:endParaRPr lang="en-ID" sz="240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59985E-484C-43E2-A24A-58F9D5D984FD}"/>
              </a:ext>
            </a:extLst>
          </p:cNvPr>
          <p:cNvSpPr txBox="1"/>
          <p:nvPr/>
        </p:nvSpPr>
        <p:spPr>
          <a:xfrm>
            <a:off x="5767526" y="4266725"/>
            <a:ext cx="5915488" cy="1160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risus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Donec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lacinia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nli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Pe Lorem ipsum dolor sit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endParaRPr lang="en-ID" sz="9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8AFBEFE-6164-4D9F-B7C5-AC13D0064E5F}"/>
              </a:ext>
            </a:extLst>
          </p:cNvPr>
          <p:cNvSpPr/>
          <p:nvPr/>
        </p:nvSpPr>
        <p:spPr>
          <a:xfrm>
            <a:off x="5767526" y="2337438"/>
            <a:ext cx="900756" cy="900756"/>
          </a:xfrm>
          <a:prstGeom prst="ellipse">
            <a:avLst/>
          </a:prstGeom>
          <a:solidFill>
            <a:srgbClr val="B59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62C9A88-4DE9-4851-86F8-95380DDB7BC1}"/>
              </a:ext>
            </a:extLst>
          </p:cNvPr>
          <p:cNvGrpSpPr/>
          <p:nvPr/>
        </p:nvGrpSpPr>
        <p:grpSpPr>
          <a:xfrm>
            <a:off x="5988856" y="2561591"/>
            <a:ext cx="394395" cy="450736"/>
            <a:chOff x="2638520" y="2768131"/>
            <a:chExt cx="533400" cy="609600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56A9ACA-7F6D-407A-8712-F63437137502}"/>
                </a:ext>
              </a:extLst>
            </p:cNvPr>
            <p:cNvSpPr/>
            <p:nvPr/>
          </p:nvSpPr>
          <p:spPr>
            <a:xfrm>
              <a:off x="2638520" y="2768131"/>
              <a:ext cx="533400" cy="609600"/>
            </a:xfrm>
            <a:custGeom>
              <a:avLst/>
              <a:gdLst>
                <a:gd name="connsiteX0" fmla="*/ 71914 w 533400"/>
                <a:gd name="connsiteY0" fmla="*/ 144018 h 609600"/>
                <a:gd name="connsiteX1" fmla="*/ 71914 w 533400"/>
                <a:gd name="connsiteY1" fmla="*/ 560356 h 609600"/>
                <a:gd name="connsiteX2" fmla="*/ 89916 w 533400"/>
                <a:gd name="connsiteY2" fmla="*/ 578358 h 609600"/>
                <a:gd name="connsiteX3" fmla="*/ 305943 w 533400"/>
                <a:gd name="connsiteY3" fmla="*/ 578358 h 609600"/>
                <a:gd name="connsiteX4" fmla="*/ 305943 w 533400"/>
                <a:gd name="connsiteY4" fmla="*/ 596360 h 609600"/>
                <a:gd name="connsiteX5" fmla="*/ 315468 w 533400"/>
                <a:gd name="connsiteY5" fmla="*/ 612267 h 609600"/>
                <a:gd name="connsiteX6" fmla="*/ 333947 w 533400"/>
                <a:gd name="connsiteY6" fmla="*/ 611410 h 609600"/>
                <a:gd name="connsiteX7" fmla="*/ 377952 w 533400"/>
                <a:gd name="connsiteY7" fmla="*/ 582073 h 609600"/>
                <a:gd name="connsiteX8" fmla="*/ 421958 w 533400"/>
                <a:gd name="connsiteY8" fmla="*/ 611410 h 609600"/>
                <a:gd name="connsiteX9" fmla="*/ 440436 w 533400"/>
                <a:gd name="connsiteY9" fmla="*/ 612267 h 609600"/>
                <a:gd name="connsiteX10" fmla="*/ 449961 w 533400"/>
                <a:gd name="connsiteY10" fmla="*/ 596360 h 609600"/>
                <a:gd name="connsiteX11" fmla="*/ 449961 w 533400"/>
                <a:gd name="connsiteY11" fmla="*/ 578358 h 609600"/>
                <a:gd name="connsiteX12" fmla="*/ 521970 w 533400"/>
                <a:gd name="connsiteY12" fmla="*/ 578358 h 609600"/>
                <a:gd name="connsiteX13" fmla="*/ 539972 w 533400"/>
                <a:gd name="connsiteY13" fmla="*/ 560356 h 609600"/>
                <a:gd name="connsiteX14" fmla="*/ 539972 w 533400"/>
                <a:gd name="connsiteY14" fmla="*/ 72009 h 609600"/>
                <a:gd name="connsiteX15" fmla="*/ 467963 w 533400"/>
                <a:gd name="connsiteY15" fmla="*/ 0 h 609600"/>
                <a:gd name="connsiteX16" fmla="*/ 72009 w 533400"/>
                <a:gd name="connsiteY16" fmla="*/ 0 h 609600"/>
                <a:gd name="connsiteX17" fmla="*/ 0 w 533400"/>
                <a:gd name="connsiteY17" fmla="*/ 72009 h 609600"/>
                <a:gd name="connsiteX18" fmla="*/ 71914 w 533400"/>
                <a:gd name="connsiteY18" fmla="*/ 144018 h 609600"/>
                <a:gd name="connsiteX19" fmla="*/ 71914 w 533400"/>
                <a:gd name="connsiteY19" fmla="*/ 144018 h 609600"/>
                <a:gd name="connsiteX20" fmla="*/ 377857 w 533400"/>
                <a:gd name="connsiteY20" fmla="*/ 467963 h 609600"/>
                <a:gd name="connsiteX21" fmla="*/ 323850 w 533400"/>
                <a:gd name="connsiteY21" fmla="*/ 413957 h 609600"/>
                <a:gd name="connsiteX22" fmla="*/ 377857 w 533400"/>
                <a:gd name="connsiteY22" fmla="*/ 359950 h 609600"/>
                <a:gd name="connsiteX23" fmla="*/ 431864 w 533400"/>
                <a:gd name="connsiteY23" fmla="*/ 413957 h 609600"/>
                <a:gd name="connsiteX24" fmla="*/ 377857 w 533400"/>
                <a:gd name="connsiteY24" fmla="*/ 467963 h 609600"/>
                <a:gd name="connsiteX25" fmla="*/ 377857 w 533400"/>
                <a:gd name="connsiteY25" fmla="*/ 467963 h 609600"/>
                <a:gd name="connsiteX26" fmla="*/ 413861 w 533400"/>
                <a:gd name="connsiteY26" fmla="*/ 562737 h 609600"/>
                <a:gd name="connsiteX27" fmla="*/ 387858 w 533400"/>
                <a:gd name="connsiteY27" fmla="*/ 545401 h 609600"/>
                <a:gd name="connsiteX28" fmla="*/ 367856 w 533400"/>
                <a:gd name="connsiteY28" fmla="*/ 545401 h 609600"/>
                <a:gd name="connsiteX29" fmla="*/ 341852 w 533400"/>
                <a:gd name="connsiteY29" fmla="*/ 562737 h 609600"/>
                <a:gd name="connsiteX30" fmla="*/ 341852 w 533400"/>
                <a:gd name="connsiteY30" fmla="*/ 496443 h 609600"/>
                <a:gd name="connsiteX31" fmla="*/ 377857 w 533400"/>
                <a:gd name="connsiteY31" fmla="*/ 503968 h 609600"/>
                <a:gd name="connsiteX32" fmla="*/ 413861 w 533400"/>
                <a:gd name="connsiteY32" fmla="*/ 496443 h 609600"/>
                <a:gd name="connsiteX33" fmla="*/ 413861 w 533400"/>
                <a:gd name="connsiteY33" fmla="*/ 562737 h 609600"/>
                <a:gd name="connsiteX34" fmla="*/ 467868 w 533400"/>
                <a:gd name="connsiteY34" fmla="*/ 36004 h 609600"/>
                <a:gd name="connsiteX35" fmla="*/ 503873 w 533400"/>
                <a:gd name="connsiteY35" fmla="*/ 72009 h 609600"/>
                <a:gd name="connsiteX36" fmla="*/ 503873 w 533400"/>
                <a:gd name="connsiteY36" fmla="*/ 542354 h 609600"/>
                <a:gd name="connsiteX37" fmla="*/ 449866 w 533400"/>
                <a:gd name="connsiteY37" fmla="*/ 542354 h 609600"/>
                <a:gd name="connsiteX38" fmla="*/ 449866 w 533400"/>
                <a:gd name="connsiteY38" fmla="*/ 467868 h 609600"/>
                <a:gd name="connsiteX39" fmla="*/ 467868 w 533400"/>
                <a:gd name="connsiteY39" fmla="*/ 413957 h 609600"/>
                <a:gd name="connsiteX40" fmla="*/ 377857 w 533400"/>
                <a:gd name="connsiteY40" fmla="*/ 323945 h 609600"/>
                <a:gd name="connsiteX41" fmla="*/ 287846 w 533400"/>
                <a:gd name="connsiteY41" fmla="*/ 413957 h 609600"/>
                <a:gd name="connsiteX42" fmla="*/ 305848 w 533400"/>
                <a:gd name="connsiteY42" fmla="*/ 467868 h 609600"/>
                <a:gd name="connsiteX43" fmla="*/ 305848 w 533400"/>
                <a:gd name="connsiteY43" fmla="*/ 542354 h 609600"/>
                <a:gd name="connsiteX44" fmla="*/ 107823 w 533400"/>
                <a:gd name="connsiteY44" fmla="*/ 542354 h 609600"/>
                <a:gd name="connsiteX45" fmla="*/ 107823 w 533400"/>
                <a:gd name="connsiteY45" fmla="*/ 144018 h 609600"/>
                <a:gd name="connsiteX46" fmla="*/ 472726 w 533400"/>
                <a:gd name="connsiteY46" fmla="*/ 144018 h 609600"/>
                <a:gd name="connsiteX47" fmla="*/ 490728 w 533400"/>
                <a:gd name="connsiteY47" fmla="*/ 126016 h 609600"/>
                <a:gd name="connsiteX48" fmla="*/ 472726 w 533400"/>
                <a:gd name="connsiteY48" fmla="*/ 108013 h 609600"/>
                <a:gd name="connsiteX49" fmla="*/ 467773 w 533400"/>
                <a:gd name="connsiteY49" fmla="*/ 108013 h 609600"/>
                <a:gd name="connsiteX50" fmla="*/ 431768 w 533400"/>
                <a:gd name="connsiteY50" fmla="*/ 72009 h 609600"/>
                <a:gd name="connsiteX51" fmla="*/ 467868 w 533400"/>
                <a:gd name="connsiteY51" fmla="*/ 36004 h 609600"/>
                <a:gd name="connsiteX52" fmla="*/ 467868 w 533400"/>
                <a:gd name="connsiteY52" fmla="*/ 36004 h 609600"/>
                <a:gd name="connsiteX53" fmla="*/ 71914 w 533400"/>
                <a:gd name="connsiteY53" fmla="*/ 36004 h 609600"/>
                <a:gd name="connsiteX54" fmla="*/ 405575 w 533400"/>
                <a:gd name="connsiteY54" fmla="*/ 36004 h 609600"/>
                <a:gd name="connsiteX55" fmla="*/ 395954 w 533400"/>
                <a:gd name="connsiteY55" fmla="*/ 72009 h 609600"/>
                <a:gd name="connsiteX56" fmla="*/ 405575 w 533400"/>
                <a:gd name="connsiteY56" fmla="*/ 108013 h 609600"/>
                <a:gd name="connsiteX57" fmla="*/ 71914 w 533400"/>
                <a:gd name="connsiteY57" fmla="*/ 108013 h 609600"/>
                <a:gd name="connsiteX58" fmla="*/ 35909 w 533400"/>
                <a:gd name="connsiteY58" fmla="*/ 72009 h 609600"/>
                <a:gd name="connsiteX59" fmla="*/ 71914 w 533400"/>
                <a:gd name="connsiteY59" fmla="*/ 36004 h 609600"/>
                <a:gd name="connsiteX60" fmla="*/ 71914 w 533400"/>
                <a:gd name="connsiteY60" fmla="*/ 36004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533400" h="609600">
                  <a:moveTo>
                    <a:pt x="71914" y="144018"/>
                  </a:moveTo>
                  <a:lnTo>
                    <a:pt x="71914" y="560356"/>
                  </a:lnTo>
                  <a:cubicBezTo>
                    <a:pt x="71914" y="570262"/>
                    <a:pt x="80010" y="578358"/>
                    <a:pt x="89916" y="578358"/>
                  </a:cubicBezTo>
                  <a:lnTo>
                    <a:pt x="305943" y="578358"/>
                  </a:lnTo>
                  <a:lnTo>
                    <a:pt x="305943" y="596360"/>
                  </a:lnTo>
                  <a:cubicBezTo>
                    <a:pt x="305943" y="603028"/>
                    <a:pt x="309563" y="609124"/>
                    <a:pt x="315468" y="612267"/>
                  </a:cubicBezTo>
                  <a:cubicBezTo>
                    <a:pt x="321278" y="615410"/>
                    <a:pt x="328422" y="615029"/>
                    <a:pt x="333947" y="611410"/>
                  </a:cubicBezTo>
                  <a:lnTo>
                    <a:pt x="377952" y="582073"/>
                  </a:lnTo>
                  <a:lnTo>
                    <a:pt x="421958" y="611410"/>
                  </a:lnTo>
                  <a:cubicBezTo>
                    <a:pt x="427482" y="615125"/>
                    <a:pt x="434626" y="615410"/>
                    <a:pt x="440436" y="612267"/>
                  </a:cubicBezTo>
                  <a:cubicBezTo>
                    <a:pt x="446246" y="609124"/>
                    <a:pt x="449961" y="603028"/>
                    <a:pt x="449961" y="596360"/>
                  </a:cubicBezTo>
                  <a:lnTo>
                    <a:pt x="449961" y="578358"/>
                  </a:lnTo>
                  <a:lnTo>
                    <a:pt x="521970" y="578358"/>
                  </a:lnTo>
                  <a:cubicBezTo>
                    <a:pt x="531876" y="578358"/>
                    <a:pt x="539972" y="570262"/>
                    <a:pt x="539972" y="560356"/>
                  </a:cubicBezTo>
                  <a:lnTo>
                    <a:pt x="539972" y="72009"/>
                  </a:lnTo>
                  <a:cubicBezTo>
                    <a:pt x="539972" y="32290"/>
                    <a:pt x="507683" y="0"/>
                    <a:pt x="467963" y="0"/>
                  </a:cubicBezTo>
                  <a:lnTo>
                    <a:pt x="72009" y="0"/>
                  </a:lnTo>
                  <a:cubicBezTo>
                    <a:pt x="32290" y="0"/>
                    <a:pt x="0" y="32290"/>
                    <a:pt x="0" y="72009"/>
                  </a:cubicBezTo>
                  <a:cubicBezTo>
                    <a:pt x="0" y="111728"/>
                    <a:pt x="32195" y="144018"/>
                    <a:pt x="71914" y="144018"/>
                  </a:cubicBezTo>
                  <a:lnTo>
                    <a:pt x="71914" y="144018"/>
                  </a:lnTo>
                  <a:close/>
                  <a:moveTo>
                    <a:pt x="377857" y="467963"/>
                  </a:moveTo>
                  <a:cubicBezTo>
                    <a:pt x="348044" y="467963"/>
                    <a:pt x="323850" y="443770"/>
                    <a:pt x="323850" y="413957"/>
                  </a:cubicBezTo>
                  <a:cubicBezTo>
                    <a:pt x="323850" y="384143"/>
                    <a:pt x="348044" y="359950"/>
                    <a:pt x="377857" y="359950"/>
                  </a:cubicBezTo>
                  <a:cubicBezTo>
                    <a:pt x="407670" y="359950"/>
                    <a:pt x="431864" y="384143"/>
                    <a:pt x="431864" y="413957"/>
                  </a:cubicBezTo>
                  <a:cubicBezTo>
                    <a:pt x="431864" y="443770"/>
                    <a:pt x="407670" y="467963"/>
                    <a:pt x="377857" y="467963"/>
                  </a:cubicBezTo>
                  <a:lnTo>
                    <a:pt x="377857" y="467963"/>
                  </a:lnTo>
                  <a:close/>
                  <a:moveTo>
                    <a:pt x="413861" y="562737"/>
                  </a:moveTo>
                  <a:lnTo>
                    <a:pt x="387858" y="545401"/>
                  </a:lnTo>
                  <a:cubicBezTo>
                    <a:pt x="381857" y="541401"/>
                    <a:pt x="373952" y="541401"/>
                    <a:pt x="367856" y="545401"/>
                  </a:cubicBezTo>
                  <a:lnTo>
                    <a:pt x="341852" y="562737"/>
                  </a:lnTo>
                  <a:lnTo>
                    <a:pt x="341852" y="496443"/>
                  </a:lnTo>
                  <a:cubicBezTo>
                    <a:pt x="352901" y="501301"/>
                    <a:pt x="365093" y="503968"/>
                    <a:pt x="377857" y="503968"/>
                  </a:cubicBezTo>
                  <a:cubicBezTo>
                    <a:pt x="390620" y="503968"/>
                    <a:pt x="402812" y="501301"/>
                    <a:pt x="413861" y="496443"/>
                  </a:cubicBezTo>
                  <a:lnTo>
                    <a:pt x="413861" y="562737"/>
                  </a:lnTo>
                  <a:close/>
                  <a:moveTo>
                    <a:pt x="467868" y="36004"/>
                  </a:moveTo>
                  <a:cubicBezTo>
                    <a:pt x="487680" y="36004"/>
                    <a:pt x="503873" y="52197"/>
                    <a:pt x="503873" y="72009"/>
                  </a:cubicBezTo>
                  <a:lnTo>
                    <a:pt x="503873" y="542354"/>
                  </a:lnTo>
                  <a:lnTo>
                    <a:pt x="449866" y="542354"/>
                  </a:lnTo>
                  <a:lnTo>
                    <a:pt x="449866" y="467868"/>
                  </a:lnTo>
                  <a:cubicBezTo>
                    <a:pt x="461200" y="452818"/>
                    <a:pt x="467868" y="434150"/>
                    <a:pt x="467868" y="413957"/>
                  </a:cubicBezTo>
                  <a:cubicBezTo>
                    <a:pt x="467868" y="364331"/>
                    <a:pt x="427482" y="323945"/>
                    <a:pt x="377857" y="323945"/>
                  </a:cubicBezTo>
                  <a:cubicBezTo>
                    <a:pt x="328232" y="323945"/>
                    <a:pt x="287846" y="364331"/>
                    <a:pt x="287846" y="413957"/>
                  </a:cubicBezTo>
                  <a:cubicBezTo>
                    <a:pt x="287846" y="434150"/>
                    <a:pt x="294513" y="452818"/>
                    <a:pt x="305848" y="467868"/>
                  </a:cubicBezTo>
                  <a:lnTo>
                    <a:pt x="305848" y="542354"/>
                  </a:lnTo>
                  <a:lnTo>
                    <a:pt x="107823" y="542354"/>
                  </a:lnTo>
                  <a:lnTo>
                    <a:pt x="107823" y="144018"/>
                  </a:lnTo>
                  <a:lnTo>
                    <a:pt x="472726" y="144018"/>
                  </a:lnTo>
                  <a:cubicBezTo>
                    <a:pt x="482632" y="144018"/>
                    <a:pt x="490728" y="135922"/>
                    <a:pt x="490728" y="126016"/>
                  </a:cubicBezTo>
                  <a:cubicBezTo>
                    <a:pt x="490728" y="116110"/>
                    <a:pt x="482632" y="108013"/>
                    <a:pt x="472726" y="108013"/>
                  </a:cubicBezTo>
                  <a:lnTo>
                    <a:pt x="467773" y="108013"/>
                  </a:lnTo>
                  <a:cubicBezTo>
                    <a:pt x="447961" y="108013"/>
                    <a:pt x="431768" y="91821"/>
                    <a:pt x="431768" y="72009"/>
                  </a:cubicBezTo>
                  <a:cubicBezTo>
                    <a:pt x="431864" y="52102"/>
                    <a:pt x="448056" y="36004"/>
                    <a:pt x="467868" y="36004"/>
                  </a:cubicBezTo>
                  <a:lnTo>
                    <a:pt x="467868" y="36004"/>
                  </a:lnTo>
                  <a:close/>
                  <a:moveTo>
                    <a:pt x="71914" y="36004"/>
                  </a:moveTo>
                  <a:lnTo>
                    <a:pt x="405575" y="36004"/>
                  </a:lnTo>
                  <a:cubicBezTo>
                    <a:pt x="399479" y="46577"/>
                    <a:pt x="395954" y="58865"/>
                    <a:pt x="395954" y="72009"/>
                  </a:cubicBezTo>
                  <a:cubicBezTo>
                    <a:pt x="395954" y="85154"/>
                    <a:pt x="399479" y="97441"/>
                    <a:pt x="405575" y="108013"/>
                  </a:cubicBezTo>
                  <a:lnTo>
                    <a:pt x="71914" y="108013"/>
                  </a:lnTo>
                  <a:cubicBezTo>
                    <a:pt x="52102" y="108013"/>
                    <a:pt x="35909" y="91821"/>
                    <a:pt x="35909" y="72009"/>
                  </a:cubicBezTo>
                  <a:cubicBezTo>
                    <a:pt x="35909" y="52102"/>
                    <a:pt x="52007" y="36004"/>
                    <a:pt x="71914" y="36004"/>
                  </a:cubicBezTo>
                  <a:lnTo>
                    <a:pt x="71914" y="360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858D4DE-EC9C-423A-B2D5-C319385C44A3}"/>
                </a:ext>
              </a:extLst>
            </p:cNvPr>
            <p:cNvGrpSpPr/>
            <p:nvPr/>
          </p:nvGrpSpPr>
          <p:grpSpPr>
            <a:xfrm>
              <a:off x="2782442" y="2950678"/>
              <a:ext cx="323850" cy="244506"/>
              <a:chOff x="2782442" y="2894648"/>
              <a:chExt cx="323850" cy="244506"/>
            </a:xfrm>
            <a:grpFill/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B812820E-7B93-4E25-8020-09992C7B525C}"/>
                  </a:ext>
                </a:extLst>
              </p:cNvPr>
              <p:cNvSpPr/>
              <p:nvPr/>
            </p:nvSpPr>
            <p:spPr>
              <a:xfrm>
                <a:off x="2782442" y="2894648"/>
                <a:ext cx="323850" cy="28575"/>
              </a:xfrm>
              <a:custGeom>
                <a:avLst/>
                <a:gdLst>
                  <a:gd name="connsiteX0" fmla="*/ 305943 w 323850"/>
                  <a:gd name="connsiteY0" fmla="*/ 0 h 28575"/>
                  <a:gd name="connsiteX1" fmla="*/ 18002 w 323850"/>
                  <a:gd name="connsiteY1" fmla="*/ 0 h 28575"/>
                  <a:gd name="connsiteX2" fmla="*/ 0 w 323850"/>
                  <a:gd name="connsiteY2" fmla="*/ 18002 h 28575"/>
                  <a:gd name="connsiteX3" fmla="*/ 18002 w 323850"/>
                  <a:gd name="connsiteY3" fmla="*/ 36004 h 28575"/>
                  <a:gd name="connsiteX4" fmla="*/ 305943 w 323850"/>
                  <a:gd name="connsiteY4" fmla="*/ 36004 h 28575"/>
                  <a:gd name="connsiteX5" fmla="*/ 323945 w 323850"/>
                  <a:gd name="connsiteY5" fmla="*/ 18002 h 28575"/>
                  <a:gd name="connsiteX6" fmla="*/ 305943 w 323850"/>
                  <a:gd name="connsiteY6" fmla="*/ 0 h 28575"/>
                  <a:gd name="connsiteX7" fmla="*/ 305943 w 323850"/>
                  <a:gd name="connsiteY7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3850" h="28575">
                    <a:moveTo>
                      <a:pt x="305943" y="0"/>
                    </a:moveTo>
                    <a:lnTo>
                      <a:pt x="18002" y="0"/>
                    </a:lnTo>
                    <a:cubicBezTo>
                      <a:pt x="8096" y="0"/>
                      <a:pt x="0" y="8096"/>
                      <a:pt x="0" y="18002"/>
                    </a:cubicBezTo>
                    <a:cubicBezTo>
                      <a:pt x="0" y="27908"/>
                      <a:pt x="8096" y="36004"/>
                      <a:pt x="18002" y="36004"/>
                    </a:cubicBezTo>
                    <a:lnTo>
                      <a:pt x="305943" y="36004"/>
                    </a:lnTo>
                    <a:cubicBezTo>
                      <a:pt x="315849" y="36004"/>
                      <a:pt x="323945" y="27908"/>
                      <a:pt x="323945" y="18002"/>
                    </a:cubicBezTo>
                    <a:cubicBezTo>
                      <a:pt x="323945" y="8096"/>
                      <a:pt x="315849" y="0"/>
                      <a:pt x="305943" y="0"/>
                    </a:cubicBezTo>
                    <a:lnTo>
                      <a:pt x="30594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F077615-0309-4280-A1DA-BD9980FE4DBF}"/>
                  </a:ext>
                </a:extLst>
              </p:cNvPr>
              <p:cNvSpPr/>
              <p:nvPr/>
            </p:nvSpPr>
            <p:spPr>
              <a:xfrm>
                <a:off x="2782442" y="2966656"/>
                <a:ext cx="323850" cy="28575"/>
              </a:xfrm>
              <a:custGeom>
                <a:avLst/>
                <a:gdLst>
                  <a:gd name="connsiteX0" fmla="*/ 305943 w 323850"/>
                  <a:gd name="connsiteY0" fmla="*/ 0 h 28575"/>
                  <a:gd name="connsiteX1" fmla="*/ 18002 w 323850"/>
                  <a:gd name="connsiteY1" fmla="*/ 0 h 28575"/>
                  <a:gd name="connsiteX2" fmla="*/ 0 w 323850"/>
                  <a:gd name="connsiteY2" fmla="*/ 18002 h 28575"/>
                  <a:gd name="connsiteX3" fmla="*/ 18002 w 323850"/>
                  <a:gd name="connsiteY3" fmla="*/ 36004 h 28575"/>
                  <a:gd name="connsiteX4" fmla="*/ 305943 w 323850"/>
                  <a:gd name="connsiteY4" fmla="*/ 36004 h 28575"/>
                  <a:gd name="connsiteX5" fmla="*/ 323945 w 323850"/>
                  <a:gd name="connsiteY5" fmla="*/ 18002 h 28575"/>
                  <a:gd name="connsiteX6" fmla="*/ 305943 w 323850"/>
                  <a:gd name="connsiteY6" fmla="*/ 0 h 28575"/>
                  <a:gd name="connsiteX7" fmla="*/ 305943 w 323850"/>
                  <a:gd name="connsiteY7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3850" h="28575">
                    <a:moveTo>
                      <a:pt x="305943" y="0"/>
                    </a:moveTo>
                    <a:lnTo>
                      <a:pt x="18002" y="0"/>
                    </a:lnTo>
                    <a:cubicBezTo>
                      <a:pt x="8096" y="0"/>
                      <a:pt x="0" y="8096"/>
                      <a:pt x="0" y="18002"/>
                    </a:cubicBezTo>
                    <a:cubicBezTo>
                      <a:pt x="0" y="27908"/>
                      <a:pt x="8096" y="36004"/>
                      <a:pt x="18002" y="36004"/>
                    </a:cubicBezTo>
                    <a:lnTo>
                      <a:pt x="305943" y="36004"/>
                    </a:lnTo>
                    <a:cubicBezTo>
                      <a:pt x="315849" y="36004"/>
                      <a:pt x="323945" y="27908"/>
                      <a:pt x="323945" y="18002"/>
                    </a:cubicBezTo>
                    <a:cubicBezTo>
                      <a:pt x="323945" y="8001"/>
                      <a:pt x="315849" y="0"/>
                      <a:pt x="305943" y="0"/>
                    </a:cubicBezTo>
                    <a:lnTo>
                      <a:pt x="30594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67B1947-C9BA-4DA1-8064-E328471947EB}"/>
                  </a:ext>
                </a:extLst>
              </p:cNvPr>
              <p:cNvSpPr/>
              <p:nvPr/>
            </p:nvSpPr>
            <p:spPr>
              <a:xfrm>
                <a:off x="2782442" y="3038570"/>
                <a:ext cx="104775" cy="28575"/>
              </a:xfrm>
              <a:custGeom>
                <a:avLst/>
                <a:gdLst>
                  <a:gd name="connsiteX0" fmla="*/ 90011 w 104775"/>
                  <a:gd name="connsiteY0" fmla="*/ 0 h 28575"/>
                  <a:gd name="connsiteX1" fmla="*/ 18002 w 104775"/>
                  <a:gd name="connsiteY1" fmla="*/ 0 h 28575"/>
                  <a:gd name="connsiteX2" fmla="*/ 0 w 104775"/>
                  <a:gd name="connsiteY2" fmla="*/ 18002 h 28575"/>
                  <a:gd name="connsiteX3" fmla="*/ 18002 w 104775"/>
                  <a:gd name="connsiteY3" fmla="*/ 36004 h 28575"/>
                  <a:gd name="connsiteX4" fmla="*/ 90011 w 104775"/>
                  <a:gd name="connsiteY4" fmla="*/ 36004 h 28575"/>
                  <a:gd name="connsiteX5" fmla="*/ 108014 w 104775"/>
                  <a:gd name="connsiteY5" fmla="*/ 18002 h 28575"/>
                  <a:gd name="connsiteX6" fmla="*/ 90011 w 104775"/>
                  <a:gd name="connsiteY6" fmla="*/ 0 h 28575"/>
                  <a:gd name="connsiteX7" fmla="*/ 90011 w 104775"/>
                  <a:gd name="connsiteY7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775" h="28575">
                    <a:moveTo>
                      <a:pt x="90011" y="0"/>
                    </a:moveTo>
                    <a:lnTo>
                      <a:pt x="18002" y="0"/>
                    </a:lnTo>
                    <a:cubicBezTo>
                      <a:pt x="8096" y="0"/>
                      <a:pt x="0" y="8096"/>
                      <a:pt x="0" y="18002"/>
                    </a:cubicBezTo>
                    <a:cubicBezTo>
                      <a:pt x="0" y="27908"/>
                      <a:pt x="8096" y="36004"/>
                      <a:pt x="18002" y="36004"/>
                    </a:cubicBezTo>
                    <a:lnTo>
                      <a:pt x="90011" y="36004"/>
                    </a:lnTo>
                    <a:cubicBezTo>
                      <a:pt x="99917" y="36004"/>
                      <a:pt x="108014" y="27908"/>
                      <a:pt x="108014" y="18002"/>
                    </a:cubicBezTo>
                    <a:cubicBezTo>
                      <a:pt x="108014" y="8096"/>
                      <a:pt x="99917" y="0"/>
                      <a:pt x="90011" y="0"/>
                    </a:cubicBezTo>
                    <a:lnTo>
                      <a:pt x="90011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3668281D-21E8-4B09-9B74-8D2A373E99F3}"/>
                  </a:ext>
                </a:extLst>
              </p:cNvPr>
              <p:cNvSpPr/>
              <p:nvPr/>
            </p:nvSpPr>
            <p:spPr>
              <a:xfrm>
                <a:off x="2782442" y="3110579"/>
                <a:ext cx="104775" cy="28575"/>
              </a:xfrm>
              <a:custGeom>
                <a:avLst/>
                <a:gdLst>
                  <a:gd name="connsiteX0" fmla="*/ 90011 w 104775"/>
                  <a:gd name="connsiteY0" fmla="*/ 0 h 28575"/>
                  <a:gd name="connsiteX1" fmla="*/ 18002 w 104775"/>
                  <a:gd name="connsiteY1" fmla="*/ 0 h 28575"/>
                  <a:gd name="connsiteX2" fmla="*/ 0 w 104775"/>
                  <a:gd name="connsiteY2" fmla="*/ 18002 h 28575"/>
                  <a:gd name="connsiteX3" fmla="*/ 18002 w 104775"/>
                  <a:gd name="connsiteY3" fmla="*/ 36004 h 28575"/>
                  <a:gd name="connsiteX4" fmla="*/ 90011 w 104775"/>
                  <a:gd name="connsiteY4" fmla="*/ 36004 h 28575"/>
                  <a:gd name="connsiteX5" fmla="*/ 108014 w 104775"/>
                  <a:gd name="connsiteY5" fmla="*/ 18002 h 28575"/>
                  <a:gd name="connsiteX6" fmla="*/ 90011 w 104775"/>
                  <a:gd name="connsiteY6" fmla="*/ 0 h 28575"/>
                  <a:gd name="connsiteX7" fmla="*/ 90011 w 104775"/>
                  <a:gd name="connsiteY7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775" h="28575">
                    <a:moveTo>
                      <a:pt x="90011" y="0"/>
                    </a:moveTo>
                    <a:lnTo>
                      <a:pt x="18002" y="0"/>
                    </a:lnTo>
                    <a:cubicBezTo>
                      <a:pt x="8096" y="0"/>
                      <a:pt x="0" y="8096"/>
                      <a:pt x="0" y="18002"/>
                    </a:cubicBezTo>
                    <a:cubicBezTo>
                      <a:pt x="0" y="27908"/>
                      <a:pt x="8096" y="36004"/>
                      <a:pt x="18002" y="36004"/>
                    </a:cubicBezTo>
                    <a:lnTo>
                      <a:pt x="90011" y="36004"/>
                    </a:lnTo>
                    <a:cubicBezTo>
                      <a:pt x="99917" y="36004"/>
                      <a:pt x="108014" y="27908"/>
                      <a:pt x="108014" y="18002"/>
                    </a:cubicBezTo>
                    <a:cubicBezTo>
                      <a:pt x="108014" y="8096"/>
                      <a:pt x="99917" y="0"/>
                      <a:pt x="90011" y="0"/>
                    </a:cubicBezTo>
                    <a:lnTo>
                      <a:pt x="90011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</p:grpSp>
      </p:grp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B6648A6B-D32F-43D2-AFE7-29614CD93D3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" t="104" r="-678" b="34294"/>
          <a:stretch/>
        </p:blipFill>
        <p:spPr>
          <a:xfrm>
            <a:off x="1125415" y="1545736"/>
            <a:ext cx="2329962" cy="2291617"/>
          </a:xfr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8CC65038-C3EB-4091-B036-8AB64F65F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72372" y="461475"/>
            <a:ext cx="661793" cy="56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90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773B358-6575-4598-BBA2-9048F184A53F}"/>
              </a:ext>
            </a:extLst>
          </p:cNvPr>
          <p:cNvSpPr txBox="1"/>
          <p:nvPr/>
        </p:nvSpPr>
        <p:spPr>
          <a:xfrm>
            <a:off x="609600" y="1580722"/>
            <a:ext cx="42819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Roboto Medium" panose="02000000000000000000" pitchFamily="2" charset="0"/>
                <a:ea typeface="Roboto Medium" panose="02000000000000000000" pitchFamily="2" charset="0"/>
              </a:rPr>
              <a:t>Determined and Relentless Representation</a:t>
            </a:r>
            <a:endParaRPr lang="en-ID" sz="28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23C7A3-AACF-4EB1-B8DE-4D08B04D2230}"/>
              </a:ext>
            </a:extLst>
          </p:cNvPr>
          <p:cNvSpPr txBox="1"/>
          <p:nvPr/>
        </p:nvSpPr>
        <p:spPr>
          <a:xfrm>
            <a:off x="609600" y="3302654"/>
            <a:ext cx="4447899" cy="143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scelerisque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libero a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Morbi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orci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dui, fermentum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eget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risus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Donec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lacinia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nli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Pe Lorem ipsum dolor sit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181818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. </a:t>
            </a:r>
            <a:endParaRPr lang="en-ID" sz="900" dirty="0">
              <a:solidFill>
                <a:srgbClr val="181818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86E340-7E79-43C9-8956-0FC70107D80B}"/>
              </a:ext>
            </a:extLst>
          </p:cNvPr>
          <p:cNvSpPr txBox="1"/>
          <p:nvPr/>
        </p:nvSpPr>
        <p:spPr>
          <a:xfrm>
            <a:off x="609600" y="997564"/>
            <a:ext cx="4456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300">
                <a:solidFill>
                  <a:srgbClr val="B5925F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PROFILE</a:t>
            </a:r>
            <a:endParaRPr lang="en-ID" sz="1000" spc="300">
              <a:solidFill>
                <a:srgbClr val="B5925F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53E5DA8-E290-4FF2-A49A-EF468E9579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0" r="11980"/>
          <a:stretch/>
        </p:blipFill>
        <p:spPr>
          <a:xfrm>
            <a:off x="6096000" y="990600"/>
            <a:ext cx="5486400" cy="4810125"/>
          </a:xfr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CD1441D-20C3-4064-92C5-E257D6257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72372" y="461475"/>
            <a:ext cx="661793" cy="56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91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0E4EE80-8F8A-4DB3-8B3D-30CA6C2B9B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6607CB0-25F2-44C0-8438-02C1AF4B0F71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442251-0144-4F80-8541-37A28BFC5DC1}"/>
              </a:ext>
            </a:extLst>
          </p:cNvPr>
          <p:cNvSpPr txBox="1"/>
          <p:nvPr/>
        </p:nvSpPr>
        <p:spPr>
          <a:xfrm>
            <a:off x="3021450" y="3451816"/>
            <a:ext cx="6149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Noto Serif" panose="02020600060500020200" pitchFamily="18" charset="0"/>
              </a:rPr>
              <a:t>The Synonym Of Personal Protection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7FED99-67D8-4473-B917-83DD64B2D391}"/>
              </a:ext>
            </a:extLst>
          </p:cNvPr>
          <p:cNvGrpSpPr/>
          <p:nvPr/>
        </p:nvGrpSpPr>
        <p:grpSpPr>
          <a:xfrm>
            <a:off x="5537958" y="2404994"/>
            <a:ext cx="1116085" cy="959889"/>
            <a:chOff x="5536572" y="2404994"/>
            <a:chExt cx="1116085" cy="959889"/>
          </a:xfrm>
        </p:grpSpPr>
        <p:grpSp>
          <p:nvGrpSpPr>
            <p:cNvPr id="7" name="Graphic 10">
              <a:extLst>
                <a:ext uri="{FF2B5EF4-FFF2-40B4-BE49-F238E27FC236}">
                  <a16:creationId xmlns:a16="http://schemas.microsoft.com/office/drawing/2014/main" id="{5246047A-65DE-4239-8092-7B677EF3B2C2}"/>
                </a:ext>
              </a:extLst>
            </p:cNvPr>
            <p:cNvGrpSpPr/>
            <p:nvPr/>
          </p:nvGrpSpPr>
          <p:grpSpPr>
            <a:xfrm>
              <a:off x="5536572" y="3216441"/>
              <a:ext cx="1110547" cy="97484"/>
              <a:chOff x="5536572" y="3216441"/>
              <a:chExt cx="1110547" cy="97484"/>
            </a:xfrm>
            <a:solidFill>
              <a:schemeClr val="bg1"/>
            </a:solidFill>
          </p:grpSpPr>
          <p:sp>
            <p:nvSpPr>
              <p:cNvPr id="932" name="Freeform: Shape 931">
                <a:extLst>
                  <a:ext uri="{FF2B5EF4-FFF2-40B4-BE49-F238E27FC236}">
                    <a16:creationId xmlns:a16="http://schemas.microsoft.com/office/drawing/2014/main" id="{627117B5-6B48-480B-B061-8FEE51B3D01B}"/>
                  </a:ext>
                </a:extLst>
              </p:cNvPr>
              <p:cNvSpPr/>
              <p:nvPr/>
            </p:nvSpPr>
            <p:spPr>
              <a:xfrm>
                <a:off x="5536572" y="3218656"/>
                <a:ext cx="44311" cy="95268"/>
              </a:xfrm>
              <a:custGeom>
                <a:avLst/>
                <a:gdLst>
                  <a:gd name="connsiteX0" fmla="*/ 0 w 44311"/>
                  <a:gd name="connsiteY0" fmla="*/ 80314 h 95268"/>
                  <a:gd name="connsiteX1" fmla="*/ 4985 w 44311"/>
                  <a:gd name="connsiteY1" fmla="*/ 81422 h 95268"/>
                  <a:gd name="connsiteX2" fmla="*/ 13847 w 44311"/>
                  <a:gd name="connsiteY2" fmla="*/ 65913 h 95268"/>
                  <a:gd name="connsiteX3" fmla="*/ 13847 w 44311"/>
                  <a:gd name="connsiteY3" fmla="*/ 13847 h 95268"/>
                  <a:gd name="connsiteX4" fmla="*/ 4431 w 44311"/>
                  <a:gd name="connsiteY4" fmla="*/ 13847 h 95268"/>
                  <a:gd name="connsiteX5" fmla="*/ 4431 w 44311"/>
                  <a:gd name="connsiteY5" fmla="*/ 0 h 95268"/>
                  <a:gd name="connsiteX6" fmla="*/ 44311 w 44311"/>
                  <a:gd name="connsiteY6" fmla="*/ 0 h 95268"/>
                  <a:gd name="connsiteX7" fmla="*/ 44311 w 44311"/>
                  <a:gd name="connsiteY7" fmla="*/ 13847 h 95268"/>
                  <a:gd name="connsiteX8" fmla="*/ 35449 w 44311"/>
                  <a:gd name="connsiteY8" fmla="*/ 13847 h 95268"/>
                  <a:gd name="connsiteX9" fmla="*/ 35449 w 44311"/>
                  <a:gd name="connsiteY9" fmla="*/ 65913 h 95268"/>
                  <a:gd name="connsiteX10" fmla="*/ 5539 w 44311"/>
                  <a:gd name="connsiteY10" fmla="*/ 95269 h 95268"/>
                  <a:gd name="connsiteX11" fmla="*/ 0 w 44311"/>
                  <a:gd name="connsiteY11" fmla="*/ 94161 h 95268"/>
                  <a:gd name="connsiteX12" fmla="*/ 0 w 44311"/>
                  <a:gd name="connsiteY12" fmla="*/ 80314 h 95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311" h="95268">
                    <a:moveTo>
                      <a:pt x="0" y="80314"/>
                    </a:moveTo>
                    <a:cubicBezTo>
                      <a:pt x="1108" y="80868"/>
                      <a:pt x="2769" y="81422"/>
                      <a:pt x="4985" y="81422"/>
                    </a:cubicBezTo>
                    <a:cubicBezTo>
                      <a:pt x="10524" y="81422"/>
                      <a:pt x="13847" y="77544"/>
                      <a:pt x="13847" y="65913"/>
                    </a:cubicBezTo>
                    <a:lnTo>
                      <a:pt x="13847" y="13847"/>
                    </a:lnTo>
                    <a:lnTo>
                      <a:pt x="4431" y="13847"/>
                    </a:lnTo>
                    <a:lnTo>
                      <a:pt x="4431" y="0"/>
                    </a:lnTo>
                    <a:lnTo>
                      <a:pt x="44311" y="0"/>
                    </a:lnTo>
                    <a:lnTo>
                      <a:pt x="44311" y="13847"/>
                    </a:lnTo>
                    <a:lnTo>
                      <a:pt x="35449" y="13847"/>
                    </a:lnTo>
                    <a:lnTo>
                      <a:pt x="35449" y="65913"/>
                    </a:lnTo>
                    <a:cubicBezTo>
                      <a:pt x="35449" y="84745"/>
                      <a:pt x="27141" y="95269"/>
                      <a:pt x="5539" y="95269"/>
                    </a:cubicBezTo>
                    <a:cubicBezTo>
                      <a:pt x="3323" y="95269"/>
                      <a:pt x="1662" y="94715"/>
                      <a:pt x="0" y="94161"/>
                    </a:cubicBezTo>
                    <a:lnTo>
                      <a:pt x="0" y="80314"/>
                    </a:lnTo>
                    <a:close/>
                  </a:path>
                </a:pathLst>
              </a:custGeom>
              <a:grpFill/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3" name="Freeform: Shape 932">
                <a:extLst>
                  <a:ext uri="{FF2B5EF4-FFF2-40B4-BE49-F238E27FC236}">
                    <a16:creationId xmlns:a16="http://schemas.microsoft.com/office/drawing/2014/main" id="{8CE324A8-23A1-41E1-960E-570BF1484C26}"/>
                  </a:ext>
                </a:extLst>
              </p:cNvPr>
              <p:cNvSpPr/>
              <p:nvPr/>
            </p:nvSpPr>
            <p:spPr>
              <a:xfrm>
                <a:off x="5584760" y="3218656"/>
                <a:ext cx="75328" cy="76436"/>
              </a:xfrm>
              <a:custGeom>
                <a:avLst/>
                <a:gdLst>
                  <a:gd name="connsiteX0" fmla="*/ 33787 w 75328"/>
                  <a:gd name="connsiteY0" fmla="*/ 0 h 76436"/>
                  <a:gd name="connsiteX1" fmla="*/ 33787 w 75328"/>
                  <a:gd name="connsiteY1" fmla="*/ 13847 h 76436"/>
                  <a:gd name="connsiteX2" fmla="*/ 28248 w 75328"/>
                  <a:gd name="connsiteY2" fmla="*/ 13847 h 76436"/>
                  <a:gd name="connsiteX3" fmla="*/ 28248 w 75328"/>
                  <a:gd name="connsiteY3" fmla="*/ 36557 h 76436"/>
                  <a:gd name="connsiteX4" fmla="*/ 38772 w 75328"/>
                  <a:gd name="connsiteY4" fmla="*/ 57051 h 76436"/>
                  <a:gd name="connsiteX5" fmla="*/ 49296 w 75328"/>
                  <a:gd name="connsiteY5" fmla="*/ 36557 h 76436"/>
                  <a:gd name="connsiteX6" fmla="*/ 49296 w 75328"/>
                  <a:gd name="connsiteY6" fmla="*/ 14401 h 76436"/>
                  <a:gd name="connsiteX7" fmla="*/ 43757 w 75328"/>
                  <a:gd name="connsiteY7" fmla="*/ 14401 h 76436"/>
                  <a:gd name="connsiteX8" fmla="*/ 43757 w 75328"/>
                  <a:gd name="connsiteY8" fmla="*/ 554 h 76436"/>
                  <a:gd name="connsiteX9" fmla="*/ 75329 w 75328"/>
                  <a:gd name="connsiteY9" fmla="*/ 554 h 76436"/>
                  <a:gd name="connsiteX10" fmla="*/ 75329 w 75328"/>
                  <a:gd name="connsiteY10" fmla="*/ 14401 h 76436"/>
                  <a:gd name="connsiteX11" fmla="*/ 69790 w 75328"/>
                  <a:gd name="connsiteY11" fmla="*/ 14401 h 76436"/>
                  <a:gd name="connsiteX12" fmla="*/ 69790 w 75328"/>
                  <a:gd name="connsiteY12" fmla="*/ 39880 h 76436"/>
                  <a:gd name="connsiteX13" fmla="*/ 39326 w 75328"/>
                  <a:gd name="connsiteY13" fmla="*/ 76437 h 76436"/>
                  <a:gd name="connsiteX14" fmla="*/ 6647 w 75328"/>
                  <a:gd name="connsiteY14" fmla="*/ 40434 h 76436"/>
                  <a:gd name="connsiteX15" fmla="*/ 6647 w 75328"/>
                  <a:gd name="connsiteY15" fmla="*/ 14401 h 76436"/>
                  <a:gd name="connsiteX16" fmla="*/ 0 w 75328"/>
                  <a:gd name="connsiteY16" fmla="*/ 14401 h 76436"/>
                  <a:gd name="connsiteX17" fmla="*/ 0 w 75328"/>
                  <a:gd name="connsiteY17" fmla="*/ 554 h 76436"/>
                  <a:gd name="connsiteX18" fmla="*/ 33787 w 75328"/>
                  <a:gd name="connsiteY18" fmla="*/ 554 h 7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5328" h="76436">
                    <a:moveTo>
                      <a:pt x="33787" y="0"/>
                    </a:moveTo>
                    <a:lnTo>
                      <a:pt x="33787" y="13847"/>
                    </a:lnTo>
                    <a:lnTo>
                      <a:pt x="28248" y="13847"/>
                    </a:lnTo>
                    <a:lnTo>
                      <a:pt x="28248" y="36557"/>
                    </a:lnTo>
                    <a:cubicBezTo>
                      <a:pt x="28248" y="53727"/>
                      <a:pt x="32126" y="57051"/>
                      <a:pt x="38772" y="57051"/>
                    </a:cubicBezTo>
                    <a:cubicBezTo>
                      <a:pt x="45419" y="57051"/>
                      <a:pt x="49296" y="54281"/>
                      <a:pt x="49296" y="36557"/>
                    </a:cubicBezTo>
                    <a:lnTo>
                      <a:pt x="49296" y="14401"/>
                    </a:lnTo>
                    <a:lnTo>
                      <a:pt x="43757" y="14401"/>
                    </a:lnTo>
                    <a:lnTo>
                      <a:pt x="43757" y="554"/>
                    </a:lnTo>
                    <a:lnTo>
                      <a:pt x="75329" y="554"/>
                    </a:lnTo>
                    <a:lnTo>
                      <a:pt x="75329" y="14401"/>
                    </a:lnTo>
                    <a:lnTo>
                      <a:pt x="69790" y="14401"/>
                    </a:lnTo>
                    <a:lnTo>
                      <a:pt x="69790" y="39880"/>
                    </a:lnTo>
                    <a:cubicBezTo>
                      <a:pt x="69790" y="64805"/>
                      <a:pt x="59266" y="76437"/>
                      <a:pt x="39326" y="76437"/>
                    </a:cubicBezTo>
                    <a:cubicBezTo>
                      <a:pt x="17724" y="75883"/>
                      <a:pt x="6647" y="64805"/>
                      <a:pt x="6647" y="40434"/>
                    </a:cubicBezTo>
                    <a:lnTo>
                      <a:pt x="6647" y="14401"/>
                    </a:lnTo>
                    <a:lnTo>
                      <a:pt x="0" y="14401"/>
                    </a:lnTo>
                    <a:lnTo>
                      <a:pt x="0" y="554"/>
                    </a:lnTo>
                    <a:lnTo>
                      <a:pt x="33787" y="554"/>
                    </a:lnTo>
                    <a:close/>
                  </a:path>
                </a:pathLst>
              </a:custGeom>
              <a:grpFill/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4" name="Freeform: Shape 933">
                <a:extLst>
                  <a:ext uri="{FF2B5EF4-FFF2-40B4-BE49-F238E27FC236}">
                    <a16:creationId xmlns:a16="http://schemas.microsoft.com/office/drawing/2014/main" id="{F8AD545E-3DB5-496F-890D-949E8C0622D9}"/>
                  </a:ext>
                </a:extLst>
              </p:cNvPr>
              <p:cNvSpPr/>
              <p:nvPr/>
            </p:nvSpPr>
            <p:spPr>
              <a:xfrm>
                <a:off x="5663966" y="3218656"/>
                <a:ext cx="72559" cy="74221"/>
              </a:xfrm>
              <a:custGeom>
                <a:avLst/>
                <a:gdLst>
                  <a:gd name="connsiteX0" fmla="*/ 0 w 72559"/>
                  <a:gd name="connsiteY0" fmla="*/ 59820 h 74221"/>
                  <a:gd name="connsiteX1" fmla="*/ 6647 w 72559"/>
                  <a:gd name="connsiteY1" fmla="*/ 59820 h 74221"/>
                  <a:gd name="connsiteX2" fmla="*/ 6647 w 72559"/>
                  <a:gd name="connsiteY2" fmla="*/ 13847 h 74221"/>
                  <a:gd name="connsiteX3" fmla="*/ 0 w 72559"/>
                  <a:gd name="connsiteY3" fmla="*/ 13847 h 74221"/>
                  <a:gd name="connsiteX4" fmla="*/ 0 w 72559"/>
                  <a:gd name="connsiteY4" fmla="*/ 0 h 74221"/>
                  <a:gd name="connsiteX5" fmla="*/ 32126 w 72559"/>
                  <a:gd name="connsiteY5" fmla="*/ 0 h 74221"/>
                  <a:gd name="connsiteX6" fmla="*/ 72559 w 72559"/>
                  <a:gd name="connsiteY6" fmla="*/ 36003 h 74221"/>
                  <a:gd name="connsiteX7" fmla="*/ 32126 w 72559"/>
                  <a:gd name="connsiteY7" fmla="*/ 74221 h 74221"/>
                  <a:gd name="connsiteX8" fmla="*/ 0 w 72559"/>
                  <a:gd name="connsiteY8" fmla="*/ 74221 h 74221"/>
                  <a:gd name="connsiteX9" fmla="*/ 0 w 72559"/>
                  <a:gd name="connsiteY9" fmla="*/ 59820 h 74221"/>
                  <a:gd name="connsiteX10" fmla="*/ 32126 w 72559"/>
                  <a:gd name="connsiteY10" fmla="*/ 59820 h 74221"/>
                  <a:gd name="connsiteX11" fmla="*/ 48188 w 72559"/>
                  <a:gd name="connsiteY11" fmla="*/ 36003 h 74221"/>
                  <a:gd name="connsiteX12" fmla="*/ 32126 w 72559"/>
                  <a:gd name="connsiteY12" fmla="*/ 13847 h 74221"/>
                  <a:gd name="connsiteX13" fmla="*/ 28248 w 72559"/>
                  <a:gd name="connsiteY13" fmla="*/ 13847 h 74221"/>
                  <a:gd name="connsiteX14" fmla="*/ 28248 w 72559"/>
                  <a:gd name="connsiteY14" fmla="*/ 59820 h 74221"/>
                  <a:gd name="connsiteX15" fmla="*/ 32126 w 72559"/>
                  <a:gd name="connsiteY15" fmla="*/ 59820 h 7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2559" h="74221">
                    <a:moveTo>
                      <a:pt x="0" y="59820"/>
                    </a:moveTo>
                    <a:lnTo>
                      <a:pt x="6647" y="59820"/>
                    </a:lnTo>
                    <a:lnTo>
                      <a:pt x="6647" y="13847"/>
                    </a:lnTo>
                    <a:lnTo>
                      <a:pt x="0" y="13847"/>
                    </a:lnTo>
                    <a:lnTo>
                      <a:pt x="0" y="0"/>
                    </a:lnTo>
                    <a:lnTo>
                      <a:pt x="32126" y="0"/>
                    </a:lnTo>
                    <a:cubicBezTo>
                      <a:pt x="57604" y="0"/>
                      <a:pt x="72559" y="15509"/>
                      <a:pt x="72559" y="36003"/>
                    </a:cubicBezTo>
                    <a:cubicBezTo>
                      <a:pt x="72559" y="60374"/>
                      <a:pt x="58158" y="74221"/>
                      <a:pt x="32126" y="74221"/>
                    </a:cubicBezTo>
                    <a:lnTo>
                      <a:pt x="0" y="74221"/>
                    </a:lnTo>
                    <a:lnTo>
                      <a:pt x="0" y="59820"/>
                    </a:lnTo>
                    <a:close/>
                    <a:moveTo>
                      <a:pt x="32126" y="59820"/>
                    </a:moveTo>
                    <a:cubicBezTo>
                      <a:pt x="43203" y="59820"/>
                      <a:pt x="48188" y="49296"/>
                      <a:pt x="48188" y="36003"/>
                    </a:cubicBezTo>
                    <a:cubicBezTo>
                      <a:pt x="48188" y="24925"/>
                      <a:pt x="43757" y="13847"/>
                      <a:pt x="32126" y="13847"/>
                    </a:cubicBezTo>
                    <a:lnTo>
                      <a:pt x="28248" y="13847"/>
                    </a:lnTo>
                    <a:lnTo>
                      <a:pt x="28248" y="59820"/>
                    </a:lnTo>
                    <a:lnTo>
                      <a:pt x="32126" y="59820"/>
                    </a:lnTo>
                    <a:close/>
                  </a:path>
                </a:pathLst>
              </a:custGeom>
              <a:grpFill/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5" name="Freeform: Shape 934">
                <a:extLst>
                  <a:ext uri="{FF2B5EF4-FFF2-40B4-BE49-F238E27FC236}">
                    <a16:creationId xmlns:a16="http://schemas.microsoft.com/office/drawing/2014/main" id="{A7D64115-0CB8-48E0-8E8A-0FCEB5462CE8}"/>
                  </a:ext>
                </a:extLst>
              </p:cNvPr>
              <p:cNvSpPr/>
              <p:nvPr/>
            </p:nvSpPr>
            <p:spPr>
              <a:xfrm>
                <a:off x="5739295" y="3217549"/>
                <a:ext cx="78098" cy="75882"/>
              </a:xfrm>
              <a:custGeom>
                <a:avLst/>
                <a:gdLst>
                  <a:gd name="connsiteX0" fmla="*/ 50404 w 78098"/>
                  <a:gd name="connsiteY0" fmla="*/ 68128 h 75882"/>
                  <a:gd name="connsiteX1" fmla="*/ 33233 w 78098"/>
                  <a:gd name="connsiteY1" fmla="*/ 75883 h 75882"/>
                  <a:gd name="connsiteX2" fmla="*/ 0 w 78098"/>
                  <a:gd name="connsiteY2" fmla="*/ 38772 h 75882"/>
                  <a:gd name="connsiteX3" fmla="*/ 32679 w 78098"/>
                  <a:gd name="connsiteY3" fmla="*/ 0 h 75882"/>
                  <a:gd name="connsiteX4" fmla="*/ 53173 w 78098"/>
                  <a:gd name="connsiteY4" fmla="*/ 8862 h 75882"/>
                  <a:gd name="connsiteX5" fmla="*/ 55389 w 78098"/>
                  <a:gd name="connsiteY5" fmla="*/ 1108 h 75882"/>
                  <a:gd name="connsiteX6" fmla="*/ 70898 w 78098"/>
                  <a:gd name="connsiteY6" fmla="*/ 1108 h 75882"/>
                  <a:gd name="connsiteX7" fmla="*/ 70898 w 78098"/>
                  <a:gd name="connsiteY7" fmla="*/ 32126 h 75882"/>
                  <a:gd name="connsiteX8" fmla="*/ 52066 w 78098"/>
                  <a:gd name="connsiteY8" fmla="*/ 32126 h 75882"/>
                  <a:gd name="connsiteX9" fmla="*/ 39880 w 78098"/>
                  <a:gd name="connsiteY9" fmla="*/ 18832 h 75882"/>
                  <a:gd name="connsiteX10" fmla="*/ 25479 w 78098"/>
                  <a:gd name="connsiteY10" fmla="*/ 38772 h 75882"/>
                  <a:gd name="connsiteX11" fmla="*/ 39880 w 78098"/>
                  <a:gd name="connsiteY11" fmla="*/ 58158 h 75882"/>
                  <a:gd name="connsiteX12" fmla="*/ 49850 w 78098"/>
                  <a:gd name="connsiteY12" fmla="*/ 53173 h 75882"/>
                  <a:gd name="connsiteX13" fmla="*/ 49850 w 78098"/>
                  <a:gd name="connsiteY13" fmla="*/ 48742 h 75882"/>
                  <a:gd name="connsiteX14" fmla="*/ 43203 w 78098"/>
                  <a:gd name="connsiteY14" fmla="*/ 48742 h 75882"/>
                  <a:gd name="connsiteX15" fmla="*/ 43203 w 78098"/>
                  <a:gd name="connsiteY15" fmla="*/ 37664 h 75882"/>
                  <a:gd name="connsiteX16" fmla="*/ 78098 w 78098"/>
                  <a:gd name="connsiteY16" fmla="*/ 37664 h 75882"/>
                  <a:gd name="connsiteX17" fmla="*/ 78098 w 78098"/>
                  <a:gd name="connsiteY17" fmla="*/ 48742 h 75882"/>
                  <a:gd name="connsiteX18" fmla="*/ 73667 w 78098"/>
                  <a:gd name="connsiteY18" fmla="*/ 48742 h 75882"/>
                  <a:gd name="connsiteX19" fmla="*/ 73667 w 78098"/>
                  <a:gd name="connsiteY19" fmla="*/ 75329 h 75882"/>
                  <a:gd name="connsiteX20" fmla="*/ 52619 w 78098"/>
                  <a:gd name="connsiteY20" fmla="*/ 75329 h 75882"/>
                  <a:gd name="connsiteX21" fmla="*/ 50404 w 78098"/>
                  <a:gd name="connsiteY21" fmla="*/ 68128 h 7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8098" h="75882">
                    <a:moveTo>
                      <a:pt x="50404" y="68128"/>
                    </a:moveTo>
                    <a:cubicBezTo>
                      <a:pt x="48188" y="72006"/>
                      <a:pt x="41542" y="75883"/>
                      <a:pt x="33233" y="75883"/>
                    </a:cubicBezTo>
                    <a:cubicBezTo>
                      <a:pt x="14955" y="75883"/>
                      <a:pt x="0" y="61482"/>
                      <a:pt x="0" y="38772"/>
                    </a:cubicBezTo>
                    <a:cubicBezTo>
                      <a:pt x="0" y="15509"/>
                      <a:pt x="16063" y="0"/>
                      <a:pt x="32679" y="0"/>
                    </a:cubicBezTo>
                    <a:cubicBezTo>
                      <a:pt x="48188" y="0"/>
                      <a:pt x="51512" y="7201"/>
                      <a:pt x="53173" y="8862"/>
                    </a:cubicBezTo>
                    <a:lnTo>
                      <a:pt x="55389" y="1108"/>
                    </a:lnTo>
                    <a:lnTo>
                      <a:pt x="70898" y="1108"/>
                    </a:lnTo>
                    <a:lnTo>
                      <a:pt x="70898" y="32126"/>
                    </a:lnTo>
                    <a:lnTo>
                      <a:pt x="52066" y="32126"/>
                    </a:lnTo>
                    <a:cubicBezTo>
                      <a:pt x="51512" y="23817"/>
                      <a:pt x="45973" y="18832"/>
                      <a:pt x="39880" y="18832"/>
                    </a:cubicBezTo>
                    <a:cubicBezTo>
                      <a:pt x="31572" y="18832"/>
                      <a:pt x="25479" y="28248"/>
                      <a:pt x="25479" y="38772"/>
                    </a:cubicBezTo>
                    <a:cubicBezTo>
                      <a:pt x="25479" y="49296"/>
                      <a:pt x="31018" y="58158"/>
                      <a:pt x="39880" y="58158"/>
                    </a:cubicBezTo>
                    <a:cubicBezTo>
                      <a:pt x="45973" y="58158"/>
                      <a:pt x="48188" y="55943"/>
                      <a:pt x="49850" y="53173"/>
                    </a:cubicBezTo>
                    <a:lnTo>
                      <a:pt x="49850" y="48742"/>
                    </a:lnTo>
                    <a:lnTo>
                      <a:pt x="43203" y="48742"/>
                    </a:lnTo>
                    <a:lnTo>
                      <a:pt x="43203" y="37664"/>
                    </a:lnTo>
                    <a:lnTo>
                      <a:pt x="78098" y="37664"/>
                    </a:lnTo>
                    <a:lnTo>
                      <a:pt x="78098" y="48742"/>
                    </a:lnTo>
                    <a:lnTo>
                      <a:pt x="73667" y="48742"/>
                    </a:lnTo>
                    <a:lnTo>
                      <a:pt x="73667" y="75329"/>
                    </a:lnTo>
                    <a:lnTo>
                      <a:pt x="52619" y="75329"/>
                    </a:lnTo>
                    <a:lnTo>
                      <a:pt x="50404" y="68128"/>
                    </a:lnTo>
                    <a:close/>
                  </a:path>
                </a:pathLst>
              </a:custGeom>
              <a:grpFill/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6" name="Freeform: Shape 935">
                <a:extLst>
                  <a:ext uri="{FF2B5EF4-FFF2-40B4-BE49-F238E27FC236}">
                    <a16:creationId xmlns:a16="http://schemas.microsoft.com/office/drawing/2014/main" id="{735C1B10-F838-4430-B8D4-63B81A2F7214}"/>
                  </a:ext>
                </a:extLst>
              </p:cNvPr>
              <p:cNvSpPr/>
              <p:nvPr/>
            </p:nvSpPr>
            <p:spPr>
              <a:xfrm>
                <a:off x="5822378" y="3218103"/>
                <a:ext cx="63697" cy="73667"/>
              </a:xfrm>
              <a:custGeom>
                <a:avLst/>
                <a:gdLst>
                  <a:gd name="connsiteX0" fmla="*/ 63697 w 63697"/>
                  <a:gd name="connsiteY0" fmla="*/ 554 h 73667"/>
                  <a:gd name="connsiteX1" fmla="*/ 63697 w 63697"/>
                  <a:gd name="connsiteY1" fmla="*/ 23817 h 73667"/>
                  <a:gd name="connsiteX2" fmla="*/ 45419 w 63697"/>
                  <a:gd name="connsiteY2" fmla="*/ 23817 h 73667"/>
                  <a:gd name="connsiteX3" fmla="*/ 45419 w 63697"/>
                  <a:gd name="connsiteY3" fmla="*/ 14401 h 73667"/>
                  <a:gd name="connsiteX4" fmla="*/ 28248 w 63697"/>
                  <a:gd name="connsiteY4" fmla="*/ 14401 h 73667"/>
                  <a:gd name="connsiteX5" fmla="*/ 28248 w 63697"/>
                  <a:gd name="connsiteY5" fmla="*/ 28802 h 73667"/>
                  <a:gd name="connsiteX6" fmla="*/ 48188 w 63697"/>
                  <a:gd name="connsiteY6" fmla="*/ 28802 h 73667"/>
                  <a:gd name="connsiteX7" fmla="*/ 48188 w 63697"/>
                  <a:gd name="connsiteY7" fmla="*/ 42649 h 73667"/>
                  <a:gd name="connsiteX8" fmla="*/ 28248 w 63697"/>
                  <a:gd name="connsiteY8" fmla="*/ 42649 h 73667"/>
                  <a:gd name="connsiteX9" fmla="*/ 28248 w 63697"/>
                  <a:gd name="connsiteY9" fmla="*/ 59820 h 73667"/>
                  <a:gd name="connsiteX10" fmla="*/ 45419 w 63697"/>
                  <a:gd name="connsiteY10" fmla="*/ 59820 h 73667"/>
                  <a:gd name="connsiteX11" fmla="*/ 45419 w 63697"/>
                  <a:gd name="connsiteY11" fmla="*/ 49850 h 73667"/>
                  <a:gd name="connsiteX12" fmla="*/ 63697 w 63697"/>
                  <a:gd name="connsiteY12" fmla="*/ 49850 h 73667"/>
                  <a:gd name="connsiteX13" fmla="*/ 63697 w 63697"/>
                  <a:gd name="connsiteY13" fmla="*/ 73667 h 73667"/>
                  <a:gd name="connsiteX14" fmla="*/ 0 w 63697"/>
                  <a:gd name="connsiteY14" fmla="*/ 73667 h 73667"/>
                  <a:gd name="connsiteX15" fmla="*/ 0 w 63697"/>
                  <a:gd name="connsiteY15" fmla="*/ 59820 h 73667"/>
                  <a:gd name="connsiteX16" fmla="*/ 6647 w 63697"/>
                  <a:gd name="connsiteY16" fmla="*/ 59820 h 73667"/>
                  <a:gd name="connsiteX17" fmla="*/ 6647 w 63697"/>
                  <a:gd name="connsiteY17" fmla="*/ 13847 h 73667"/>
                  <a:gd name="connsiteX18" fmla="*/ 0 w 63697"/>
                  <a:gd name="connsiteY18" fmla="*/ 13847 h 73667"/>
                  <a:gd name="connsiteX19" fmla="*/ 0 w 63697"/>
                  <a:gd name="connsiteY19" fmla="*/ 0 h 73667"/>
                  <a:gd name="connsiteX20" fmla="*/ 63697 w 63697"/>
                  <a:gd name="connsiteY20" fmla="*/ 0 h 73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697" h="73667">
                    <a:moveTo>
                      <a:pt x="63697" y="554"/>
                    </a:moveTo>
                    <a:lnTo>
                      <a:pt x="63697" y="23817"/>
                    </a:lnTo>
                    <a:lnTo>
                      <a:pt x="45419" y="23817"/>
                    </a:lnTo>
                    <a:lnTo>
                      <a:pt x="45419" y="14401"/>
                    </a:lnTo>
                    <a:lnTo>
                      <a:pt x="28248" y="14401"/>
                    </a:lnTo>
                    <a:lnTo>
                      <a:pt x="28248" y="28802"/>
                    </a:lnTo>
                    <a:lnTo>
                      <a:pt x="48188" y="28802"/>
                    </a:lnTo>
                    <a:lnTo>
                      <a:pt x="48188" y="42649"/>
                    </a:lnTo>
                    <a:lnTo>
                      <a:pt x="28248" y="42649"/>
                    </a:lnTo>
                    <a:lnTo>
                      <a:pt x="28248" y="59820"/>
                    </a:lnTo>
                    <a:lnTo>
                      <a:pt x="45419" y="59820"/>
                    </a:lnTo>
                    <a:lnTo>
                      <a:pt x="45419" y="49850"/>
                    </a:lnTo>
                    <a:lnTo>
                      <a:pt x="63697" y="49850"/>
                    </a:lnTo>
                    <a:lnTo>
                      <a:pt x="63697" y="73667"/>
                    </a:lnTo>
                    <a:lnTo>
                      <a:pt x="0" y="73667"/>
                    </a:lnTo>
                    <a:lnTo>
                      <a:pt x="0" y="59820"/>
                    </a:lnTo>
                    <a:lnTo>
                      <a:pt x="6647" y="59820"/>
                    </a:lnTo>
                    <a:lnTo>
                      <a:pt x="6647" y="13847"/>
                    </a:lnTo>
                    <a:lnTo>
                      <a:pt x="0" y="13847"/>
                    </a:lnTo>
                    <a:lnTo>
                      <a:pt x="0" y="0"/>
                    </a:lnTo>
                    <a:lnTo>
                      <a:pt x="63697" y="0"/>
                    </a:lnTo>
                    <a:close/>
                  </a:path>
                </a:pathLst>
              </a:custGeom>
              <a:grpFill/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7" name="Freeform: Shape 936">
                <a:extLst>
                  <a:ext uri="{FF2B5EF4-FFF2-40B4-BE49-F238E27FC236}">
                    <a16:creationId xmlns:a16="http://schemas.microsoft.com/office/drawing/2014/main" id="{879AD214-E031-4128-AB82-40AA390D40FB}"/>
                  </a:ext>
                </a:extLst>
              </p:cNvPr>
              <p:cNvSpPr/>
              <p:nvPr/>
            </p:nvSpPr>
            <p:spPr>
              <a:xfrm>
                <a:off x="5917093" y="3218103"/>
                <a:ext cx="83637" cy="74221"/>
              </a:xfrm>
              <a:custGeom>
                <a:avLst/>
                <a:gdLst>
                  <a:gd name="connsiteX0" fmla="*/ 40988 w 83637"/>
                  <a:gd name="connsiteY0" fmla="*/ 74221 h 74221"/>
                  <a:gd name="connsiteX1" fmla="*/ 40988 w 83637"/>
                  <a:gd name="connsiteY1" fmla="*/ 60374 h 74221"/>
                  <a:gd name="connsiteX2" fmla="*/ 51512 w 83637"/>
                  <a:gd name="connsiteY2" fmla="*/ 60374 h 74221"/>
                  <a:gd name="connsiteX3" fmla="*/ 49296 w 83637"/>
                  <a:gd name="connsiteY3" fmla="*/ 53173 h 74221"/>
                  <a:gd name="connsiteX4" fmla="*/ 27694 w 83637"/>
                  <a:gd name="connsiteY4" fmla="*/ 53173 h 74221"/>
                  <a:gd name="connsiteX5" fmla="*/ 25479 w 83637"/>
                  <a:gd name="connsiteY5" fmla="*/ 60374 h 74221"/>
                  <a:gd name="connsiteX6" fmla="*/ 33787 w 83637"/>
                  <a:gd name="connsiteY6" fmla="*/ 60374 h 74221"/>
                  <a:gd name="connsiteX7" fmla="*/ 33787 w 83637"/>
                  <a:gd name="connsiteY7" fmla="*/ 74221 h 74221"/>
                  <a:gd name="connsiteX8" fmla="*/ 0 w 83637"/>
                  <a:gd name="connsiteY8" fmla="*/ 74221 h 74221"/>
                  <a:gd name="connsiteX9" fmla="*/ 0 w 83637"/>
                  <a:gd name="connsiteY9" fmla="*/ 60374 h 74221"/>
                  <a:gd name="connsiteX10" fmla="*/ 7201 w 83637"/>
                  <a:gd name="connsiteY10" fmla="*/ 60374 h 74221"/>
                  <a:gd name="connsiteX11" fmla="*/ 21602 w 83637"/>
                  <a:gd name="connsiteY11" fmla="*/ 13847 h 74221"/>
                  <a:gd name="connsiteX12" fmla="*/ 17171 w 83637"/>
                  <a:gd name="connsiteY12" fmla="*/ 13847 h 74221"/>
                  <a:gd name="connsiteX13" fmla="*/ 17171 w 83637"/>
                  <a:gd name="connsiteY13" fmla="*/ 0 h 74221"/>
                  <a:gd name="connsiteX14" fmla="*/ 57604 w 83637"/>
                  <a:gd name="connsiteY14" fmla="*/ 0 h 74221"/>
                  <a:gd name="connsiteX15" fmla="*/ 76437 w 83637"/>
                  <a:gd name="connsiteY15" fmla="*/ 60374 h 74221"/>
                  <a:gd name="connsiteX16" fmla="*/ 83637 w 83637"/>
                  <a:gd name="connsiteY16" fmla="*/ 60374 h 74221"/>
                  <a:gd name="connsiteX17" fmla="*/ 83637 w 83637"/>
                  <a:gd name="connsiteY17" fmla="*/ 74221 h 74221"/>
                  <a:gd name="connsiteX18" fmla="*/ 40988 w 83637"/>
                  <a:gd name="connsiteY18" fmla="*/ 74221 h 74221"/>
                  <a:gd name="connsiteX19" fmla="*/ 44865 w 83637"/>
                  <a:gd name="connsiteY19" fmla="*/ 40434 h 74221"/>
                  <a:gd name="connsiteX20" fmla="*/ 37664 w 83637"/>
                  <a:gd name="connsiteY20" fmla="*/ 17724 h 74221"/>
                  <a:gd name="connsiteX21" fmla="*/ 31018 w 83637"/>
                  <a:gd name="connsiteY21" fmla="*/ 40434 h 74221"/>
                  <a:gd name="connsiteX22" fmla="*/ 44865 w 83637"/>
                  <a:gd name="connsiteY22" fmla="*/ 40434 h 7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3637" h="74221">
                    <a:moveTo>
                      <a:pt x="40988" y="74221"/>
                    </a:moveTo>
                    <a:lnTo>
                      <a:pt x="40988" y="60374"/>
                    </a:lnTo>
                    <a:lnTo>
                      <a:pt x="51512" y="60374"/>
                    </a:lnTo>
                    <a:lnTo>
                      <a:pt x="49296" y="53173"/>
                    </a:lnTo>
                    <a:lnTo>
                      <a:pt x="27694" y="53173"/>
                    </a:lnTo>
                    <a:lnTo>
                      <a:pt x="25479" y="60374"/>
                    </a:lnTo>
                    <a:lnTo>
                      <a:pt x="33787" y="60374"/>
                    </a:lnTo>
                    <a:lnTo>
                      <a:pt x="33787" y="74221"/>
                    </a:lnTo>
                    <a:lnTo>
                      <a:pt x="0" y="74221"/>
                    </a:lnTo>
                    <a:lnTo>
                      <a:pt x="0" y="60374"/>
                    </a:lnTo>
                    <a:lnTo>
                      <a:pt x="7201" y="60374"/>
                    </a:lnTo>
                    <a:lnTo>
                      <a:pt x="21602" y="13847"/>
                    </a:lnTo>
                    <a:lnTo>
                      <a:pt x="17171" y="13847"/>
                    </a:lnTo>
                    <a:lnTo>
                      <a:pt x="17171" y="0"/>
                    </a:lnTo>
                    <a:lnTo>
                      <a:pt x="57604" y="0"/>
                    </a:lnTo>
                    <a:lnTo>
                      <a:pt x="76437" y="60374"/>
                    </a:lnTo>
                    <a:lnTo>
                      <a:pt x="83637" y="60374"/>
                    </a:lnTo>
                    <a:lnTo>
                      <a:pt x="83637" y="74221"/>
                    </a:lnTo>
                    <a:lnTo>
                      <a:pt x="40988" y="74221"/>
                    </a:lnTo>
                    <a:close/>
                    <a:moveTo>
                      <a:pt x="44865" y="40434"/>
                    </a:moveTo>
                    <a:lnTo>
                      <a:pt x="37664" y="17724"/>
                    </a:lnTo>
                    <a:lnTo>
                      <a:pt x="31018" y="40434"/>
                    </a:lnTo>
                    <a:lnTo>
                      <a:pt x="44865" y="40434"/>
                    </a:lnTo>
                    <a:close/>
                  </a:path>
                </a:pathLst>
              </a:custGeom>
              <a:grpFill/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8" name="Freeform: Shape 937">
                <a:extLst>
                  <a:ext uri="{FF2B5EF4-FFF2-40B4-BE49-F238E27FC236}">
                    <a16:creationId xmlns:a16="http://schemas.microsoft.com/office/drawing/2014/main" id="{4DAA4FDF-536D-481A-8697-4BC2A6F8B195}"/>
                  </a:ext>
                </a:extLst>
              </p:cNvPr>
              <p:cNvSpPr/>
              <p:nvPr/>
            </p:nvSpPr>
            <p:spPr>
              <a:xfrm>
                <a:off x="6005162" y="3218656"/>
                <a:ext cx="81421" cy="74221"/>
              </a:xfrm>
              <a:custGeom>
                <a:avLst/>
                <a:gdLst>
                  <a:gd name="connsiteX0" fmla="*/ 73667 w 81421"/>
                  <a:gd name="connsiteY0" fmla="*/ 13293 h 74221"/>
                  <a:gd name="connsiteX1" fmla="*/ 73667 w 81421"/>
                  <a:gd name="connsiteY1" fmla="*/ 73667 h 74221"/>
                  <a:gd name="connsiteX2" fmla="*/ 50958 w 81421"/>
                  <a:gd name="connsiteY2" fmla="*/ 73667 h 74221"/>
                  <a:gd name="connsiteX3" fmla="*/ 24371 w 81421"/>
                  <a:gd name="connsiteY3" fmla="*/ 33787 h 74221"/>
                  <a:gd name="connsiteX4" fmla="*/ 24371 w 81421"/>
                  <a:gd name="connsiteY4" fmla="*/ 60374 h 74221"/>
                  <a:gd name="connsiteX5" fmla="*/ 32679 w 81421"/>
                  <a:gd name="connsiteY5" fmla="*/ 60374 h 74221"/>
                  <a:gd name="connsiteX6" fmla="*/ 32679 w 81421"/>
                  <a:gd name="connsiteY6" fmla="*/ 74221 h 74221"/>
                  <a:gd name="connsiteX7" fmla="*/ 0 w 81421"/>
                  <a:gd name="connsiteY7" fmla="*/ 74221 h 74221"/>
                  <a:gd name="connsiteX8" fmla="*/ 0 w 81421"/>
                  <a:gd name="connsiteY8" fmla="*/ 60374 h 74221"/>
                  <a:gd name="connsiteX9" fmla="*/ 6093 w 81421"/>
                  <a:gd name="connsiteY9" fmla="*/ 60374 h 74221"/>
                  <a:gd name="connsiteX10" fmla="*/ 6093 w 81421"/>
                  <a:gd name="connsiteY10" fmla="*/ 13847 h 74221"/>
                  <a:gd name="connsiteX11" fmla="*/ 0 w 81421"/>
                  <a:gd name="connsiteY11" fmla="*/ 13847 h 74221"/>
                  <a:gd name="connsiteX12" fmla="*/ 0 w 81421"/>
                  <a:gd name="connsiteY12" fmla="*/ 0 h 74221"/>
                  <a:gd name="connsiteX13" fmla="*/ 30464 w 81421"/>
                  <a:gd name="connsiteY13" fmla="*/ 0 h 74221"/>
                  <a:gd name="connsiteX14" fmla="*/ 56497 w 81421"/>
                  <a:gd name="connsiteY14" fmla="*/ 38772 h 74221"/>
                  <a:gd name="connsiteX15" fmla="*/ 56497 w 81421"/>
                  <a:gd name="connsiteY15" fmla="*/ 13847 h 74221"/>
                  <a:gd name="connsiteX16" fmla="*/ 49296 w 81421"/>
                  <a:gd name="connsiteY16" fmla="*/ 13847 h 74221"/>
                  <a:gd name="connsiteX17" fmla="*/ 49296 w 81421"/>
                  <a:gd name="connsiteY17" fmla="*/ 0 h 74221"/>
                  <a:gd name="connsiteX18" fmla="*/ 81422 w 81421"/>
                  <a:gd name="connsiteY18" fmla="*/ 0 h 74221"/>
                  <a:gd name="connsiteX19" fmla="*/ 81422 w 81421"/>
                  <a:gd name="connsiteY19" fmla="*/ 13847 h 74221"/>
                  <a:gd name="connsiteX20" fmla="*/ 73667 w 81421"/>
                  <a:gd name="connsiteY20" fmla="*/ 13847 h 7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1421" h="74221">
                    <a:moveTo>
                      <a:pt x="73667" y="13293"/>
                    </a:moveTo>
                    <a:lnTo>
                      <a:pt x="73667" y="73667"/>
                    </a:lnTo>
                    <a:lnTo>
                      <a:pt x="50958" y="73667"/>
                    </a:lnTo>
                    <a:lnTo>
                      <a:pt x="24371" y="33787"/>
                    </a:lnTo>
                    <a:lnTo>
                      <a:pt x="24371" y="60374"/>
                    </a:lnTo>
                    <a:lnTo>
                      <a:pt x="32679" y="60374"/>
                    </a:lnTo>
                    <a:lnTo>
                      <a:pt x="32679" y="74221"/>
                    </a:lnTo>
                    <a:lnTo>
                      <a:pt x="0" y="74221"/>
                    </a:lnTo>
                    <a:lnTo>
                      <a:pt x="0" y="60374"/>
                    </a:lnTo>
                    <a:lnTo>
                      <a:pt x="6093" y="60374"/>
                    </a:lnTo>
                    <a:lnTo>
                      <a:pt x="6093" y="13847"/>
                    </a:lnTo>
                    <a:lnTo>
                      <a:pt x="0" y="13847"/>
                    </a:lnTo>
                    <a:lnTo>
                      <a:pt x="0" y="0"/>
                    </a:lnTo>
                    <a:lnTo>
                      <a:pt x="30464" y="0"/>
                    </a:lnTo>
                    <a:lnTo>
                      <a:pt x="56497" y="38772"/>
                    </a:lnTo>
                    <a:lnTo>
                      <a:pt x="56497" y="13847"/>
                    </a:lnTo>
                    <a:lnTo>
                      <a:pt x="49296" y="13847"/>
                    </a:lnTo>
                    <a:lnTo>
                      <a:pt x="49296" y="0"/>
                    </a:lnTo>
                    <a:lnTo>
                      <a:pt x="81422" y="0"/>
                    </a:lnTo>
                    <a:lnTo>
                      <a:pt x="81422" y="13847"/>
                    </a:lnTo>
                    <a:lnTo>
                      <a:pt x="73667" y="13847"/>
                    </a:lnTo>
                    <a:close/>
                  </a:path>
                </a:pathLst>
              </a:custGeom>
              <a:grpFill/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9" name="Freeform: Shape 938">
                <a:extLst>
                  <a:ext uri="{FF2B5EF4-FFF2-40B4-BE49-F238E27FC236}">
                    <a16:creationId xmlns:a16="http://schemas.microsoft.com/office/drawing/2014/main" id="{4C397A42-B001-4EB4-B346-B642606DCB97}"/>
                  </a:ext>
                </a:extLst>
              </p:cNvPr>
              <p:cNvSpPr/>
              <p:nvPr/>
            </p:nvSpPr>
            <p:spPr>
              <a:xfrm>
                <a:off x="6091014" y="3218656"/>
                <a:ext cx="72559" cy="74221"/>
              </a:xfrm>
              <a:custGeom>
                <a:avLst/>
                <a:gdLst>
                  <a:gd name="connsiteX0" fmla="*/ 0 w 72559"/>
                  <a:gd name="connsiteY0" fmla="*/ 59820 h 74221"/>
                  <a:gd name="connsiteX1" fmla="*/ 6647 w 72559"/>
                  <a:gd name="connsiteY1" fmla="*/ 59820 h 74221"/>
                  <a:gd name="connsiteX2" fmla="*/ 6647 w 72559"/>
                  <a:gd name="connsiteY2" fmla="*/ 13847 h 74221"/>
                  <a:gd name="connsiteX3" fmla="*/ 0 w 72559"/>
                  <a:gd name="connsiteY3" fmla="*/ 13847 h 74221"/>
                  <a:gd name="connsiteX4" fmla="*/ 0 w 72559"/>
                  <a:gd name="connsiteY4" fmla="*/ 0 h 74221"/>
                  <a:gd name="connsiteX5" fmla="*/ 32126 w 72559"/>
                  <a:gd name="connsiteY5" fmla="*/ 0 h 74221"/>
                  <a:gd name="connsiteX6" fmla="*/ 72559 w 72559"/>
                  <a:gd name="connsiteY6" fmla="*/ 36003 h 74221"/>
                  <a:gd name="connsiteX7" fmla="*/ 32126 w 72559"/>
                  <a:gd name="connsiteY7" fmla="*/ 74221 h 74221"/>
                  <a:gd name="connsiteX8" fmla="*/ 0 w 72559"/>
                  <a:gd name="connsiteY8" fmla="*/ 74221 h 74221"/>
                  <a:gd name="connsiteX9" fmla="*/ 0 w 72559"/>
                  <a:gd name="connsiteY9" fmla="*/ 59820 h 74221"/>
                  <a:gd name="connsiteX10" fmla="*/ 32679 w 72559"/>
                  <a:gd name="connsiteY10" fmla="*/ 59820 h 74221"/>
                  <a:gd name="connsiteX11" fmla="*/ 48742 w 72559"/>
                  <a:gd name="connsiteY11" fmla="*/ 36003 h 74221"/>
                  <a:gd name="connsiteX12" fmla="*/ 32679 w 72559"/>
                  <a:gd name="connsiteY12" fmla="*/ 13847 h 74221"/>
                  <a:gd name="connsiteX13" fmla="*/ 28802 w 72559"/>
                  <a:gd name="connsiteY13" fmla="*/ 13847 h 74221"/>
                  <a:gd name="connsiteX14" fmla="*/ 28802 w 72559"/>
                  <a:gd name="connsiteY14" fmla="*/ 59820 h 74221"/>
                  <a:gd name="connsiteX15" fmla="*/ 32679 w 72559"/>
                  <a:gd name="connsiteY15" fmla="*/ 59820 h 7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2559" h="74221">
                    <a:moveTo>
                      <a:pt x="0" y="59820"/>
                    </a:moveTo>
                    <a:lnTo>
                      <a:pt x="6647" y="59820"/>
                    </a:lnTo>
                    <a:lnTo>
                      <a:pt x="6647" y="13847"/>
                    </a:lnTo>
                    <a:lnTo>
                      <a:pt x="0" y="13847"/>
                    </a:lnTo>
                    <a:lnTo>
                      <a:pt x="0" y="0"/>
                    </a:lnTo>
                    <a:lnTo>
                      <a:pt x="32126" y="0"/>
                    </a:lnTo>
                    <a:cubicBezTo>
                      <a:pt x="57604" y="0"/>
                      <a:pt x="72559" y="15509"/>
                      <a:pt x="72559" y="36003"/>
                    </a:cubicBezTo>
                    <a:cubicBezTo>
                      <a:pt x="72559" y="60374"/>
                      <a:pt x="58158" y="74221"/>
                      <a:pt x="32126" y="74221"/>
                    </a:cubicBezTo>
                    <a:lnTo>
                      <a:pt x="0" y="74221"/>
                    </a:lnTo>
                    <a:lnTo>
                      <a:pt x="0" y="59820"/>
                    </a:lnTo>
                    <a:close/>
                    <a:moveTo>
                      <a:pt x="32679" y="59820"/>
                    </a:moveTo>
                    <a:cubicBezTo>
                      <a:pt x="43757" y="59820"/>
                      <a:pt x="48742" y="49296"/>
                      <a:pt x="48742" y="36003"/>
                    </a:cubicBezTo>
                    <a:cubicBezTo>
                      <a:pt x="48742" y="24925"/>
                      <a:pt x="44311" y="13847"/>
                      <a:pt x="32679" y="13847"/>
                    </a:cubicBezTo>
                    <a:lnTo>
                      <a:pt x="28802" y="13847"/>
                    </a:lnTo>
                    <a:lnTo>
                      <a:pt x="28802" y="59820"/>
                    </a:lnTo>
                    <a:lnTo>
                      <a:pt x="32679" y="59820"/>
                    </a:lnTo>
                    <a:close/>
                  </a:path>
                </a:pathLst>
              </a:custGeom>
              <a:grpFill/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0" name="Freeform: Shape 939">
                <a:extLst>
                  <a:ext uri="{FF2B5EF4-FFF2-40B4-BE49-F238E27FC236}">
                    <a16:creationId xmlns:a16="http://schemas.microsoft.com/office/drawing/2014/main" id="{3B0994D4-7B1B-43B0-8912-8D610BB537E1}"/>
                  </a:ext>
                </a:extLst>
              </p:cNvPr>
              <p:cNvSpPr/>
              <p:nvPr/>
            </p:nvSpPr>
            <p:spPr>
              <a:xfrm>
                <a:off x="6193484" y="3218656"/>
                <a:ext cx="44865" cy="95268"/>
              </a:xfrm>
              <a:custGeom>
                <a:avLst/>
                <a:gdLst>
                  <a:gd name="connsiteX0" fmla="*/ 0 w 44865"/>
                  <a:gd name="connsiteY0" fmla="*/ 80314 h 95268"/>
                  <a:gd name="connsiteX1" fmla="*/ 4985 w 44865"/>
                  <a:gd name="connsiteY1" fmla="*/ 81422 h 95268"/>
                  <a:gd name="connsiteX2" fmla="*/ 13847 w 44865"/>
                  <a:gd name="connsiteY2" fmla="*/ 65913 h 95268"/>
                  <a:gd name="connsiteX3" fmla="*/ 13847 w 44865"/>
                  <a:gd name="connsiteY3" fmla="*/ 13847 h 95268"/>
                  <a:gd name="connsiteX4" fmla="*/ 4985 w 44865"/>
                  <a:gd name="connsiteY4" fmla="*/ 13847 h 95268"/>
                  <a:gd name="connsiteX5" fmla="*/ 4985 w 44865"/>
                  <a:gd name="connsiteY5" fmla="*/ 0 h 95268"/>
                  <a:gd name="connsiteX6" fmla="*/ 44865 w 44865"/>
                  <a:gd name="connsiteY6" fmla="*/ 0 h 95268"/>
                  <a:gd name="connsiteX7" fmla="*/ 44865 w 44865"/>
                  <a:gd name="connsiteY7" fmla="*/ 13847 h 95268"/>
                  <a:gd name="connsiteX8" fmla="*/ 35449 w 44865"/>
                  <a:gd name="connsiteY8" fmla="*/ 13847 h 95268"/>
                  <a:gd name="connsiteX9" fmla="*/ 35449 w 44865"/>
                  <a:gd name="connsiteY9" fmla="*/ 65913 h 95268"/>
                  <a:gd name="connsiteX10" fmla="*/ 5539 w 44865"/>
                  <a:gd name="connsiteY10" fmla="*/ 95269 h 95268"/>
                  <a:gd name="connsiteX11" fmla="*/ 0 w 44865"/>
                  <a:gd name="connsiteY11" fmla="*/ 94161 h 95268"/>
                  <a:gd name="connsiteX12" fmla="*/ 0 w 44865"/>
                  <a:gd name="connsiteY12" fmla="*/ 80314 h 95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865" h="95268">
                    <a:moveTo>
                      <a:pt x="0" y="80314"/>
                    </a:moveTo>
                    <a:cubicBezTo>
                      <a:pt x="1108" y="80868"/>
                      <a:pt x="2769" y="81422"/>
                      <a:pt x="4985" y="81422"/>
                    </a:cubicBezTo>
                    <a:cubicBezTo>
                      <a:pt x="10524" y="81422"/>
                      <a:pt x="13847" y="77544"/>
                      <a:pt x="13847" y="65913"/>
                    </a:cubicBezTo>
                    <a:lnTo>
                      <a:pt x="13847" y="13847"/>
                    </a:lnTo>
                    <a:lnTo>
                      <a:pt x="4985" y="13847"/>
                    </a:lnTo>
                    <a:lnTo>
                      <a:pt x="4985" y="0"/>
                    </a:lnTo>
                    <a:lnTo>
                      <a:pt x="44865" y="0"/>
                    </a:lnTo>
                    <a:lnTo>
                      <a:pt x="44865" y="13847"/>
                    </a:lnTo>
                    <a:lnTo>
                      <a:pt x="35449" y="13847"/>
                    </a:lnTo>
                    <a:lnTo>
                      <a:pt x="35449" y="65913"/>
                    </a:lnTo>
                    <a:cubicBezTo>
                      <a:pt x="35449" y="84745"/>
                      <a:pt x="27141" y="95269"/>
                      <a:pt x="5539" y="95269"/>
                    </a:cubicBezTo>
                    <a:cubicBezTo>
                      <a:pt x="3323" y="95269"/>
                      <a:pt x="1662" y="94715"/>
                      <a:pt x="0" y="94161"/>
                    </a:cubicBezTo>
                    <a:lnTo>
                      <a:pt x="0" y="80314"/>
                    </a:lnTo>
                    <a:close/>
                  </a:path>
                </a:pathLst>
              </a:custGeom>
              <a:grpFill/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1" name="Freeform: Shape 940">
                <a:extLst>
                  <a:ext uri="{FF2B5EF4-FFF2-40B4-BE49-F238E27FC236}">
                    <a16:creationId xmlns:a16="http://schemas.microsoft.com/office/drawing/2014/main" id="{86DA423E-48DA-40ED-8664-023EAAFAB3E4}"/>
                  </a:ext>
                </a:extLst>
              </p:cNvPr>
              <p:cNvSpPr/>
              <p:nvPr/>
            </p:nvSpPr>
            <p:spPr>
              <a:xfrm>
                <a:off x="6242226" y="3218656"/>
                <a:ext cx="74774" cy="76436"/>
              </a:xfrm>
              <a:custGeom>
                <a:avLst/>
                <a:gdLst>
                  <a:gd name="connsiteX0" fmla="*/ 33233 w 74774"/>
                  <a:gd name="connsiteY0" fmla="*/ 0 h 76436"/>
                  <a:gd name="connsiteX1" fmla="*/ 33233 w 74774"/>
                  <a:gd name="connsiteY1" fmla="*/ 13847 h 76436"/>
                  <a:gd name="connsiteX2" fmla="*/ 27694 w 74774"/>
                  <a:gd name="connsiteY2" fmla="*/ 13847 h 76436"/>
                  <a:gd name="connsiteX3" fmla="*/ 27694 w 74774"/>
                  <a:gd name="connsiteY3" fmla="*/ 36557 h 76436"/>
                  <a:gd name="connsiteX4" fmla="*/ 38218 w 74774"/>
                  <a:gd name="connsiteY4" fmla="*/ 57051 h 76436"/>
                  <a:gd name="connsiteX5" fmla="*/ 48742 w 74774"/>
                  <a:gd name="connsiteY5" fmla="*/ 36557 h 76436"/>
                  <a:gd name="connsiteX6" fmla="*/ 48742 w 74774"/>
                  <a:gd name="connsiteY6" fmla="*/ 14401 h 76436"/>
                  <a:gd name="connsiteX7" fmla="*/ 43203 w 74774"/>
                  <a:gd name="connsiteY7" fmla="*/ 14401 h 76436"/>
                  <a:gd name="connsiteX8" fmla="*/ 43203 w 74774"/>
                  <a:gd name="connsiteY8" fmla="*/ 554 h 76436"/>
                  <a:gd name="connsiteX9" fmla="*/ 74775 w 74774"/>
                  <a:gd name="connsiteY9" fmla="*/ 554 h 76436"/>
                  <a:gd name="connsiteX10" fmla="*/ 74775 w 74774"/>
                  <a:gd name="connsiteY10" fmla="*/ 14401 h 76436"/>
                  <a:gd name="connsiteX11" fmla="*/ 69236 w 74774"/>
                  <a:gd name="connsiteY11" fmla="*/ 14401 h 76436"/>
                  <a:gd name="connsiteX12" fmla="*/ 69236 w 74774"/>
                  <a:gd name="connsiteY12" fmla="*/ 39880 h 76436"/>
                  <a:gd name="connsiteX13" fmla="*/ 38772 w 74774"/>
                  <a:gd name="connsiteY13" fmla="*/ 76437 h 76436"/>
                  <a:gd name="connsiteX14" fmla="*/ 6093 w 74774"/>
                  <a:gd name="connsiteY14" fmla="*/ 40434 h 76436"/>
                  <a:gd name="connsiteX15" fmla="*/ 6093 w 74774"/>
                  <a:gd name="connsiteY15" fmla="*/ 14401 h 76436"/>
                  <a:gd name="connsiteX16" fmla="*/ 0 w 74774"/>
                  <a:gd name="connsiteY16" fmla="*/ 14401 h 76436"/>
                  <a:gd name="connsiteX17" fmla="*/ 0 w 74774"/>
                  <a:gd name="connsiteY17" fmla="*/ 554 h 76436"/>
                  <a:gd name="connsiteX18" fmla="*/ 33233 w 74774"/>
                  <a:gd name="connsiteY18" fmla="*/ 554 h 7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4774" h="76436">
                    <a:moveTo>
                      <a:pt x="33233" y="0"/>
                    </a:moveTo>
                    <a:lnTo>
                      <a:pt x="33233" y="13847"/>
                    </a:lnTo>
                    <a:lnTo>
                      <a:pt x="27694" y="13847"/>
                    </a:lnTo>
                    <a:lnTo>
                      <a:pt x="27694" y="36557"/>
                    </a:lnTo>
                    <a:cubicBezTo>
                      <a:pt x="27694" y="53727"/>
                      <a:pt x="31572" y="57051"/>
                      <a:pt x="38218" y="57051"/>
                    </a:cubicBezTo>
                    <a:cubicBezTo>
                      <a:pt x="44865" y="57051"/>
                      <a:pt x="48742" y="54281"/>
                      <a:pt x="48742" y="36557"/>
                    </a:cubicBezTo>
                    <a:lnTo>
                      <a:pt x="48742" y="14401"/>
                    </a:lnTo>
                    <a:lnTo>
                      <a:pt x="43203" y="14401"/>
                    </a:lnTo>
                    <a:lnTo>
                      <a:pt x="43203" y="554"/>
                    </a:lnTo>
                    <a:lnTo>
                      <a:pt x="74775" y="554"/>
                    </a:lnTo>
                    <a:lnTo>
                      <a:pt x="74775" y="14401"/>
                    </a:lnTo>
                    <a:lnTo>
                      <a:pt x="69236" y="14401"/>
                    </a:lnTo>
                    <a:lnTo>
                      <a:pt x="69236" y="39880"/>
                    </a:lnTo>
                    <a:cubicBezTo>
                      <a:pt x="69236" y="64805"/>
                      <a:pt x="58712" y="76437"/>
                      <a:pt x="38772" y="76437"/>
                    </a:cubicBezTo>
                    <a:cubicBezTo>
                      <a:pt x="17171" y="75883"/>
                      <a:pt x="6093" y="64805"/>
                      <a:pt x="6093" y="40434"/>
                    </a:cubicBezTo>
                    <a:lnTo>
                      <a:pt x="6093" y="14401"/>
                    </a:lnTo>
                    <a:lnTo>
                      <a:pt x="0" y="14401"/>
                    </a:lnTo>
                    <a:lnTo>
                      <a:pt x="0" y="554"/>
                    </a:lnTo>
                    <a:lnTo>
                      <a:pt x="33233" y="554"/>
                    </a:lnTo>
                    <a:close/>
                  </a:path>
                </a:pathLst>
              </a:custGeom>
              <a:grpFill/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2" name="Freeform: Shape 941">
                <a:extLst>
                  <a:ext uri="{FF2B5EF4-FFF2-40B4-BE49-F238E27FC236}">
                    <a16:creationId xmlns:a16="http://schemas.microsoft.com/office/drawing/2014/main" id="{238CCEC6-8650-428D-8E6F-D4F233414508}"/>
                  </a:ext>
                </a:extLst>
              </p:cNvPr>
              <p:cNvSpPr/>
              <p:nvPr/>
            </p:nvSpPr>
            <p:spPr>
              <a:xfrm>
                <a:off x="6320879" y="3216441"/>
                <a:ext cx="70343" cy="76990"/>
              </a:xfrm>
              <a:custGeom>
                <a:avLst/>
                <a:gdLst>
                  <a:gd name="connsiteX0" fmla="*/ 0 w 70343"/>
                  <a:gd name="connsiteY0" fmla="*/ 49296 h 76990"/>
                  <a:gd name="connsiteX1" fmla="*/ 19940 w 70343"/>
                  <a:gd name="connsiteY1" fmla="*/ 49296 h 76990"/>
                  <a:gd name="connsiteX2" fmla="*/ 33233 w 70343"/>
                  <a:gd name="connsiteY2" fmla="*/ 59820 h 76990"/>
                  <a:gd name="connsiteX3" fmla="*/ 42096 w 70343"/>
                  <a:gd name="connsiteY3" fmla="*/ 54281 h 76990"/>
                  <a:gd name="connsiteX4" fmla="*/ 1662 w 70343"/>
                  <a:gd name="connsiteY4" fmla="*/ 22709 h 76990"/>
                  <a:gd name="connsiteX5" fmla="*/ 26587 w 70343"/>
                  <a:gd name="connsiteY5" fmla="*/ 0 h 76990"/>
                  <a:gd name="connsiteX6" fmla="*/ 48742 w 70343"/>
                  <a:gd name="connsiteY6" fmla="*/ 10524 h 76990"/>
                  <a:gd name="connsiteX7" fmla="*/ 49850 w 70343"/>
                  <a:gd name="connsiteY7" fmla="*/ 1662 h 76990"/>
                  <a:gd name="connsiteX8" fmla="*/ 68128 w 70343"/>
                  <a:gd name="connsiteY8" fmla="*/ 1662 h 76990"/>
                  <a:gd name="connsiteX9" fmla="*/ 68128 w 70343"/>
                  <a:gd name="connsiteY9" fmla="*/ 28248 h 76990"/>
                  <a:gd name="connsiteX10" fmla="*/ 48742 w 70343"/>
                  <a:gd name="connsiteY10" fmla="*/ 28248 h 76990"/>
                  <a:gd name="connsiteX11" fmla="*/ 35449 w 70343"/>
                  <a:gd name="connsiteY11" fmla="*/ 16063 h 76990"/>
                  <a:gd name="connsiteX12" fmla="*/ 28248 w 70343"/>
                  <a:gd name="connsiteY12" fmla="*/ 21602 h 76990"/>
                  <a:gd name="connsiteX13" fmla="*/ 70344 w 70343"/>
                  <a:gd name="connsiteY13" fmla="*/ 54835 h 76990"/>
                  <a:gd name="connsiteX14" fmla="*/ 42096 w 70343"/>
                  <a:gd name="connsiteY14" fmla="*/ 76991 h 76990"/>
                  <a:gd name="connsiteX15" fmla="*/ 19940 w 70343"/>
                  <a:gd name="connsiteY15" fmla="*/ 67021 h 76990"/>
                  <a:gd name="connsiteX16" fmla="*/ 18832 w 70343"/>
                  <a:gd name="connsiteY16" fmla="*/ 75329 h 76990"/>
                  <a:gd name="connsiteX17" fmla="*/ 554 w 70343"/>
                  <a:gd name="connsiteY17" fmla="*/ 75329 h 76990"/>
                  <a:gd name="connsiteX18" fmla="*/ 554 w 70343"/>
                  <a:gd name="connsiteY18" fmla="*/ 49296 h 76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0343" h="76990">
                    <a:moveTo>
                      <a:pt x="0" y="49296"/>
                    </a:moveTo>
                    <a:lnTo>
                      <a:pt x="19940" y="49296"/>
                    </a:lnTo>
                    <a:cubicBezTo>
                      <a:pt x="19940" y="58158"/>
                      <a:pt x="28802" y="59820"/>
                      <a:pt x="33233" y="59820"/>
                    </a:cubicBezTo>
                    <a:cubicBezTo>
                      <a:pt x="37111" y="59820"/>
                      <a:pt x="42096" y="58712"/>
                      <a:pt x="42096" y="54281"/>
                    </a:cubicBezTo>
                    <a:cubicBezTo>
                      <a:pt x="42096" y="45973"/>
                      <a:pt x="1662" y="49296"/>
                      <a:pt x="1662" y="22709"/>
                    </a:cubicBezTo>
                    <a:cubicBezTo>
                      <a:pt x="1662" y="7201"/>
                      <a:pt x="16617" y="0"/>
                      <a:pt x="26587" y="0"/>
                    </a:cubicBezTo>
                    <a:cubicBezTo>
                      <a:pt x="35449" y="0"/>
                      <a:pt x="44311" y="2769"/>
                      <a:pt x="48742" y="10524"/>
                    </a:cubicBezTo>
                    <a:lnTo>
                      <a:pt x="49850" y="1662"/>
                    </a:lnTo>
                    <a:lnTo>
                      <a:pt x="68128" y="1662"/>
                    </a:lnTo>
                    <a:lnTo>
                      <a:pt x="68128" y="28248"/>
                    </a:lnTo>
                    <a:lnTo>
                      <a:pt x="48742" y="28248"/>
                    </a:lnTo>
                    <a:cubicBezTo>
                      <a:pt x="48742" y="20494"/>
                      <a:pt x="42649" y="16063"/>
                      <a:pt x="35449" y="16063"/>
                    </a:cubicBezTo>
                    <a:cubicBezTo>
                      <a:pt x="32126" y="16063"/>
                      <a:pt x="28248" y="17724"/>
                      <a:pt x="28248" y="21602"/>
                    </a:cubicBezTo>
                    <a:cubicBezTo>
                      <a:pt x="28248" y="32679"/>
                      <a:pt x="70344" y="29910"/>
                      <a:pt x="70344" y="54835"/>
                    </a:cubicBezTo>
                    <a:cubicBezTo>
                      <a:pt x="70344" y="71452"/>
                      <a:pt x="54835" y="76991"/>
                      <a:pt x="42096" y="76991"/>
                    </a:cubicBezTo>
                    <a:cubicBezTo>
                      <a:pt x="31572" y="76991"/>
                      <a:pt x="23817" y="72006"/>
                      <a:pt x="19940" y="67021"/>
                    </a:cubicBezTo>
                    <a:lnTo>
                      <a:pt x="18832" y="75329"/>
                    </a:lnTo>
                    <a:lnTo>
                      <a:pt x="554" y="75329"/>
                    </a:lnTo>
                    <a:lnTo>
                      <a:pt x="554" y="49296"/>
                    </a:lnTo>
                    <a:close/>
                  </a:path>
                </a:pathLst>
              </a:custGeom>
              <a:grpFill/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3" name="Freeform: Shape 942">
                <a:extLst>
                  <a:ext uri="{FF2B5EF4-FFF2-40B4-BE49-F238E27FC236}">
                    <a16:creationId xmlns:a16="http://schemas.microsoft.com/office/drawing/2014/main" id="{D8ED2257-C78A-45C4-8C43-A0CFFD704227}"/>
                  </a:ext>
                </a:extLst>
              </p:cNvPr>
              <p:cNvSpPr/>
              <p:nvPr/>
            </p:nvSpPr>
            <p:spPr>
              <a:xfrm>
                <a:off x="6395100" y="3218103"/>
                <a:ext cx="70897" cy="74221"/>
              </a:xfrm>
              <a:custGeom>
                <a:avLst/>
                <a:gdLst>
                  <a:gd name="connsiteX0" fmla="*/ 70898 w 70897"/>
                  <a:gd name="connsiteY0" fmla="*/ 27694 h 74221"/>
                  <a:gd name="connsiteX1" fmla="*/ 55389 w 70897"/>
                  <a:gd name="connsiteY1" fmla="*/ 27694 h 74221"/>
                  <a:gd name="connsiteX2" fmla="*/ 55389 w 70897"/>
                  <a:gd name="connsiteY2" fmla="*/ 14401 h 74221"/>
                  <a:gd name="connsiteX3" fmla="*/ 46527 w 70897"/>
                  <a:gd name="connsiteY3" fmla="*/ 14401 h 74221"/>
                  <a:gd name="connsiteX4" fmla="*/ 46527 w 70897"/>
                  <a:gd name="connsiteY4" fmla="*/ 60374 h 74221"/>
                  <a:gd name="connsiteX5" fmla="*/ 55389 w 70897"/>
                  <a:gd name="connsiteY5" fmla="*/ 60374 h 74221"/>
                  <a:gd name="connsiteX6" fmla="*/ 55389 w 70897"/>
                  <a:gd name="connsiteY6" fmla="*/ 74221 h 74221"/>
                  <a:gd name="connsiteX7" fmla="*/ 16063 w 70897"/>
                  <a:gd name="connsiteY7" fmla="*/ 74221 h 74221"/>
                  <a:gd name="connsiteX8" fmla="*/ 16063 w 70897"/>
                  <a:gd name="connsiteY8" fmla="*/ 60374 h 74221"/>
                  <a:gd name="connsiteX9" fmla="*/ 24925 w 70897"/>
                  <a:gd name="connsiteY9" fmla="*/ 60374 h 74221"/>
                  <a:gd name="connsiteX10" fmla="*/ 24925 w 70897"/>
                  <a:gd name="connsiteY10" fmla="*/ 14401 h 74221"/>
                  <a:gd name="connsiteX11" fmla="*/ 16063 w 70897"/>
                  <a:gd name="connsiteY11" fmla="*/ 14401 h 74221"/>
                  <a:gd name="connsiteX12" fmla="*/ 16063 w 70897"/>
                  <a:gd name="connsiteY12" fmla="*/ 27694 h 74221"/>
                  <a:gd name="connsiteX13" fmla="*/ 0 w 70897"/>
                  <a:gd name="connsiteY13" fmla="*/ 27694 h 74221"/>
                  <a:gd name="connsiteX14" fmla="*/ 0 w 70897"/>
                  <a:gd name="connsiteY14" fmla="*/ 0 h 74221"/>
                  <a:gd name="connsiteX15" fmla="*/ 70898 w 70897"/>
                  <a:gd name="connsiteY15" fmla="*/ 0 h 74221"/>
                  <a:gd name="connsiteX16" fmla="*/ 70898 w 70897"/>
                  <a:gd name="connsiteY16" fmla="*/ 27694 h 7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0897" h="74221">
                    <a:moveTo>
                      <a:pt x="70898" y="27694"/>
                    </a:moveTo>
                    <a:lnTo>
                      <a:pt x="55389" y="27694"/>
                    </a:lnTo>
                    <a:lnTo>
                      <a:pt x="55389" y="14401"/>
                    </a:lnTo>
                    <a:lnTo>
                      <a:pt x="46527" y="14401"/>
                    </a:lnTo>
                    <a:lnTo>
                      <a:pt x="46527" y="60374"/>
                    </a:lnTo>
                    <a:lnTo>
                      <a:pt x="55389" y="60374"/>
                    </a:lnTo>
                    <a:lnTo>
                      <a:pt x="55389" y="74221"/>
                    </a:lnTo>
                    <a:lnTo>
                      <a:pt x="16063" y="74221"/>
                    </a:lnTo>
                    <a:lnTo>
                      <a:pt x="16063" y="60374"/>
                    </a:lnTo>
                    <a:lnTo>
                      <a:pt x="24925" y="60374"/>
                    </a:lnTo>
                    <a:lnTo>
                      <a:pt x="24925" y="14401"/>
                    </a:lnTo>
                    <a:lnTo>
                      <a:pt x="16063" y="14401"/>
                    </a:lnTo>
                    <a:lnTo>
                      <a:pt x="16063" y="27694"/>
                    </a:lnTo>
                    <a:lnTo>
                      <a:pt x="0" y="27694"/>
                    </a:lnTo>
                    <a:lnTo>
                      <a:pt x="0" y="0"/>
                    </a:lnTo>
                    <a:lnTo>
                      <a:pt x="70898" y="0"/>
                    </a:lnTo>
                    <a:lnTo>
                      <a:pt x="70898" y="27694"/>
                    </a:lnTo>
                    <a:close/>
                  </a:path>
                </a:pathLst>
              </a:custGeom>
              <a:grpFill/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4" name="Freeform: Shape 943">
                <a:extLst>
                  <a:ext uri="{FF2B5EF4-FFF2-40B4-BE49-F238E27FC236}">
                    <a16:creationId xmlns:a16="http://schemas.microsoft.com/office/drawing/2014/main" id="{CCAFDD59-CF2E-4CB7-BE11-A46C38444BAA}"/>
                  </a:ext>
                </a:extLst>
              </p:cNvPr>
              <p:cNvSpPr/>
              <p:nvPr/>
            </p:nvSpPr>
            <p:spPr>
              <a:xfrm>
                <a:off x="6470429" y="3218656"/>
                <a:ext cx="34894" cy="73667"/>
              </a:xfrm>
              <a:custGeom>
                <a:avLst/>
                <a:gdLst>
                  <a:gd name="connsiteX0" fmla="*/ 34895 w 34894"/>
                  <a:gd name="connsiteY0" fmla="*/ 0 h 73667"/>
                  <a:gd name="connsiteX1" fmla="*/ 34895 w 34894"/>
                  <a:gd name="connsiteY1" fmla="*/ 13847 h 73667"/>
                  <a:gd name="connsiteX2" fmla="*/ 28248 w 34894"/>
                  <a:gd name="connsiteY2" fmla="*/ 13847 h 73667"/>
                  <a:gd name="connsiteX3" fmla="*/ 28248 w 34894"/>
                  <a:gd name="connsiteY3" fmla="*/ 59820 h 73667"/>
                  <a:gd name="connsiteX4" fmla="*/ 34895 w 34894"/>
                  <a:gd name="connsiteY4" fmla="*/ 59820 h 73667"/>
                  <a:gd name="connsiteX5" fmla="*/ 34895 w 34894"/>
                  <a:gd name="connsiteY5" fmla="*/ 73667 h 73667"/>
                  <a:gd name="connsiteX6" fmla="*/ 0 w 34894"/>
                  <a:gd name="connsiteY6" fmla="*/ 73667 h 73667"/>
                  <a:gd name="connsiteX7" fmla="*/ 0 w 34894"/>
                  <a:gd name="connsiteY7" fmla="*/ 59820 h 73667"/>
                  <a:gd name="connsiteX8" fmla="*/ 6647 w 34894"/>
                  <a:gd name="connsiteY8" fmla="*/ 59820 h 73667"/>
                  <a:gd name="connsiteX9" fmla="*/ 6647 w 34894"/>
                  <a:gd name="connsiteY9" fmla="*/ 13847 h 73667"/>
                  <a:gd name="connsiteX10" fmla="*/ 0 w 34894"/>
                  <a:gd name="connsiteY10" fmla="*/ 13847 h 73667"/>
                  <a:gd name="connsiteX11" fmla="*/ 0 w 34894"/>
                  <a:gd name="connsiteY11" fmla="*/ 0 h 73667"/>
                  <a:gd name="connsiteX12" fmla="*/ 34895 w 34894"/>
                  <a:gd name="connsiteY12" fmla="*/ 0 h 73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894" h="73667">
                    <a:moveTo>
                      <a:pt x="34895" y="0"/>
                    </a:moveTo>
                    <a:lnTo>
                      <a:pt x="34895" y="13847"/>
                    </a:lnTo>
                    <a:lnTo>
                      <a:pt x="28248" y="13847"/>
                    </a:lnTo>
                    <a:lnTo>
                      <a:pt x="28248" y="59820"/>
                    </a:lnTo>
                    <a:lnTo>
                      <a:pt x="34895" y="59820"/>
                    </a:lnTo>
                    <a:lnTo>
                      <a:pt x="34895" y="73667"/>
                    </a:lnTo>
                    <a:lnTo>
                      <a:pt x="0" y="73667"/>
                    </a:lnTo>
                    <a:lnTo>
                      <a:pt x="0" y="59820"/>
                    </a:lnTo>
                    <a:lnTo>
                      <a:pt x="6647" y="59820"/>
                    </a:lnTo>
                    <a:lnTo>
                      <a:pt x="6647" y="13847"/>
                    </a:lnTo>
                    <a:lnTo>
                      <a:pt x="0" y="13847"/>
                    </a:lnTo>
                    <a:lnTo>
                      <a:pt x="0" y="0"/>
                    </a:lnTo>
                    <a:lnTo>
                      <a:pt x="34895" y="0"/>
                    </a:lnTo>
                    <a:close/>
                  </a:path>
                </a:pathLst>
              </a:custGeom>
              <a:grpFill/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5" name="Freeform: Shape 944">
                <a:extLst>
                  <a:ext uri="{FF2B5EF4-FFF2-40B4-BE49-F238E27FC236}">
                    <a16:creationId xmlns:a16="http://schemas.microsoft.com/office/drawing/2014/main" id="{732C4B76-00FA-435E-B3CC-41379020101F}"/>
                  </a:ext>
                </a:extLst>
              </p:cNvPr>
              <p:cNvSpPr/>
              <p:nvPr/>
            </p:nvSpPr>
            <p:spPr>
              <a:xfrm>
                <a:off x="6509755" y="3216995"/>
                <a:ext cx="69236" cy="76990"/>
              </a:xfrm>
              <a:custGeom>
                <a:avLst/>
                <a:gdLst>
                  <a:gd name="connsiteX0" fmla="*/ 69236 w 69236"/>
                  <a:gd name="connsiteY0" fmla="*/ 62036 h 76990"/>
                  <a:gd name="connsiteX1" fmla="*/ 37111 w 69236"/>
                  <a:gd name="connsiteY1" fmla="*/ 76991 h 76990"/>
                  <a:gd name="connsiteX2" fmla="*/ 0 w 69236"/>
                  <a:gd name="connsiteY2" fmla="*/ 38772 h 76990"/>
                  <a:gd name="connsiteX3" fmla="*/ 32126 w 69236"/>
                  <a:gd name="connsiteY3" fmla="*/ 0 h 76990"/>
                  <a:gd name="connsiteX4" fmla="*/ 48188 w 69236"/>
                  <a:gd name="connsiteY4" fmla="*/ 7200 h 76990"/>
                  <a:gd name="connsiteX5" fmla="*/ 50404 w 69236"/>
                  <a:gd name="connsiteY5" fmla="*/ 1108 h 76990"/>
                  <a:gd name="connsiteX6" fmla="*/ 67021 w 69236"/>
                  <a:gd name="connsiteY6" fmla="*/ 1108 h 76990"/>
                  <a:gd name="connsiteX7" fmla="*/ 67021 w 69236"/>
                  <a:gd name="connsiteY7" fmla="*/ 31018 h 76990"/>
                  <a:gd name="connsiteX8" fmla="*/ 48188 w 69236"/>
                  <a:gd name="connsiteY8" fmla="*/ 31018 h 76990"/>
                  <a:gd name="connsiteX9" fmla="*/ 37111 w 69236"/>
                  <a:gd name="connsiteY9" fmla="*/ 17724 h 76990"/>
                  <a:gd name="connsiteX10" fmla="*/ 24371 w 69236"/>
                  <a:gd name="connsiteY10" fmla="*/ 38772 h 76990"/>
                  <a:gd name="connsiteX11" fmla="*/ 39880 w 69236"/>
                  <a:gd name="connsiteY11" fmla="*/ 58712 h 76990"/>
                  <a:gd name="connsiteX12" fmla="*/ 56497 w 69236"/>
                  <a:gd name="connsiteY12" fmla="*/ 48188 h 76990"/>
                  <a:gd name="connsiteX13" fmla="*/ 69236 w 69236"/>
                  <a:gd name="connsiteY13" fmla="*/ 62036 h 76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9236" h="76990">
                    <a:moveTo>
                      <a:pt x="69236" y="62036"/>
                    </a:moveTo>
                    <a:cubicBezTo>
                      <a:pt x="62036" y="69790"/>
                      <a:pt x="50958" y="76991"/>
                      <a:pt x="37111" y="76991"/>
                    </a:cubicBezTo>
                    <a:cubicBezTo>
                      <a:pt x="14955" y="76991"/>
                      <a:pt x="0" y="62589"/>
                      <a:pt x="0" y="38772"/>
                    </a:cubicBezTo>
                    <a:cubicBezTo>
                      <a:pt x="0" y="14401"/>
                      <a:pt x="18278" y="0"/>
                      <a:pt x="32126" y="0"/>
                    </a:cubicBezTo>
                    <a:cubicBezTo>
                      <a:pt x="42649" y="0"/>
                      <a:pt x="47634" y="6093"/>
                      <a:pt x="48188" y="7200"/>
                    </a:cubicBezTo>
                    <a:lnTo>
                      <a:pt x="50404" y="1108"/>
                    </a:lnTo>
                    <a:lnTo>
                      <a:pt x="67021" y="1108"/>
                    </a:lnTo>
                    <a:lnTo>
                      <a:pt x="67021" y="31018"/>
                    </a:lnTo>
                    <a:lnTo>
                      <a:pt x="48188" y="31018"/>
                    </a:lnTo>
                    <a:cubicBezTo>
                      <a:pt x="47634" y="24371"/>
                      <a:pt x="44311" y="17724"/>
                      <a:pt x="37111" y="17724"/>
                    </a:cubicBezTo>
                    <a:cubicBezTo>
                      <a:pt x="29356" y="17724"/>
                      <a:pt x="24371" y="27141"/>
                      <a:pt x="24371" y="38772"/>
                    </a:cubicBezTo>
                    <a:cubicBezTo>
                      <a:pt x="24371" y="49296"/>
                      <a:pt x="29910" y="58712"/>
                      <a:pt x="39880" y="58712"/>
                    </a:cubicBezTo>
                    <a:cubicBezTo>
                      <a:pt x="48742" y="58712"/>
                      <a:pt x="55943" y="49296"/>
                      <a:pt x="56497" y="48188"/>
                    </a:cubicBezTo>
                    <a:lnTo>
                      <a:pt x="69236" y="62036"/>
                    </a:lnTo>
                    <a:close/>
                  </a:path>
                </a:pathLst>
              </a:custGeom>
              <a:grpFill/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6" name="Freeform: Shape 945">
                <a:extLst>
                  <a:ext uri="{FF2B5EF4-FFF2-40B4-BE49-F238E27FC236}">
                    <a16:creationId xmlns:a16="http://schemas.microsoft.com/office/drawing/2014/main" id="{745DE1EB-11FE-4D4C-840B-6B3B34B89BC1}"/>
                  </a:ext>
                </a:extLst>
              </p:cNvPr>
              <p:cNvSpPr/>
              <p:nvPr/>
            </p:nvSpPr>
            <p:spPr>
              <a:xfrm>
                <a:off x="6583422" y="3218103"/>
                <a:ext cx="63697" cy="73667"/>
              </a:xfrm>
              <a:custGeom>
                <a:avLst/>
                <a:gdLst>
                  <a:gd name="connsiteX0" fmla="*/ 63697 w 63697"/>
                  <a:gd name="connsiteY0" fmla="*/ 554 h 73667"/>
                  <a:gd name="connsiteX1" fmla="*/ 63697 w 63697"/>
                  <a:gd name="connsiteY1" fmla="*/ 23817 h 73667"/>
                  <a:gd name="connsiteX2" fmla="*/ 45419 w 63697"/>
                  <a:gd name="connsiteY2" fmla="*/ 23817 h 73667"/>
                  <a:gd name="connsiteX3" fmla="*/ 45419 w 63697"/>
                  <a:gd name="connsiteY3" fmla="*/ 14401 h 73667"/>
                  <a:gd name="connsiteX4" fmla="*/ 28248 w 63697"/>
                  <a:gd name="connsiteY4" fmla="*/ 14401 h 73667"/>
                  <a:gd name="connsiteX5" fmla="*/ 28248 w 63697"/>
                  <a:gd name="connsiteY5" fmla="*/ 28802 h 73667"/>
                  <a:gd name="connsiteX6" fmla="*/ 48188 w 63697"/>
                  <a:gd name="connsiteY6" fmla="*/ 28802 h 73667"/>
                  <a:gd name="connsiteX7" fmla="*/ 48188 w 63697"/>
                  <a:gd name="connsiteY7" fmla="*/ 42649 h 73667"/>
                  <a:gd name="connsiteX8" fmla="*/ 28248 w 63697"/>
                  <a:gd name="connsiteY8" fmla="*/ 42649 h 73667"/>
                  <a:gd name="connsiteX9" fmla="*/ 28248 w 63697"/>
                  <a:gd name="connsiteY9" fmla="*/ 59820 h 73667"/>
                  <a:gd name="connsiteX10" fmla="*/ 45419 w 63697"/>
                  <a:gd name="connsiteY10" fmla="*/ 59820 h 73667"/>
                  <a:gd name="connsiteX11" fmla="*/ 45419 w 63697"/>
                  <a:gd name="connsiteY11" fmla="*/ 49850 h 73667"/>
                  <a:gd name="connsiteX12" fmla="*/ 63697 w 63697"/>
                  <a:gd name="connsiteY12" fmla="*/ 49850 h 73667"/>
                  <a:gd name="connsiteX13" fmla="*/ 63697 w 63697"/>
                  <a:gd name="connsiteY13" fmla="*/ 73667 h 73667"/>
                  <a:gd name="connsiteX14" fmla="*/ 0 w 63697"/>
                  <a:gd name="connsiteY14" fmla="*/ 73667 h 73667"/>
                  <a:gd name="connsiteX15" fmla="*/ 0 w 63697"/>
                  <a:gd name="connsiteY15" fmla="*/ 59820 h 73667"/>
                  <a:gd name="connsiteX16" fmla="*/ 6647 w 63697"/>
                  <a:gd name="connsiteY16" fmla="*/ 59820 h 73667"/>
                  <a:gd name="connsiteX17" fmla="*/ 6647 w 63697"/>
                  <a:gd name="connsiteY17" fmla="*/ 13847 h 73667"/>
                  <a:gd name="connsiteX18" fmla="*/ 0 w 63697"/>
                  <a:gd name="connsiteY18" fmla="*/ 13847 h 73667"/>
                  <a:gd name="connsiteX19" fmla="*/ 0 w 63697"/>
                  <a:gd name="connsiteY19" fmla="*/ 0 h 73667"/>
                  <a:gd name="connsiteX20" fmla="*/ 63697 w 63697"/>
                  <a:gd name="connsiteY20" fmla="*/ 0 h 73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697" h="73667">
                    <a:moveTo>
                      <a:pt x="63697" y="554"/>
                    </a:moveTo>
                    <a:lnTo>
                      <a:pt x="63697" y="23817"/>
                    </a:lnTo>
                    <a:lnTo>
                      <a:pt x="45419" y="23817"/>
                    </a:lnTo>
                    <a:lnTo>
                      <a:pt x="45419" y="14401"/>
                    </a:lnTo>
                    <a:lnTo>
                      <a:pt x="28248" y="14401"/>
                    </a:lnTo>
                    <a:lnTo>
                      <a:pt x="28248" y="28802"/>
                    </a:lnTo>
                    <a:lnTo>
                      <a:pt x="48188" y="28802"/>
                    </a:lnTo>
                    <a:lnTo>
                      <a:pt x="48188" y="42649"/>
                    </a:lnTo>
                    <a:lnTo>
                      <a:pt x="28248" y="42649"/>
                    </a:lnTo>
                    <a:lnTo>
                      <a:pt x="28248" y="59820"/>
                    </a:lnTo>
                    <a:lnTo>
                      <a:pt x="45419" y="59820"/>
                    </a:lnTo>
                    <a:lnTo>
                      <a:pt x="45419" y="49850"/>
                    </a:lnTo>
                    <a:lnTo>
                      <a:pt x="63697" y="49850"/>
                    </a:lnTo>
                    <a:lnTo>
                      <a:pt x="63697" y="73667"/>
                    </a:lnTo>
                    <a:lnTo>
                      <a:pt x="0" y="73667"/>
                    </a:lnTo>
                    <a:lnTo>
                      <a:pt x="0" y="59820"/>
                    </a:lnTo>
                    <a:lnTo>
                      <a:pt x="6647" y="59820"/>
                    </a:lnTo>
                    <a:lnTo>
                      <a:pt x="6647" y="13847"/>
                    </a:lnTo>
                    <a:lnTo>
                      <a:pt x="0" y="13847"/>
                    </a:lnTo>
                    <a:lnTo>
                      <a:pt x="0" y="0"/>
                    </a:lnTo>
                    <a:lnTo>
                      <a:pt x="63697" y="0"/>
                    </a:lnTo>
                    <a:close/>
                  </a:path>
                </a:pathLst>
              </a:custGeom>
              <a:grpFill/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" name="Graphic 10">
              <a:extLst>
                <a:ext uri="{FF2B5EF4-FFF2-40B4-BE49-F238E27FC236}">
                  <a16:creationId xmlns:a16="http://schemas.microsoft.com/office/drawing/2014/main" id="{5A642738-3103-41D8-B11E-04C3BE753BBF}"/>
                </a:ext>
              </a:extLst>
            </p:cNvPr>
            <p:cNvGrpSpPr/>
            <p:nvPr/>
          </p:nvGrpSpPr>
          <p:grpSpPr>
            <a:xfrm>
              <a:off x="5539895" y="2404994"/>
              <a:ext cx="1101685" cy="796914"/>
              <a:chOff x="5539895" y="2404994"/>
              <a:chExt cx="1101685" cy="796914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0A0E891-2425-4750-830B-9E5043AD9066}"/>
                  </a:ext>
                </a:extLst>
              </p:cNvPr>
              <p:cNvSpPr/>
              <p:nvPr/>
            </p:nvSpPr>
            <p:spPr>
              <a:xfrm>
                <a:off x="5539895" y="2404994"/>
                <a:ext cx="1101685" cy="771013"/>
              </a:xfrm>
              <a:custGeom>
                <a:avLst/>
                <a:gdLst>
                  <a:gd name="connsiteX0" fmla="*/ 0 w 1101685"/>
                  <a:gd name="connsiteY0" fmla="*/ 771014 h 771013"/>
                  <a:gd name="connsiteX1" fmla="*/ 551120 w 1101685"/>
                  <a:gd name="connsiteY1" fmla="*/ 0 h 771013"/>
                  <a:gd name="connsiteX2" fmla="*/ 1101685 w 1101685"/>
                  <a:gd name="connsiteY2" fmla="*/ 771014 h 771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01685" h="771013">
                    <a:moveTo>
                      <a:pt x="0" y="771014"/>
                    </a:moveTo>
                    <a:lnTo>
                      <a:pt x="551120" y="0"/>
                    </a:lnTo>
                    <a:lnTo>
                      <a:pt x="1101685" y="771014"/>
                    </a:lnTo>
                    <a:close/>
                  </a:path>
                </a:pathLst>
              </a:custGeom>
              <a:solidFill>
                <a:srgbClr val="D17700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360481DF-4D9B-47EC-91B4-B6E2B2918CDE}"/>
                  </a:ext>
                </a:extLst>
              </p:cNvPr>
              <p:cNvSpPr/>
              <p:nvPr/>
            </p:nvSpPr>
            <p:spPr>
              <a:xfrm>
                <a:off x="5565374" y="2427703"/>
                <a:ext cx="1051281" cy="735564"/>
              </a:xfrm>
              <a:custGeom>
                <a:avLst/>
                <a:gdLst>
                  <a:gd name="connsiteX0" fmla="*/ 1051282 w 1051281"/>
                  <a:gd name="connsiteY0" fmla="*/ 735565 h 735564"/>
                  <a:gd name="connsiteX1" fmla="*/ 0 w 1051281"/>
                  <a:gd name="connsiteY1" fmla="*/ 735565 h 735564"/>
                  <a:gd name="connsiteX2" fmla="*/ 3323 w 1051281"/>
                  <a:gd name="connsiteY2" fmla="*/ 731134 h 735564"/>
                  <a:gd name="connsiteX3" fmla="*/ 525641 w 1051281"/>
                  <a:gd name="connsiteY3" fmla="*/ 0 h 735564"/>
                  <a:gd name="connsiteX4" fmla="*/ 527856 w 1051281"/>
                  <a:gd name="connsiteY4" fmla="*/ 3323 h 735564"/>
                  <a:gd name="connsiteX5" fmla="*/ 1051282 w 1051281"/>
                  <a:gd name="connsiteY5" fmla="*/ 735565 h 735564"/>
                  <a:gd name="connsiteX6" fmla="*/ 11078 w 1051281"/>
                  <a:gd name="connsiteY6" fmla="*/ 730026 h 735564"/>
                  <a:gd name="connsiteX7" fmla="*/ 1040204 w 1051281"/>
                  <a:gd name="connsiteY7" fmla="*/ 730026 h 735564"/>
                  <a:gd name="connsiteX8" fmla="*/ 525641 w 1051281"/>
                  <a:gd name="connsiteY8" fmla="*/ 9416 h 735564"/>
                  <a:gd name="connsiteX9" fmla="*/ 11078 w 1051281"/>
                  <a:gd name="connsiteY9" fmla="*/ 730026 h 73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51281" h="735564">
                    <a:moveTo>
                      <a:pt x="1051282" y="735565"/>
                    </a:moveTo>
                    <a:lnTo>
                      <a:pt x="0" y="735565"/>
                    </a:lnTo>
                    <a:lnTo>
                      <a:pt x="3323" y="731134"/>
                    </a:lnTo>
                    <a:lnTo>
                      <a:pt x="525641" y="0"/>
                    </a:lnTo>
                    <a:lnTo>
                      <a:pt x="527856" y="3323"/>
                    </a:lnTo>
                    <a:lnTo>
                      <a:pt x="1051282" y="735565"/>
                    </a:lnTo>
                    <a:close/>
                    <a:moveTo>
                      <a:pt x="11078" y="730026"/>
                    </a:moveTo>
                    <a:lnTo>
                      <a:pt x="1040204" y="730026"/>
                    </a:lnTo>
                    <a:lnTo>
                      <a:pt x="525641" y="9416"/>
                    </a:lnTo>
                    <a:lnTo>
                      <a:pt x="11078" y="730026"/>
                    </a:lnTo>
                    <a:close/>
                  </a:path>
                </a:pathLst>
              </a:custGeom>
              <a:solidFill>
                <a:srgbClr val="FFFFFF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4BF0A15-6085-4EDC-8B40-57D689F40A2B}"/>
                  </a:ext>
                </a:extLst>
              </p:cNvPr>
              <p:cNvSpPr/>
              <p:nvPr/>
            </p:nvSpPr>
            <p:spPr>
              <a:xfrm>
                <a:off x="5656765" y="3060244"/>
                <a:ext cx="532287" cy="68128"/>
              </a:xfrm>
              <a:custGeom>
                <a:avLst/>
                <a:gdLst>
                  <a:gd name="connsiteX0" fmla="*/ 0 w 532287"/>
                  <a:gd name="connsiteY0" fmla="*/ 0 h 68128"/>
                  <a:gd name="connsiteX1" fmla="*/ 30464 w 532287"/>
                  <a:gd name="connsiteY1" fmla="*/ 34341 h 68128"/>
                  <a:gd name="connsiteX2" fmla="*/ 0 w 532287"/>
                  <a:gd name="connsiteY2" fmla="*/ 68128 h 68128"/>
                  <a:gd name="connsiteX3" fmla="*/ 532287 w 532287"/>
                  <a:gd name="connsiteY3" fmla="*/ 68128 h 68128"/>
                  <a:gd name="connsiteX4" fmla="*/ 501824 w 532287"/>
                  <a:gd name="connsiteY4" fmla="*/ 34341 h 68128"/>
                  <a:gd name="connsiteX5" fmla="*/ 532287 w 532287"/>
                  <a:gd name="connsiteY5" fmla="*/ 0 h 68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2287" h="68128">
                    <a:moveTo>
                      <a:pt x="0" y="0"/>
                    </a:moveTo>
                    <a:lnTo>
                      <a:pt x="30464" y="34341"/>
                    </a:lnTo>
                    <a:lnTo>
                      <a:pt x="0" y="68128"/>
                    </a:lnTo>
                    <a:lnTo>
                      <a:pt x="532287" y="68128"/>
                    </a:lnTo>
                    <a:lnTo>
                      <a:pt x="501824" y="34341"/>
                    </a:lnTo>
                    <a:lnTo>
                      <a:pt x="532287" y="0"/>
                    </a:lnTo>
                    <a:close/>
                  </a:path>
                </a:pathLst>
              </a:custGeom>
              <a:solidFill>
                <a:srgbClr val="D17700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6" name="Graphic 10">
                <a:extLst>
                  <a:ext uri="{FF2B5EF4-FFF2-40B4-BE49-F238E27FC236}">
                    <a16:creationId xmlns:a16="http://schemas.microsoft.com/office/drawing/2014/main" id="{4B7DF2DB-3DF2-424F-BE9E-4970C47DEE1A}"/>
                  </a:ext>
                </a:extLst>
              </p:cNvPr>
              <p:cNvGrpSpPr/>
              <p:nvPr/>
            </p:nvGrpSpPr>
            <p:grpSpPr>
              <a:xfrm>
                <a:off x="5705954" y="2661976"/>
                <a:ext cx="728031" cy="539932"/>
                <a:chOff x="5705954" y="2661976"/>
                <a:chExt cx="728031" cy="539932"/>
              </a:xfrm>
            </p:grpSpPr>
            <p:sp>
              <p:nvSpPr>
                <p:cNvPr id="481" name="Freeform: Shape 480">
                  <a:extLst>
                    <a:ext uri="{FF2B5EF4-FFF2-40B4-BE49-F238E27FC236}">
                      <a16:creationId xmlns:a16="http://schemas.microsoft.com/office/drawing/2014/main" id="{46CEAE63-DB36-4CE8-9854-F968328335D2}"/>
                    </a:ext>
                  </a:extLst>
                </p:cNvPr>
                <p:cNvSpPr/>
                <p:nvPr/>
              </p:nvSpPr>
              <p:spPr>
                <a:xfrm>
                  <a:off x="5705954" y="2661976"/>
                  <a:ext cx="728031" cy="539932"/>
                </a:xfrm>
                <a:custGeom>
                  <a:avLst/>
                  <a:gdLst>
                    <a:gd name="connsiteX0" fmla="*/ 10077 w 728031"/>
                    <a:gd name="connsiteY0" fmla="*/ 214931 h 539932"/>
                    <a:gd name="connsiteX1" fmla="*/ 14508 w 728031"/>
                    <a:gd name="connsiteY1" fmla="*/ 215485 h 539932"/>
                    <a:gd name="connsiteX2" fmla="*/ 34448 w 728031"/>
                    <a:gd name="connsiteY2" fmla="*/ 235425 h 539932"/>
                    <a:gd name="connsiteX3" fmla="*/ 37218 w 728031"/>
                    <a:gd name="connsiteY3" fmla="*/ 239302 h 539932"/>
                    <a:gd name="connsiteX4" fmla="*/ 39433 w 728031"/>
                    <a:gd name="connsiteY4" fmla="*/ 237641 h 539932"/>
                    <a:gd name="connsiteX5" fmla="*/ 101469 w 728031"/>
                    <a:gd name="connsiteY5" fmla="*/ 290814 h 539932"/>
                    <a:gd name="connsiteX6" fmla="*/ 105900 w 728031"/>
                    <a:gd name="connsiteY6" fmla="*/ 298015 h 539932"/>
                    <a:gd name="connsiteX7" fmla="*/ 123625 w 728031"/>
                    <a:gd name="connsiteY7" fmla="*/ 310200 h 539932"/>
                    <a:gd name="connsiteX8" fmla="*/ 161289 w 728031"/>
                    <a:gd name="connsiteY8" fmla="*/ 345095 h 539932"/>
                    <a:gd name="connsiteX9" fmla="*/ 172367 w 728031"/>
                    <a:gd name="connsiteY9" fmla="*/ 357281 h 539932"/>
                    <a:gd name="connsiteX10" fmla="*/ 176798 w 728031"/>
                    <a:gd name="connsiteY10" fmla="*/ 362820 h 539932"/>
                    <a:gd name="connsiteX11" fmla="*/ 185660 w 728031"/>
                    <a:gd name="connsiteY11" fmla="*/ 365589 h 539932"/>
                    <a:gd name="connsiteX12" fmla="*/ 195630 w 728031"/>
                    <a:gd name="connsiteY12" fmla="*/ 374451 h 539932"/>
                    <a:gd name="connsiteX13" fmla="*/ 256004 w 728031"/>
                    <a:gd name="connsiteY13" fmla="*/ 426517 h 539932"/>
                    <a:gd name="connsiteX14" fmla="*/ 265420 w 728031"/>
                    <a:gd name="connsiteY14" fmla="*/ 435933 h 539932"/>
                    <a:gd name="connsiteX15" fmla="*/ 274836 w 728031"/>
                    <a:gd name="connsiteY15" fmla="*/ 444241 h 539932"/>
                    <a:gd name="connsiteX16" fmla="*/ 334103 w 728031"/>
                    <a:gd name="connsiteY16" fmla="*/ 494645 h 539932"/>
                    <a:gd name="connsiteX17" fmla="*/ 344072 w 728031"/>
                    <a:gd name="connsiteY17" fmla="*/ 501292 h 539932"/>
                    <a:gd name="connsiteX18" fmla="*/ 359028 w 728031"/>
                    <a:gd name="connsiteY18" fmla="*/ 512924 h 539932"/>
                    <a:gd name="connsiteX19" fmla="*/ 371213 w 728031"/>
                    <a:gd name="connsiteY19" fmla="*/ 521786 h 539932"/>
                    <a:gd name="connsiteX20" fmla="*/ 375644 w 728031"/>
                    <a:gd name="connsiteY20" fmla="*/ 525109 h 539932"/>
                    <a:gd name="connsiteX21" fmla="*/ 408878 w 728031"/>
                    <a:gd name="connsiteY21" fmla="*/ 537849 h 539932"/>
                    <a:gd name="connsiteX22" fmla="*/ 437126 w 728031"/>
                    <a:gd name="connsiteY22" fmla="*/ 531756 h 539932"/>
                    <a:gd name="connsiteX23" fmla="*/ 458174 w 728031"/>
                    <a:gd name="connsiteY23" fmla="*/ 525109 h 539932"/>
                    <a:gd name="connsiteX24" fmla="*/ 497500 w 728031"/>
                    <a:gd name="connsiteY24" fmla="*/ 507385 h 539932"/>
                    <a:gd name="connsiteX25" fmla="*/ 555104 w 728031"/>
                    <a:gd name="connsiteY25" fmla="*/ 479136 h 539932"/>
                    <a:gd name="connsiteX26" fmla="*/ 573383 w 728031"/>
                    <a:gd name="connsiteY26" fmla="*/ 468059 h 539932"/>
                    <a:gd name="connsiteX27" fmla="*/ 650373 w 728031"/>
                    <a:gd name="connsiteY27" fmla="*/ 430394 h 539932"/>
                    <a:gd name="connsiteX28" fmla="*/ 726810 w 728031"/>
                    <a:gd name="connsiteY28" fmla="*/ 392176 h 539932"/>
                    <a:gd name="connsiteX29" fmla="*/ 712963 w 728031"/>
                    <a:gd name="connsiteY29" fmla="*/ 371682 h 539932"/>
                    <a:gd name="connsiteX30" fmla="*/ 714624 w 728031"/>
                    <a:gd name="connsiteY30" fmla="*/ 368913 h 539932"/>
                    <a:gd name="connsiteX31" fmla="*/ 711855 w 728031"/>
                    <a:gd name="connsiteY31" fmla="*/ 368913 h 539932"/>
                    <a:gd name="connsiteX32" fmla="*/ 716286 w 728031"/>
                    <a:gd name="connsiteY32" fmla="*/ 365035 h 539932"/>
                    <a:gd name="connsiteX33" fmla="*/ 710193 w 728031"/>
                    <a:gd name="connsiteY33" fmla="*/ 366143 h 539932"/>
                    <a:gd name="connsiteX34" fmla="*/ 706870 w 728031"/>
                    <a:gd name="connsiteY34" fmla="*/ 355065 h 539932"/>
                    <a:gd name="connsiteX35" fmla="*/ 710747 w 728031"/>
                    <a:gd name="connsiteY35" fmla="*/ 352296 h 539932"/>
                    <a:gd name="connsiteX36" fmla="*/ 705762 w 728031"/>
                    <a:gd name="connsiteY36" fmla="*/ 351742 h 539932"/>
                    <a:gd name="connsiteX37" fmla="*/ 705208 w 728031"/>
                    <a:gd name="connsiteY37" fmla="*/ 343434 h 539932"/>
                    <a:gd name="connsiteX38" fmla="*/ 710193 w 728031"/>
                    <a:gd name="connsiteY38" fmla="*/ 339003 h 539932"/>
                    <a:gd name="connsiteX39" fmla="*/ 705208 w 728031"/>
                    <a:gd name="connsiteY39" fmla="*/ 338449 h 539932"/>
                    <a:gd name="connsiteX40" fmla="*/ 707424 w 728031"/>
                    <a:gd name="connsiteY40" fmla="*/ 327371 h 539932"/>
                    <a:gd name="connsiteX41" fmla="*/ 705208 w 728031"/>
                    <a:gd name="connsiteY41" fmla="*/ 324601 h 539932"/>
                    <a:gd name="connsiteX42" fmla="*/ 710193 w 728031"/>
                    <a:gd name="connsiteY42" fmla="*/ 293584 h 539932"/>
                    <a:gd name="connsiteX43" fmla="*/ 708532 w 728031"/>
                    <a:gd name="connsiteY43" fmla="*/ 291922 h 539932"/>
                    <a:gd name="connsiteX44" fmla="*/ 717948 w 728031"/>
                    <a:gd name="connsiteY44" fmla="*/ 270874 h 539932"/>
                    <a:gd name="connsiteX45" fmla="*/ 679729 w 728031"/>
                    <a:gd name="connsiteY45" fmla="*/ 245949 h 539932"/>
                    <a:gd name="connsiteX46" fmla="*/ 568952 w 728031"/>
                    <a:gd name="connsiteY46" fmla="*/ 170620 h 539932"/>
                    <a:gd name="connsiteX47" fmla="*/ 525194 w 728031"/>
                    <a:gd name="connsiteY47" fmla="*/ 140156 h 539932"/>
                    <a:gd name="connsiteX48" fmla="*/ 393369 w 728031"/>
                    <a:gd name="connsiteY48" fmla="*/ 49319 h 539932"/>
                    <a:gd name="connsiteX49" fmla="*/ 339641 w 728031"/>
                    <a:gd name="connsiteY49" fmla="*/ 9992 h 539932"/>
                    <a:gd name="connsiteX50" fmla="*/ 329671 w 728031"/>
                    <a:gd name="connsiteY50" fmla="*/ 1684 h 539932"/>
                    <a:gd name="connsiteX51" fmla="*/ 318594 w 728031"/>
                    <a:gd name="connsiteY51" fmla="*/ 576 h 539932"/>
                    <a:gd name="connsiteX52" fmla="*/ 256004 w 728031"/>
                    <a:gd name="connsiteY52" fmla="*/ 20516 h 539932"/>
                    <a:gd name="connsiteX53" fmla="*/ 130271 w 728031"/>
                    <a:gd name="connsiteY53" fmla="*/ 60950 h 539932"/>
                    <a:gd name="connsiteX54" fmla="*/ 69343 w 728031"/>
                    <a:gd name="connsiteY54" fmla="*/ 83106 h 539932"/>
                    <a:gd name="connsiteX55" fmla="*/ 58266 w 728031"/>
                    <a:gd name="connsiteY55" fmla="*/ 82552 h 539932"/>
                    <a:gd name="connsiteX56" fmla="*/ 30017 w 728031"/>
                    <a:gd name="connsiteY56" fmla="*/ 96953 h 539932"/>
                    <a:gd name="connsiteX57" fmla="*/ 30571 w 728031"/>
                    <a:gd name="connsiteY57" fmla="*/ 101938 h 539932"/>
                    <a:gd name="connsiteX58" fmla="*/ 18940 w 728031"/>
                    <a:gd name="connsiteY58" fmla="*/ 103046 h 539932"/>
                    <a:gd name="connsiteX59" fmla="*/ 10631 w 728031"/>
                    <a:gd name="connsiteY59" fmla="*/ 114124 h 539932"/>
                    <a:gd name="connsiteX60" fmla="*/ 3431 w 728031"/>
                    <a:gd name="connsiteY60" fmla="*/ 137387 h 539932"/>
                    <a:gd name="connsiteX61" fmla="*/ 10077 w 728031"/>
                    <a:gd name="connsiteY61" fmla="*/ 214931 h 539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</a:cxnLst>
                  <a:rect l="l" t="t" r="r" b="b"/>
                  <a:pathLst>
                    <a:path w="728031" h="539932">
                      <a:moveTo>
                        <a:pt x="10077" y="214931"/>
                      </a:moveTo>
                      <a:cubicBezTo>
                        <a:pt x="11739" y="214931"/>
                        <a:pt x="13401" y="214931"/>
                        <a:pt x="14508" y="215485"/>
                      </a:cubicBezTo>
                      <a:cubicBezTo>
                        <a:pt x="22817" y="221024"/>
                        <a:pt x="25032" y="230994"/>
                        <a:pt x="34448" y="235425"/>
                      </a:cubicBezTo>
                      <a:cubicBezTo>
                        <a:pt x="35556" y="237087"/>
                        <a:pt x="36110" y="238195"/>
                        <a:pt x="37218" y="239302"/>
                      </a:cubicBezTo>
                      <a:cubicBezTo>
                        <a:pt x="39433" y="239856"/>
                        <a:pt x="38880" y="238195"/>
                        <a:pt x="39433" y="237641"/>
                      </a:cubicBezTo>
                      <a:cubicBezTo>
                        <a:pt x="59373" y="255919"/>
                        <a:pt x="80421" y="273644"/>
                        <a:pt x="101469" y="290814"/>
                      </a:cubicBezTo>
                      <a:cubicBezTo>
                        <a:pt x="102023" y="293584"/>
                        <a:pt x="103685" y="296353"/>
                        <a:pt x="105900" y="298015"/>
                      </a:cubicBezTo>
                      <a:cubicBezTo>
                        <a:pt x="113101" y="299123"/>
                        <a:pt x="118086" y="305215"/>
                        <a:pt x="123625" y="310200"/>
                      </a:cubicBezTo>
                      <a:cubicBezTo>
                        <a:pt x="136918" y="321832"/>
                        <a:pt x="149657" y="334571"/>
                        <a:pt x="161289" y="345095"/>
                      </a:cubicBezTo>
                      <a:cubicBezTo>
                        <a:pt x="162951" y="350634"/>
                        <a:pt x="165166" y="356173"/>
                        <a:pt x="172367" y="357281"/>
                      </a:cubicBezTo>
                      <a:cubicBezTo>
                        <a:pt x="174582" y="359496"/>
                        <a:pt x="175136" y="361712"/>
                        <a:pt x="176798" y="362820"/>
                      </a:cubicBezTo>
                      <a:cubicBezTo>
                        <a:pt x="179567" y="365035"/>
                        <a:pt x="182337" y="364481"/>
                        <a:pt x="185660" y="365589"/>
                      </a:cubicBezTo>
                      <a:cubicBezTo>
                        <a:pt x="188430" y="367251"/>
                        <a:pt x="191753" y="371128"/>
                        <a:pt x="195630" y="374451"/>
                      </a:cubicBezTo>
                      <a:cubicBezTo>
                        <a:pt x="216124" y="392176"/>
                        <a:pt x="236618" y="408239"/>
                        <a:pt x="256004" y="426517"/>
                      </a:cubicBezTo>
                      <a:cubicBezTo>
                        <a:pt x="259327" y="429840"/>
                        <a:pt x="263759" y="433164"/>
                        <a:pt x="265420" y="435933"/>
                      </a:cubicBezTo>
                      <a:cubicBezTo>
                        <a:pt x="268190" y="439810"/>
                        <a:pt x="268190" y="444795"/>
                        <a:pt x="274836" y="444241"/>
                      </a:cubicBezTo>
                      <a:cubicBezTo>
                        <a:pt x="293669" y="459750"/>
                        <a:pt x="313609" y="480244"/>
                        <a:pt x="334103" y="494645"/>
                      </a:cubicBezTo>
                      <a:cubicBezTo>
                        <a:pt x="337426" y="496861"/>
                        <a:pt x="341857" y="498523"/>
                        <a:pt x="344072" y="501292"/>
                      </a:cubicBezTo>
                      <a:cubicBezTo>
                        <a:pt x="348504" y="506277"/>
                        <a:pt x="349057" y="515139"/>
                        <a:pt x="359028" y="512924"/>
                      </a:cubicBezTo>
                      <a:cubicBezTo>
                        <a:pt x="361243" y="516247"/>
                        <a:pt x="367336" y="519017"/>
                        <a:pt x="371213" y="521786"/>
                      </a:cubicBezTo>
                      <a:cubicBezTo>
                        <a:pt x="374536" y="524555"/>
                        <a:pt x="372875" y="525663"/>
                        <a:pt x="375644" y="525109"/>
                      </a:cubicBezTo>
                      <a:cubicBezTo>
                        <a:pt x="383953" y="529540"/>
                        <a:pt x="398354" y="545603"/>
                        <a:pt x="408878" y="537849"/>
                      </a:cubicBezTo>
                      <a:cubicBezTo>
                        <a:pt x="419955" y="542834"/>
                        <a:pt x="427710" y="535633"/>
                        <a:pt x="437126" y="531756"/>
                      </a:cubicBezTo>
                      <a:cubicBezTo>
                        <a:pt x="444326" y="528433"/>
                        <a:pt x="452081" y="526771"/>
                        <a:pt x="458174" y="525109"/>
                      </a:cubicBezTo>
                      <a:cubicBezTo>
                        <a:pt x="473129" y="520124"/>
                        <a:pt x="485314" y="513478"/>
                        <a:pt x="497500" y="507385"/>
                      </a:cubicBezTo>
                      <a:cubicBezTo>
                        <a:pt x="516886" y="497415"/>
                        <a:pt x="536272" y="488553"/>
                        <a:pt x="555104" y="479136"/>
                      </a:cubicBezTo>
                      <a:cubicBezTo>
                        <a:pt x="561751" y="475813"/>
                        <a:pt x="567290" y="471936"/>
                        <a:pt x="573383" y="468059"/>
                      </a:cubicBezTo>
                      <a:cubicBezTo>
                        <a:pt x="598308" y="454211"/>
                        <a:pt x="624894" y="442580"/>
                        <a:pt x="650373" y="430394"/>
                      </a:cubicBezTo>
                      <a:cubicBezTo>
                        <a:pt x="676406" y="418209"/>
                        <a:pt x="704100" y="408793"/>
                        <a:pt x="726810" y="392176"/>
                      </a:cubicBezTo>
                      <a:cubicBezTo>
                        <a:pt x="731241" y="379990"/>
                        <a:pt x="722933" y="373898"/>
                        <a:pt x="712963" y="371682"/>
                      </a:cubicBezTo>
                      <a:cubicBezTo>
                        <a:pt x="713517" y="370574"/>
                        <a:pt x="714624" y="370574"/>
                        <a:pt x="714624" y="368913"/>
                      </a:cubicBezTo>
                      <a:cubicBezTo>
                        <a:pt x="713517" y="368359"/>
                        <a:pt x="712409" y="370020"/>
                        <a:pt x="711855" y="368913"/>
                      </a:cubicBezTo>
                      <a:cubicBezTo>
                        <a:pt x="713517" y="367805"/>
                        <a:pt x="717394" y="367251"/>
                        <a:pt x="716286" y="365035"/>
                      </a:cubicBezTo>
                      <a:cubicBezTo>
                        <a:pt x="713517" y="364481"/>
                        <a:pt x="711855" y="367251"/>
                        <a:pt x="710193" y="366143"/>
                      </a:cubicBezTo>
                      <a:cubicBezTo>
                        <a:pt x="708532" y="362266"/>
                        <a:pt x="707978" y="357835"/>
                        <a:pt x="706870" y="355065"/>
                      </a:cubicBezTo>
                      <a:cubicBezTo>
                        <a:pt x="707978" y="353404"/>
                        <a:pt x="710747" y="353958"/>
                        <a:pt x="710747" y="352296"/>
                      </a:cubicBezTo>
                      <a:cubicBezTo>
                        <a:pt x="709085" y="350634"/>
                        <a:pt x="706870" y="353404"/>
                        <a:pt x="705762" y="351742"/>
                      </a:cubicBezTo>
                      <a:cubicBezTo>
                        <a:pt x="706870" y="347865"/>
                        <a:pt x="705208" y="346757"/>
                        <a:pt x="705208" y="343434"/>
                      </a:cubicBezTo>
                      <a:cubicBezTo>
                        <a:pt x="706316" y="341218"/>
                        <a:pt x="710193" y="342326"/>
                        <a:pt x="710193" y="339003"/>
                      </a:cubicBezTo>
                      <a:cubicBezTo>
                        <a:pt x="709085" y="336787"/>
                        <a:pt x="705762" y="340110"/>
                        <a:pt x="705208" y="338449"/>
                      </a:cubicBezTo>
                      <a:cubicBezTo>
                        <a:pt x="704100" y="334018"/>
                        <a:pt x="706316" y="328479"/>
                        <a:pt x="707424" y="327371"/>
                      </a:cubicBezTo>
                      <a:cubicBezTo>
                        <a:pt x="706870" y="326263"/>
                        <a:pt x="704654" y="326263"/>
                        <a:pt x="705208" y="324601"/>
                      </a:cubicBezTo>
                      <a:cubicBezTo>
                        <a:pt x="706316" y="313524"/>
                        <a:pt x="704100" y="299676"/>
                        <a:pt x="710193" y="293584"/>
                      </a:cubicBezTo>
                      <a:cubicBezTo>
                        <a:pt x="710193" y="292476"/>
                        <a:pt x="707424" y="293584"/>
                        <a:pt x="708532" y="291922"/>
                      </a:cubicBezTo>
                      <a:cubicBezTo>
                        <a:pt x="713517" y="286383"/>
                        <a:pt x="724040" y="281952"/>
                        <a:pt x="717948" y="270874"/>
                      </a:cubicBezTo>
                      <a:cubicBezTo>
                        <a:pt x="705208" y="261458"/>
                        <a:pt x="693023" y="254258"/>
                        <a:pt x="679729" y="245949"/>
                      </a:cubicBezTo>
                      <a:cubicBezTo>
                        <a:pt x="642065" y="221578"/>
                        <a:pt x="604954" y="196099"/>
                        <a:pt x="568952" y="170620"/>
                      </a:cubicBezTo>
                      <a:cubicBezTo>
                        <a:pt x="554550" y="160096"/>
                        <a:pt x="539595" y="149572"/>
                        <a:pt x="525194" y="140156"/>
                      </a:cubicBezTo>
                      <a:cubicBezTo>
                        <a:pt x="479775" y="111354"/>
                        <a:pt x="436572" y="79782"/>
                        <a:pt x="393369" y="49319"/>
                      </a:cubicBezTo>
                      <a:cubicBezTo>
                        <a:pt x="375644" y="36579"/>
                        <a:pt x="355150" y="24394"/>
                        <a:pt x="339641" y="9992"/>
                      </a:cubicBezTo>
                      <a:cubicBezTo>
                        <a:pt x="336318" y="7223"/>
                        <a:pt x="332441" y="5007"/>
                        <a:pt x="329671" y="1684"/>
                      </a:cubicBezTo>
                      <a:cubicBezTo>
                        <a:pt x="326902" y="22"/>
                        <a:pt x="321363" y="-531"/>
                        <a:pt x="318594" y="576"/>
                      </a:cubicBezTo>
                      <a:cubicBezTo>
                        <a:pt x="298654" y="7777"/>
                        <a:pt x="277052" y="13316"/>
                        <a:pt x="256004" y="20516"/>
                      </a:cubicBezTo>
                      <a:cubicBezTo>
                        <a:pt x="214462" y="34364"/>
                        <a:pt x="171259" y="47657"/>
                        <a:pt x="130271" y="60950"/>
                      </a:cubicBezTo>
                      <a:cubicBezTo>
                        <a:pt x="109224" y="67597"/>
                        <a:pt x="88176" y="73690"/>
                        <a:pt x="69343" y="83106"/>
                      </a:cubicBezTo>
                      <a:cubicBezTo>
                        <a:pt x="64912" y="80336"/>
                        <a:pt x="63251" y="84767"/>
                        <a:pt x="58266" y="82552"/>
                      </a:cubicBezTo>
                      <a:cubicBezTo>
                        <a:pt x="48850" y="87537"/>
                        <a:pt x="36110" y="88091"/>
                        <a:pt x="30017" y="96953"/>
                      </a:cubicBezTo>
                      <a:cubicBezTo>
                        <a:pt x="29463" y="97507"/>
                        <a:pt x="31679" y="99169"/>
                        <a:pt x="30571" y="101938"/>
                      </a:cubicBezTo>
                      <a:cubicBezTo>
                        <a:pt x="27248" y="103600"/>
                        <a:pt x="23371" y="101938"/>
                        <a:pt x="18940" y="103046"/>
                      </a:cubicBezTo>
                      <a:cubicBezTo>
                        <a:pt x="13401" y="101938"/>
                        <a:pt x="12293" y="108585"/>
                        <a:pt x="10631" y="114124"/>
                      </a:cubicBezTo>
                      <a:cubicBezTo>
                        <a:pt x="7862" y="121878"/>
                        <a:pt x="4538" y="128525"/>
                        <a:pt x="3431" y="137387"/>
                      </a:cubicBezTo>
                      <a:cubicBezTo>
                        <a:pt x="-1000" y="165081"/>
                        <a:pt x="-3216" y="202746"/>
                        <a:pt x="10077" y="214931"/>
                      </a:cubicBezTo>
                      <a:close/>
                    </a:path>
                  </a:pathLst>
                </a:custGeom>
                <a:solidFill>
                  <a:srgbClr val="210202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2" name="Freeform: Shape 481">
                  <a:extLst>
                    <a:ext uri="{FF2B5EF4-FFF2-40B4-BE49-F238E27FC236}">
                      <a16:creationId xmlns:a16="http://schemas.microsoft.com/office/drawing/2014/main" id="{5CACF002-C21E-40F0-9073-982A10E5FB93}"/>
                    </a:ext>
                  </a:extLst>
                </p:cNvPr>
                <p:cNvSpPr/>
                <p:nvPr/>
              </p:nvSpPr>
              <p:spPr>
                <a:xfrm>
                  <a:off x="6014024" y="2670860"/>
                  <a:ext cx="39326" cy="16062"/>
                </a:xfrm>
                <a:custGeom>
                  <a:avLst/>
                  <a:gdLst>
                    <a:gd name="connsiteX0" fmla="*/ 39326 w 39326"/>
                    <a:gd name="connsiteY0" fmla="*/ 16063 h 16062"/>
                    <a:gd name="connsiteX1" fmla="*/ 0 w 39326"/>
                    <a:gd name="connsiteY1" fmla="*/ 6093 h 16062"/>
                    <a:gd name="connsiteX2" fmla="*/ 14401 w 39326"/>
                    <a:gd name="connsiteY2" fmla="*/ 0 h 16062"/>
                    <a:gd name="connsiteX3" fmla="*/ 39326 w 39326"/>
                    <a:gd name="connsiteY3" fmla="*/ 16063 h 16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326" h="16062">
                      <a:moveTo>
                        <a:pt x="39326" y="16063"/>
                      </a:moveTo>
                      <a:cubicBezTo>
                        <a:pt x="28248" y="12739"/>
                        <a:pt x="12739" y="9416"/>
                        <a:pt x="0" y="6093"/>
                      </a:cubicBezTo>
                      <a:cubicBezTo>
                        <a:pt x="4431" y="3877"/>
                        <a:pt x="11078" y="3323"/>
                        <a:pt x="14401" y="0"/>
                      </a:cubicBezTo>
                      <a:cubicBezTo>
                        <a:pt x="23817" y="4985"/>
                        <a:pt x="30464" y="11632"/>
                        <a:pt x="39326" y="160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3" name="Freeform: Shape 482">
                  <a:extLst>
                    <a:ext uri="{FF2B5EF4-FFF2-40B4-BE49-F238E27FC236}">
                      <a16:creationId xmlns:a16="http://schemas.microsoft.com/office/drawing/2014/main" id="{A8355586-8EA7-4FB8-A0CD-103E393E0DF3}"/>
                    </a:ext>
                  </a:extLst>
                </p:cNvPr>
                <p:cNvSpPr/>
                <p:nvPr/>
              </p:nvSpPr>
              <p:spPr>
                <a:xfrm>
                  <a:off x="5846196" y="2738435"/>
                  <a:ext cx="11631" cy="7200"/>
                </a:xfrm>
                <a:custGeom>
                  <a:avLst/>
                  <a:gdLst>
                    <a:gd name="connsiteX0" fmla="*/ 11632 w 11631"/>
                    <a:gd name="connsiteY0" fmla="*/ 0 h 7200"/>
                    <a:gd name="connsiteX1" fmla="*/ 0 w 11631"/>
                    <a:gd name="connsiteY1" fmla="*/ 7201 h 7200"/>
                    <a:gd name="connsiteX2" fmla="*/ 11632 w 11631"/>
                    <a:gd name="connsiteY2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31" h="7200">
                      <a:moveTo>
                        <a:pt x="11632" y="0"/>
                      </a:moveTo>
                      <a:cubicBezTo>
                        <a:pt x="11078" y="3877"/>
                        <a:pt x="3877" y="4985"/>
                        <a:pt x="0" y="7201"/>
                      </a:cubicBezTo>
                      <a:cubicBezTo>
                        <a:pt x="2769" y="3877"/>
                        <a:pt x="7754" y="2769"/>
                        <a:pt x="1163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4" name="Freeform: Shape 483">
                  <a:extLst>
                    <a:ext uri="{FF2B5EF4-FFF2-40B4-BE49-F238E27FC236}">
                      <a16:creationId xmlns:a16="http://schemas.microsoft.com/office/drawing/2014/main" id="{8BB466F6-41C2-4E51-A872-1EAE479CCBF8}"/>
                    </a:ext>
                  </a:extLst>
                </p:cNvPr>
                <p:cNvSpPr/>
                <p:nvPr/>
              </p:nvSpPr>
              <p:spPr>
                <a:xfrm>
                  <a:off x="5808770" y="2737881"/>
                  <a:ext cx="4192" cy="6092"/>
                </a:xfrm>
                <a:custGeom>
                  <a:avLst/>
                  <a:gdLst>
                    <a:gd name="connsiteX0" fmla="*/ 4192 w 4192"/>
                    <a:gd name="connsiteY0" fmla="*/ 0 h 6092"/>
                    <a:gd name="connsiteX1" fmla="*/ 315 w 4192"/>
                    <a:gd name="connsiteY1" fmla="*/ 6093 h 6092"/>
                    <a:gd name="connsiteX2" fmla="*/ 869 w 4192"/>
                    <a:gd name="connsiteY2" fmla="*/ 554 h 6092"/>
                    <a:gd name="connsiteX3" fmla="*/ 4192 w 4192"/>
                    <a:gd name="connsiteY3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92" h="6092">
                      <a:moveTo>
                        <a:pt x="4192" y="0"/>
                      </a:moveTo>
                      <a:cubicBezTo>
                        <a:pt x="4192" y="3323"/>
                        <a:pt x="2530" y="5539"/>
                        <a:pt x="315" y="6093"/>
                      </a:cubicBezTo>
                      <a:cubicBezTo>
                        <a:pt x="-793" y="4431"/>
                        <a:pt x="1423" y="2769"/>
                        <a:pt x="869" y="554"/>
                      </a:cubicBezTo>
                      <a:cubicBezTo>
                        <a:pt x="1423" y="554"/>
                        <a:pt x="3084" y="554"/>
                        <a:pt x="419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5" name="Freeform: Shape 484">
                  <a:extLst>
                    <a:ext uri="{FF2B5EF4-FFF2-40B4-BE49-F238E27FC236}">
                      <a16:creationId xmlns:a16="http://schemas.microsoft.com/office/drawing/2014/main" id="{E7A25011-ACC0-43B1-8DF5-7E9F2447F83D}"/>
                    </a:ext>
                  </a:extLst>
                </p:cNvPr>
                <p:cNvSpPr/>
                <p:nvPr/>
              </p:nvSpPr>
              <p:spPr>
                <a:xfrm>
                  <a:off x="5801884" y="2739392"/>
                  <a:ext cx="5538" cy="8459"/>
                </a:xfrm>
                <a:custGeom>
                  <a:avLst/>
                  <a:gdLst>
                    <a:gd name="connsiteX0" fmla="*/ 5539 w 5538"/>
                    <a:gd name="connsiteY0" fmla="*/ 151 h 8459"/>
                    <a:gd name="connsiteX1" fmla="*/ 0 w 5538"/>
                    <a:gd name="connsiteY1" fmla="*/ 8459 h 8459"/>
                    <a:gd name="connsiteX2" fmla="*/ 1108 w 5538"/>
                    <a:gd name="connsiteY2" fmla="*/ 1259 h 8459"/>
                    <a:gd name="connsiteX3" fmla="*/ 5539 w 5538"/>
                    <a:gd name="connsiteY3" fmla="*/ 151 h 8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38" h="8459">
                      <a:moveTo>
                        <a:pt x="5539" y="151"/>
                      </a:moveTo>
                      <a:cubicBezTo>
                        <a:pt x="4431" y="3474"/>
                        <a:pt x="4431" y="8459"/>
                        <a:pt x="0" y="8459"/>
                      </a:cubicBezTo>
                      <a:cubicBezTo>
                        <a:pt x="0" y="5690"/>
                        <a:pt x="554" y="3474"/>
                        <a:pt x="1108" y="1259"/>
                      </a:cubicBezTo>
                      <a:cubicBezTo>
                        <a:pt x="2769" y="705"/>
                        <a:pt x="3323" y="-403"/>
                        <a:pt x="5539" y="15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6" name="Freeform: Shape 485">
                  <a:extLst>
                    <a:ext uri="{FF2B5EF4-FFF2-40B4-BE49-F238E27FC236}">
                      <a16:creationId xmlns:a16="http://schemas.microsoft.com/office/drawing/2014/main" id="{789D19D5-4FF9-4F48-A4E5-16C33706D9E8}"/>
                    </a:ext>
                  </a:extLst>
                </p:cNvPr>
                <p:cNvSpPr/>
                <p:nvPr/>
              </p:nvSpPr>
              <p:spPr>
                <a:xfrm>
                  <a:off x="5839549" y="2745081"/>
                  <a:ext cx="13847" cy="10523"/>
                </a:xfrm>
                <a:custGeom>
                  <a:avLst/>
                  <a:gdLst>
                    <a:gd name="connsiteX0" fmla="*/ 13847 w 13847"/>
                    <a:gd name="connsiteY0" fmla="*/ 0 h 10523"/>
                    <a:gd name="connsiteX1" fmla="*/ 0 w 13847"/>
                    <a:gd name="connsiteY1" fmla="*/ 10524 h 10523"/>
                    <a:gd name="connsiteX2" fmla="*/ 13847 w 13847"/>
                    <a:gd name="connsiteY2" fmla="*/ 0 h 1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7" h="10523">
                      <a:moveTo>
                        <a:pt x="13847" y="0"/>
                      </a:moveTo>
                      <a:cubicBezTo>
                        <a:pt x="11078" y="6093"/>
                        <a:pt x="4985" y="7201"/>
                        <a:pt x="0" y="10524"/>
                      </a:cubicBezTo>
                      <a:cubicBezTo>
                        <a:pt x="1108" y="4985"/>
                        <a:pt x="8308" y="2769"/>
                        <a:pt x="1384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7" name="Freeform: Shape 486">
                  <a:extLst>
                    <a:ext uri="{FF2B5EF4-FFF2-40B4-BE49-F238E27FC236}">
                      <a16:creationId xmlns:a16="http://schemas.microsoft.com/office/drawing/2014/main" id="{3C6E4642-5025-4B66-9F09-9DD1621AC232}"/>
                    </a:ext>
                  </a:extLst>
                </p:cNvPr>
                <p:cNvSpPr/>
                <p:nvPr/>
              </p:nvSpPr>
              <p:spPr>
                <a:xfrm>
                  <a:off x="5797453" y="2741758"/>
                  <a:ext cx="3323" cy="9416"/>
                </a:xfrm>
                <a:custGeom>
                  <a:avLst/>
                  <a:gdLst>
                    <a:gd name="connsiteX0" fmla="*/ 1662 w 3323"/>
                    <a:gd name="connsiteY0" fmla="*/ 0 h 9416"/>
                    <a:gd name="connsiteX1" fmla="*/ 3323 w 3323"/>
                    <a:gd name="connsiteY1" fmla="*/ 0 h 9416"/>
                    <a:gd name="connsiteX2" fmla="*/ 0 w 3323"/>
                    <a:gd name="connsiteY2" fmla="*/ 9416 h 9416"/>
                    <a:gd name="connsiteX3" fmla="*/ 1662 w 3323"/>
                    <a:gd name="connsiteY3" fmla="*/ 0 h 9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23" h="9416">
                      <a:moveTo>
                        <a:pt x="1662" y="0"/>
                      </a:moveTo>
                      <a:cubicBezTo>
                        <a:pt x="2216" y="0"/>
                        <a:pt x="2769" y="0"/>
                        <a:pt x="3323" y="0"/>
                      </a:cubicBezTo>
                      <a:cubicBezTo>
                        <a:pt x="2216" y="2769"/>
                        <a:pt x="3323" y="8862"/>
                        <a:pt x="0" y="9416"/>
                      </a:cubicBezTo>
                      <a:cubicBezTo>
                        <a:pt x="554" y="6093"/>
                        <a:pt x="554" y="2769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8" name="Freeform: Shape 487">
                  <a:extLst>
                    <a:ext uri="{FF2B5EF4-FFF2-40B4-BE49-F238E27FC236}">
                      <a16:creationId xmlns:a16="http://schemas.microsoft.com/office/drawing/2014/main" id="{41B35558-3F72-4F18-B43F-8FDBB9CCE63A}"/>
                    </a:ext>
                  </a:extLst>
                </p:cNvPr>
                <p:cNvSpPr/>
                <p:nvPr/>
              </p:nvSpPr>
              <p:spPr>
                <a:xfrm>
                  <a:off x="5824655" y="2744527"/>
                  <a:ext cx="7631" cy="8862"/>
                </a:xfrm>
                <a:custGeom>
                  <a:avLst/>
                  <a:gdLst>
                    <a:gd name="connsiteX0" fmla="*/ 7139 w 7631"/>
                    <a:gd name="connsiteY0" fmla="*/ 0 h 8862"/>
                    <a:gd name="connsiteX1" fmla="*/ 7139 w 7631"/>
                    <a:gd name="connsiteY1" fmla="*/ 5539 h 8862"/>
                    <a:gd name="connsiteX2" fmla="*/ 492 w 7631"/>
                    <a:gd name="connsiteY2" fmla="*/ 8862 h 8862"/>
                    <a:gd name="connsiteX3" fmla="*/ 492 w 7631"/>
                    <a:gd name="connsiteY3" fmla="*/ 3323 h 8862"/>
                    <a:gd name="connsiteX4" fmla="*/ 7139 w 7631"/>
                    <a:gd name="connsiteY4" fmla="*/ 0 h 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31" h="8862">
                      <a:moveTo>
                        <a:pt x="7139" y="0"/>
                      </a:moveTo>
                      <a:cubicBezTo>
                        <a:pt x="8247" y="1108"/>
                        <a:pt x="7139" y="3877"/>
                        <a:pt x="7139" y="5539"/>
                      </a:cubicBezTo>
                      <a:cubicBezTo>
                        <a:pt x="4923" y="6093"/>
                        <a:pt x="2708" y="7754"/>
                        <a:pt x="492" y="8862"/>
                      </a:cubicBezTo>
                      <a:cubicBezTo>
                        <a:pt x="-615" y="7754"/>
                        <a:pt x="492" y="4985"/>
                        <a:pt x="492" y="3323"/>
                      </a:cubicBezTo>
                      <a:cubicBezTo>
                        <a:pt x="3262" y="2769"/>
                        <a:pt x="4923" y="1662"/>
                        <a:pt x="71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9" name="Freeform: Shape 488">
                  <a:extLst>
                    <a:ext uri="{FF2B5EF4-FFF2-40B4-BE49-F238E27FC236}">
                      <a16:creationId xmlns:a16="http://schemas.microsoft.com/office/drawing/2014/main" id="{B7A4D724-5414-41A9-9871-252BD6BECEA9}"/>
                    </a:ext>
                  </a:extLst>
                </p:cNvPr>
                <p:cNvSpPr/>
                <p:nvPr/>
              </p:nvSpPr>
              <p:spPr>
                <a:xfrm>
                  <a:off x="5836533" y="2745635"/>
                  <a:ext cx="8000" cy="5538"/>
                </a:xfrm>
                <a:custGeom>
                  <a:avLst/>
                  <a:gdLst>
                    <a:gd name="connsiteX0" fmla="*/ 8001 w 8000"/>
                    <a:gd name="connsiteY0" fmla="*/ 0 h 5538"/>
                    <a:gd name="connsiteX1" fmla="*/ 247 w 8000"/>
                    <a:gd name="connsiteY1" fmla="*/ 5539 h 5538"/>
                    <a:gd name="connsiteX2" fmla="*/ 8001 w 8000"/>
                    <a:gd name="connsiteY2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000" h="5538">
                      <a:moveTo>
                        <a:pt x="8001" y="0"/>
                      </a:moveTo>
                      <a:cubicBezTo>
                        <a:pt x="8001" y="2769"/>
                        <a:pt x="2462" y="3323"/>
                        <a:pt x="247" y="5539"/>
                      </a:cubicBezTo>
                      <a:cubicBezTo>
                        <a:pt x="-1415" y="2769"/>
                        <a:pt x="5785" y="2216"/>
                        <a:pt x="800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0" name="Freeform: Shape 489">
                  <a:extLst>
                    <a:ext uri="{FF2B5EF4-FFF2-40B4-BE49-F238E27FC236}">
                      <a16:creationId xmlns:a16="http://schemas.microsoft.com/office/drawing/2014/main" id="{BC1CD901-1E90-4132-8E5B-818842D229A5}"/>
                    </a:ext>
                  </a:extLst>
                </p:cNvPr>
                <p:cNvSpPr/>
                <p:nvPr/>
              </p:nvSpPr>
              <p:spPr>
                <a:xfrm>
                  <a:off x="5791360" y="2743395"/>
                  <a:ext cx="4431" cy="11656"/>
                </a:xfrm>
                <a:custGeom>
                  <a:avLst/>
                  <a:gdLst>
                    <a:gd name="connsiteX0" fmla="*/ 4431 w 4431"/>
                    <a:gd name="connsiteY0" fmla="*/ 25 h 11656"/>
                    <a:gd name="connsiteX1" fmla="*/ 0 w 4431"/>
                    <a:gd name="connsiteY1" fmla="*/ 11657 h 11656"/>
                    <a:gd name="connsiteX2" fmla="*/ 4431 w 4431"/>
                    <a:gd name="connsiteY2" fmla="*/ 25 h 11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11656">
                      <a:moveTo>
                        <a:pt x="4431" y="25"/>
                      </a:moveTo>
                      <a:cubicBezTo>
                        <a:pt x="3323" y="4456"/>
                        <a:pt x="3877" y="10549"/>
                        <a:pt x="0" y="11657"/>
                      </a:cubicBezTo>
                      <a:cubicBezTo>
                        <a:pt x="554" y="8333"/>
                        <a:pt x="-554" y="-529"/>
                        <a:pt x="4431" y="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1" name="Freeform: Shape 490">
                  <a:extLst>
                    <a:ext uri="{FF2B5EF4-FFF2-40B4-BE49-F238E27FC236}">
                      <a16:creationId xmlns:a16="http://schemas.microsoft.com/office/drawing/2014/main" id="{17360E29-43F7-4CAD-B138-D201D86C36C7}"/>
                    </a:ext>
                  </a:extLst>
                </p:cNvPr>
                <p:cNvSpPr/>
                <p:nvPr/>
              </p:nvSpPr>
              <p:spPr>
                <a:xfrm>
                  <a:off x="5806316" y="2746189"/>
                  <a:ext cx="4749" cy="9970"/>
                </a:xfrm>
                <a:custGeom>
                  <a:avLst/>
                  <a:gdLst>
                    <a:gd name="connsiteX0" fmla="*/ 3877 w 4749"/>
                    <a:gd name="connsiteY0" fmla="*/ 7754 h 9970"/>
                    <a:gd name="connsiteX1" fmla="*/ 0 w 4749"/>
                    <a:gd name="connsiteY1" fmla="*/ 9970 h 9970"/>
                    <a:gd name="connsiteX2" fmla="*/ 3877 w 4749"/>
                    <a:gd name="connsiteY2" fmla="*/ 0 h 9970"/>
                    <a:gd name="connsiteX3" fmla="*/ 3877 w 4749"/>
                    <a:gd name="connsiteY3" fmla="*/ 7754 h 9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49" h="9970">
                      <a:moveTo>
                        <a:pt x="3877" y="7754"/>
                      </a:moveTo>
                      <a:cubicBezTo>
                        <a:pt x="2216" y="8308"/>
                        <a:pt x="1662" y="9416"/>
                        <a:pt x="0" y="9970"/>
                      </a:cubicBezTo>
                      <a:cubicBezTo>
                        <a:pt x="1108" y="6093"/>
                        <a:pt x="554" y="1108"/>
                        <a:pt x="3877" y="0"/>
                      </a:cubicBezTo>
                      <a:cubicBezTo>
                        <a:pt x="6093" y="554"/>
                        <a:pt x="3323" y="4431"/>
                        <a:pt x="3877" y="77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2" name="Freeform: Shape 491">
                  <a:extLst>
                    <a:ext uri="{FF2B5EF4-FFF2-40B4-BE49-F238E27FC236}">
                      <a16:creationId xmlns:a16="http://schemas.microsoft.com/office/drawing/2014/main" id="{5BA75A79-7CFE-4002-A39A-DE2BCABD79D8}"/>
                    </a:ext>
                  </a:extLst>
                </p:cNvPr>
                <p:cNvSpPr/>
                <p:nvPr/>
              </p:nvSpPr>
              <p:spPr>
                <a:xfrm>
                  <a:off x="5786231" y="2745081"/>
                  <a:ext cx="2661" cy="13293"/>
                </a:xfrm>
                <a:custGeom>
                  <a:avLst/>
                  <a:gdLst>
                    <a:gd name="connsiteX0" fmla="*/ 2360 w 2661"/>
                    <a:gd name="connsiteY0" fmla="*/ 0 h 13293"/>
                    <a:gd name="connsiteX1" fmla="*/ 144 w 2661"/>
                    <a:gd name="connsiteY1" fmla="*/ 13293 h 13293"/>
                    <a:gd name="connsiteX2" fmla="*/ 2360 w 2661"/>
                    <a:gd name="connsiteY2" fmla="*/ 0 h 132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61" h="13293">
                      <a:moveTo>
                        <a:pt x="2360" y="0"/>
                      </a:moveTo>
                      <a:cubicBezTo>
                        <a:pt x="3467" y="2769"/>
                        <a:pt x="1252" y="10524"/>
                        <a:pt x="144" y="13293"/>
                      </a:cubicBezTo>
                      <a:cubicBezTo>
                        <a:pt x="-410" y="9416"/>
                        <a:pt x="698" y="2769"/>
                        <a:pt x="236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3" name="Freeform: Shape 492">
                  <a:extLst>
                    <a:ext uri="{FF2B5EF4-FFF2-40B4-BE49-F238E27FC236}">
                      <a16:creationId xmlns:a16="http://schemas.microsoft.com/office/drawing/2014/main" id="{FC4566A5-3F01-4227-81C2-3E7ACF731948}"/>
                    </a:ext>
                  </a:extLst>
                </p:cNvPr>
                <p:cNvSpPr/>
                <p:nvPr/>
              </p:nvSpPr>
              <p:spPr>
                <a:xfrm>
                  <a:off x="5833322" y="2750510"/>
                  <a:ext cx="2461" cy="2325"/>
                </a:xfrm>
                <a:custGeom>
                  <a:avLst/>
                  <a:gdLst>
                    <a:gd name="connsiteX0" fmla="*/ 2350 w 2461"/>
                    <a:gd name="connsiteY0" fmla="*/ 110 h 2325"/>
                    <a:gd name="connsiteX1" fmla="*/ 688 w 2461"/>
                    <a:gd name="connsiteY1" fmla="*/ 2326 h 2325"/>
                    <a:gd name="connsiteX2" fmla="*/ 2350 w 2461"/>
                    <a:gd name="connsiteY2" fmla="*/ 110 h 2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61" h="2325">
                      <a:moveTo>
                        <a:pt x="2350" y="110"/>
                      </a:moveTo>
                      <a:cubicBezTo>
                        <a:pt x="2904" y="1772"/>
                        <a:pt x="1242" y="1772"/>
                        <a:pt x="688" y="2326"/>
                      </a:cubicBezTo>
                      <a:cubicBezTo>
                        <a:pt x="-973" y="1218"/>
                        <a:pt x="688" y="-444"/>
                        <a:pt x="2350" y="1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4" name="Freeform: Shape 493">
                  <a:extLst>
                    <a:ext uri="{FF2B5EF4-FFF2-40B4-BE49-F238E27FC236}">
                      <a16:creationId xmlns:a16="http://schemas.microsoft.com/office/drawing/2014/main" id="{7B96B9E7-2B6F-4E4A-939D-DF30F8B42DAF}"/>
                    </a:ext>
                  </a:extLst>
                </p:cNvPr>
                <p:cNvSpPr/>
                <p:nvPr/>
              </p:nvSpPr>
              <p:spPr>
                <a:xfrm>
                  <a:off x="5781390" y="2747067"/>
                  <a:ext cx="3323" cy="14076"/>
                </a:xfrm>
                <a:custGeom>
                  <a:avLst/>
                  <a:gdLst>
                    <a:gd name="connsiteX0" fmla="*/ 3323 w 3323"/>
                    <a:gd name="connsiteY0" fmla="*/ 229 h 14076"/>
                    <a:gd name="connsiteX1" fmla="*/ 0 w 3323"/>
                    <a:gd name="connsiteY1" fmla="*/ 14077 h 14076"/>
                    <a:gd name="connsiteX2" fmla="*/ 554 w 3323"/>
                    <a:gd name="connsiteY2" fmla="*/ 783 h 14076"/>
                    <a:gd name="connsiteX3" fmla="*/ 3323 w 3323"/>
                    <a:gd name="connsiteY3" fmla="*/ 229 h 14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23" h="14076">
                      <a:moveTo>
                        <a:pt x="3323" y="229"/>
                      </a:moveTo>
                      <a:cubicBezTo>
                        <a:pt x="1662" y="4107"/>
                        <a:pt x="2216" y="11307"/>
                        <a:pt x="0" y="14077"/>
                      </a:cubicBezTo>
                      <a:cubicBezTo>
                        <a:pt x="554" y="10199"/>
                        <a:pt x="3323" y="3553"/>
                        <a:pt x="554" y="783"/>
                      </a:cubicBezTo>
                      <a:cubicBezTo>
                        <a:pt x="1108" y="229"/>
                        <a:pt x="2216" y="-324"/>
                        <a:pt x="3323" y="22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5" name="Freeform: Shape 494">
                  <a:extLst>
                    <a:ext uri="{FF2B5EF4-FFF2-40B4-BE49-F238E27FC236}">
                      <a16:creationId xmlns:a16="http://schemas.microsoft.com/office/drawing/2014/main" id="{634D9C25-63D1-4327-A0E8-F18ECF9C314D}"/>
                    </a:ext>
                  </a:extLst>
                </p:cNvPr>
                <p:cNvSpPr/>
                <p:nvPr/>
              </p:nvSpPr>
              <p:spPr>
                <a:xfrm>
                  <a:off x="5819581" y="2750013"/>
                  <a:ext cx="3350" cy="6146"/>
                </a:xfrm>
                <a:custGeom>
                  <a:avLst/>
                  <a:gdLst>
                    <a:gd name="connsiteX0" fmla="*/ 3351 w 3350"/>
                    <a:gd name="connsiteY0" fmla="*/ 53 h 6146"/>
                    <a:gd name="connsiteX1" fmla="*/ 2797 w 3350"/>
                    <a:gd name="connsiteY1" fmla="*/ 5038 h 6146"/>
                    <a:gd name="connsiteX2" fmla="*/ 27 w 3350"/>
                    <a:gd name="connsiteY2" fmla="*/ 6146 h 6146"/>
                    <a:gd name="connsiteX3" fmla="*/ 3351 w 3350"/>
                    <a:gd name="connsiteY3" fmla="*/ 53 h 6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50" h="6146">
                      <a:moveTo>
                        <a:pt x="3351" y="53"/>
                      </a:moveTo>
                      <a:cubicBezTo>
                        <a:pt x="3351" y="1715"/>
                        <a:pt x="3351" y="3377"/>
                        <a:pt x="2797" y="5038"/>
                      </a:cubicBezTo>
                      <a:cubicBezTo>
                        <a:pt x="1689" y="5038"/>
                        <a:pt x="1135" y="6146"/>
                        <a:pt x="27" y="6146"/>
                      </a:cubicBezTo>
                      <a:cubicBezTo>
                        <a:pt x="27" y="3377"/>
                        <a:pt x="-527" y="-501"/>
                        <a:pt x="3351" y="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6" name="Freeform: Shape 495">
                  <a:extLst>
                    <a:ext uri="{FF2B5EF4-FFF2-40B4-BE49-F238E27FC236}">
                      <a16:creationId xmlns:a16="http://schemas.microsoft.com/office/drawing/2014/main" id="{44A30D8C-348B-4866-B0E8-38B70B424D0A}"/>
                    </a:ext>
                  </a:extLst>
                </p:cNvPr>
                <p:cNvSpPr/>
                <p:nvPr/>
              </p:nvSpPr>
              <p:spPr>
                <a:xfrm>
                  <a:off x="5776405" y="2747851"/>
                  <a:ext cx="4431" cy="17170"/>
                </a:xfrm>
                <a:custGeom>
                  <a:avLst/>
                  <a:gdLst>
                    <a:gd name="connsiteX0" fmla="*/ 4431 w 4431"/>
                    <a:gd name="connsiteY0" fmla="*/ 0 h 17170"/>
                    <a:gd name="connsiteX1" fmla="*/ 0 w 4431"/>
                    <a:gd name="connsiteY1" fmla="*/ 17171 h 17170"/>
                    <a:gd name="connsiteX2" fmla="*/ 2216 w 4431"/>
                    <a:gd name="connsiteY2" fmla="*/ 1108 h 17170"/>
                    <a:gd name="connsiteX3" fmla="*/ 4431 w 4431"/>
                    <a:gd name="connsiteY3" fmla="*/ 0 h 17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31" h="17170">
                      <a:moveTo>
                        <a:pt x="4431" y="0"/>
                      </a:moveTo>
                      <a:cubicBezTo>
                        <a:pt x="2769" y="3323"/>
                        <a:pt x="2769" y="13293"/>
                        <a:pt x="0" y="17171"/>
                      </a:cubicBezTo>
                      <a:cubicBezTo>
                        <a:pt x="1108" y="12186"/>
                        <a:pt x="1108" y="6647"/>
                        <a:pt x="2216" y="1108"/>
                      </a:cubicBezTo>
                      <a:cubicBezTo>
                        <a:pt x="2769" y="554"/>
                        <a:pt x="3877" y="554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7" name="Freeform: Shape 496">
                  <a:extLst>
                    <a:ext uri="{FF2B5EF4-FFF2-40B4-BE49-F238E27FC236}">
                      <a16:creationId xmlns:a16="http://schemas.microsoft.com/office/drawing/2014/main" id="{BE3A3C64-1C7C-433B-94DD-5F6F10F279BD}"/>
                    </a:ext>
                  </a:extLst>
                </p:cNvPr>
                <p:cNvSpPr/>
                <p:nvPr/>
              </p:nvSpPr>
              <p:spPr>
                <a:xfrm>
                  <a:off x="5800462" y="2749512"/>
                  <a:ext cx="3988" cy="9969"/>
                </a:xfrm>
                <a:custGeom>
                  <a:avLst/>
                  <a:gdLst>
                    <a:gd name="connsiteX0" fmla="*/ 315 w 3988"/>
                    <a:gd name="connsiteY0" fmla="*/ 9970 h 9969"/>
                    <a:gd name="connsiteX1" fmla="*/ 869 w 3988"/>
                    <a:gd name="connsiteY1" fmla="*/ 1662 h 9969"/>
                    <a:gd name="connsiteX2" fmla="*/ 3084 w 3988"/>
                    <a:gd name="connsiteY2" fmla="*/ 0 h 9969"/>
                    <a:gd name="connsiteX3" fmla="*/ 315 w 3988"/>
                    <a:gd name="connsiteY3" fmla="*/ 9970 h 9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88" h="9969">
                      <a:moveTo>
                        <a:pt x="315" y="9970"/>
                      </a:moveTo>
                      <a:cubicBezTo>
                        <a:pt x="-793" y="7201"/>
                        <a:pt x="1423" y="4431"/>
                        <a:pt x="869" y="1662"/>
                      </a:cubicBezTo>
                      <a:cubicBezTo>
                        <a:pt x="1423" y="1108"/>
                        <a:pt x="3084" y="1108"/>
                        <a:pt x="3084" y="0"/>
                      </a:cubicBezTo>
                      <a:cubicBezTo>
                        <a:pt x="5300" y="2769"/>
                        <a:pt x="3084" y="9416"/>
                        <a:pt x="315" y="99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8" name="Freeform: Shape 497">
                  <a:extLst>
                    <a:ext uri="{FF2B5EF4-FFF2-40B4-BE49-F238E27FC236}">
                      <a16:creationId xmlns:a16="http://schemas.microsoft.com/office/drawing/2014/main" id="{807EE259-6858-457B-96DE-6916ABDFB3B1}"/>
                    </a:ext>
                  </a:extLst>
                </p:cNvPr>
                <p:cNvSpPr/>
                <p:nvPr/>
              </p:nvSpPr>
              <p:spPr>
                <a:xfrm>
                  <a:off x="5836779" y="2752282"/>
                  <a:ext cx="3323" cy="3877"/>
                </a:xfrm>
                <a:custGeom>
                  <a:avLst/>
                  <a:gdLst>
                    <a:gd name="connsiteX0" fmla="*/ 3323 w 3323"/>
                    <a:gd name="connsiteY0" fmla="*/ 0 h 3877"/>
                    <a:gd name="connsiteX1" fmla="*/ 554 w 3323"/>
                    <a:gd name="connsiteY1" fmla="*/ 3877 h 3877"/>
                    <a:gd name="connsiteX2" fmla="*/ 0 w 3323"/>
                    <a:gd name="connsiteY2" fmla="*/ 1662 h 3877"/>
                    <a:gd name="connsiteX3" fmla="*/ 3323 w 3323"/>
                    <a:gd name="connsiteY3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23" h="3877">
                      <a:moveTo>
                        <a:pt x="3323" y="0"/>
                      </a:moveTo>
                      <a:cubicBezTo>
                        <a:pt x="2769" y="1662"/>
                        <a:pt x="1108" y="2216"/>
                        <a:pt x="554" y="3877"/>
                      </a:cubicBezTo>
                      <a:cubicBezTo>
                        <a:pt x="0" y="3323"/>
                        <a:pt x="0" y="2216"/>
                        <a:pt x="0" y="1662"/>
                      </a:cubicBezTo>
                      <a:cubicBezTo>
                        <a:pt x="1108" y="1108"/>
                        <a:pt x="1662" y="0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9" name="Freeform: Shape 498">
                  <a:extLst>
                    <a:ext uri="{FF2B5EF4-FFF2-40B4-BE49-F238E27FC236}">
                      <a16:creationId xmlns:a16="http://schemas.microsoft.com/office/drawing/2014/main" id="{86FF69B3-F755-4E00-A76A-FF0ADBA78678}"/>
                    </a:ext>
                  </a:extLst>
                </p:cNvPr>
                <p:cNvSpPr/>
                <p:nvPr/>
              </p:nvSpPr>
              <p:spPr>
                <a:xfrm>
                  <a:off x="5817393" y="2751728"/>
                  <a:ext cx="1488" cy="5538"/>
                </a:xfrm>
                <a:custGeom>
                  <a:avLst/>
                  <a:gdLst>
                    <a:gd name="connsiteX0" fmla="*/ 1108 w 1488"/>
                    <a:gd name="connsiteY0" fmla="*/ 0 h 5538"/>
                    <a:gd name="connsiteX1" fmla="*/ 554 w 1488"/>
                    <a:gd name="connsiteY1" fmla="*/ 5539 h 5538"/>
                    <a:gd name="connsiteX2" fmla="*/ 1108 w 1488"/>
                    <a:gd name="connsiteY2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88" h="5538">
                      <a:moveTo>
                        <a:pt x="1108" y="0"/>
                      </a:moveTo>
                      <a:cubicBezTo>
                        <a:pt x="2216" y="1662"/>
                        <a:pt x="554" y="3323"/>
                        <a:pt x="554" y="5539"/>
                      </a:cubicBezTo>
                      <a:cubicBezTo>
                        <a:pt x="0" y="5539"/>
                        <a:pt x="-554" y="554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0" name="Freeform: Shape 499">
                  <a:extLst>
                    <a:ext uri="{FF2B5EF4-FFF2-40B4-BE49-F238E27FC236}">
                      <a16:creationId xmlns:a16="http://schemas.microsoft.com/office/drawing/2014/main" id="{F3A114D7-0ADD-4C46-9A81-64229AD8171C}"/>
                    </a:ext>
                  </a:extLst>
                </p:cNvPr>
                <p:cNvSpPr/>
                <p:nvPr/>
              </p:nvSpPr>
              <p:spPr>
                <a:xfrm>
                  <a:off x="5824594" y="2752836"/>
                  <a:ext cx="6646" cy="4431"/>
                </a:xfrm>
                <a:custGeom>
                  <a:avLst/>
                  <a:gdLst>
                    <a:gd name="connsiteX0" fmla="*/ 6647 w 6646"/>
                    <a:gd name="connsiteY0" fmla="*/ 0 h 4431"/>
                    <a:gd name="connsiteX1" fmla="*/ 0 w 6646"/>
                    <a:gd name="connsiteY1" fmla="*/ 4431 h 4431"/>
                    <a:gd name="connsiteX2" fmla="*/ 6647 w 6646"/>
                    <a:gd name="connsiteY2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4431">
                      <a:moveTo>
                        <a:pt x="6647" y="0"/>
                      </a:moveTo>
                      <a:cubicBezTo>
                        <a:pt x="4985" y="2216"/>
                        <a:pt x="2769" y="3323"/>
                        <a:pt x="0" y="4431"/>
                      </a:cubicBezTo>
                      <a:cubicBezTo>
                        <a:pt x="1108" y="1662"/>
                        <a:pt x="4985" y="0"/>
                        <a:pt x="664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1" name="Freeform: Shape 500">
                  <a:extLst>
                    <a:ext uri="{FF2B5EF4-FFF2-40B4-BE49-F238E27FC236}">
                      <a16:creationId xmlns:a16="http://schemas.microsoft.com/office/drawing/2014/main" id="{EE186865-D02F-43F9-8214-D128590B414C}"/>
                    </a:ext>
                  </a:extLst>
                </p:cNvPr>
                <p:cNvSpPr/>
                <p:nvPr/>
              </p:nvSpPr>
              <p:spPr>
                <a:xfrm>
                  <a:off x="5837523" y="2753944"/>
                  <a:ext cx="8704" cy="13293"/>
                </a:xfrm>
                <a:custGeom>
                  <a:avLst/>
                  <a:gdLst>
                    <a:gd name="connsiteX0" fmla="*/ 8672 w 8704"/>
                    <a:gd name="connsiteY0" fmla="*/ 0 h 13293"/>
                    <a:gd name="connsiteX1" fmla="*/ 918 w 8704"/>
                    <a:gd name="connsiteY1" fmla="*/ 13293 h 13293"/>
                    <a:gd name="connsiteX2" fmla="*/ 364 w 8704"/>
                    <a:gd name="connsiteY2" fmla="*/ 4985 h 13293"/>
                    <a:gd name="connsiteX3" fmla="*/ 8672 w 8704"/>
                    <a:gd name="connsiteY3" fmla="*/ 0 h 132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04" h="13293">
                      <a:moveTo>
                        <a:pt x="8672" y="0"/>
                      </a:moveTo>
                      <a:cubicBezTo>
                        <a:pt x="9226" y="3323"/>
                        <a:pt x="2579" y="8862"/>
                        <a:pt x="918" y="13293"/>
                      </a:cubicBezTo>
                      <a:cubicBezTo>
                        <a:pt x="-190" y="11078"/>
                        <a:pt x="-190" y="8308"/>
                        <a:pt x="364" y="4985"/>
                      </a:cubicBezTo>
                      <a:cubicBezTo>
                        <a:pt x="3133" y="3877"/>
                        <a:pt x="5903" y="2216"/>
                        <a:pt x="867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2" name="Freeform: Shape 501">
                  <a:extLst>
                    <a:ext uri="{FF2B5EF4-FFF2-40B4-BE49-F238E27FC236}">
                      <a16:creationId xmlns:a16="http://schemas.microsoft.com/office/drawing/2014/main" id="{7267A4A3-1D8A-48B4-9765-8397B9769334}"/>
                    </a:ext>
                  </a:extLst>
                </p:cNvPr>
                <p:cNvSpPr/>
                <p:nvPr/>
              </p:nvSpPr>
              <p:spPr>
                <a:xfrm>
                  <a:off x="5811916" y="2753390"/>
                  <a:ext cx="3614" cy="7754"/>
                </a:xfrm>
                <a:custGeom>
                  <a:avLst/>
                  <a:gdLst>
                    <a:gd name="connsiteX0" fmla="*/ 3262 w 3614"/>
                    <a:gd name="connsiteY0" fmla="*/ 0 h 7754"/>
                    <a:gd name="connsiteX1" fmla="*/ 492 w 3614"/>
                    <a:gd name="connsiteY1" fmla="*/ 7754 h 7754"/>
                    <a:gd name="connsiteX2" fmla="*/ 492 w 3614"/>
                    <a:gd name="connsiteY2" fmla="*/ 1662 h 7754"/>
                    <a:gd name="connsiteX3" fmla="*/ 3262 w 3614"/>
                    <a:gd name="connsiteY3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14" h="7754">
                      <a:moveTo>
                        <a:pt x="3262" y="0"/>
                      </a:moveTo>
                      <a:cubicBezTo>
                        <a:pt x="4370" y="3323"/>
                        <a:pt x="2708" y="7201"/>
                        <a:pt x="492" y="7754"/>
                      </a:cubicBezTo>
                      <a:cubicBezTo>
                        <a:pt x="-615" y="6647"/>
                        <a:pt x="492" y="3323"/>
                        <a:pt x="492" y="1662"/>
                      </a:cubicBezTo>
                      <a:cubicBezTo>
                        <a:pt x="1600" y="1108"/>
                        <a:pt x="2708" y="554"/>
                        <a:pt x="32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3" name="Freeform: Shape 502">
                  <a:extLst>
                    <a:ext uri="{FF2B5EF4-FFF2-40B4-BE49-F238E27FC236}">
                      <a16:creationId xmlns:a16="http://schemas.microsoft.com/office/drawing/2014/main" id="{8D03D847-50FB-4DCE-9CB1-9A5F10F30AE0}"/>
                    </a:ext>
                  </a:extLst>
                </p:cNvPr>
                <p:cNvSpPr/>
                <p:nvPr/>
              </p:nvSpPr>
              <p:spPr>
                <a:xfrm>
                  <a:off x="5833227" y="2754497"/>
                  <a:ext cx="2429" cy="4478"/>
                </a:xfrm>
                <a:custGeom>
                  <a:avLst/>
                  <a:gdLst>
                    <a:gd name="connsiteX0" fmla="*/ 1337 w 2429"/>
                    <a:gd name="connsiteY0" fmla="*/ 0 h 4478"/>
                    <a:gd name="connsiteX1" fmla="*/ 783 w 2429"/>
                    <a:gd name="connsiteY1" fmla="*/ 4431 h 4478"/>
                    <a:gd name="connsiteX2" fmla="*/ 229 w 2429"/>
                    <a:gd name="connsiteY2" fmla="*/ 554 h 4478"/>
                    <a:gd name="connsiteX3" fmla="*/ 1337 w 2429"/>
                    <a:gd name="connsiteY3" fmla="*/ 0 h 4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29" h="4478">
                      <a:moveTo>
                        <a:pt x="1337" y="0"/>
                      </a:moveTo>
                      <a:cubicBezTo>
                        <a:pt x="3553" y="554"/>
                        <a:pt x="1891" y="4985"/>
                        <a:pt x="783" y="4431"/>
                      </a:cubicBezTo>
                      <a:cubicBezTo>
                        <a:pt x="229" y="3877"/>
                        <a:pt x="-324" y="2216"/>
                        <a:pt x="229" y="554"/>
                      </a:cubicBezTo>
                      <a:cubicBezTo>
                        <a:pt x="229" y="554"/>
                        <a:pt x="1337" y="1108"/>
                        <a:pt x="133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4" name="Freeform: Shape 503">
                  <a:extLst>
                    <a:ext uri="{FF2B5EF4-FFF2-40B4-BE49-F238E27FC236}">
                      <a16:creationId xmlns:a16="http://schemas.microsoft.com/office/drawing/2014/main" id="{AEDC6B02-40A6-40A0-A01F-826823FC81DC}"/>
                    </a:ext>
                  </a:extLst>
                </p:cNvPr>
                <p:cNvSpPr/>
                <p:nvPr/>
              </p:nvSpPr>
              <p:spPr>
                <a:xfrm>
                  <a:off x="5768910" y="2751157"/>
                  <a:ext cx="3617" cy="13864"/>
                </a:xfrm>
                <a:custGeom>
                  <a:avLst/>
                  <a:gdLst>
                    <a:gd name="connsiteX0" fmla="*/ 3618 w 3617"/>
                    <a:gd name="connsiteY0" fmla="*/ 18 h 13864"/>
                    <a:gd name="connsiteX1" fmla="*/ 1402 w 3617"/>
                    <a:gd name="connsiteY1" fmla="*/ 13865 h 13864"/>
                    <a:gd name="connsiteX2" fmla="*/ 3618 w 3617"/>
                    <a:gd name="connsiteY2" fmla="*/ 18 h 13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17" h="13864">
                      <a:moveTo>
                        <a:pt x="3618" y="18"/>
                      </a:moveTo>
                      <a:cubicBezTo>
                        <a:pt x="2510" y="4449"/>
                        <a:pt x="1956" y="8880"/>
                        <a:pt x="1402" y="13865"/>
                      </a:cubicBezTo>
                      <a:cubicBezTo>
                        <a:pt x="-259" y="12203"/>
                        <a:pt x="-1367" y="-536"/>
                        <a:pt x="3618" y="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5" name="Freeform: Shape 504">
                  <a:extLst>
                    <a:ext uri="{FF2B5EF4-FFF2-40B4-BE49-F238E27FC236}">
                      <a16:creationId xmlns:a16="http://schemas.microsoft.com/office/drawing/2014/main" id="{8CCFC399-1823-4CA5-9C40-C5DE378FB0EF}"/>
                    </a:ext>
                  </a:extLst>
                </p:cNvPr>
                <p:cNvSpPr/>
                <p:nvPr/>
              </p:nvSpPr>
              <p:spPr>
                <a:xfrm>
                  <a:off x="5795238" y="2753390"/>
                  <a:ext cx="2750" cy="9416"/>
                </a:xfrm>
                <a:custGeom>
                  <a:avLst/>
                  <a:gdLst>
                    <a:gd name="connsiteX0" fmla="*/ 2216 w 2750"/>
                    <a:gd name="connsiteY0" fmla="*/ 0 h 9416"/>
                    <a:gd name="connsiteX1" fmla="*/ 0 w 2750"/>
                    <a:gd name="connsiteY1" fmla="*/ 9416 h 9416"/>
                    <a:gd name="connsiteX2" fmla="*/ 2216 w 2750"/>
                    <a:gd name="connsiteY2" fmla="*/ 0 h 9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50" h="9416">
                      <a:moveTo>
                        <a:pt x="2216" y="0"/>
                      </a:moveTo>
                      <a:cubicBezTo>
                        <a:pt x="3323" y="1108"/>
                        <a:pt x="2769" y="8862"/>
                        <a:pt x="0" y="9416"/>
                      </a:cubicBezTo>
                      <a:cubicBezTo>
                        <a:pt x="1108" y="6647"/>
                        <a:pt x="554" y="1662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6" name="Freeform: Shape 505">
                  <a:extLst>
                    <a:ext uri="{FF2B5EF4-FFF2-40B4-BE49-F238E27FC236}">
                      <a16:creationId xmlns:a16="http://schemas.microsoft.com/office/drawing/2014/main" id="{91F17F4C-BC40-4255-A516-1AAB30D2DF55}"/>
                    </a:ext>
                  </a:extLst>
                </p:cNvPr>
                <p:cNvSpPr/>
                <p:nvPr/>
              </p:nvSpPr>
              <p:spPr>
                <a:xfrm>
                  <a:off x="5824655" y="2757240"/>
                  <a:ext cx="7296" cy="7781"/>
                </a:xfrm>
                <a:custGeom>
                  <a:avLst/>
                  <a:gdLst>
                    <a:gd name="connsiteX0" fmla="*/ 492 w 7296"/>
                    <a:gd name="connsiteY0" fmla="*/ 7782 h 7781"/>
                    <a:gd name="connsiteX1" fmla="*/ 492 w 7296"/>
                    <a:gd name="connsiteY1" fmla="*/ 2797 h 7781"/>
                    <a:gd name="connsiteX2" fmla="*/ 7139 w 7296"/>
                    <a:gd name="connsiteY2" fmla="*/ 3350 h 7781"/>
                    <a:gd name="connsiteX3" fmla="*/ 492 w 7296"/>
                    <a:gd name="connsiteY3" fmla="*/ 7782 h 7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96" h="7781">
                      <a:moveTo>
                        <a:pt x="492" y="7782"/>
                      </a:moveTo>
                      <a:cubicBezTo>
                        <a:pt x="-615" y="7228"/>
                        <a:pt x="492" y="4458"/>
                        <a:pt x="492" y="2797"/>
                      </a:cubicBezTo>
                      <a:cubicBezTo>
                        <a:pt x="3262" y="2797"/>
                        <a:pt x="8247" y="-3850"/>
                        <a:pt x="7139" y="3350"/>
                      </a:cubicBezTo>
                      <a:cubicBezTo>
                        <a:pt x="4370" y="5012"/>
                        <a:pt x="2154" y="5566"/>
                        <a:pt x="492" y="77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7" name="Freeform: Shape 506">
                  <a:extLst>
                    <a:ext uri="{FF2B5EF4-FFF2-40B4-BE49-F238E27FC236}">
                      <a16:creationId xmlns:a16="http://schemas.microsoft.com/office/drawing/2014/main" id="{A55698C2-9234-4F10-A80C-02162986161B}"/>
                    </a:ext>
                  </a:extLst>
                </p:cNvPr>
                <p:cNvSpPr/>
                <p:nvPr/>
              </p:nvSpPr>
              <p:spPr>
                <a:xfrm>
                  <a:off x="5764556" y="2752836"/>
                  <a:ext cx="1778" cy="8308"/>
                </a:xfrm>
                <a:custGeom>
                  <a:avLst/>
                  <a:gdLst>
                    <a:gd name="connsiteX0" fmla="*/ 772 w 1778"/>
                    <a:gd name="connsiteY0" fmla="*/ 0 h 8308"/>
                    <a:gd name="connsiteX1" fmla="*/ 1325 w 1778"/>
                    <a:gd name="connsiteY1" fmla="*/ 8308 h 8308"/>
                    <a:gd name="connsiteX2" fmla="*/ 772 w 1778"/>
                    <a:gd name="connsiteY2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78" h="8308">
                      <a:moveTo>
                        <a:pt x="772" y="0"/>
                      </a:moveTo>
                      <a:cubicBezTo>
                        <a:pt x="2987" y="1662"/>
                        <a:pt x="772" y="6093"/>
                        <a:pt x="1325" y="8308"/>
                      </a:cubicBezTo>
                      <a:cubicBezTo>
                        <a:pt x="-890" y="7754"/>
                        <a:pt x="218" y="2216"/>
                        <a:pt x="77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8" name="Freeform: Shape 507">
                  <a:extLst>
                    <a:ext uri="{FF2B5EF4-FFF2-40B4-BE49-F238E27FC236}">
                      <a16:creationId xmlns:a16="http://schemas.microsoft.com/office/drawing/2014/main" id="{A8610D98-697F-4245-A3B2-F3F506D69F07}"/>
                    </a:ext>
                  </a:extLst>
                </p:cNvPr>
                <p:cNvSpPr/>
                <p:nvPr/>
              </p:nvSpPr>
              <p:spPr>
                <a:xfrm>
                  <a:off x="5819091" y="2757267"/>
                  <a:ext cx="3194" cy="3877"/>
                </a:xfrm>
                <a:custGeom>
                  <a:avLst/>
                  <a:gdLst>
                    <a:gd name="connsiteX0" fmla="*/ 2734 w 3194"/>
                    <a:gd name="connsiteY0" fmla="*/ 0 h 3877"/>
                    <a:gd name="connsiteX1" fmla="*/ 518 w 3194"/>
                    <a:gd name="connsiteY1" fmla="*/ 3877 h 3877"/>
                    <a:gd name="connsiteX2" fmla="*/ 2734 w 3194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94" h="3877">
                      <a:moveTo>
                        <a:pt x="2734" y="0"/>
                      </a:moveTo>
                      <a:cubicBezTo>
                        <a:pt x="4395" y="2216"/>
                        <a:pt x="1072" y="2769"/>
                        <a:pt x="518" y="3877"/>
                      </a:cubicBezTo>
                      <a:cubicBezTo>
                        <a:pt x="-1143" y="1662"/>
                        <a:pt x="1626" y="1108"/>
                        <a:pt x="273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9" name="Freeform: Shape 508">
                  <a:extLst>
                    <a:ext uri="{FF2B5EF4-FFF2-40B4-BE49-F238E27FC236}">
                      <a16:creationId xmlns:a16="http://schemas.microsoft.com/office/drawing/2014/main" id="{BAC5DCE1-B2C9-40C0-8E6F-05FEE723AD60}"/>
                    </a:ext>
                  </a:extLst>
                </p:cNvPr>
                <p:cNvSpPr/>
                <p:nvPr/>
              </p:nvSpPr>
              <p:spPr>
                <a:xfrm>
                  <a:off x="5805269" y="2757267"/>
                  <a:ext cx="4322" cy="8308"/>
                </a:xfrm>
                <a:custGeom>
                  <a:avLst/>
                  <a:gdLst>
                    <a:gd name="connsiteX0" fmla="*/ 3816 w 4322"/>
                    <a:gd name="connsiteY0" fmla="*/ 0 h 8308"/>
                    <a:gd name="connsiteX1" fmla="*/ 492 w 4322"/>
                    <a:gd name="connsiteY1" fmla="*/ 8308 h 8308"/>
                    <a:gd name="connsiteX2" fmla="*/ 492 w 4322"/>
                    <a:gd name="connsiteY2" fmla="*/ 2216 h 8308"/>
                    <a:gd name="connsiteX3" fmla="*/ 3816 w 4322"/>
                    <a:gd name="connsiteY3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22" h="8308">
                      <a:moveTo>
                        <a:pt x="3816" y="0"/>
                      </a:moveTo>
                      <a:cubicBezTo>
                        <a:pt x="5477" y="3877"/>
                        <a:pt x="2708" y="7201"/>
                        <a:pt x="492" y="8308"/>
                      </a:cubicBezTo>
                      <a:cubicBezTo>
                        <a:pt x="-615" y="7201"/>
                        <a:pt x="492" y="3877"/>
                        <a:pt x="492" y="2216"/>
                      </a:cubicBezTo>
                      <a:cubicBezTo>
                        <a:pt x="1600" y="1108"/>
                        <a:pt x="2708" y="554"/>
                        <a:pt x="38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0" name="Freeform: Shape 509">
                  <a:extLst>
                    <a:ext uri="{FF2B5EF4-FFF2-40B4-BE49-F238E27FC236}">
                      <a16:creationId xmlns:a16="http://schemas.microsoft.com/office/drawing/2014/main" id="{BB2BA46D-F964-4E07-8D6E-D2B1BCDEC794}"/>
                    </a:ext>
                  </a:extLst>
                </p:cNvPr>
                <p:cNvSpPr/>
                <p:nvPr/>
              </p:nvSpPr>
              <p:spPr>
                <a:xfrm>
                  <a:off x="5788591" y="2756159"/>
                  <a:ext cx="4989" cy="11631"/>
                </a:xfrm>
                <a:custGeom>
                  <a:avLst/>
                  <a:gdLst>
                    <a:gd name="connsiteX0" fmla="*/ 4431 w 4989"/>
                    <a:gd name="connsiteY0" fmla="*/ 0 h 11631"/>
                    <a:gd name="connsiteX1" fmla="*/ 0 w 4989"/>
                    <a:gd name="connsiteY1" fmla="*/ 11632 h 11631"/>
                    <a:gd name="connsiteX2" fmla="*/ 4431 w 4989"/>
                    <a:gd name="connsiteY2" fmla="*/ 0 h 11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9" h="11631">
                      <a:moveTo>
                        <a:pt x="4431" y="0"/>
                      </a:moveTo>
                      <a:cubicBezTo>
                        <a:pt x="6093" y="3323"/>
                        <a:pt x="3877" y="11078"/>
                        <a:pt x="0" y="11632"/>
                      </a:cubicBezTo>
                      <a:cubicBezTo>
                        <a:pt x="0" y="8308"/>
                        <a:pt x="554" y="1108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1" name="Freeform: Shape 510">
                  <a:extLst>
                    <a:ext uri="{FF2B5EF4-FFF2-40B4-BE49-F238E27FC236}">
                      <a16:creationId xmlns:a16="http://schemas.microsoft.com/office/drawing/2014/main" id="{8AA8EFB5-75F4-438A-BF5D-EEBEC184C8AC}"/>
                    </a:ext>
                  </a:extLst>
                </p:cNvPr>
                <p:cNvSpPr/>
                <p:nvPr/>
              </p:nvSpPr>
              <p:spPr>
                <a:xfrm>
                  <a:off x="5832857" y="2761144"/>
                  <a:ext cx="3287" cy="13847"/>
                </a:xfrm>
                <a:custGeom>
                  <a:avLst/>
                  <a:gdLst>
                    <a:gd name="connsiteX0" fmla="*/ 2261 w 3287"/>
                    <a:gd name="connsiteY0" fmla="*/ 0 h 13847"/>
                    <a:gd name="connsiteX1" fmla="*/ 45 w 3287"/>
                    <a:gd name="connsiteY1" fmla="*/ 13847 h 13847"/>
                    <a:gd name="connsiteX2" fmla="*/ 2261 w 3287"/>
                    <a:gd name="connsiteY2" fmla="*/ 0 h 13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287" h="13847">
                      <a:moveTo>
                        <a:pt x="2261" y="0"/>
                      </a:moveTo>
                      <a:cubicBezTo>
                        <a:pt x="4476" y="3877"/>
                        <a:pt x="2815" y="11078"/>
                        <a:pt x="45" y="13847"/>
                      </a:cubicBezTo>
                      <a:cubicBezTo>
                        <a:pt x="45" y="9416"/>
                        <a:pt x="-509" y="2769"/>
                        <a:pt x="226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2" name="Freeform: Shape 511">
                  <a:extLst>
                    <a:ext uri="{FF2B5EF4-FFF2-40B4-BE49-F238E27FC236}">
                      <a16:creationId xmlns:a16="http://schemas.microsoft.com/office/drawing/2014/main" id="{FED88A8C-C15B-42F6-9065-A31BF41CB275}"/>
                    </a:ext>
                  </a:extLst>
                </p:cNvPr>
                <p:cNvSpPr/>
                <p:nvPr/>
              </p:nvSpPr>
              <p:spPr>
                <a:xfrm>
                  <a:off x="5976296" y="2773330"/>
                  <a:ext cx="23349" cy="17564"/>
                </a:xfrm>
                <a:custGeom>
                  <a:avLst/>
                  <a:gdLst>
                    <a:gd name="connsiteX0" fmla="*/ 23327 w 23349"/>
                    <a:gd name="connsiteY0" fmla="*/ 15509 h 17564"/>
                    <a:gd name="connsiteX1" fmla="*/ 9480 w 23349"/>
                    <a:gd name="connsiteY1" fmla="*/ 16617 h 17564"/>
                    <a:gd name="connsiteX2" fmla="*/ 4495 w 23349"/>
                    <a:gd name="connsiteY2" fmla="*/ 0 h 17564"/>
                    <a:gd name="connsiteX3" fmla="*/ 7818 w 23349"/>
                    <a:gd name="connsiteY3" fmla="*/ 0 h 17564"/>
                    <a:gd name="connsiteX4" fmla="*/ 23327 w 23349"/>
                    <a:gd name="connsiteY4" fmla="*/ 15509 h 175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349" h="17564">
                      <a:moveTo>
                        <a:pt x="23327" y="15509"/>
                      </a:moveTo>
                      <a:cubicBezTo>
                        <a:pt x="20004" y="16617"/>
                        <a:pt x="13911" y="18832"/>
                        <a:pt x="9480" y="16617"/>
                      </a:cubicBezTo>
                      <a:cubicBezTo>
                        <a:pt x="3387" y="13293"/>
                        <a:pt x="-5475" y="1662"/>
                        <a:pt x="4495" y="0"/>
                      </a:cubicBezTo>
                      <a:cubicBezTo>
                        <a:pt x="3941" y="2216"/>
                        <a:pt x="5603" y="0"/>
                        <a:pt x="7818" y="0"/>
                      </a:cubicBezTo>
                      <a:cubicBezTo>
                        <a:pt x="13911" y="554"/>
                        <a:pt x="23881" y="8308"/>
                        <a:pt x="23327" y="1550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3" name="Freeform: Shape 512">
                  <a:extLst>
                    <a:ext uri="{FF2B5EF4-FFF2-40B4-BE49-F238E27FC236}">
                      <a16:creationId xmlns:a16="http://schemas.microsoft.com/office/drawing/2014/main" id="{9CBE1543-3B9E-4074-BA3B-E3E8860F38E6}"/>
                    </a:ext>
                  </a:extLst>
                </p:cNvPr>
                <p:cNvSpPr/>
                <p:nvPr/>
              </p:nvSpPr>
              <p:spPr>
                <a:xfrm>
                  <a:off x="5799115" y="2760590"/>
                  <a:ext cx="3461" cy="8862"/>
                </a:xfrm>
                <a:custGeom>
                  <a:avLst/>
                  <a:gdLst>
                    <a:gd name="connsiteX0" fmla="*/ 3323 w 3461"/>
                    <a:gd name="connsiteY0" fmla="*/ 0 h 8862"/>
                    <a:gd name="connsiteX1" fmla="*/ 0 w 3461"/>
                    <a:gd name="connsiteY1" fmla="*/ 8862 h 8862"/>
                    <a:gd name="connsiteX2" fmla="*/ 3323 w 3461"/>
                    <a:gd name="connsiteY2" fmla="*/ 0 h 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61" h="8862">
                      <a:moveTo>
                        <a:pt x="3323" y="0"/>
                      </a:moveTo>
                      <a:cubicBezTo>
                        <a:pt x="3877" y="3323"/>
                        <a:pt x="2769" y="7754"/>
                        <a:pt x="0" y="8862"/>
                      </a:cubicBezTo>
                      <a:cubicBezTo>
                        <a:pt x="0" y="6647"/>
                        <a:pt x="0" y="554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4" name="Freeform: Shape 513">
                  <a:extLst>
                    <a:ext uri="{FF2B5EF4-FFF2-40B4-BE49-F238E27FC236}">
                      <a16:creationId xmlns:a16="http://schemas.microsoft.com/office/drawing/2014/main" id="{51A38703-992E-4A33-B96A-3FCB38714EE6}"/>
                    </a:ext>
                  </a:extLst>
                </p:cNvPr>
                <p:cNvSpPr/>
                <p:nvPr/>
              </p:nvSpPr>
              <p:spPr>
                <a:xfrm>
                  <a:off x="5810747" y="2761698"/>
                  <a:ext cx="3815" cy="3877"/>
                </a:xfrm>
                <a:custGeom>
                  <a:avLst/>
                  <a:gdLst>
                    <a:gd name="connsiteX0" fmla="*/ 3323 w 3815"/>
                    <a:gd name="connsiteY0" fmla="*/ 0 h 3877"/>
                    <a:gd name="connsiteX1" fmla="*/ 3323 w 3815"/>
                    <a:gd name="connsiteY1" fmla="*/ 2216 h 3877"/>
                    <a:gd name="connsiteX2" fmla="*/ 0 w 3815"/>
                    <a:gd name="connsiteY2" fmla="*/ 3877 h 3877"/>
                    <a:gd name="connsiteX3" fmla="*/ 3323 w 3815"/>
                    <a:gd name="connsiteY3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15" h="3877">
                      <a:moveTo>
                        <a:pt x="3323" y="0"/>
                      </a:moveTo>
                      <a:cubicBezTo>
                        <a:pt x="4431" y="0"/>
                        <a:pt x="3323" y="1662"/>
                        <a:pt x="3323" y="2216"/>
                      </a:cubicBezTo>
                      <a:cubicBezTo>
                        <a:pt x="2216" y="2769"/>
                        <a:pt x="1662" y="3877"/>
                        <a:pt x="0" y="3877"/>
                      </a:cubicBezTo>
                      <a:cubicBezTo>
                        <a:pt x="0" y="1108"/>
                        <a:pt x="2216" y="1108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5" name="Freeform: Shape 514">
                  <a:extLst>
                    <a:ext uri="{FF2B5EF4-FFF2-40B4-BE49-F238E27FC236}">
                      <a16:creationId xmlns:a16="http://schemas.microsoft.com/office/drawing/2014/main" id="{3B506209-C3E2-474D-9A88-2AF8E85FCADB}"/>
                    </a:ext>
                  </a:extLst>
                </p:cNvPr>
                <p:cNvSpPr/>
                <p:nvPr/>
              </p:nvSpPr>
              <p:spPr>
                <a:xfrm>
                  <a:off x="5818466" y="2762252"/>
                  <a:ext cx="3628" cy="6646"/>
                </a:xfrm>
                <a:custGeom>
                  <a:avLst/>
                  <a:gdLst>
                    <a:gd name="connsiteX0" fmla="*/ 2804 w 3628"/>
                    <a:gd name="connsiteY0" fmla="*/ 0 h 6646"/>
                    <a:gd name="connsiteX1" fmla="*/ 589 w 3628"/>
                    <a:gd name="connsiteY1" fmla="*/ 6647 h 6646"/>
                    <a:gd name="connsiteX2" fmla="*/ 2804 w 3628"/>
                    <a:gd name="connsiteY2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28" h="6646">
                      <a:moveTo>
                        <a:pt x="2804" y="0"/>
                      </a:moveTo>
                      <a:cubicBezTo>
                        <a:pt x="5020" y="2769"/>
                        <a:pt x="2250" y="5539"/>
                        <a:pt x="589" y="6647"/>
                      </a:cubicBezTo>
                      <a:cubicBezTo>
                        <a:pt x="-1073" y="3877"/>
                        <a:pt x="1142" y="554"/>
                        <a:pt x="28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6" name="Freeform: Shape 515">
                  <a:extLst>
                    <a:ext uri="{FF2B5EF4-FFF2-40B4-BE49-F238E27FC236}">
                      <a16:creationId xmlns:a16="http://schemas.microsoft.com/office/drawing/2014/main" id="{0198D265-CF3B-4D9F-9978-AEAB60E36477}"/>
                    </a:ext>
                  </a:extLst>
                </p:cNvPr>
                <p:cNvSpPr/>
                <p:nvPr/>
              </p:nvSpPr>
              <p:spPr>
                <a:xfrm>
                  <a:off x="5823951" y="2763360"/>
                  <a:ext cx="6774" cy="11631"/>
                </a:xfrm>
                <a:custGeom>
                  <a:avLst/>
                  <a:gdLst>
                    <a:gd name="connsiteX0" fmla="*/ 6735 w 6774"/>
                    <a:gd name="connsiteY0" fmla="*/ 0 h 11631"/>
                    <a:gd name="connsiteX1" fmla="*/ 643 w 6774"/>
                    <a:gd name="connsiteY1" fmla="*/ 11632 h 11631"/>
                    <a:gd name="connsiteX2" fmla="*/ 6735 w 6774"/>
                    <a:gd name="connsiteY2" fmla="*/ 0 h 11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74" h="11631">
                      <a:moveTo>
                        <a:pt x="6735" y="0"/>
                      </a:moveTo>
                      <a:cubicBezTo>
                        <a:pt x="7289" y="4985"/>
                        <a:pt x="1750" y="7201"/>
                        <a:pt x="643" y="11632"/>
                      </a:cubicBezTo>
                      <a:cubicBezTo>
                        <a:pt x="-1573" y="4985"/>
                        <a:pt x="2304" y="1662"/>
                        <a:pt x="673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7" name="Freeform: Shape 516">
                  <a:extLst>
                    <a:ext uri="{FF2B5EF4-FFF2-40B4-BE49-F238E27FC236}">
                      <a16:creationId xmlns:a16="http://schemas.microsoft.com/office/drawing/2014/main" id="{4160E6E8-0BB2-45C4-806D-837BFBEA6C91}"/>
                    </a:ext>
                  </a:extLst>
                </p:cNvPr>
                <p:cNvSpPr/>
                <p:nvPr/>
              </p:nvSpPr>
              <p:spPr>
                <a:xfrm>
                  <a:off x="5783520" y="2761144"/>
                  <a:ext cx="2770" cy="14401"/>
                </a:xfrm>
                <a:custGeom>
                  <a:avLst/>
                  <a:gdLst>
                    <a:gd name="connsiteX0" fmla="*/ 2301 w 2770"/>
                    <a:gd name="connsiteY0" fmla="*/ 0 h 14401"/>
                    <a:gd name="connsiteX1" fmla="*/ 1193 w 2770"/>
                    <a:gd name="connsiteY1" fmla="*/ 14401 h 14401"/>
                    <a:gd name="connsiteX2" fmla="*/ 2301 w 2770"/>
                    <a:gd name="connsiteY2" fmla="*/ 0 h 14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70" h="14401">
                      <a:moveTo>
                        <a:pt x="2301" y="0"/>
                      </a:moveTo>
                      <a:cubicBezTo>
                        <a:pt x="3963" y="3323"/>
                        <a:pt x="640" y="9416"/>
                        <a:pt x="1193" y="14401"/>
                      </a:cubicBezTo>
                      <a:cubicBezTo>
                        <a:pt x="-1576" y="11632"/>
                        <a:pt x="1193" y="3323"/>
                        <a:pt x="230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8" name="Freeform: Shape 517">
                  <a:extLst>
                    <a:ext uri="{FF2B5EF4-FFF2-40B4-BE49-F238E27FC236}">
                      <a16:creationId xmlns:a16="http://schemas.microsoft.com/office/drawing/2014/main" id="{1FE3D10A-1160-4850-B032-1E5F7FA3E2E6}"/>
                    </a:ext>
                  </a:extLst>
                </p:cNvPr>
                <p:cNvSpPr/>
                <p:nvPr/>
              </p:nvSpPr>
              <p:spPr>
                <a:xfrm>
                  <a:off x="5793022" y="2764467"/>
                  <a:ext cx="3446" cy="14401"/>
                </a:xfrm>
                <a:custGeom>
                  <a:avLst/>
                  <a:gdLst>
                    <a:gd name="connsiteX0" fmla="*/ 3323 w 3446"/>
                    <a:gd name="connsiteY0" fmla="*/ 0 h 14401"/>
                    <a:gd name="connsiteX1" fmla="*/ 0 w 3446"/>
                    <a:gd name="connsiteY1" fmla="*/ 14401 h 14401"/>
                    <a:gd name="connsiteX2" fmla="*/ 3323 w 3446"/>
                    <a:gd name="connsiteY2" fmla="*/ 0 h 14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46" h="14401">
                      <a:moveTo>
                        <a:pt x="3323" y="0"/>
                      </a:moveTo>
                      <a:cubicBezTo>
                        <a:pt x="3323" y="4431"/>
                        <a:pt x="4431" y="13847"/>
                        <a:pt x="0" y="14401"/>
                      </a:cubicBezTo>
                      <a:cubicBezTo>
                        <a:pt x="1108" y="9970"/>
                        <a:pt x="554" y="3323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9" name="Freeform: Shape 518">
                  <a:extLst>
                    <a:ext uri="{FF2B5EF4-FFF2-40B4-BE49-F238E27FC236}">
                      <a16:creationId xmlns:a16="http://schemas.microsoft.com/office/drawing/2014/main" id="{D3157ECE-5004-41A3-A6C5-7FFECB0A65FC}"/>
                    </a:ext>
                  </a:extLst>
                </p:cNvPr>
                <p:cNvSpPr/>
                <p:nvPr/>
              </p:nvSpPr>
              <p:spPr>
                <a:xfrm>
                  <a:off x="5804201" y="2765575"/>
                  <a:ext cx="4268" cy="5538"/>
                </a:xfrm>
                <a:custGeom>
                  <a:avLst/>
                  <a:gdLst>
                    <a:gd name="connsiteX0" fmla="*/ 3776 w 4268"/>
                    <a:gd name="connsiteY0" fmla="*/ 0 h 5538"/>
                    <a:gd name="connsiteX1" fmla="*/ 3776 w 4268"/>
                    <a:gd name="connsiteY1" fmla="*/ 2769 h 5538"/>
                    <a:gd name="connsiteX2" fmla="*/ 453 w 4268"/>
                    <a:gd name="connsiteY2" fmla="*/ 5539 h 5538"/>
                    <a:gd name="connsiteX3" fmla="*/ 3776 w 4268"/>
                    <a:gd name="connsiteY3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68" h="5538">
                      <a:moveTo>
                        <a:pt x="3776" y="0"/>
                      </a:moveTo>
                      <a:cubicBezTo>
                        <a:pt x="4884" y="0"/>
                        <a:pt x="3776" y="2216"/>
                        <a:pt x="3776" y="2769"/>
                      </a:cubicBezTo>
                      <a:cubicBezTo>
                        <a:pt x="2668" y="3323"/>
                        <a:pt x="1007" y="3877"/>
                        <a:pt x="453" y="5539"/>
                      </a:cubicBezTo>
                      <a:cubicBezTo>
                        <a:pt x="-1209" y="2216"/>
                        <a:pt x="2115" y="1108"/>
                        <a:pt x="377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0" name="Freeform: Shape 519">
                  <a:extLst>
                    <a:ext uri="{FF2B5EF4-FFF2-40B4-BE49-F238E27FC236}">
                      <a16:creationId xmlns:a16="http://schemas.microsoft.com/office/drawing/2014/main" id="{D1A68C8F-5AD0-417E-9F28-3E1740A1CC1B}"/>
                    </a:ext>
                  </a:extLst>
                </p:cNvPr>
                <p:cNvSpPr/>
                <p:nvPr/>
              </p:nvSpPr>
              <p:spPr>
                <a:xfrm>
                  <a:off x="5780098" y="2764467"/>
                  <a:ext cx="1128" cy="8308"/>
                </a:xfrm>
                <a:custGeom>
                  <a:avLst/>
                  <a:gdLst>
                    <a:gd name="connsiteX0" fmla="*/ 739 w 1128"/>
                    <a:gd name="connsiteY0" fmla="*/ 0 h 8308"/>
                    <a:gd name="connsiteX1" fmla="*/ 739 w 1128"/>
                    <a:gd name="connsiteY1" fmla="*/ 8308 h 8308"/>
                    <a:gd name="connsiteX2" fmla="*/ 739 w 1128"/>
                    <a:gd name="connsiteY2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28" h="8308">
                      <a:moveTo>
                        <a:pt x="739" y="0"/>
                      </a:moveTo>
                      <a:cubicBezTo>
                        <a:pt x="1846" y="2216"/>
                        <a:pt x="185" y="5539"/>
                        <a:pt x="739" y="8308"/>
                      </a:cubicBezTo>
                      <a:cubicBezTo>
                        <a:pt x="-923" y="7201"/>
                        <a:pt x="739" y="1662"/>
                        <a:pt x="7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1" name="Freeform: Shape 520">
                  <a:extLst>
                    <a:ext uri="{FF2B5EF4-FFF2-40B4-BE49-F238E27FC236}">
                      <a16:creationId xmlns:a16="http://schemas.microsoft.com/office/drawing/2014/main" id="{EEDB8931-8356-47B8-B011-1850D677B42E}"/>
                    </a:ext>
                  </a:extLst>
                </p:cNvPr>
                <p:cNvSpPr/>
                <p:nvPr/>
              </p:nvSpPr>
              <p:spPr>
                <a:xfrm>
                  <a:off x="5810747" y="2766683"/>
                  <a:ext cx="4084" cy="7200"/>
                </a:xfrm>
                <a:custGeom>
                  <a:avLst/>
                  <a:gdLst>
                    <a:gd name="connsiteX0" fmla="*/ 3323 w 4084"/>
                    <a:gd name="connsiteY0" fmla="*/ 0 h 7200"/>
                    <a:gd name="connsiteX1" fmla="*/ 3877 w 4084"/>
                    <a:gd name="connsiteY1" fmla="*/ 4431 h 7200"/>
                    <a:gd name="connsiteX2" fmla="*/ 0 w 4084"/>
                    <a:gd name="connsiteY2" fmla="*/ 7201 h 7200"/>
                    <a:gd name="connsiteX3" fmla="*/ 554 w 4084"/>
                    <a:gd name="connsiteY3" fmla="*/ 2769 h 7200"/>
                    <a:gd name="connsiteX4" fmla="*/ 3323 w 4084"/>
                    <a:gd name="connsiteY4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84" h="7200">
                      <a:moveTo>
                        <a:pt x="3323" y="0"/>
                      </a:moveTo>
                      <a:cubicBezTo>
                        <a:pt x="4985" y="1108"/>
                        <a:pt x="3323" y="2216"/>
                        <a:pt x="3877" y="4431"/>
                      </a:cubicBezTo>
                      <a:cubicBezTo>
                        <a:pt x="2769" y="4985"/>
                        <a:pt x="1662" y="6647"/>
                        <a:pt x="0" y="7201"/>
                      </a:cubicBezTo>
                      <a:cubicBezTo>
                        <a:pt x="0" y="5539"/>
                        <a:pt x="0" y="3877"/>
                        <a:pt x="554" y="2769"/>
                      </a:cubicBezTo>
                      <a:cubicBezTo>
                        <a:pt x="1108" y="1662"/>
                        <a:pt x="2216" y="1108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2" name="Freeform: Shape 521">
                  <a:extLst>
                    <a:ext uri="{FF2B5EF4-FFF2-40B4-BE49-F238E27FC236}">
                      <a16:creationId xmlns:a16="http://schemas.microsoft.com/office/drawing/2014/main" id="{5EFCFB80-385D-495A-88F7-94895FFB5FC9}"/>
                    </a:ext>
                  </a:extLst>
                </p:cNvPr>
                <p:cNvSpPr/>
                <p:nvPr/>
              </p:nvSpPr>
              <p:spPr>
                <a:xfrm>
                  <a:off x="5823447" y="2768345"/>
                  <a:ext cx="7390" cy="20493"/>
                </a:xfrm>
                <a:custGeom>
                  <a:avLst/>
                  <a:gdLst>
                    <a:gd name="connsiteX0" fmla="*/ 6686 w 7390"/>
                    <a:gd name="connsiteY0" fmla="*/ 0 h 20493"/>
                    <a:gd name="connsiteX1" fmla="*/ 593 w 7390"/>
                    <a:gd name="connsiteY1" fmla="*/ 20494 h 20493"/>
                    <a:gd name="connsiteX2" fmla="*/ 6686 w 7390"/>
                    <a:gd name="connsiteY2" fmla="*/ 0 h 20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390" h="20493">
                      <a:moveTo>
                        <a:pt x="6686" y="0"/>
                      </a:moveTo>
                      <a:cubicBezTo>
                        <a:pt x="9455" y="8862"/>
                        <a:pt x="3362" y="15509"/>
                        <a:pt x="593" y="20494"/>
                      </a:cubicBezTo>
                      <a:cubicBezTo>
                        <a:pt x="-1623" y="11632"/>
                        <a:pt x="2808" y="5539"/>
                        <a:pt x="668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3" name="Freeform: Shape 522">
                  <a:extLst>
                    <a:ext uri="{FF2B5EF4-FFF2-40B4-BE49-F238E27FC236}">
                      <a16:creationId xmlns:a16="http://schemas.microsoft.com/office/drawing/2014/main" id="{64E39E13-63A2-4972-9C56-316D96E8FF59}"/>
                    </a:ext>
                  </a:extLst>
                </p:cNvPr>
                <p:cNvSpPr/>
                <p:nvPr/>
              </p:nvSpPr>
              <p:spPr>
                <a:xfrm>
                  <a:off x="5762004" y="2763914"/>
                  <a:ext cx="3616" cy="5538"/>
                </a:xfrm>
                <a:custGeom>
                  <a:avLst/>
                  <a:gdLst>
                    <a:gd name="connsiteX0" fmla="*/ 2769 w 3616"/>
                    <a:gd name="connsiteY0" fmla="*/ 0 h 5538"/>
                    <a:gd name="connsiteX1" fmla="*/ 1662 w 3616"/>
                    <a:gd name="connsiteY1" fmla="*/ 5539 h 5538"/>
                    <a:gd name="connsiteX2" fmla="*/ 0 w 3616"/>
                    <a:gd name="connsiteY2" fmla="*/ 4431 h 5538"/>
                    <a:gd name="connsiteX3" fmla="*/ 2769 w 3616"/>
                    <a:gd name="connsiteY3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16" h="5538">
                      <a:moveTo>
                        <a:pt x="2769" y="0"/>
                      </a:moveTo>
                      <a:cubicBezTo>
                        <a:pt x="4985" y="1662"/>
                        <a:pt x="2216" y="3877"/>
                        <a:pt x="1662" y="5539"/>
                      </a:cubicBezTo>
                      <a:cubicBezTo>
                        <a:pt x="1108" y="4985"/>
                        <a:pt x="554" y="4985"/>
                        <a:pt x="0" y="4431"/>
                      </a:cubicBezTo>
                      <a:cubicBezTo>
                        <a:pt x="554" y="2216"/>
                        <a:pt x="3877" y="3323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4" name="Freeform: Shape 523">
                  <a:extLst>
                    <a:ext uri="{FF2B5EF4-FFF2-40B4-BE49-F238E27FC236}">
                      <a16:creationId xmlns:a16="http://schemas.microsoft.com/office/drawing/2014/main" id="{49D1ED1F-A2B8-4204-B288-3F76574678F6}"/>
                    </a:ext>
                  </a:extLst>
                </p:cNvPr>
                <p:cNvSpPr/>
                <p:nvPr/>
              </p:nvSpPr>
              <p:spPr>
                <a:xfrm>
                  <a:off x="5816684" y="2769452"/>
                  <a:ext cx="4854" cy="17170"/>
                </a:xfrm>
                <a:custGeom>
                  <a:avLst/>
                  <a:gdLst>
                    <a:gd name="connsiteX0" fmla="*/ 155 w 4854"/>
                    <a:gd name="connsiteY0" fmla="*/ 17171 h 17170"/>
                    <a:gd name="connsiteX1" fmla="*/ 709 w 4854"/>
                    <a:gd name="connsiteY1" fmla="*/ 2216 h 17170"/>
                    <a:gd name="connsiteX2" fmla="*/ 3478 w 4854"/>
                    <a:gd name="connsiteY2" fmla="*/ 0 h 17170"/>
                    <a:gd name="connsiteX3" fmla="*/ 155 w 4854"/>
                    <a:gd name="connsiteY3" fmla="*/ 17171 h 17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54" h="17170">
                      <a:moveTo>
                        <a:pt x="155" y="17171"/>
                      </a:moveTo>
                      <a:cubicBezTo>
                        <a:pt x="-399" y="12739"/>
                        <a:pt x="709" y="7201"/>
                        <a:pt x="709" y="2216"/>
                      </a:cubicBezTo>
                      <a:cubicBezTo>
                        <a:pt x="1817" y="1662"/>
                        <a:pt x="2925" y="1108"/>
                        <a:pt x="3478" y="0"/>
                      </a:cubicBezTo>
                      <a:cubicBezTo>
                        <a:pt x="6802" y="6093"/>
                        <a:pt x="3478" y="13293"/>
                        <a:pt x="155" y="171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5" name="Freeform: Shape 524">
                  <a:extLst>
                    <a:ext uri="{FF2B5EF4-FFF2-40B4-BE49-F238E27FC236}">
                      <a16:creationId xmlns:a16="http://schemas.microsoft.com/office/drawing/2014/main" id="{4E77A92D-97C1-43CF-BC03-36CE7C1EC69D}"/>
                    </a:ext>
                  </a:extLst>
                </p:cNvPr>
                <p:cNvSpPr/>
                <p:nvPr/>
              </p:nvSpPr>
              <p:spPr>
                <a:xfrm>
                  <a:off x="5786929" y="2767237"/>
                  <a:ext cx="5135" cy="13847"/>
                </a:xfrm>
                <a:custGeom>
                  <a:avLst/>
                  <a:gdLst>
                    <a:gd name="connsiteX0" fmla="*/ 4985 w 5135"/>
                    <a:gd name="connsiteY0" fmla="*/ 0 h 13847"/>
                    <a:gd name="connsiteX1" fmla="*/ 3877 w 5135"/>
                    <a:gd name="connsiteY1" fmla="*/ 13847 h 13847"/>
                    <a:gd name="connsiteX2" fmla="*/ 0 w 5135"/>
                    <a:gd name="connsiteY2" fmla="*/ 10524 h 13847"/>
                    <a:gd name="connsiteX3" fmla="*/ 4985 w 5135"/>
                    <a:gd name="connsiteY3" fmla="*/ 0 h 13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35" h="13847">
                      <a:moveTo>
                        <a:pt x="4985" y="0"/>
                      </a:moveTo>
                      <a:cubicBezTo>
                        <a:pt x="5539" y="3877"/>
                        <a:pt x="4431" y="9970"/>
                        <a:pt x="3877" y="13847"/>
                      </a:cubicBezTo>
                      <a:cubicBezTo>
                        <a:pt x="2769" y="12739"/>
                        <a:pt x="1108" y="11632"/>
                        <a:pt x="0" y="10524"/>
                      </a:cubicBezTo>
                      <a:cubicBezTo>
                        <a:pt x="554" y="6093"/>
                        <a:pt x="554" y="1108"/>
                        <a:pt x="498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6" name="Freeform: Shape 525">
                  <a:extLst>
                    <a:ext uri="{FF2B5EF4-FFF2-40B4-BE49-F238E27FC236}">
                      <a16:creationId xmlns:a16="http://schemas.microsoft.com/office/drawing/2014/main" id="{A9717842-2BA2-4F11-BE67-29E036937A8F}"/>
                    </a:ext>
                  </a:extLst>
                </p:cNvPr>
                <p:cNvSpPr/>
                <p:nvPr/>
              </p:nvSpPr>
              <p:spPr>
                <a:xfrm>
                  <a:off x="5798202" y="2769452"/>
                  <a:ext cx="3552" cy="5538"/>
                </a:xfrm>
                <a:custGeom>
                  <a:avLst/>
                  <a:gdLst>
                    <a:gd name="connsiteX0" fmla="*/ 359 w 3552"/>
                    <a:gd name="connsiteY0" fmla="*/ 5539 h 5538"/>
                    <a:gd name="connsiteX1" fmla="*/ 2574 w 3552"/>
                    <a:gd name="connsiteY1" fmla="*/ 0 h 5538"/>
                    <a:gd name="connsiteX2" fmla="*/ 359 w 3552"/>
                    <a:gd name="connsiteY2" fmla="*/ 5539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52" h="5538">
                      <a:moveTo>
                        <a:pt x="359" y="5539"/>
                      </a:moveTo>
                      <a:cubicBezTo>
                        <a:pt x="-749" y="3323"/>
                        <a:pt x="913" y="554"/>
                        <a:pt x="2574" y="0"/>
                      </a:cubicBezTo>
                      <a:cubicBezTo>
                        <a:pt x="5344" y="2216"/>
                        <a:pt x="1466" y="4431"/>
                        <a:pt x="359" y="55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7" name="Freeform: Shape 526">
                  <a:extLst>
                    <a:ext uri="{FF2B5EF4-FFF2-40B4-BE49-F238E27FC236}">
                      <a16:creationId xmlns:a16="http://schemas.microsoft.com/office/drawing/2014/main" id="{38CEE5D8-B18B-45E4-8E1D-80BD36FBF261}"/>
                    </a:ext>
                  </a:extLst>
                </p:cNvPr>
                <p:cNvSpPr/>
                <p:nvPr/>
              </p:nvSpPr>
              <p:spPr>
                <a:xfrm>
                  <a:off x="5753888" y="2766683"/>
                  <a:ext cx="1054" cy="3323"/>
                </a:xfrm>
                <a:custGeom>
                  <a:avLst/>
                  <a:gdLst>
                    <a:gd name="connsiteX0" fmla="*/ 362 w 1054"/>
                    <a:gd name="connsiteY0" fmla="*/ 0 h 3323"/>
                    <a:gd name="connsiteX1" fmla="*/ 916 w 1054"/>
                    <a:gd name="connsiteY1" fmla="*/ 3323 h 3323"/>
                    <a:gd name="connsiteX2" fmla="*/ 362 w 1054"/>
                    <a:gd name="connsiteY2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4" h="3323">
                      <a:moveTo>
                        <a:pt x="362" y="0"/>
                      </a:moveTo>
                      <a:cubicBezTo>
                        <a:pt x="1470" y="0"/>
                        <a:pt x="916" y="2216"/>
                        <a:pt x="916" y="3323"/>
                      </a:cubicBezTo>
                      <a:cubicBezTo>
                        <a:pt x="-746" y="3323"/>
                        <a:pt x="362" y="1108"/>
                        <a:pt x="3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8" name="Freeform: Shape 527">
                  <a:extLst>
                    <a:ext uri="{FF2B5EF4-FFF2-40B4-BE49-F238E27FC236}">
                      <a16:creationId xmlns:a16="http://schemas.microsoft.com/office/drawing/2014/main" id="{038DDDE5-626A-4380-8C65-F5DF06D87B40}"/>
                    </a:ext>
                  </a:extLst>
                </p:cNvPr>
                <p:cNvSpPr/>
                <p:nvPr/>
              </p:nvSpPr>
              <p:spPr>
                <a:xfrm>
                  <a:off x="5803097" y="2771114"/>
                  <a:ext cx="4818" cy="8308"/>
                </a:xfrm>
                <a:custGeom>
                  <a:avLst/>
                  <a:gdLst>
                    <a:gd name="connsiteX0" fmla="*/ 4326 w 4818"/>
                    <a:gd name="connsiteY0" fmla="*/ 0 h 8308"/>
                    <a:gd name="connsiteX1" fmla="*/ 4326 w 4818"/>
                    <a:gd name="connsiteY1" fmla="*/ 4985 h 8308"/>
                    <a:gd name="connsiteX2" fmla="*/ 449 w 4818"/>
                    <a:gd name="connsiteY2" fmla="*/ 8308 h 8308"/>
                    <a:gd name="connsiteX3" fmla="*/ 4326 w 4818"/>
                    <a:gd name="connsiteY3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18" h="8308">
                      <a:moveTo>
                        <a:pt x="4326" y="0"/>
                      </a:moveTo>
                      <a:cubicBezTo>
                        <a:pt x="5434" y="554"/>
                        <a:pt x="4326" y="3323"/>
                        <a:pt x="4326" y="4985"/>
                      </a:cubicBezTo>
                      <a:cubicBezTo>
                        <a:pt x="3219" y="6647"/>
                        <a:pt x="1557" y="7201"/>
                        <a:pt x="449" y="8308"/>
                      </a:cubicBezTo>
                      <a:cubicBezTo>
                        <a:pt x="-1213" y="3877"/>
                        <a:pt x="2111" y="1108"/>
                        <a:pt x="432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9" name="Freeform: Shape 528">
                  <a:extLst>
                    <a:ext uri="{FF2B5EF4-FFF2-40B4-BE49-F238E27FC236}">
                      <a16:creationId xmlns:a16="http://schemas.microsoft.com/office/drawing/2014/main" id="{BC9CA4A6-D1DB-40CC-BE3E-A0C58FB141F9}"/>
                    </a:ext>
                  </a:extLst>
                </p:cNvPr>
                <p:cNvSpPr/>
                <p:nvPr/>
              </p:nvSpPr>
              <p:spPr>
                <a:xfrm>
                  <a:off x="5832449" y="2774437"/>
                  <a:ext cx="4388" cy="9416"/>
                </a:xfrm>
                <a:custGeom>
                  <a:avLst/>
                  <a:gdLst>
                    <a:gd name="connsiteX0" fmla="*/ 3776 w 4388"/>
                    <a:gd name="connsiteY0" fmla="*/ 0 h 9416"/>
                    <a:gd name="connsiteX1" fmla="*/ 453 w 4388"/>
                    <a:gd name="connsiteY1" fmla="*/ 9416 h 9416"/>
                    <a:gd name="connsiteX2" fmla="*/ 3776 w 4388"/>
                    <a:gd name="connsiteY2" fmla="*/ 0 h 9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88" h="9416">
                      <a:moveTo>
                        <a:pt x="3776" y="0"/>
                      </a:moveTo>
                      <a:cubicBezTo>
                        <a:pt x="5992" y="3877"/>
                        <a:pt x="1561" y="6093"/>
                        <a:pt x="453" y="9416"/>
                      </a:cubicBezTo>
                      <a:cubicBezTo>
                        <a:pt x="-1209" y="5539"/>
                        <a:pt x="2115" y="2216"/>
                        <a:pt x="377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2247F490-BCC8-4AAA-8A86-B3B426BE91E9}"/>
                    </a:ext>
                  </a:extLst>
                </p:cNvPr>
                <p:cNvSpPr/>
                <p:nvPr/>
              </p:nvSpPr>
              <p:spPr>
                <a:xfrm>
                  <a:off x="5807848" y="2774437"/>
                  <a:ext cx="5861" cy="21601"/>
                </a:xfrm>
                <a:custGeom>
                  <a:avLst/>
                  <a:gdLst>
                    <a:gd name="connsiteX0" fmla="*/ 1791 w 5861"/>
                    <a:gd name="connsiteY0" fmla="*/ 21602 h 21601"/>
                    <a:gd name="connsiteX1" fmla="*/ 1237 w 5861"/>
                    <a:gd name="connsiteY1" fmla="*/ 9416 h 21601"/>
                    <a:gd name="connsiteX2" fmla="*/ 5114 w 5861"/>
                    <a:gd name="connsiteY2" fmla="*/ 0 h 21601"/>
                    <a:gd name="connsiteX3" fmla="*/ 1791 w 5861"/>
                    <a:gd name="connsiteY3" fmla="*/ 21602 h 21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861" h="21601">
                      <a:moveTo>
                        <a:pt x="1791" y="21602"/>
                      </a:moveTo>
                      <a:cubicBezTo>
                        <a:pt x="-1533" y="20494"/>
                        <a:pt x="683" y="13847"/>
                        <a:pt x="1237" y="9416"/>
                      </a:cubicBezTo>
                      <a:cubicBezTo>
                        <a:pt x="1791" y="4431"/>
                        <a:pt x="1791" y="554"/>
                        <a:pt x="5114" y="0"/>
                      </a:cubicBezTo>
                      <a:cubicBezTo>
                        <a:pt x="6776" y="5539"/>
                        <a:pt x="5668" y="20494"/>
                        <a:pt x="1791" y="216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1" name="Freeform: Shape 530">
                  <a:extLst>
                    <a:ext uri="{FF2B5EF4-FFF2-40B4-BE49-F238E27FC236}">
                      <a16:creationId xmlns:a16="http://schemas.microsoft.com/office/drawing/2014/main" id="{2485B599-3FC6-4DBE-9527-B25FA7A4D0DF}"/>
                    </a:ext>
                  </a:extLst>
                </p:cNvPr>
                <p:cNvSpPr/>
                <p:nvPr/>
              </p:nvSpPr>
              <p:spPr>
                <a:xfrm>
                  <a:off x="5769759" y="2771668"/>
                  <a:ext cx="3335" cy="3990"/>
                </a:xfrm>
                <a:custGeom>
                  <a:avLst/>
                  <a:gdLst>
                    <a:gd name="connsiteX0" fmla="*/ 2216 w 3335"/>
                    <a:gd name="connsiteY0" fmla="*/ 0 h 3990"/>
                    <a:gd name="connsiteX1" fmla="*/ 2216 w 3335"/>
                    <a:gd name="connsiteY1" fmla="*/ 3877 h 3990"/>
                    <a:gd name="connsiteX2" fmla="*/ 0 w 3335"/>
                    <a:gd name="connsiteY2" fmla="*/ 2769 h 3990"/>
                    <a:gd name="connsiteX3" fmla="*/ 2216 w 3335"/>
                    <a:gd name="connsiteY3" fmla="*/ 0 h 3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35" h="3990">
                      <a:moveTo>
                        <a:pt x="2216" y="0"/>
                      </a:moveTo>
                      <a:cubicBezTo>
                        <a:pt x="4431" y="0"/>
                        <a:pt x="2769" y="2769"/>
                        <a:pt x="2216" y="3877"/>
                      </a:cubicBezTo>
                      <a:cubicBezTo>
                        <a:pt x="554" y="4431"/>
                        <a:pt x="554" y="2769"/>
                        <a:pt x="0" y="2769"/>
                      </a:cubicBezTo>
                      <a:cubicBezTo>
                        <a:pt x="554" y="1662"/>
                        <a:pt x="1662" y="1108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2" name="Freeform: Shape 531">
                  <a:extLst>
                    <a:ext uri="{FF2B5EF4-FFF2-40B4-BE49-F238E27FC236}">
                      <a16:creationId xmlns:a16="http://schemas.microsoft.com/office/drawing/2014/main" id="{A9B431F7-8B16-4BC5-B10F-6F348E8F631B}"/>
                    </a:ext>
                  </a:extLst>
                </p:cNvPr>
                <p:cNvSpPr/>
                <p:nvPr/>
              </p:nvSpPr>
              <p:spPr>
                <a:xfrm>
                  <a:off x="5796761" y="2775545"/>
                  <a:ext cx="3974" cy="12739"/>
                </a:xfrm>
                <a:custGeom>
                  <a:avLst/>
                  <a:gdLst>
                    <a:gd name="connsiteX0" fmla="*/ 3462 w 3974"/>
                    <a:gd name="connsiteY0" fmla="*/ 0 h 12739"/>
                    <a:gd name="connsiteX1" fmla="*/ 692 w 3974"/>
                    <a:gd name="connsiteY1" fmla="*/ 8308 h 12739"/>
                    <a:gd name="connsiteX2" fmla="*/ 3462 w 3974"/>
                    <a:gd name="connsiteY2" fmla="*/ 7754 h 12739"/>
                    <a:gd name="connsiteX3" fmla="*/ 2908 w 3974"/>
                    <a:gd name="connsiteY3" fmla="*/ 12739 h 12739"/>
                    <a:gd name="connsiteX4" fmla="*/ 1800 w 3974"/>
                    <a:gd name="connsiteY4" fmla="*/ 9416 h 12739"/>
                    <a:gd name="connsiteX5" fmla="*/ 138 w 3974"/>
                    <a:gd name="connsiteY5" fmla="*/ 9970 h 12739"/>
                    <a:gd name="connsiteX6" fmla="*/ 3462 w 3974"/>
                    <a:gd name="connsiteY6" fmla="*/ 0 h 12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974" h="12739">
                      <a:moveTo>
                        <a:pt x="3462" y="0"/>
                      </a:moveTo>
                      <a:cubicBezTo>
                        <a:pt x="5123" y="3323"/>
                        <a:pt x="2354" y="7201"/>
                        <a:pt x="692" y="8308"/>
                      </a:cubicBezTo>
                      <a:cubicBezTo>
                        <a:pt x="1246" y="9416"/>
                        <a:pt x="2354" y="7201"/>
                        <a:pt x="3462" y="7754"/>
                      </a:cubicBezTo>
                      <a:cubicBezTo>
                        <a:pt x="3462" y="9416"/>
                        <a:pt x="3462" y="11078"/>
                        <a:pt x="2908" y="12739"/>
                      </a:cubicBezTo>
                      <a:cubicBezTo>
                        <a:pt x="138" y="12739"/>
                        <a:pt x="2908" y="10524"/>
                        <a:pt x="1800" y="9416"/>
                      </a:cubicBezTo>
                      <a:cubicBezTo>
                        <a:pt x="1246" y="9416"/>
                        <a:pt x="692" y="9416"/>
                        <a:pt x="138" y="9970"/>
                      </a:cubicBezTo>
                      <a:cubicBezTo>
                        <a:pt x="-415" y="6647"/>
                        <a:pt x="692" y="554"/>
                        <a:pt x="34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3" name="Freeform: Shape 532">
                  <a:extLst>
                    <a:ext uri="{FF2B5EF4-FFF2-40B4-BE49-F238E27FC236}">
                      <a16:creationId xmlns:a16="http://schemas.microsoft.com/office/drawing/2014/main" id="{1709BF90-B3C7-408A-A1BC-0D97B990D9B5}"/>
                    </a:ext>
                  </a:extLst>
                </p:cNvPr>
                <p:cNvSpPr/>
                <p:nvPr/>
              </p:nvSpPr>
              <p:spPr>
                <a:xfrm>
                  <a:off x="5774190" y="2774437"/>
                  <a:ext cx="2154" cy="4985"/>
                </a:xfrm>
                <a:custGeom>
                  <a:avLst/>
                  <a:gdLst>
                    <a:gd name="connsiteX0" fmla="*/ 1662 w 2154"/>
                    <a:gd name="connsiteY0" fmla="*/ 0 h 4985"/>
                    <a:gd name="connsiteX1" fmla="*/ 1662 w 2154"/>
                    <a:gd name="connsiteY1" fmla="*/ 4985 h 4985"/>
                    <a:gd name="connsiteX2" fmla="*/ 0 w 2154"/>
                    <a:gd name="connsiteY2" fmla="*/ 3877 h 4985"/>
                    <a:gd name="connsiteX3" fmla="*/ 1662 w 2154"/>
                    <a:gd name="connsiteY3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54" h="4985">
                      <a:moveTo>
                        <a:pt x="1662" y="0"/>
                      </a:moveTo>
                      <a:cubicBezTo>
                        <a:pt x="2769" y="554"/>
                        <a:pt x="1662" y="3323"/>
                        <a:pt x="1662" y="4985"/>
                      </a:cubicBezTo>
                      <a:cubicBezTo>
                        <a:pt x="1108" y="4431"/>
                        <a:pt x="554" y="4431"/>
                        <a:pt x="0" y="3877"/>
                      </a:cubicBezTo>
                      <a:cubicBezTo>
                        <a:pt x="554" y="2216"/>
                        <a:pt x="1662" y="1662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4" name="Freeform: Shape 533">
                  <a:extLst>
                    <a:ext uri="{FF2B5EF4-FFF2-40B4-BE49-F238E27FC236}">
                      <a16:creationId xmlns:a16="http://schemas.microsoft.com/office/drawing/2014/main" id="{6451C8F0-ADAC-4543-9EDB-DA1DDFA5A514}"/>
                    </a:ext>
                  </a:extLst>
                </p:cNvPr>
                <p:cNvSpPr/>
                <p:nvPr/>
              </p:nvSpPr>
              <p:spPr>
                <a:xfrm>
                  <a:off x="5740399" y="2774316"/>
                  <a:ext cx="11635" cy="7321"/>
                </a:xfrm>
                <a:custGeom>
                  <a:avLst/>
                  <a:gdLst>
                    <a:gd name="connsiteX0" fmla="*/ 11636 w 11635"/>
                    <a:gd name="connsiteY0" fmla="*/ 675 h 7321"/>
                    <a:gd name="connsiteX1" fmla="*/ 4989 w 11635"/>
                    <a:gd name="connsiteY1" fmla="*/ 7322 h 7321"/>
                    <a:gd name="connsiteX2" fmla="*/ 558 w 11635"/>
                    <a:gd name="connsiteY2" fmla="*/ 2337 h 7321"/>
                    <a:gd name="connsiteX3" fmla="*/ 3328 w 11635"/>
                    <a:gd name="connsiteY3" fmla="*/ 4552 h 7321"/>
                    <a:gd name="connsiteX4" fmla="*/ 11636 w 11635"/>
                    <a:gd name="connsiteY4" fmla="*/ 675 h 7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5" h="7321">
                      <a:moveTo>
                        <a:pt x="11636" y="675"/>
                      </a:moveTo>
                      <a:cubicBezTo>
                        <a:pt x="9974" y="3445"/>
                        <a:pt x="6651" y="4552"/>
                        <a:pt x="4989" y="7322"/>
                      </a:cubicBezTo>
                      <a:cubicBezTo>
                        <a:pt x="3328" y="6214"/>
                        <a:pt x="-1658" y="3998"/>
                        <a:pt x="558" y="2337"/>
                      </a:cubicBezTo>
                      <a:cubicBezTo>
                        <a:pt x="2220" y="2337"/>
                        <a:pt x="1112" y="4552"/>
                        <a:pt x="3328" y="4552"/>
                      </a:cubicBezTo>
                      <a:cubicBezTo>
                        <a:pt x="7205" y="4552"/>
                        <a:pt x="8312" y="-2094"/>
                        <a:pt x="11636" y="6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5" name="Freeform: Shape 534">
                  <a:extLst>
                    <a:ext uri="{FF2B5EF4-FFF2-40B4-BE49-F238E27FC236}">
                      <a16:creationId xmlns:a16="http://schemas.microsoft.com/office/drawing/2014/main" id="{1989E534-25D4-4C92-9879-3C99605F5876}"/>
                    </a:ext>
                  </a:extLst>
                </p:cNvPr>
                <p:cNvSpPr/>
                <p:nvPr/>
              </p:nvSpPr>
              <p:spPr>
                <a:xfrm>
                  <a:off x="5831241" y="2781084"/>
                  <a:ext cx="5934" cy="19386"/>
                </a:xfrm>
                <a:custGeom>
                  <a:avLst/>
                  <a:gdLst>
                    <a:gd name="connsiteX0" fmla="*/ 4985 w 5934"/>
                    <a:gd name="connsiteY0" fmla="*/ 0 h 19386"/>
                    <a:gd name="connsiteX1" fmla="*/ 0 w 5934"/>
                    <a:gd name="connsiteY1" fmla="*/ 19386 h 19386"/>
                    <a:gd name="connsiteX2" fmla="*/ 4985 w 5934"/>
                    <a:gd name="connsiteY2" fmla="*/ 0 h 19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934" h="19386">
                      <a:moveTo>
                        <a:pt x="4985" y="0"/>
                      </a:moveTo>
                      <a:cubicBezTo>
                        <a:pt x="7201" y="7201"/>
                        <a:pt x="5539" y="16063"/>
                        <a:pt x="0" y="19386"/>
                      </a:cubicBezTo>
                      <a:cubicBezTo>
                        <a:pt x="554" y="9970"/>
                        <a:pt x="1108" y="4431"/>
                        <a:pt x="498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6" name="Freeform: Shape 535">
                  <a:extLst>
                    <a:ext uri="{FF2B5EF4-FFF2-40B4-BE49-F238E27FC236}">
                      <a16:creationId xmlns:a16="http://schemas.microsoft.com/office/drawing/2014/main" id="{D29C66FD-ECF9-4DB9-B752-9712C5F4DBA4}"/>
                    </a:ext>
                  </a:extLst>
                </p:cNvPr>
                <p:cNvSpPr/>
                <p:nvPr/>
              </p:nvSpPr>
              <p:spPr>
                <a:xfrm>
                  <a:off x="5801570" y="2778869"/>
                  <a:ext cx="4900" cy="13847"/>
                </a:xfrm>
                <a:custGeom>
                  <a:avLst/>
                  <a:gdLst>
                    <a:gd name="connsiteX0" fmla="*/ 4746 w 4900"/>
                    <a:gd name="connsiteY0" fmla="*/ 0 h 13847"/>
                    <a:gd name="connsiteX1" fmla="*/ 4192 w 4900"/>
                    <a:gd name="connsiteY1" fmla="*/ 13847 h 13847"/>
                    <a:gd name="connsiteX2" fmla="*/ 3084 w 4900"/>
                    <a:gd name="connsiteY2" fmla="*/ 8308 h 13847"/>
                    <a:gd name="connsiteX3" fmla="*/ 315 w 4900"/>
                    <a:gd name="connsiteY3" fmla="*/ 10524 h 13847"/>
                    <a:gd name="connsiteX4" fmla="*/ 869 w 4900"/>
                    <a:gd name="connsiteY4" fmla="*/ 2216 h 13847"/>
                    <a:gd name="connsiteX5" fmla="*/ 4746 w 4900"/>
                    <a:gd name="connsiteY5" fmla="*/ 0 h 13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900" h="13847">
                      <a:moveTo>
                        <a:pt x="4746" y="0"/>
                      </a:moveTo>
                      <a:cubicBezTo>
                        <a:pt x="5300" y="3877"/>
                        <a:pt x="4192" y="9416"/>
                        <a:pt x="4192" y="13847"/>
                      </a:cubicBezTo>
                      <a:cubicBezTo>
                        <a:pt x="1423" y="12739"/>
                        <a:pt x="2530" y="10524"/>
                        <a:pt x="3084" y="8308"/>
                      </a:cubicBezTo>
                      <a:cubicBezTo>
                        <a:pt x="1423" y="8308"/>
                        <a:pt x="1423" y="9970"/>
                        <a:pt x="315" y="10524"/>
                      </a:cubicBezTo>
                      <a:cubicBezTo>
                        <a:pt x="-793" y="8308"/>
                        <a:pt x="1423" y="4985"/>
                        <a:pt x="869" y="2216"/>
                      </a:cubicBezTo>
                      <a:cubicBezTo>
                        <a:pt x="2530" y="1662"/>
                        <a:pt x="3638" y="1108"/>
                        <a:pt x="47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7" name="Freeform: Shape 536">
                  <a:extLst>
                    <a:ext uri="{FF2B5EF4-FFF2-40B4-BE49-F238E27FC236}">
                      <a16:creationId xmlns:a16="http://schemas.microsoft.com/office/drawing/2014/main" id="{B74EAB9D-6B60-4C39-9DD0-E601BCCBDA32}"/>
                    </a:ext>
                  </a:extLst>
                </p:cNvPr>
                <p:cNvSpPr/>
                <p:nvPr/>
              </p:nvSpPr>
              <p:spPr>
                <a:xfrm>
                  <a:off x="5725940" y="2774437"/>
                  <a:ext cx="5241" cy="6092"/>
                </a:xfrm>
                <a:custGeom>
                  <a:avLst/>
                  <a:gdLst>
                    <a:gd name="connsiteX0" fmla="*/ 61 w 5241"/>
                    <a:gd name="connsiteY0" fmla="*/ 0 h 6092"/>
                    <a:gd name="connsiteX1" fmla="*/ 5046 w 5241"/>
                    <a:gd name="connsiteY1" fmla="*/ 6093 h 6092"/>
                    <a:gd name="connsiteX2" fmla="*/ 61 w 5241"/>
                    <a:gd name="connsiteY2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241" h="6092">
                      <a:moveTo>
                        <a:pt x="61" y="0"/>
                      </a:moveTo>
                      <a:cubicBezTo>
                        <a:pt x="2277" y="1662"/>
                        <a:pt x="6154" y="2769"/>
                        <a:pt x="5046" y="6093"/>
                      </a:cubicBezTo>
                      <a:cubicBezTo>
                        <a:pt x="2831" y="4431"/>
                        <a:pt x="-493" y="3877"/>
                        <a:pt x="6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8" name="Freeform: Shape 537">
                  <a:extLst>
                    <a:ext uri="{FF2B5EF4-FFF2-40B4-BE49-F238E27FC236}">
                      <a16:creationId xmlns:a16="http://schemas.microsoft.com/office/drawing/2014/main" id="{83B4F659-5829-4C19-8C98-A6EF75BE581D}"/>
                    </a:ext>
                  </a:extLst>
                </p:cNvPr>
                <p:cNvSpPr/>
                <p:nvPr/>
              </p:nvSpPr>
              <p:spPr>
                <a:xfrm>
                  <a:off x="5792649" y="2779422"/>
                  <a:ext cx="3000" cy="4431"/>
                </a:xfrm>
                <a:custGeom>
                  <a:avLst/>
                  <a:gdLst>
                    <a:gd name="connsiteX0" fmla="*/ 2035 w 3000"/>
                    <a:gd name="connsiteY0" fmla="*/ 0 h 4431"/>
                    <a:gd name="connsiteX1" fmla="*/ 1481 w 3000"/>
                    <a:gd name="connsiteY1" fmla="*/ 4431 h 4431"/>
                    <a:gd name="connsiteX2" fmla="*/ 2035 w 3000"/>
                    <a:gd name="connsiteY2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00" h="4431">
                      <a:moveTo>
                        <a:pt x="2035" y="0"/>
                      </a:moveTo>
                      <a:cubicBezTo>
                        <a:pt x="4251" y="554"/>
                        <a:pt x="2035" y="3877"/>
                        <a:pt x="1481" y="4431"/>
                      </a:cubicBezTo>
                      <a:cubicBezTo>
                        <a:pt x="-1288" y="3323"/>
                        <a:pt x="373" y="554"/>
                        <a:pt x="203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9" name="Freeform: Shape 538">
                  <a:extLst>
                    <a:ext uri="{FF2B5EF4-FFF2-40B4-BE49-F238E27FC236}">
                      <a16:creationId xmlns:a16="http://schemas.microsoft.com/office/drawing/2014/main" id="{C6020CB7-55EA-43DE-A6AE-7DBDA58A39FB}"/>
                    </a:ext>
                  </a:extLst>
                </p:cNvPr>
                <p:cNvSpPr/>
                <p:nvPr/>
              </p:nvSpPr>
              <p:spPr>
                <a:xfrm>
                  <a:off x="5778609" y="2778869"/>
                  <a:ext cx="1612" cy="2769"/>
                </a:xfrm>
                <a:custGeom>
                  <a:avLst/>
                  <a:gdLst>
                    <a:gd name="connsiteX0" fmla="*/ 1120 w 1612"/>
                    <a:gd name="connsiteY0" fmla="*/ 0 h 2769"/>
                    <a:gd name="connsiteX1" fmla="*/ 1120 w 1612"/>
                    <a:gd name="connsiteY1" fmla="*/ 2769 h 2769"/>
                    <a:gd name="connsiteX2" fmla="*/ 1120 w 1612"/>
                    <a:gd name="connsiteY2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12" h="2769">
                      <a:moveTo>
                        <a:pt x="1120" y="0"/>
                      </a:moveTo>
                      <a:cubicBezTo>
                        <a:pt x="2227" y="0"/>
                        <a:pt x="1120" y="2216"/>
                        <a:pt x="1120" y="2769"/>
                      </a:cubicBezTo>
                      <a:cubicBezTo>
                        <a:pt x="-1096" y="2216"/>
                        <a:pt x="566" y="1108"/>
                        <a:pt x="11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0" name="Freeform: Shape 539">
                  <a:extLst>
                    <a:ext uri="{FF2B5EF4-FFF2-40B4-BE49-F238E27FC236}">
                      <a16:creationId xmlns:a16="http://schemas.microsoft.com/office/drawing/2014/main" id="{B5E00411-D7FC-4884-ABE9-91493E6C8C17}"/>
                    </a:ext>
                  </a:extLst>
                </p:cNvPr>
                <p:cNvSpPr/>
                <p:nvPr/>
              </p:nvSpPr>
              <p:spPr>
                <a:xfrm>
                  <a:off x="5823222" y="2783300"/>
                  <a:ext cx="7044" cy="15508"/>
                </a:xfrm>
                <a:custGeom>
                  <a:avLst/>
                  <a:gdLst>
                    <a:gd name="connsiteX0" fmla="*/ 6911 w 7044"/>
                    <a:gd name="connsiteY0" fmla="*/ 0 h 15508"/>
                    <a:gd name="connsiteX1" fmla="*/ 264 w 7044"/>
                    <a:gd name="connsiteY1" fmla="*/ 15509 h 15508"/>
                    <a:gd name="connsiteX2" fmla="*/ 6911 w 7044"/>
                    <a:gd name="connsiteY2" fmla="*/ 0 h 15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44" h="15508">
                      <a:moveTo>
                        <a:pt x="6911" y="0"/>
                      </a:moveTo>
                      <a:cubicBezTo>
                        <a:pt x="8019" y="7201"/>
                        <a:pt x="1926" y="10524"/>
                        <a:pt x="264" y="15509"/>
                      </a:cubicBezTo>
                      <a:cubicBezTo>
                        <a:pt x="-1397" y="8308"/>
                        <a:pt x="5249" y="4985"/>
                        <a:pt x="69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1" name="Freeform: Shape 540">
                  <a:extLst>
                    <a:ext uri="{FF2B5EF4-FFF2-40B4-BE49-F238E27FC236}">
                      <a16:creationId xmlns:a16="http://schemas.microsoft.com/office/drawing/2014/main" id="{F28EF9E2-0A56-435E-BECB-E968C5D02C52}"/>
                    </a:ext>
                  </a:extLst>
                </p:cNvPr>
                <p:cNvSpPr/>
                <p:nvPr/>
              </p:nvSpPr>
              <p:spPr>
                <a:xfrm>
                  <a:off x="5748157" y="2778315"/>
                  <a:ext cx="6791" cy="6238"/>
                </a:xfrm>
                <a:custGeom>
                  <a:avLst/>
                  <a:gdLst>
                    <a:gd name="connsiteX0" fmla="*/ 6647 w 6791"/>
                    <a:gd name="connsiteY0" fmla="*/ 0 h 6238"/>
                    <a:gd name="connsiteX1" fmla="*/ 0 w 6791"/>
                    <a:gd name="connsiteY1" fmla="*/ 6093 h 6238"/>
                    <a:gd name="connsiteX2" fmla="*/ 6647 w 6791"/>
                    <a:gd name="connsiteY2" fmla="*/ 0 h 6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91" h="6238">
                      <a:moveTo>
                        <a:pt x="6647" y="0"/>
                      </a:moveTo>
                      <a:cubicBezTo>
                        <a:pt x="7754" y="1662"/>
                        <a:pt x="2216" y="7201"/>
                        <a:pt x="0" y="6093"/>
                      </a:cubicBezTo>
                      <a:cubicBezTo>
                        <a:pt x="1662" y="3877"/>
                        <a:pt x="4985" y="554"/>
                        <a:pt x="664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2" name="Freeform: Shape 541">
                  <a:extLst>
                    <a:ext uri="{FF2B5EF4-FFF2-40B4-BE49-F238E27FC236}">
                      <a16:creationId xmlns:a16="http://schemas.microsoft.com/office/drawing/2014/main" id="{D4418FE7-13EB-4102-97F7-BC62172E92A3}"/>
                    </a:ext>
                  </a:extLst>
                </p:cNvPr>
                <p:cNvSpPr/>
                <p:nvPr/>
              </p:nvSpPr>
              <p:spPr>
                <a:xfrm>
                  <a:off x="5815732" y="2782746"/>
                  <a:ext cx="5536" cy="17724"/>
                </a:xfrm>
                <a:custGeom>
                  <a:avLst/>
                  <a:gdLst>
                    <a:gd name="connsiteX0" fmla="*/ 4985 w 5536"/>
                    <a:gd name="connsiteY0" fmla="*/ 0 h 17724"/>
                    <a:gd name="connsiteX1" fmla="*/ 0 w 5536"/>
                    <a:gd name="connsiteY1" fmla="*/ 17724 h 17724"/>
                    <a:gd name="connsiteX2" fmla="*/ 4985 w 5536"/>
                    <a:gd name="connsiteY2" fmla="*/ 0 h 17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36" h="17724">
                      <a:moveTo>
                        <a:pt x="4985" y="0"/>
                      </a:moveTo>
                      <a:cubicBezTo>
                        <a:pt x="6647" y="6647"/>
                        <a:pt x="4431" y="14955"/>
                        <a:pt x="0" y="17724"/>
                      </a:cubicBezTo>
                      <a:cubicBezTo>
                        <a:pt x="0" y="9970"/>
                        <a:pt x="1108" y="3877"/>
                        <a:pt x="498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3" name="Freeform: Shape 542">
                  <a:extLst>
                    <a:ext uri="{FF2B5EF4-FFF2-40B4-BE49-F238E27FC236}">
                      <a16:creationId xmlns:a16="http://schemas.microsoft.com/office/drawing/2014/main" id="{F2E90CD8-E072-4E9B-A8BA-CFC591407C84}"/>
                    </a:ext>
                  </a:extLst>
                </p:cNvPr>
                <p:cNvSpPr/>
                <p:nvPr/>
              </p:nvSpPr>
              <p:spPr>
                <a:xfrm>
                  <a:off x="5785683" y="2781638"/>
                  <a:ext cx="3461" cy="6092"/>
                </a:xfrm>
                <a:custGeom>
                  <a:avLst/>
                  <a:gdLst>
                    <a:gd name="connsiteX0" fmla="*/ 692 w 3461"/>
                    <a:gd name="connsiteY0" fmla="*/ 0 h 6092"/>
                    <a:gd name="connsiteX1" fmla="*/ 3462 w 3461"/>
                    <a:gd name="connsiteY1" fmla="*/ 1662 h 6092"/>
                    <a:gd name="connsiteX2" fmla="*/ 1800 w 3461"/>
                    <a:gd name="connsiteY2" fmla="*/ 6093 h 6092"/>
                    <a:gd name="connsiteX3" fmla="*/ 692 w 3461"/>
                    <a:gd name="connsiteY3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61" h="6092">
                      <a:moveTo>
                        <a:pt x="692" y="0"/>
                      </a:moveTo>
                      <a:cubicBezTo>
                        <a:pt x="2354" y="0"/>
                        <a:pt x="2354" y="1108"/>
                        <a:pt x="3462" y="1662"/>
                      </a:cubicBezTo>
                      <a:cubicBezTo>
                        <a:pt x="3462" y="3877"/>
                        <a:pt x="1800" y="4431"/>
                        <a:pt x="1800" y="6093"/>
                      </a:cubicBezTo>
                      <a:cubicBezTo>
                        <a:pt x="-969" y="5539"/>
                        <a:pt x="138" y="2216"/>
                        <a:pt x="69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4" name="Freeform: Shape 543">
                  <a:extLst>
                    <a:ext uri="{FF2B5EF4-FFF2-40B4-BE49-F238E27FC236}">
                      <a16:creationId xmlns:a16="http://schemas.microsoft.com/office/drawing/2014/main" id="{D9C0480D-9426-4486-9C63-CC9057C14AC1}"/>
                    </a:ext>
                  </a:extLst>
                </p:cNvPr>
                <p:cNvSpPr/>
                <p:nvPr/>
              </p:nvSpPr>
              <p:spPr>
                <a:xfrm>
                  <a:off x="5771420" y="2781084"/>
                  <a:ext cx="33233" cy="27694"/>
                </a:xfrm>
                <a:custGeom>
                  <a:avLst/>
                  <a:gdLst>
                    <a:gd name="connsiteX0" fmla="*/ 1108 w 33233"/>
                    <a:gd name="connsiteY0" fmla="*/ 0 h 27694"/>
                    <a:gd name="connsiteX1" fmla="*/ 3877 w 33233"/>
                    <a:gd name="connsiteY1" fmla="*/ 3877 h 27694"/>
                    <a:gd name="connsiteX2" fmla="*/ 5539 w 33233"/>
                    <a:gd name="connsiteY2" fmla="*/ 3323 h 27694"/>
                    <a:gd name="connsiteX3" fmla="*/ 19940 w 33233"/>
                    <a:gd name="connsiteY3" fmla="*/ 15509 h 27694"/>
                    <a:gd name="connsiteX4" fmla="*/ 33233 w 33233"/>
                    <a:gd name="connsiteY4" fmla="*/ 27694 h 27694"/>
                    <a:gd name="connsiteX5" fmla="*/ 0 w 33233"/>
                    <a:gd name="connsiteY5" fmla="*/ 1662 h 27694"/>
                    <a:gd name="connsiteX6" fmla="*/ 1108 w 33233"/>
                    <a:gd name="connsiteY6" fmla="*/ 0 h 27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33" h="27694">
                      <a:moveTo>
                        <a:pt x="1108" y="0"/>
                      </a:moveTo>
                      <a:cubicBezTo>
                        <a:pt x="2216" y="1108"/>
                        <a:pt x="3877" y="2216"/>
                        <a:pt x="3877" y="3877"/>
                      </a:cubicBezTo>
                      <a:cubicBezTo>
                        <a:pt x="4985" y="3877"/>
                        <a:pt x="4985" y="3323"/>
                        <a:pt x="5539" y="3323"/>
                      </a:cubicBezTo>
                      <a:cubicBezTo>
                        <a:pt x="9970" y="7754"/>
                        <a:pt x="14955" y="11078"/>
                        <a:pt x="19940" y="15509"/>
                      </a:cubicBezTo>
                      <a:cubicBezTo>
                        <a:pt x="24371" y="19386"/>
                        <a:pt x="29910" y="22709"/>
                        <a:pt x="33233" y="27694"/>
                      </a:cubicBezTo>
                      <a:cubicBezTo>
                        <a:pt x="21602" y="19386"/>
                        <a:pt x="11078" y="9970"/>
                        <a:pt x="0" y="1662"/>
                      </a:cubicBezTo>
                      <a:cubicBezTo>
                        <a:pt x="0" y="1108"/>
                        <a:pt x="1662" y="1108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5" name="Freeform: Shape 544">
                  <a:extLst>
                    <a:ext uri="{FF2B5EF4-FFF2-40B4-BE49-F238E27FC236}">
                      <a16:creationId xmlns:a16="http://schemas.microsoft.com/office/drawing/2014/main" id="{4C5AC0B0-0687-4321-AADB-3545EBDD333A}"/>
                    </a:ext>
                  </a:extLst>
                </p:cNvPr>
                <p:cNvSpPr/>
                <p:nvPr/>
              </p:nvSpPr>
              <p:spPr>
                <a:xfrm>
                  <a:off x="5789340" y="2785997"/>
                  <a:ext cx="2574" cy="3949"/>
                </a:xfrm>
                <a:custGeom>
                  <a:avLst/>
                  <a:gdLst>
                    <a:gd name="connsiteX0" fmla="*/ 2574 w 2574"/>
                    <a:gd name="connsiteY0" fmla="*/ 72 h 3949"/>
                    <a:gd name="connsiteX1" fmla="*/ 359 w 2574"/>
                    <a:gd name="connsiteY1" fmla="*/ 3949 h 3949"/>
                    <a:gd name="connsiteX2" fmla="*/ 2574 w 2574"/>
                    <a:gd name="connsiteY2" fmla="*/ 72 h 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574" h="3949">
                      <a:moveTo>
                        <a:pt x="2574" y="72"/>
                      </a:moveTo>
                      <a:cubicBezTo>
                        <a:pt x="2020" y="1734"/>
                        <a:pt x="913" y="2288"/>
                        <a:pt x="359" y="3949"/>
                      </a:cubicBezTo>
                      <a:cubicBezTo>
                        <a:pt x="-749" y="2288"/>
                        <a:pt x="913" y="-482"/>
                        <a:pt x="2574" y="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6" name="Freeform: Shape 545">
                  <a:extLst>
                    <a:ext uri="{FF2B5EF4-FFF2-40B4-BE49-F238E27FC236}">
                      <a16:creationId xmlns:a16="http://schemas.microsoft.com/office/drawing/2014/main" id="{2A75A2E9-E407-4303-8555-58EF75CEC5DA}"/>
                    </a:ext>
                  </a:extLst>
                </p:cNvPr>
                <p:cNvSpPr/>
                <p:nvPr/>
              </p:nvSpPr>
              <p:spPr>
                <a:xfrm>
                  <a:off x="5721482" y="2781638"/>
                  <a:ext cx="3411" cy="7200"/>
                </a:xfrm>
                <a:custGeom>
                  <a:avLst/>
                  <a:gdLst>
                    <a:gd name="connsiteX0" fmla="*/ 2304 w 3411"/>
                    <a:gd name="connsiteY0" fmla="*/ 0 h 7200"/>
                    <a:gd name="connsiteX1" fmla="*/ 3411 w 3411"/>
                    <a:gd name="connsiteY1" fmla="*/ 554 h 7200"/>
                    <a:gd name="connsiteX2" fmla="*/ 88 w 3411"/>
                    <a:gd name="connsiteY2" fmla="*/ 7201 h 7200"/>
                    <a:gd name="connsiteX3" fmla="*/ 2304 w 3411"/>
                    <a:gd name="connsiteY3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1" h="7200">
                      <a:moveTo>
                        <a:pt x="2304" y="0"/>
                      </a:moveTo>
                      <a:cubicBezTo>
                        <a:pt x="2858" y="554"/>
                        <a:pt x="2858" y="554"/>
                        <a:pt x="3411" y="554"/>
                      </a:cubicBezTo>
                      <a:cubicBezTo>
                        <a:pt x="2858" y="3323"/>
                        <a:pt x="642" y="4431"/>
                        <a:pt x="88" y="7201"/>
                      </a:cubicBezTo>
                      <a:cubicBezTo>
                        <a:pt x="-466" y="4985"/>
                        <a:pt x="1750" y="2216"/>
                        <a:pt x="23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7" name="Freeform: Shape 546">
                  <a:extLst>
                    <a:ext uri="{FF2B5EF4-FFF2-40B4-BE49-F238E27FC236}">
                      <a16:creationId xmlns:a16="http://schemas.microsoft.com/office/drawing/2014/main" id="{75EC6F59-C907-4D8F-A133-06BE2161992A}"/>
                    </a:ext>
                  </a:extLst>
                </p:cNvPr>
                <p:cNvSpPr/>
                <p:nvPr/>
              </p:nvSpPr>
              <p:spPr>
                <a:xfrm>
                  <a:off x="5791914" y="2787731"/>
                  <a:ext cx="3323" cy="5538"/>
                </a:xfrm>
                <a:custGeom>
                  <a:avLst/>
                  <a:gdLst>
                    <a:gd name="connsiteX0" fmla="*/ 2216 w 3323"/>
                    <a:gd name="connsiteY0" fmla="*/ 0 h 5538"/>
                    <a:gd name="connsiteX1" fmla="*/ 3323 w 3323"/>
                    <a:gd name="connsiteY1" fmla="*/ 554 h 5538"/>
                    <a:gd name="connsiteX2" fmla="*/ 1662 w 3323"/>
                    <a:gd name="connsiteY2" fmla="*/ 5539 h 5538"/>
                    <a:gd name="connsiteX3" fmla="*/ 0 w 3323"/>
                    <a:gd name="connsiteY3" fmla="*/ 4431 h 5538"/>
                    <a:gd name="connsiteX4" fmla="*/ 2216 w 3323"/>
                    <a:gd name="connsiteY4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23" h="5538">
                      <a:moveTo>
                        <a:pt x="2216" y="0"/>
                      </a:moveTo>
                      <a:cubicBezTo>
                        <a:pt x="2769" y="0"/>
                        <a:pt x="2769" y="554"/>
                        <a:pt x="3323" y="554"/>
                      </a:cubicBezTo>
                      <a:cubicBezTo>
                        <a:pt x="2769" y="2216"/>
                        <a:pt x="1662" y="3323"/>
                        <a:pt x="1662" y="5539"/>
                      </a:cubicBezTo>
                      <a:cubicBezTo>
                        <a:pt x="554" y="5539"/>
                        <a:pt x="554" y="4431"/>
                        <a:pt x="0" y="4431"/>
                      </a:cubicBezTo>
                      <a:cubicBezTo>
                        <a:pt x="0" y="2216"/>
                        <a:pt x="1108" y="1108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8" name="Freeform: Shape 547">
                  <a:extLst>
                    <a:ext uri="{FF2B5EF4-FFF2-40B4-BE49-F238E27FC236}">
                      <a16:creationId xmlns:a16="http://schemas.microsoft.com/office/drawing/2014/main" id="{595989E1-8E0C-4248-85C2-8C08DAC474F9}"/>
                    </a:ext>
                  </a:extLst>
                </p:cNvPr>
                <p:cNvSpPr/>
                <p:nvPr/>
              </p:nvSpPr>
              <p:spPr>
                <a:xfrm>
                  <a:off x="6025102" y="2806225"/>
                  <a:ext cx="8862" cy="5333"/>
                </a:xfrm>
                <a:custGeom>
                  <a:avLst/>
                  <a:gdLst>
                    <a:gd name="connsiteX0" fmla="*/ 8862 w 8862"/>
                    <a:gd name="connsiteY0" fmla="*/ 4215 h 5333"/>
                    <a:gd name="connsiteX1" fmla="*/ 0 w 8862"/>
                    <a:gd name="connsiteY1" fmla="*/ 892 h 5333"/>
                    <a:gd name="connsiteX2" fmla="*/ 8862 w 8862"/>
                    <a:gd name="connsiteY2" fmla="*/ 4215 h 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62" h="5333">
                      <a:moveTo>
                        <a:pt x="8862" y="4215"/>
                      </a:moveTo>
                      <a:cubicBezTo>
                        <a:pt x="4985" y="7539"/>
                        <a:pt x="2769" y="2554"/>
                        <a:pt x="0" y="892"/>
                      </a:cubicBezTo>
                      <a:cubicBezTo>
                        <a:pt x="2769" y="-1324"/>
                        <a:pt x="8862" y="892"/>
                        <a:pt x="8862" y="42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9" name="Freeform: Shape 548">
                  <a:extLst>
                    <a:ext uri="{FF2B5EF4-FFF2-40B4-BE49-F238E27FC236}">
                      <a16:creationId xmlns:a16="http://schemas.microsoft.com/office/drawing/2014/main" id="{A139FA26-1C55-430F-A968-9DF60A8C08A4}"/>
                    </a:ext>
                  </a:extLst>
                </p:cNvPr>
                <p:cNvSpPr/>
                <p:nvPr/>
              </p:nvSpPr>
              <p:spPr>
                <a:xfrm>
                  <a:off x="5822378" y="2791054"/>
                  <a:ext cx="8502" cy="18278"/>
                </a:xfrm>
                <a:custGeom>
                  <a:avLst/>
                  <a:gdLst>
                    <a:gd name="connsiteX0" fmla="*/ 7754 w 8502"/>
                    <a:gd name="connsiteY0" fmla="*/ 0 h 18278"/>
                    <a:gd name="connsiteX1" fmla="*/ 4431 w 8502"/>
                    <a:gd name="connsiteY1" fmla="*/ 18278 h 18278"/>
                    <a:gd name="connsiteX2" fmla="*/ 0 w 8502"/>
                    <a:gd name="connsiteY2" fmla="*/ 15509 h 18278"/>
                    <a:gd name="connsiteX3" fmla="*/ 7754 w 8502"/>
                    <a:gd name="connsiteY3" fmla="*/ 0 h 18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02" h="18278">
                      <a:moveTo>
                        <a:pt x="7754" y="0"/>
                      </a:moveTo>
                      <a:cubicBezTo>
                        <a:pt x="9416" y="6647"/>
                        <a:pt x="8308" y="14401"/>
                        <a:pt x="4431" y="18278"/>
                      </a:cubicBezTo>
                      <a:cubicBezTo>
                        <a:pt x="2216" y="18278"/>
                        <a:pt x="1662" y="16063"/>
                        <a:pt x="0" y="15509"/>
                      </a:cubicBezTo>
                      <a:cubicBezTo>
                        <a:pt x="0" y="7201"/>
                        <a:pt x="5539" y="6093"/>
                        <a:pt x="77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0" name="Freeform: Shape 549">
                  <a:extLst>
                    <a:ext uri="{FF2B5EF4-FFF2-40B4-BE49-F238E27FC236}">
                      <a16:creationId xmlns:a16="http://schemas.microsoft.com/office/drawing/2014/main" id="{B8132AE5-FAED-43FA-91C1-0DD501C6B0EC}"/>
                    </a:ext>
                  </a:extLst>
                </p:cNvPr>
                <p:cNvSpPr/>
                <p:nvPr/>
              </p:nvSpPr>
              <p:spPr>
                <a:xfrm>
                  <a:off x="5795238" y="2789946"/>
                  <a:ext cx="4431" cy="6646"/>
                </a:xfrm>
                <a:custGeom>
                  <a:avLst/>
                  <a:gdLst>
                    <a:gd name="connsiteX0" fmla="*/ 1662 w 4431"/>
                    <a:gd name="connsiteY0" fmla="*/ 0 h 6646"/>
                    <a:gd name="connsiteX1" fmla="*/ 4431 w 4431"/>
                    <a:gd name="connsiteY1" fmla="*/ 1662 h 6646"/>
                    <a:gd name="connsiteX2" fmla="*/ 2769 w 4431"/>
                    <a:gd name="connsiteY2" fmla="*/ 6647 h 6646"/>
                    <a:gd name="connsiteX3" fmla="*/ 0 w 4431"/>
                    <a:gd name="connsiteY3" fmla="*/ 4985 h 6646"/>
                    <a:gd name="connsiteX4" fmla="*/ 1662 w 4431"/>
                    <a:gd name="connsiteY4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31" h="6646">
                      <a:moveTo>
                        <a:pt x="1662" y="0"/>
                      </a:moveTo>
                      <a:cubicBezTo>
                        <a:pt x="3323" y="0"/>
                        <a:pt x="3323" y="1108"/>
                        <a:pt x="4431" y="1662"/>
                      </a:cubicBezTo>
                      <a:cubicBezTo>
                        <a:pt x="4431" y="4431"/>
                        <a:pt x="2769" y="4985"/>
                        <a:pt x="2769" y="6647"/>
                      </a:cubicBezTo>
                      <a:cubicBezTo>
                        <a:pt x="1108" y="6647"/>
                        <a:pt x="1108" y="5539"/>
                        <a:pt x="0" y="4985"/>
                      </a:cubicBezTo>
                      <a:cubicBezTo>
                        <a:pt x="0" y="2769"/>
                        <a:pt x="1108" y="1662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1" name="Freeform: Shape 550">
                  <a:extLst>
                    <a:ext uri="{FF2B5EF4-FFF2-40B4-BE49-F238E27FC236}">
                      <a16:creationId xmlns:a16="http://schemas.microsoft.com/office/drawing/2014/main" id="{C47D9291-CD59-435A-9385-1C2C9ABBFBF5}"/>
                    </a:ext>
                  </a:extLst>
                </p:cNvPr>
                <p:cNvSpPr/>
                <p:nvPr/>
              </p:nvSpPr>
              <p:spPr>
                <a:xfrm>
                  <a:off x="5828471" y="2795485"/>
                  <a:ext cx="10446" cy="18832"/>
                </a:xfrm>
                <a:custGeom>
                  <a:avLst/>
                  <a:gdLst>
                    <a:gd name="connsiteX0" fmla="*/ 9416 w 10446"/>
                    <a:gd name="connsiteY0" fmla="*/ 0 h 18832"/>
                    <a:gd name="connsiteX1" fmla="*/ 4431 w 10446"/>
                    <a:gd name="connsiteY1" fmla="*/ 18832 h 18832"/>
                    <a:gd name="connsiteX2" fmla="*/ 0 w 10446"/>
                    <a:gd name="connsiteY2" fmla="*/ 14955 h 18832"/>
                    <a:gd name="connsiteX3" fmla="*/ 9416 w 10446"/>
                    <a:gd name="connsiteY3" fmla="*/ 0 h 18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46" h="18832">
                      <a:moveTo>
                        <a:pt x="9416" y="0"/>
                      </a:moveTo>
                      <a:cubicBezTo>
                        <a:pt x="12739" y="7754"/>
                        <a:pt x="7201" y="13293"/>
                        <a:pt x="4431" y="18832"/>
                      </a:cubicBezTo>
                      <a:cubicBezTo>
                        <a:pt x="2769" y="17724"/>
                        <a:pt x="1108" y="16617"/>
                        <a:pt x="0" y="14955"/>
                      </a:cubicBezTo>
                      <a:cubicBezTo>
                        <a:pt x="2216" y="9970"/>
                        <a:pt x="6093" y="5539"/>
                        <a:pt x="94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2" name="Freeform: Shape 551">
                  <a:extLst>
                    <a:ext uri="{FF2B5EF4-FFF2-40B4-BE49-F238E27FC236}">
                      <a16:creationId xmlns:a16="http://schemas.microsoft.com/office/drawing/2014/main" id="{DA18141F-0F17-457A-A5DB-E18B92387E75}"/>
                    </a:ext>
                  </a:extLst>
                </p:cNvPr>
                <p:cNvSpPr/>
                <p:nvPr/>
              </p:nvSpPr>
              <p:spPr>
                <a:xfrm>
                  <a:off x="5800626" y="2793824"/>
                  <a:ext cx="4028" cy="6646"/>
                </a:xfrm>
                <a:custGeom>
                  <a:avLst/>
                  <a:gdLst>
                    <a:gd name="connsiteX0" fmla="*/ 1259 w 4028"/>
                    <a:gd name="connsiteY0" fmla="*/ 0 h 6646"/>
                    <a:gd name="connsiteX1" fmla="*/ 4028 w 4028"/>
                    <a:gd name="connsiteY1" fmla="*/ 2216 h 6646"/>
                    <a:gd name="connsiteX2" fmla="*/ 1813 w 4028"/>
                    <a:gd name="connsiteY2" fmla="*/ 6647 h 6646"/>
                    <a:gd name="connsiteX3" fmla="*/ 151 w 4028"/>
                    <a:gd name="connsiteY3" fmla="*/ 5539 h 6646"/>
                    <a:gd name="connsiteX4" fmla="*/ 1259 w 4028"/>
                    <a:gd name="connsiteY4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8" h="6646">
                      <a:moveTo>
                        <a:pt x="1259" y="0"/>
                      </a:moveTo>
                      <a:cubicBezTo>
                        <a:pt x="2367" y="554"/>
                        <a:pt x="3474" y="1108"/>
                        <a:pt x="4028" y="2216"/>
                      </a:cubicBezTo>
                      <a:cubicBezTo>
                        <a:pt x="3474" y="3877"/>
                        <a:pt x="2367" y="4985"/>
                        <a:pt x="1813" y="6647"/>
                      </a:cubicBezTo>
                      <a:cubicBezTo>
                        <a:pt x="705" y="6647"/>
                        <a:pt x="1259" y="5539"/>
                        <a:pt x="151" y="5539"/>
                      </a:cubicBezTo>
                      <a:cubicBezTo>
                        <a:pt x="-403" y="2769"/>
                        <a:pt x="705" y="1662"/>
                        <a:pt x="12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3" name="Freeform: Shape 552">
                  <a:extLst>
                    <a:ext uri="{FF2B5EF4-FFF2-40B4-BE49-F238E27FC236}">
                      <a16:creationId xmlns:a16="http://schemas.microsoft.com/office/drawing/2014/main" id="{C277F07B-E357-455B-B42A-7DDE708F809F}"/>
                    </a:ext>
                  </a:extLst>
                </p:cNvPr>
                <p:cNvSpPr/>
                <p:nvPr/>
              </p:nvSpPr>
              <p:spPr>
                <a:xfrm>
                  <a:off x="5811491" y="2794931"/>
                  <a:ext cx="1281" cy="3377"/>
                </a:xfrm>
                <a:custGeom>
                  <a:avLst/>
                  <a:gdLst>
                    <a:gd name="connsiteX0" fmla="*/ 918 w 1281"/>
                    <a:gd name="connsiteY0" fmla="*/ 0 h 3377"/>
                    <a:gd name="connsiteX1" fmla="*/ 364 w 1281"/>
                    <a:gd name="connsiteY1" fmla="*/ 3323 h 3377"/>
                    <a:gd name="connsiteX2" fmla="*/ 918 w 1281"/>
                    <a:gd name="connsiteY2" fmla="*/ 0 h 33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81" h="3377">
                      <a:moveTo>
                        <a:pt x="918" y="0"/>
                      </a:moveTo>
                      <a:cubicBezTo>
                        <a:pt x="1472" y="0"/>
                        <a:pt x="1472" y="3877"/>
                        <a:pt x="364" y="3323"/>
                      </a:cubicBezTo>
                      <a:cubicBezTo>
                        <a:pt x="-190" y="2216"/>
                        <a:pt x="-190" y="554"/>
                        <a:pt x="91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4" name="Freeform: Shape 553">
                  <a:extLst>
                    <a:ext uri="{FF2B5EF4-FFF2-40B4-BE49-F238E27FC236}">
                      <a16:creationId xmlns:a16="http://schemas.microsoft.com/office/drawing/2014/main" id="{263AEB7F-5A7A-4529-A472-FF5FA34C5C6E}"/>
                    </a:ext>
                  </a:extLst>
                </p:cNvPr>
                <p:cNvSpPr/>
                <p:nvPr/>
              </p:nvSpPr>
              <p:spPr>
                <a:xfrm>
                  <a:off x="6033410" y="2814441"/>
                  <a:ext cx="9970" cy="6523"/>
                </a:xfrm>
                <a:custGeom>
                  <a:avLst/>
                  <a:gdLst>
                    <a:gd name="connsiteX0" fmla="*/ 9970 w 9970"/>
                    <a:gd name="connsiteY0" fmla="*/ 3754 h 6523"/>
                    <a:gd name="connsiteX1" fmla="*/ 5539 w 9970"/>
                    <a:gd name="connsiteY1" fmla="*/ 6523 h 6523"/>
                    <a:gd name="connsiteX2" fmla="*/ 0 w 9970"/>
                    <a:gd name="connsiteY2" fmla="*/ 1538 h 6523"/>
                    <a:gd name="connsiteX3" fmla="*/ 9970 w 9970"/>
                    <a:gd name="connsiteY3" fmla="*/ 3754 h 6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70" h="6523">
                      <a:moveTo>
                        <a:pt x="9970" y="3754"/>
                      </a:moveTo>
                      <a:cubicBezTo>
                        <a:pt x="8862" y="5416"/>
                        <a:pt x="7201" y="5416"/>
                        <a:pt x="5539" y="6523"/>
                      </a:cubicBezTo>
                      <a:cubicBezTo>
                        <a:pt x="2769" y="5416"/>
                        <a:pt x="1662" y="3200"/>
                        <a:pt x="0" y="1538"/>
                      </a:cubicBezTo>
                      <a:cubicBezTo>
                        <a:pt x="4431" y="-1231"/>
                        <a:pt x="7201" y="-123"/>
                        <a:pt x="9970" y="37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5" name="Freeform: Shape 554">
                  <a:extLst>
                    <a:ext uri="{FF2B5EF4-FFF2-40B4-BE49-F238E27FC236}">
                      <a16:creationId xmlns:a16="http://schemas.microsoft.com/office/drawing/2014/main" id="{19F826C0-1E15-42A0-A623-2CF5DFA2F2DB}"/>
                    </a:ext>
                  </a:extLst>
                </p:cNvPr>
                <p:cNvSpPr/>
                <p:nvPr/>
              </p:nvSpPr>
              <p:spPr>
                <a:xfrm>
                  <a:off x="5816286" y="2797701"/>
                  <a:ext cx="4985" cy="7754"/>
                </a:xfrm>
                <a:custGeom>
                  <a:avLst/>
                  <a:gdLst>
                    <a:gd name="connsiteX0" fmla="*/ 4431 w 4985"/>
                    <a:gd name="connsiteY0" fmla="*/ 0 h 7754"/>
                    <a:gd name="connsiteX1" fmla="*/ 4985 w 4985"/>
                    <a:gd name="connsiteY1" fmla="*/ 7754 h 7754"/>
                    <a:gd name="connsiteX2" fmla="*/ 0 w 4985"/>
                    <a:gd name="connsiteY2" fmla="*/ 4431 h 7754"/>
                    <a:gd name="connsiteX3" fmla="*/ 4431 w 4985"/>
                    <a:gd name="connsiteY3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85" h="7754">
                      <a:moveTo>
                        <a:pt x="4431" y="0"/>
                      </a:moveTo>
                      <a:cubicBezTo>
                        <a:pt x="5539" y="1662"/>
                        <a:pt x="3877" y="5539"/>
                        <a:pt x="4985" y="7754"/>
                      </a:cubicBezTo>
                      <a:cubicBezTo>
                        <a:pt x="2769" y="7201"/>
                        <a:pt x="2216" y="4985"/>
                        <a:pt x="0" y="4431"/>
                      </a:cubicBezTo>
                      <a:cubicBezTo>
                        <a:pt x="1662" y="3323"/>
                        <a:pt x="3323" y="2216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6" name="Freeform: Shape 555">
                  <a:extLst>
                    <a:ext uri="{FF2B5EF4-FFF2-40B4-BE49-F238E27FC236}">
                      <a16:creationId xmlns:a16="http://schemas.microsoft.com/office/drawing/2014/main" id="{02366348-EAE0-420A-8919-DCD8D7980F34}"/>
                    </a:ext>
                  </a:extLst>
                </p:cNvPr>
                <p:cNvSpPr/>
                <p:nvPr/>
              </p:nvSpPr>
              <p:spPr>
                <a:xfrm>
                  <a:off x="5804100" y="2797701"/>
                  <a:ext cx="4431" cy="4985"/>
                </a:xfrm>
                <a:custGeom>
                  <a:avLst/>
                  <a:gdLst>
                    <a:gd name="connsiteX0" fmla="*/ 3323 w 4431"/>
                    <a:gd name="connsiteY0" fmla="*/ 0 h 4985"/>
                    <a:gd name="connsiteX1" fmla="*/ 4431 w 4431"/>
                    <a:gd name="connsiteY1" fmla="*/ 1108 h 4985"/>
                    <a:gd name="connsiteX2" fmla="*/ 1662 w 4431"/>
                    <a:gd name="connsiteY2" fmla="*/ 4985 h 4985"/>
                    <a:gd name="connsiteX3" fmla="*/ 0 w 4431"/>
                    <a:gd name="connsiteY3" fmla="*/ 3877 h 4985"/>
                    <a:gd name="connsiteX4" fmla="*/ 554 w 4431"/>
                    <a:gd name="connsiteY4" fmla="*/ 2216 h 4985"/>
                    <a:gd name="connsiteX5" fmla="*/ 3323 w 4431"/>
                    <a:gd name="connsiteY5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31" h="4985">
                      <a:moveTo>
                        <a:pt x="3323" y="0"/>
                      </a:moveTo>
                      <a:cubicBezTo>
                        <a:pt x="3877" y="0"/>
                        <a:pt x="3877" y="1108"/>
                        <a:pt x="4431" y="1108"/>
                      </a:cubicBezTo>
                      <a:cubicBezTo>
                        <a:pt x="3877" y="2769"/>
                        <a:pt x="2216" y="3323"/>
                        <a:pt x="1662" y="4985"/>
                      </a:cubicBezTo>
                      <a:cubicBezTo>
                        <a:pt x="1108" y="4431"/>
                        <a:pt x="554" y="4431"/>
                        <a:pt x="0" y="3877"/>
                      </a:cubicBezTo>
                      <a:cubicBezTo>
                        <a:pt x="0" y="2769"/>
                        <a:pt x="554" y="2769"/>
                        <a:pt x="554" y="2216"/>
                      </a:cubicBezTo>
                      <a:cubicBezTo>
                        <a:pt x="2216" y="4431"/>
                        <a:pt x="2216" y="1662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7" name="Freeform: Shape 556">
                  <a:extLst>
                    <a:ext uri="{FF2B5EF4-FFF2-40B4-BE49-F238E27FC236}">
                      <a16:creationId xmlns:a16="http://schemas.microsoft.com/office/drawing/2014/main" id="{4B8B6ADB-D991-4642-938C-E0351FC1D865}"/>
                    </a:ext>
                  </a:extLst>
                </p:cNvPr>
                <p:cNvSpPr/>
                <p:nvPr/>
              </p:nvSpPr>
              <p:spPr>
                <a:xfrm>
                  <a:off x="5743172" y="2793270"/>
                  <a:ext cx="2325" cy="2769"/>
                </a:xfrm>
                <a:custGeom>
                  <a:avLst/>
                  <a:gdLst>
                    <a:gd name="connsiteX0" fmla="*/ 0 w 2325"/>
                    <a:gd name="connsiteY0" fmla="*/ 0 h 2769"/>
                    <a:gd name="connsiteX1" fmla="*/ 2216 w 2325"/>
                    <a:gd name="connsiteY1" fmla="*/ 2769 h 2769"/>
                    <a:gd name="connsiteX2" fmla="*/ 0 w 2325"/>
                    <a:gd name="connsiteY2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25" h="2769">
                      <a:moveTo>
                        <a:pt x="0" y="0"/>
                      </a:moveTo>
                      <a:cubicBezTo>
                        <a:pt x="1108" y="554"/>
                        <a:pt x="2769" y="554"/>
                        <a:pt x="2216" y="2769"/>
                      </a:cubicBezTo>
                      <a:cubicBezTo>
                        <a:pt x="1108" y="2216"/>
                        <a:pt x="554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8" name="Freeform: Shape 557">
                  <a:extLst>
                    <a:ext uri="{FF2B5EF4-FFF2-40B4-BE49-F238E27FC236}">
                      <a16:creationId xmlns:a16="http://schemas.microsoft.com/office/drawing/2014/main" id="{43D1124B-10B6-4E55-993F-C9E587020F7E}"/>
                    </a:ext>
                  </a:extLst>
                </p:cNvPr>
                <p:cNvSpPr/>
                <p:nvPr/>
              </p:nvSpPr>
              <p:spPr>
                <a:xfrm>
                  <a:off x="5807977" y="2800470"/>
                  <a:ext cx="3953" cy="6646"/>
                </a:xfrm>
                <a:custGeom>
                  <a:avLst/>
                  <a:gdLst>
                    <a:gd name="connsiteX0" fmla="*/ 2216 w 3953"/>
                    <a:gd name="connsiteY0" fmla="*/ 0 h 6646"/>
                    <a:gd name="connsiteX1" fmla="*/ 2769 w 3953"/>
                    <a:gd name="connsiteY1" fmla="*/ 6647 h 6646"/>
                    <a:gd name="connsiteX2" fmla="*/ 0 w 3953"/>
                    <a:gd name="connsiteY2" fmla="*/ 4431 h 6646"/>
                    <a:gd name="connsiteX3" fmla="*/ 2216 w 3953"/>
                    <a:gd name="connsiteY3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53" h="6646">
                      <a:moveTo>
                        <a:pt x="2216" y="0"/>
                      </a:moveTo>
                      <a:cubicBezTo>
                        <a:pt x="4431" y="554"/>
                        <a:pt x="4431" y="4985"/>
                        <a:pt x="2769" y="6647"/>
                      </a:cubicBezTo>
                      <a:cubicBezTo>
                        <a:pt x="1662" y="6093"/>
                        <a:pt x="1108" y="4985"/>
                        <a:pt x="0" y="4431"/>
                      </a:cubicBezTo>
                      <a:cubicBezTo>
                        <a:pt x="554" y="2769"/>
                        <a:pt x="1662" y="1662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9" name="Freeform: Shape 558">
                  <a:extLst>
                    <a:ext uri="{FF2B5EF4-FFF2-40B4-BE49-F238E27FC236}">
                      <a16:creationId xmlns:a16="http://schemas.microsoft.com/office/drawing/2014/main" id="{0F8B3075-42BB-429B-A254-B74E6F512771}"/>
                    </a:ext>
                  </a:extLst>
                </p:cNvPr>
                <p:cNvSpPr/>
                <p:nvPr/>
              </p:nvSpPr>
              <p:spPr>
                <a:xfrm>
                  <a:off x="5729805" y="2797701"/>
                  <a:ext cx="13921" cy="68682"/>
                </a:xfrm>
                <a:custGeom>
                  <a:avLst/>
                  <a:gdLst>
                    <a:gd name="connsiteX0" fmla="*/ 12260 w 13921"/>
                    <a:gd name="connsiteY0" fmla="*/ 0 h 68682"/>
                    <a:gd name="connsiteX1" fmla="*/ 13921 w 13921"/>
                    <a:gd name="connsiteY1" fmla="*/ 0 h 68682"/>
                    <a:gd name="connsiteX2" fmla="*/ 5059 w 13921"/>
                    <a:gd name="connsiteY2" fmla="*/ 68682 h 68682"/>
                    <a:gd name="connsiteX3" fmla="*/ 628 w 13921"/>
                    <a:gd name="connsiteY3" fmla="*/ 66467 h 68682"/>
                    <a:gd name="connsiteX4" fmla="*/ 3951 w 13921"/>
                    <a:gd name="connsiteY4" fmla="*/ 18278 h 68682"/>
                    <a:gd name="connsiteX5" fmla="*/ 11706 w 13921"/>
                    <a:gd name="connsiteY5" fmla="*/ 1662 h 68682"/>
                    <a:gd name="connsiteX6" fmla="*/ 12260 w 13921"/>
                    <a:gd name="connsiteY6" fmla="*/ 0 h 6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921" h="68682">
                      <a:moveTo>
                        <a:pt x="12260" y="0"/>
                      </a:moveTo>
                      <a:cubicBezTo>
                        <a:pt x="12814" y="0"/>
                        <a:pt x="13367" y="0"/>
                        <a:pt x="13921" y="0"/>
                      </a:cubicBezTo>
                      <a:cubicBezTo>
                        <a:pt x="10044" y="19386"/>
                        <a:pt x="5613" y="44865"/>
                        <a:pt x="5059" y="68682"/>
                      </a:cubicBezTo>
                      <a:cubicBezTo>
                        <a:pt x="3397" y="68128"/>
                        <a:pt x="2290" y="67021"/>
                        <a:pt x="628" y="66467"/>
                      </a:cubicBezTo>
                      <a:cubicBezTo>
                        <a:pt x="628" y="52066"/>
                        <a:pt x="-2141" y="31572"/>
                        <a:pt x="3951" y="18278"/>
                      </a:cubicBezTo>
                      <a:cubicBezTo>
                        <a:pt x="6167" y="13847"/>
                        <a:pt x="11152" y="7754"/>
                        <a:pt x="11706" y="1662"/>
                      </a:cubicBezTo>
                      <a:cubicBezTo>
                        <a:pt x="11706" y="554"/>
                        <a:pt x="12260" y="554"/>
                        <a:pt x="1226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0" name="Freeform: Shape 559">
                  <a:extLst>
                    <a:ext uri="{FF2B5EF4-FFF2-40B4-BE49-F238E27FC236}">
                      <a16:creationId xmlns:a16="http://schemas.microsoft.com/office/drawing/2014/main" id="{1AD2D82F-5790-4941-800D-0D70547CDB14}"/>
                    </a:ext>
                  </a:extLst>
                </p:cNvPr>
                <p:cNvSpPr/>
                <p:nvPr/>
              </p:nvSpPr>
              <p:spPr>
                <a:xfrm>
                  <a:off x="5811854" y="2804347"/>
                  <a:ext cx="8705" cy="10523"/>
                </a:xfrm>
                <a:custGeom>
                  <a:avLst/>
                  <a:gdLst>
                    <a:gd name="connsiteX0" fmla="*/ 2769 w 8705"/>
                    <a:gd name="connsiteY0" fmla="*/ 0 h 10523"/>
                    <a:gd name="connsiteX1" fmla="*/ 8308 w 8705"/>
                    <a:gd name="connsiteY1" fmla="*/ 10524 h 10523"/>
                    <a:gd name="connsiteX2" fmla="*/ 0 w 8705"/>
                    <a:gd name="connsiteY2" fmla="*/ 4431 h 10523"/>
                    <a:gd name="connsiteX3" fmla="*/ 2769 w 8705"/>
                    <a:gd name="connsiteY3" fmla="*/ 0 h 1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05" h="10523">
                      <a:moveTo>
                        <a:pt x="2769" y="0"/>
                      </a:moveTo>
                      <a:cubicBezTo>
                        <a:pt x="6093" y="2216"/>
                        <a:pt x="9970" y="3877"/>
                        <a:pt x="8308" y="10524"/>
                      </a:cubicBezTo>
                      <a:cubicBezTo>
                        <a:pt x="4985" y="8862"/>
                        <a:pt x="2769" y="6093"/>
                        <a:pt x="0" y="4431"/>
                      </a:cubicBezTo>
                      <a:cubicBezTo>
                        <a:pt x="1108" y="2769"/>
                        <a:pt x="2216" y="1662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1" name="Freeform: Shape 560">
                  <a:extLst>
                    <a:ext uri="{FF2B5EF4-FFF2-40B4-BE49-F238E27FC236}">
                      <a16:creationId xmlns:a16="http://schemas.microsoft.com/office/drawing/2014/main" id="{8441A440-424F-4133-AA67-01C04A996E4B}"/>
                    </a:ext>
                  </a:extLst>
                </p:cNvPr>
                <p:cNvSpPr/>
                <p:nvPr/>
              </p:nvSpPr>
              <p:spPr>
                <a:xfrm>
                  <a:off x="5833456" y="2807117"/>
                  <a:ext cx="6142" cy="12185"/>
                </a:xfrm>
                <a:custGeom>
                  <a:avLst/>
                  <a:gdLst>
                    <a:gd name="connsiteX0" fmla="*/ 4985 w 6142"/>
                    <a:gd name="connsiteY0" fmla="*/ 0 h 12185"/>
                    <a:gd name="connsiteX1" fmla="*/ 5539 w 6142"/>
                    <a:gd name="connsiteY1" fmla="*/ 12186 h 12185"/>
                    <a:gd name="connsiteX2" fmla="*/ 0 w 6142"/>
                    <a:gd name="connsiteY2" fmla="*/ 8308 h 12185"/>
                    <a:gd name="connsiteX3" fmla="*/ 4985 w 6142"/>
                    <a:gd name="connsiteY3" fmla="*/ 0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42" h="12185">
                      <a:moveTo>
                        <a:pt x="4985" y="0"/>
                      </a:moveTo>
                      <a:cubicBezTo>
                        <a:pt x="6093" y="3323"/>
                        <a:pt x="6647" y="8862"/>
                        <a:pt x="5539" y="12186"/>
                      </a:cubicBezTo>
                      <a:cubicBezTo>
                        <a:pt x="3323" y="11632"/>
                        <a:pt x="2216" y="9416"/>
                        <a:pt x="0" y="8308"/>
                      </a:cubicBezTo>
                      <a:cubicBezTo>
                        <a:pt x="1662" y="5539"/>
                        <a:pt x="3877" y="2769"/>
                        <a:pt x="498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2" name="Freeform: Shape 561">
                  <a:extLst>
                    <a:ext uri="{FF2B5EF4-FFF2-40B4-BE49-F238E27FC236}">
                      <a16:creationId xmlns:a16="http://schemas.microsoft.com/office/drawing/2014/main" id="{72297EB7-D7DA-4E75-92BC-01BE6B4757F3}"/>
                    </a:ext>
                  </a:extLst>
                </p:cNvPr>
                <p:cNvSpPr/>
                <p:nvPr/>
              </p:nvSpPr>
              <p:spPr>
                <a:xfrm>
                  <a:off x="5987991" y="2819164"/>
                  <a:ext cx="9416" cy="10662"/>
                </a:xfrm>
                <a:custGeom>
                  <a:avLst/>
                  <a:gdLst>
                    <a:gd name="connsiteX0" fmla="*/ 9416 w 9416"/>
                    <a:gd name="connsiteY0" fmla="*/ 3462 h 10662"/>
                    <a:gd name="connsiteX1" fmla="*/ 6647 w 9416"/>
                    <a:gd name="connsiteY1" fmla="*/ 10662 h 10662"/>
                    <a:gd name="connsiteX2" fmla="*/ 0 w 9416"/>
                    <a:gd name="connsiteY2" fmla="*/ 8447 h 10662"/>
                    <a:gd name="connsiteX3" fmla="*/ 2769 w 9416"/>
                    <a:gd name="connsiteY3" fmla="*/ 138 h 10662"/>
                    <a:gd name="connsiteX4" fmla="*/ 9416 w 9416"/>
                    <a:gd name="connsiteY4" fmla="*/ 3462 h 10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6" h="10662">
                      <a:moveTo>
                        <a:pt x="9416" y="3462"/>
                      </a:moveTo>
                      <a:cubicBezTo>
                        <a:pt x="8308" y="5677"/>
                        <a:pt x="7754" y="8447"/>
                        <a:pt x="6647" y="10662"/>
                      </a:cubicBezTo>
                      <a:cubicBezTo>
                        <a:pt x="3877" y="10662"/>
                        <a:pt x="1662" y="9555"/>
                        <a:pt x="0" y="8447"/>
                      </a:cubicBezTo>
                      <a:cubicBezTo>
                        <a:pt x="0" y="5123"/>
                        <a:pt x="1662" y="2908"/>
                        <a:pt x="2769" y="138"/>
                      </a:cubicBezTo>
                      <a:cubicBezTo>
                        <a:pt x="5539" y="-415"/>
                        <a:pt x="8308" y="692"/>
                        <a:pt x="9416" y="34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3" name="Freeform: Shape 562">
                  <a:extLst>
                    <a:ext uri="{FF2B5EF4-FFF2-40B4-BE49-F238E27FC236}">
                      <a16:creationId xmlns:a16="http://schemas.microsoft.com/office/drawing/2014/main" id="{5806A225-8543-40B4-AA45-6C92FC4FFB91}"/>
                    </a:ext>
                  </a:extLst>
                </p:cNvPr>
                <p:cNvSpPr/>
                <p:nvPr/>
              </p:nvSpPr>
              <p:spPr>
                <a:xfrm>
                  <a:off x="5746185" y="2801024"/>
                  <a:ext cx="3079" cy="9970"/>
                </a:xfrm>
                <a:custGeom>
                  <a:avLst/>
                  <a:gdLst>
                    <a:gd name="connsiteX0" fmla="*/ 1418 w 3079"/>
                    <a:gd name="connsiteY0" fmla="*/ 0 h 9970"/>
                    <a:gd name="connsiteX1" fmla="*/ 3080 w 3079"/>
                    <a:gd name="connsiteY1" fmla="*/ 1662 h 9970"/>
                    <a:gd name="connsiteX2" fmla="*/ 310 w 3079"/>
                    <a:gd name="connsiteY2" fmla="*/ 9970 h 9970"/>
                    <a:gd name="connsiteX3" fmla="*/ 1418 w 3079"/>
                    <a:gd name="connsiteY3" fmla="*/ 0 h 9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79" h="9970">
                      <a:moveTo>
                        <a:pt x="1418" y="0"/>
                      </a:moveTo>
                      <a:cubicBezTo>
                        <a:pt x="2526" y="0"/>
                        <a:pt x="1972" y="1108"/>
                        <a:pt x="3080" y="1662"/>
                      </a:cubicBezTo>
                      <a:cubicBezTo>
                        <a:pt x="1972" y="3877"/>
                        <a:pt x="864" y="6647"/>
                        <a:pt x="310" y="9970"/>
                      </a:cubicBezTo>
                      <a:cubicBezTo>
                        <a:pt x="-798" y="6647"/>
                        <a:pt x="1418" y="2769"/>
                        <a:pt x="141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4" name="Freeform: Shape 563">
                  <a:extLst>
                    <a:ext uri="{FF2B5EF4-FFF2-40B4-BE49-F238E27FC236}">
                      <a16:creationId xmlns:a16="http://schemas.microsoft.com/office/drawing/2014/main" id="{FB801A65-DB23-477C-B1AC-9073A01506C8}"/>
                    </a:ext>
                  </a:extLst>
                </p:cNvPr>
                <p:cNvSpPr/>
                <p:nvPr/>
              </p:nvSpPr>
              <p:spPr>
                <a:xfrm>
                  <a:off x="5758127" y="2804101"/>
                  <a:ext cx="57158" cy="49542"/>
                </a:xfrm>
                <a:custGeom>
                  <a:avLst/>
                  <a:gdLst>
                    <a:gd name="connsiteX0" fmla="*/ 56497 w 57158"/>
                    <a:gd name="connsiteY0" fmla="*/ 49542 h 49542"/>
                    <a:gd name="connsiteX1" fmla="*/ 0 w 57158"/>
                    <a:gd name="connsiteY1" fmla="*/ 1908 h 49542"/>
                    <a:gd name="connsiteX2" fmla="*/ 0 w 57158"/>
                    <a:gd name="connsiteY2" fmla="*/ 246 h 49542"/>
                    <a:gd name="connsiteX3" fmla="*/ 1108 w 57158"/>
                    <a:gd name="connsiteY3" fmla="*/ 246 h 49542"/>
                    <a:gd name="connsiteX4" fmla="*/ 52619 w 57158"/>
                    <a:gd name="connsiteY4" fmla="*/ 41788 h 49542"/>
                    <a:gd name="connsiteX5" fmla="*/ 56497 w 57158"/>
                    <a:gd name="connsiteY5" fmla="*/ 49542 h 49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7158" h="49542">
                      <a:moveTo>
                        <a:pt x="56497" y="49542"/>
                      </a:moveTo>
                      <a:cubicBezTo>
                        <a:pt x="37111" y="34033"/>
                        <a:pt x="19386" y="17417"/>
                        <a:pt x="0" y="1908"/>
                      </a:cubicBezTo>
                      <a:cubicBezTo>
                        <a:pt x="0" y="1354"/>
                        <a:pt x="0" y="800"/>
                        <a:pt x="0" y="246"/>
                      </a:cubicBezTo>
                      <a:cubicBezTo>
                        <a:pt x="554" y="246"/>
                        <a:pt x="1108" y="-308"/>
                        <a:pt x="1108" y="246"/>
                      </a:cubicBezTo>
                      <a:cubicBezTo>
                        <a:pt x="18832" y="12986"/>
                        <a:pt x="35449" y="28495"/>
                        <a:pt x="52619" y="41788"/>
                      </a:cubicBezTo>
                      <a:cubicBezTo>
                        <a:pt x="54835" y="44003"/>
                        <a:pt x="58712" y="45665"/>
                        <a:pt x="56497" y="495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5" name="Freeform: Shape 564">
                  <a:extLst>
                    <a:ext uri="{FF2B5EF4-FFF2-40B4-BE49-F238E27FC236}">
                      <a16:creationId xmlns:a16="http://schemas.microsoft.com/office/drawing/2014/main" id="{44DA037B-C896-4565-A4F6-E0934D17D085}"/>
                    </a:ext>
                  </a:extLst>
                </p:cNvPr>
                <p:cNvSpPr/>
                <p:nvPr/>
              </p:nvSpPr>
              <p:spPr>
                <a:xfrm>
                  <a:off x="5821332" y="2809886"/>
                  <a:ext cx="3261" cy="5538"/>
                </a:xfrm>
                <a:custGeom>
                  <a:avLst/>
                  <a:gdLst>
                    <a:gd name="connsiteX0" fmla="*/ 492 w 3261"/>
                    <a:gd name="connsiteY0" fmla="*/ 0 h 5538"/>
                    <a:gd name="connsiteX1" fmla="*/ 3262 w 3261"/>
                    <a:gd name="connsiteY1" fmla="*/ 1662 h 5538"/>
                    <a:gd name="connsiteX2" fmla="*/ 492 w 3261"/>
                    <a:gd name="connsiteY2" fmla="*/ 5539 h 5538"/>
                    <a:gd name="connsiteX3" fmla="*/ 492 w 3261"/>
                    <a:gd name="connsiteY3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1" h="5538">
                      <a:moveTo>
                        <a:pt x="492" y="0"/>
                      </a:moveTo>
                      <a:cubicBezTo>
                        <a:pt x="2154" y="0"/>
                        <a:pt x="2154" y="1108"/>
                        <a:pt x="3262" y="1662"/>
                      </a:cubicBezTo>
                      <a:cubicBezTo>
                        <a:pt x="2708" y="3323"/>
                        <a:pt x="1046" y="3877"/>
                        <a:pt x="492" y="5539"/>
                      </a:cubicBezTo>
                      <a:cubicBezTo>
                        <a:pt x="-615" y="4431"/>
                        <a:pt x="492" y="1662"/>
                        <a:pt x="49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6" name="Freeform: Shape 565">
                  <a:extLst>
                    <a:ext uri="{FF2B5EF4-FFF2-40B4-BE49-F238E27FC236}">
                      <a16:creationId xmlns:a16="http://schemas.microsoft.com/office/drawing/2014/main" id="{C8430D96-E005-4007-8703-554ECB6089D6}"/>
                    </a:ext>
                  </a:extLst>
                </p:cNvPr>
                <p:cNvSpPr/>
                <p:nvPr/>
              </p:nvSpPr>
              <p:spPr>
                <a:xfrm>
                  <a:off x="5996853" y="2823734"/>
                  <a:ext cx="6092" cy="10523"/>
                </a:xfrm>
                <a:custGeom>
                  <a:avLst/>
                  <a:gdLst>
                    <a:gd name="connsiteX0" fmla="*/ 2216 w 6092"/>
                    <a:gd name="connsiteY0" fmla="*/ 0 h 10523"/>
                    <a:gd name="connsiteX1" fmla="*/ 6093 w 6092"/>
                    <a:gd name="connsiteY1" fmla="*/ 2769 h 10523"/>
                    <a:gd name="connsiteX2" fmla="*/ 3877 w 6092"/>
                    <a:gd name="connsiteY2" fmla="*/ 10524 h 10523"/>
                    <a:gd name="connsiteX3" fmla="*/ 0 w 6092"/>
                    <a:gd name="connsiteY3" fmla="*/ 7754 h 10523"/>
                    <a:gd name="connsiteX4" fmla="*/ 2216 w 6092"/>
                    <a:gd name="connsiteY4" fmla="*/ 0 h 1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92" h="10523">
                      <a:moveTo>
                        <a:pt x="2216" y="0"/>
                      </a:moveTo>
                      <a:cubicBezTo>
                        <a:pt x="3877" y="554"/>
                        <a:pt x="4431" y="2216"/>
                        <a:pt x="6093" y="2769"/>
                      </a:cubicBezTo>
                      <a:cubicBezTo>
                        <a:pt x="6093" y="6093"/>
                        <a:pt x="4431" y="7754"/>
                        <a:pt x="3877" y="10524"/>
                      </a:cubicBezTo>
                      <a:cubicBezTo>
                        <a:pt x="2769" y="9416"/>
                        <a:pt x="1662" y="8308"/>
                        <a:pt x="0" y="7754"/>
                      </a:cubicBezTo>
                      <a:cubicBezTo>
                        <a:pt x="0" y="4431"/>
                        <a:pt x="1662" y="2769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7" name="Freeform: Shape 566">
                  <a:extLst>
                    <a:ext uri="{FF2B5EF4-FFF2-40B4-BE49-F238E27FC236}">
                      <a16:creationId xmlns:a16="http://schemas.microsoft.com/office/drawing/2014/main" id="{AC8F4672-15E0-4375-B243-2B99F7C3E4C5}"/>
                    </a:ext>
                  </a:extLst>
                </p:cNvPr>
                <p:cNvSpPr/>
                <p:nvPr/>
              </p:nvSpPr>
              <p:spPr>
                <a:xfrm>
                  <a:off x="5749057" y="2804901"/>
                  <a:ext cx="2179" cy="7754"/>
                </a:xfrm>
                <a:custGeom>
                  <a:avLst/>
                  <a:gdLst>
                    <a:gd name="connsiteX0" fmla="*/ 1869 w 2179"/>
                    <a:gd name="connsiteY0" fmla="*/ 0 h 7754"/>
                    <a:gd name="connsiteX1" fmla="*/ 762 w 2179"/>
                    <a:gd name="connsiteY1" fmla="*/ 7754 h 7754"/>
                    <a:gd name="connsiteX2" fmla="*/ 1869 w 2179"/>
                    <a:gd name="connsiteY2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79" h="7754">
                      <a:moveTo>
                        <a:pt x="1869" y="0"/>
                      </a:moveTo>
                      <a:cubicBezTo>
                        <a:pt x="2977" y="2216"/>
                        <a:pt x="762" y="4985"/>
                        <a:pt x="762" y="7754"/>
                      </a:cubicBezTo>
                      <a:cubicBezTo>
                        <a:pt x="-1454" y="6093"/>
                        <a:pt x="1869" y="2769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8" name="Freeform: Shape 567">
                  <a:extLst>
                    <a:ext uri="{FF2B5EF4-FFF2-40B4-BE49-F238E27FC236}">
                      <a16:creationId xmlns:a16="http://schemas.microsoft.com/office/drawing/2014/main" id="{83262200-9243-4017-9AF3-88366462FC19}"/>
                    </a:ext>
                  </a:extLst>
                </p:cNvPr>
                <p:cNvSpPr/>
                <p:nvPr/>
              </p:nvSpPr>
              <p:spPr>
                <a:xfrm>
                  <a:off x="5805208" y="2809298"/>
                  <a:ext cx="3395" cy="2804"/>
                </a:xfrm>
                <a:custGeom>
                  <a:avLst/>
                  <a:gdLst>
                    <a:gd name="connsiteX0" fmla="*/ 3323 w 3395"/>
                    <a:gd name="connsiteY0" fmla="*/ 2804 h 2804"/>
                    <a:gd name="connsiteX1" fmla="*/ 0 w 3395"/>
                    <a:gd name="connsiteY1" fmla="*/ 588 h 2804"/>
                    <a:gd name="connsiteX2" fmla="*/ 3323 w 3395"/>
                    <a:gd name="connsiteY2" fmla="*/ 2804 h 2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95" h="2804">
                      <a:moveTo>
                        <a:pt x="3323" y="2804"/>
                      </a:moveTo>
                      <a:cubicBezTo>
                        <a:pt x="1662" y="2804"/>
                        <a:pt x="1662" y="1142"/>
                        <a:pt x="0" y="588"/>
                      </a:cubicBezTo>
                      <a:cubicBezTo>
                        <a:pt x="1108" y="-1073"/>
                        <a:pt x="3877" y="1142"/>
                        <a:pt x="3323" y="28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9" name="Freeform: Shape 568">
                  <a:extLst>
                    <a:ext uri="{FF2B5EF4-FFF2-40B4-BE49-F238E27FC236}">
                      <a16:creationId xmlns:a16="http://schemas.microsoft.com/office/drawing/2014/main" id="{49E5119C-7A8D-42DF-A34C-C3C55E9E4E57}"/>
                    </a:ext>
                  </a:extLst>
                </p:cNvPr>
                <p:cNvSpPr/>
                <p:nvPr/>
              </p:nvSpPr>
              <p:spPr>
                <a:xfrm>
                  <a:off x="5823486" y="2813210"/>
                  <a:ext cx="7200" cy="7200"/>
                </a:xfrm>
                <a:custGeom>
                  <a:avLst/>
                  <a:gdLst>
                    <a:gd name="connsiteX0" fmla="*/ 2216 w 7200"/>
                    <a:gd name="connsiteY0" fmla="*/ 0 h 7200"/>
                    <a:gd name="connsiteX1" fmla="*/ 7201 w 7200"/>
                    <a:gd name="connsiteY1" fmla="*/ 3323 h 7200"/>
                    <a:gd name="connsiteX2" fmla="*/ 5539 w 7200"/>
                    <a:gd name="connsiteY2" fmla="*/ 7201 h 7200"/>
                    <a:gd name="connsiteX3" fmla="*/ 0 w 7200"/>
                    <a:gd name="connsiteY3" fmla="*/ 3877 h 7200"/>
                    <a:gd name="connsiteX4" fmla="*/ 2216 w 7200"/>
                    <a:gd name="connsiteY4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0" h="7200">
                      <a:moveTo>
                        <a:pt x="2216" y="0"/>
                      </a:moveTo>
                      <a:cubicBezTo>
                        <a:pt x="4431" y="554"/>
                        <a:pt x="4985" y="2769"/>
                        <a:pt x="7201" y="3323"/>
                      </a:cubicBezTo>
                      <a:cubicBezTo>
                        <a:pt x="7201" y="5539"/>
                        <a:pt x="5539" y="5539"/>
                        <a:pt x="5539" y="7201"/>
                      </a:cubicBezTo>
                      <a:cubicBezTo>
                        <a:pt x="2769" y="6647"/>
                        <a:pt x="2216" y="4985"/>
                        <a:pt x="0" y="3877"/>
                      </a:cubicBezTo>
                      <a:cubicBezTo>
                        <a:pt x="0" y="1662"/>
                        <a:pt x="1662" y="1662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0" name="Freeform: Shape 569">
                  <a:extLst>
                    <a:ext uri="{FF2B5EF4-FFF2-40B4-BE49-F238E27FC236}">
                      <a16:creationId xmlns:a16="http://schemas.microsoft.com/office/drawing/2014/main" id="{8D6B4963-D47D-4E00-A060-8EA182563567}"/>
                    </a:ext>
                  </a:extLst>
                </p:cNvPr>
                <p:cNvSpPr/>
                <p:nvPr/>
              </p:nvSpPr>
              <p:spPr>
                <a:xfrm>
                  <a:off x="5809639" y="2812102"/>
                  <a:ext cx="22893" cy="19939"/>
                </a:xfrm>
                <a:custGeom>
                  <a:avLst/>
                  <a:gdLst>
                    <a:gd name="connsiteX0" fmla="*/ 0 w 22893"/>
                    <a:gd name="connsiteY0" fmla="*/ 0 h 19939"/>
                    <a:gd name="connsiteX1" fmla="*/ 19386 w 22893"/>
                    <a:gd name="connsiteY1" fmla="*/ 13847 h 19939"/>
                    <a:gd name="connsiteX2" fmla="*/ 22156 w 22893"/>
                    <a:gd name="connsiteY2" fmla="*/ 19940 h 19939"/>
                    <a:gd name="connsiteX3" fmla="*/ 554 w 22893"/>
                    <a:gd name="connsiteY3" fmla="*/ 2216 h 19939"/>
                    <a:gd name="connsiteX4" fmla="*/ 0 w 22893"/>
                    <a:gd name="connsiteY4" fmla="*/ 0 h 1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893" h="19939">
                      <a:moveTo>
                        <a:pt x="0" y="0"/>
                      </a:moveTo>
                      <a:cubicBezTo>
                        <a:pt x="5539" y="4431"/>
                        <a:pt x="12739" y="8862"/>
                        <a:pt x="19386" y="13847"/>
                      </a:cubicBezTo>
                      <a:cubicBezTo>
                        <a:pt x="21048" y="14955"/>
                        <a:pt x="24371" y="16617"/>
                        <a:pt x="22156" y="19940"/>
                      </a:cubicBezTo>
                      <a:cubicBezTo>
                        <a:pt x="13847" y="14955"/>
                        <a:pt x="8308" y="7754"/>
                        <a:pt x="554" y="2216"/>
                      </a:cubicBezTo>
                      <a:cubicBezTo>
                        <a:pt x="0" y="1662"/>
                        <a:pt x="0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1" name="Freeform: Shape 570">
                  <a:extLst>
                    <a:ext uri="{FF2B5EF4-FFF2-40B4-BE49-F238E27FC236}">
                      <a16:creationId xmlns:a16="http://schemas.microsoft.com/office/drawing/2014/main" id="{C81EFA01-D91A-4C4E-BFCF-195BC0BAEF82}"/>
                    </a:ext>
                  </a:extLst>
                </p:cNvPr>
                <p:cNvSpPr/>
                <p:nvPr/>
              </p:nvSpPr>
              <p:spPr>
                <a:xfrm>
                  <a:off x="5754250" y="2809886"/>
                  <a:ext cx="58333" cy="50475"/>
                </a:xfrm>
                <a:custGeom>
                  <a:avLst/>
                  <a:gdLst>
                    <a:gd name="connsiteX0" fmla="*/ 2769 w 58333"/>
                    <a:gd name="connsiteY0" fmla="*/ 0 h 50475"/>
                    <a:gd name="connsiteX1" fmla="*/ 2769 w 58333"/>
                    <a:gd name="connsiteY1" fmla="*/ 0 h 50475"/>
                    <a:gd name="connsiteX2" fmla="*/ 3877 w 58333"/>
                    <a:gd name="connsiteY2" fmla="*/ 554 h 50475"/>
                    <a:gd name="connsiteX3" fmla="*/ 53173 w 58333"/>
                    <a:gd name="connsiteY3" fmla="*/ 43757 h 50475"/>
                    <a:gd name="connsiteX4" fmla="*/ 58158 w 58333"/>
                    <a:gd name="connsiteY4" fmla="*/ 50404 h 50475"/>
                    <a:gd name="connsiteX5" fmla="*/ 50404 w 58333"/>
                    <a:gd name="connsiteY5" fmla="*/ 46527 h 50475"/>
                    <a:gd name="connsiteX6" fmla="*/ 0 w 58333"/>
                    <a:gd name="connsiteY6" fmla="*/ 6647 h 50475"/>
                    <a:gd name="connsiteX7" fmla="*/ 2769 w 58333"/>
                    <a:gd name="connsiteY7" fmla="*/ 0 h 50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8333" h="50475">
                      <a:moveTo>
                        <a:pt x="2769" y="0"/>
                      </a:moveTo>
                      <a:cubicBezTo>
                        <a:pt x="2769" y="0"/>
                        <a:pt x="2769" y="554"/>
                        <a:pt x="2769" y="0"/>
                      </a:cubicBezTo>
                      <a:cubicBezTo>
                        <a:pt x="3323" y="554"/>
                        <a:pt x="3877" y="554"/>
                        <a:pt x="3877" y="554"/>
                      </a:cubicBezTo>
                      <a:cubicBezTo>
                        <a:pt x="19940" y="14401"/>
                        <a:pt x="37111" y="29356"/>
                        <a:pt x="53173" y="43757"/>
                      </a:cubicBezTo>
                      <a:cubicBezTo>
                        <a:pt x="54835" y="45419"/>
                        <a:pt x="59266" y="47081"/>
                        <a:pt x="58158" y="50404"/>
                      </a:cubicBezTo>
                      <a:cubicBezTo>
                        <a:pt x="55389" y="50958"/>
                        <a:pt x="52619" y="48188"/>
                        <a:pt x="50404" y="46527"/>
                      </a:cubicBezTo>
                      <a:cubicBezTo>
                        <a:pt x="33787" y="34341"/>
                        <a:pt x="16063" y="19940"/>
                        <a:pt x="0" y="6647"/>
                      </a:cubicBezTo>
                      <a:cubicBezTo>
                        <a:pt x="1108" y="4431"/>
                        <a:pt x="1662" y="2216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2" name="Freeform: Shape 571">
                  <a:extLst>
                    <a:ext uri="{FF2B5EF4-FFF2-40B4-BE49-F238E27FC236}">
                      <a16:creationId xmlns:a16="http://schemas.microsoft.com/office/drawing/2014/main" id="{2C40F2BC-C59C-46A5-BF98-A96426658748}"/>
                    </a:ext>
                  </a:extLst>
                </p:cNvPr>
                <p:cNvSpPr/>
                <p:nvPr/>
              </p:nvSpPr>
              <p:spPr>
                <a:xfrm>
                  <a:off x="5968605" y="2827226"/>
                  <a:ext cx="10523" cy="4752"/>
                </a:xfrm>
                <a:custGeom>
                  <a:avLst/>
                  <a:gdLst>
                    <a:gd name="connsiteX0" fmla="*/ 10524 w 10523"/>
                    <a:gd name="connsiteY0" fmla="*/ 3154 h 4752"/>
                    <a:gd name="connsiteX1" fmla="*/ 0 w 10523"/>
                    <a:gd name="connsiteY1" fmla="*/ 2601 h 4752"/>
                    <a:gd name="connsiteX2" fmla="*/ 10524 w 10523"/>
                    <a:gd name="connsiteY2" fmla="*/ 3154 h 4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23" h="4752">
                      <a:moveTo>
                        <a:pt x="10524" y="3154"/>
                      </a:moveTo>
                      <a:cubicBezTo>
                        <a:pt x="7754" y="5370"/>
                        <a:pt x="2216" y="5370"/>
                        <a:pt x="0" y="2601"/>
                      </a:cubicBezTo>
                      <a:cubicBezTo>
                        <a:pt x="1662" y="-2384"/>
                        <a:pt x="8862" y="939"/>
                        <a:pt x="10524" y="31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3" name="Freeform: Shape 572">
                  <a:extLst>
                    <a:ext uri="{FF2B5EF4-FFF2-40B4-BE49-F238E27FC236}">
                      <a16:creationId xmlns:a16="http://schemas.microsoft.com/office/drawing/2014/main" id="{5D4C1D5C-294C-4365-AE85-7FC7D0A23B9B}"/>
                    </a:ext>
                  </a:extLst>
                </p:cNvPr>
                <p:cNvSpPr/>
                <p:nvPr/>
              </p:nvSpPr>
              <p:spPr>
                <a:xfrm>
                  <a:off x="5830133" y="2817641"/>
                  <a:ext cx="7754" cy="7754"/>
                </a:xfrm>
                <a:custGeom>
                  <a:avLst/>
                  <a:gdLst>
                    <a:gd name="connsiteX0" fmla="*/ 2216 w 7754"/>
                    <a:gd name="connsiteY0" fmla="*/ 0 h 7754"/>
                    <a:gd name="connsiteX1" fmla="*/ 7754 w 7754"/>
                    <a:gd name="connsiteY1" fmla="*/ 3877 h 7754"/>
                    <a:gd name="connsiteX2" fmla="*/ 6093 w 7754"/>
                    <a:gd name="connsiteY2" fmla="*/ 7754 h 7754"/>
                    <a:gd name="connsiteX3" fmla="*/ 0 w 7754"/>
                    <a:gd name="connsiteY3" fmla="*/ 3877 h 7754"/>
                    <a:gd name="connsiteX4" fmla="*/ 2216 w 7754"/>
                    <a:gd name="connsiteY4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54" h="7754">
                      <a:moveTo>
                        <a:pt x="2216" y="0"/>
                      </a:moveTo>
                      <a:cubicBezTo>
                        <a:pt x="4431" y="1108"/>
                        <a:pt x="5539" y="2769"/>
                        <a:pt x="7754" y="3877"/>
                      </a:cubicBezTo>
                      <a:cubicBezTo>
                        <a:pt x="7754" y="6093"/>
                        <a:pt x="6093" y="6093"/>
                        <a:pt x="6093" y="7754"/>
                      </a:cubicBezTo>
                      <a:cubicBezTo>
                        <a:pt x="3323" y="7201"/>
                        <a:pt x="2769" y="4985"/>
                        <a:pt x="0" y="3877"/>
                      </a:cubicBezTo>
                      <a:cubicBezTo>
                        <a:pt x="0" y="2216"/>
                        <a:pt x="1662" y="2216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4" name="Freeform: Shape 573">
                  <a:extLst>
                    <a:ext uri="{FF2B5EF4-FFF2-40B4-BE49-F238E27FC236}">
                      <a16:creationId xmlns:a16="http://schemas.microsoft.com/office/drawing/2014/main" id="{E4C57DF2-5F64-40E3-B765-8CF0D392AE62}"/>
                    </a:ext>
                  </a:extLst>
                </p:cNvPr>
                <p:cNvSpPr/>
                <p:nvPr/>
              </p:nvSpPr>
              <p:spPr>
                <a:xfrm>
                  <a:off x="5747603" y="2814871"/>
                  <a:ext cx="1401" cy="4478"/>
                </a:xfrm>
                <a:custGeom>
                  <a:avLst/>
                  <a:gdLst>
                    <a:gd name="connsiteX0" fmla="*/ 554 w 1401"/>
                    <a:gd name="connsiteY0" fmla="*/ 0 h 4478"/>
                    <a:gd name="connsiteX1" fmla="*/ 0 w 1401"/>
                    <a:gd name="connsiteY1" fmla="*/ 4431 h 4478"/>
                    <a:gd name="connsiteX2" fmla="*/ 554 w 1401"/>
                    <a:gd name="connsiteY2" fmla="*/ 0 h 4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1" h="4478">
                      <a:moveTo>
                        <a:pt x="554" y="0"/>
                      </a:moveTo>
                      <a:cubicBezTo>
                        <a:pt x="2216" y="554"/>
                        <a:pt x="1108" y="4985"/>
                        <a:pt x="0" y="4431"/>
                      </a:cubicBezTo>
                      <a:cubicBezTo>
                        <a:pt x="0" y="2769"/>
                        <a:pt x="0" y="1108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5" name="Freeform: Shape 574">
                  <a:extLst>
                    <a:ext uri="{FF2B5EF4-FFF2-40B4-BE49-F238E27FC236}">
                      <a16:creationId xmlns:a16="http://schemas.microsoft.com/office/drawing/2014/main" id="{3A921033-589A-4468-B3C9-B67496A7D201}"/>
                    </a:ext>
                  </a:extLst>
                </p:cNvPr>
                <p:cNvSpPr/>
                <p:nvPr/>
              </p:nvSpPr>
              <p:spPr>
                <a:xfrm>
                  <a:off x="5719909" y="2813210"/>
                  <a:ext cx="6646" cy="32192"/>
                </a:xfrm>
                <a:custGeom>
                  <a:avLst/>
                  <a:gdLst>
                    <a:gd name="connsiteX0" fmla="*/ 6647 w 6646"/>
                    <a:gd name="connsiteY0" fmla="*/ 0 h 32192"/>
                    <a:gd name="connsiteX1" fmla="*/ 3877 w 6646"/>
                    <a:gd name="connsiteY1" fmla="*/ 31572 h 32192"/>
                    <a:gd name="connsiteX2" fmla="*/ 0 w 6646"/>
                    <a:gd name="connsiteY2" fmla="*/ 29356 h 32192"/>
                    <a:gd name="connsiteX3" fmla="*/ 6647 w 6646"/>
                    <a:gd name="connsiteY3" fmla="*/ 0 h 32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46" h="32192">
                      <a:moveTo>
                        <a:pt x="6647" y="0"/>
                      </a:moveTo>
                      <a:cubicBezTo>
                        <a:pt x="6647" y="9416"/>
                        <a:pt x="3877" y="20494"/>
                        <a:pt x="3877" y="31572"/>
                      </a:cubicBezTo>
                      <a:cubicBezTo>
                        <a:pt x="3323" y="33787"/>
                        <a:pt x="1662" y="29356"/>
                        <a:pt x="0" y="29356"/>
                      </a:cubicBezTo>
                      <a:cubicBezTo>
                        <a:pt x="1108" y="18278"/>
                        <a:pt x="4985" y="9970"/>
                        <a:pt x="664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6" name="Freeform: Shape 575">
                  <a:extLst>
                    <a:ext uri="{FF2B5EF4-FFF2-40B4-BE49-F238E27FC236}">
                      <a16:creationId xmlns:a16="http://schemas.microsoft.com/office/drawing/2014/main" id="{09F752AA-6256-49D3-89AE-AF8112D1D72E}"/>
                    </a:ext>
                  </a:extLst>
                </p:cNvPr>
                <p:cNvSpPr/>
                <p:nvPr/>
              </p:nvSpPr>
              <p:spPr>
                <a:xfrm>
                  <a:off x="5837333" y="2823734"/>
                  <a:ext cx="6646" cy="7200"/>
                </a:xfrm>
                <a:custGeom>
                  <a:avLst/>
                  <a:gdLst>
                    <a:gd name="connsiteX0" fmla="*/ 1662 w 6646"/>
                    <a:gd name="connsiteY0" fmla="*/ 0 h 7200"/>
                    <a:gd name="connsiteX1" fmla="*/ 6647 w 6646"/>
                    <a:gd name="connsiteY1" fmla="*/ 3323 h 7200"/>
                    <a:gd name="connsiteX2" fmla="*/ 4985 w 6646"/>
                    <a:gd name="connsiteY2" fmla="*/ 7201 h 7200"/>
                    <a:gd name="connsiteX3" fmla="*/ 0 w 6646"/>
                    <a:gd name="connsiteY3" fmla="*/ 3877 h 7200"/>
                    <a:gd name="connsiteX4" fmla="*/ 1662 w 6646"/>
                    <a:gd name="connsiteY4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46" h="7200">
                      <a:moveTo>
                        <a:pt x="1662" y="0"/>
                      </a:moveTo>
                      <a:cubicBezTo>
                        <a:pt x="3877" y="554"/>
                        <a:pt x="4985" y="2216"/>
                        <a:pt x="6647" y="3323"/>
                      </a:cubicBezTo>
                      <a:cubicBezTo>
                        <a:pt x="6093" y="4985"/>
                        <a:pt x="5539" y="5539"/>
                        <a:pt x="4985" y="7201"/>
                      </a:cubicBezTo>
                      <a:cubicBezTo>
                        <a:pt x="2769" y="6647"/>
                        <a:pt x="2216" y="4985"/>
                        <a:pt x="0" y="3877"/>
                      </a:cubicBezTo>
                      <a:cubicBezTo>
                        <a:pt x="0" y="1662"/>
                        <a:pt x="1108" y="1108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7" name="Freeform: Shape 576">
                  <a:extLst>
                    <a:ext uri="{FF2B5EF4-FFF2-40B4-BE49-F238E27FC236}">
                      <a16:creationId xmlns:a16="http://schemas.microsoft.com/office/drawing/2014/main" id="{2A6BE76A-3539-492E-BF13-F7D2EF056CD6}"/>
                    </a:ext>
                  </a:extLst>
                </p:cNvPr>
                <p:cNvSpPr/>
                <p:nvPr/>
              </p:nvSpPr>
              <p:spPr>
                <a:xfrm>
                  <a:off x="5753142" y="2819856"/>
                  <a:ext cx="58120" cy="47695"/>
                </a:xfrm>
                <a:custGeom>
                  <a:avLst/>
                  <a:gdLst>
                    <a:gd name="connsiteX0" fmla="*/ 1108 w 58120"/>
                    <a:gd name="connsiteY0" fmla="*/ 0 h 47695"/>
                    <a:gd name="connsiteX1" fmla="*/ 1108 w 58120"/>
                    <a:gd name="connsiteY1" fmla="*/ 0 h 47695"/>
                    <a:gd name="connsiteX2" fmla="*/ 52619 w 58120"/>
                    <a:gd name="connsiteY2" fmla="*/ 40988 h 47695"/>
                    <a:gd name="connsiteX3" fmla="*/ 57604 w 58120"/>
                    <a:gd name="connsiteY3" fmla="*/ 47634 h 47695"/>
                    <a:gd name="connsiteX4" fmla="*/ 50958 w 58120"/>
                    <a:gd name="connsiteY4" fmla="*/ 43203 h 47695"/>
                    <a:gd name="connsiteX5" fmla="*/ 0 w 58120"/>
                    <a:gd name="connsiteY5" fmla="*/ 3877 h 47695"/>
                    <a:gd name="connsiteX6" fmla="*/ 1108 w 58120"/>
                    <a:gd name="connsiteY6" fmla="*/ 0 h 47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8120" h="47695">
                      <a:moveTo>
                        <a:pt x="1108" y="0"/>
                      </a:moveTo>
                      <a:cubicBezTo>
                        <a:pt x="1108" y="0"/>
                        <a:pt x="1662" y="0"/>
                        <a:pt x="1108" y="0"/>
                      </a:cubicBezTo>
                      <a:cubicBezTo>
                        <a:pt x="18278" y="13293"/>
                        <a:pt x="34341" y="28802"/>
                        <a:pt x="52619" y="40988"/>
                      </a:cubicBezTo>
                      <a:cubicBezTo>
                        <a:pt x="54281" y="42096"/>
                        <a:pt x="59820" y="43203"/>
                        <a:pt x="57604" y="47634"/>
                      </a:cubicBezTo>
                      <a:cubicBezTo>
                        <a:pt x="54835" y="48188"/>
                        <a:pt x="53173" y="44865"/>
                        <a:pt x="50958" y="43203"/>
                      </a:cubicBezTo>
                      <a:cubicBezTo>
                        <a:pt x="34895" y="30464"/>
                        <a:pt x="16617" y="17171"/>
                        <a:pt x="0" y="3877"/>
                      </a:cubicBezTo>
                      <a:cubicBezTo>
                        <a:pt x="554" y="2216"/>
                        <a:pt x="0" y="554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8" name="Freeform: Shape 577">
                  <a:extLst>
                    <a:ext uri="{FF2B5EF4-FFF2-40B4-BE49-F238E27FC236}">
                      <a16:creationId xmlns:a16="http://schemas.microsoft.com/office/drawing/2014/main" id="{3256FFFB-A624-4940-BE2D-D8A70C523986}"/>
                    </a:ext>
                  </a:extLst>
                </p:cNvPr>
                <p:cNvSpPr/>
                <p:nvPr/>
              </p:nvSpPr>
              <p:spPr>
                <a:xfrm>
                  <a:off x="5981898" y="2837827"/>
                  <a:ext cx="8862" cy="5717"/>
                </a:xfrm>
                <a:custGeom>
                  <a:avLst/>
                  <a:gdLst>
                    <a:gd name="connsiteX0" fmla="*/ 8862 w 8862"/>
                    <a:gd name="connsiteY0" fmla="*/ 308 h 5717"/>
                    <a:gd name="connsiteX1" fmla="*/ 0 w 8862"/>
                    <a:gd name="connsiteY1" fmla="*/ 1969 h 5717"/>
                    <a:gd name="connsiteX2" fmla="*/ 8862 w 8862"/>
                    <a:gd name="connsiteY2" fmla="*/ 308 h 5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62" h="5717">
                      <a:moveTo>
                        <a:pt x="8862" y="308"/>
                      </a:moveTo>
                      <a:cubicBezTo>
                        <a:pt x="8862" y="7508"/>
                        <a:pt x="1662" y="6954"/>
                        <a:pt x="0" y="1969"/>
                      </a:cubicBezTo>
                      <a:cubicBezTo>
                        <a:pt x="2216" y="-246"/>
                        <a:pt x="4985" y="-246"/>
                        <a:pt x="8862" y="3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9" name="Freeform: Shape 578">
                  <a:extLst>
                    <a:ext uri="{FF2B5EF4-FFF2-40B4-BE49-F238E27FC236}">
                      <a16:creationId xmlns:a16="http://schemas.microsoft.com/office/drawing/2014/main" id="{BD8A26CB-07B2-4D67-9E30-7913D0E78615}"/>
                    </a:ext>
                  </a:extLst>
                </p:cNvPr>
                <p:cNvSpPr/>
                <p:nvPr/>
              </p:nvSpPr>
              <p:spPr>
                <a:xfrm>
                  <a:off x="5992595" y="2838689"/>
                  <a:ext cx="2153" cy="2215"/>
                </a:xfrm>
                <a:custGeom>
                  <a:avLst/>
                  <a:gdLst>
                    <a:gd name="connsiteX0" fmla="*/ 935 w 2153"/>
                    <a:gd name="connsiteY0" fmla="*/ 0 h 2215"/>
                    <a:gd name="connsiteX1" fmla="*/ 2042 w 2153"/>
                    <a:gd name="connsiteY1" fmla="*/ 554 h 2215"/>
                    <a:gd name="connsiteX2" fmla="*/ 381 w 2153"/>
                    <a:gd name="connsiteY2" fmla="*/ 2216 h 2215"/>
                    <a:gd name="connsiteX3" fmla="*/ 935 w 2153"/>
                    <a:gd name="connsiteY3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53" h="2215">
                      <a:moveTo>
                        <a:pt x="935" y="0"/>
                      </a:moveTo>
                      <a:cubicBezTo>
                        <a:pt x="1489" y="0"/>
                        <a:pt x="1489" y="554"/>
                        <a:pt x="2042" y="554"/>
                      </a:cubicBezTo>
                      <a:cubicBezTo>
                        <a:pt x="2596" y="2216"/>
                        <a:pt x="935" y="1662"/>
                        <a:pt x="381" y="2216"/>
                      </a:cubicBezTo>
                      <a:cubicBezTo>
                        <a:pt x="-727" y="1662"/>
                        <a:pt x="935" y="1108"/>
                        <a:pt x="93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0" name="Freeform: Shape 579">
                  <a:extLst>
                    <a:ext uri="{FF2B5EF4-FFF2-40B4-BE49-F238E27FC236}">
                      <a16:creationId xmlns:a16="http://schemas.microsoft.com/office/drawing/2014/main" id="{1A590009-0700-4F3A-9E36-F8A447C3F302}"/>
                    </a:ext>
                  </a:extLst>
                </p:cNvPr>
                <p:cNvSpPr/>
                <p:nvPr/>
              </p:nvSpPr>
              <p:spPr>
                <a:xfrm>
                  <a:off x="5843426" y="2828165"/>
                  <a:ext cx="5538" cy="7200"/>
                </a:xfrm>
                <a:custGeom>
                  <a:avLst/>
                  <a:gdLst>
                    <a:gd name="connsiteX0" fmla="*/ 2216 w 5538"/>
                    <a:gd name="connsiteY0" fmla="*/ 0 h 7200"/>
                    <a:gd name="connsiteX1" fmla="*/ 5539 w 5538"/>
                    <a:gd name="connsiteY1" fmla="*/ 3323 h 7200"/>
                    <a:gd name="connsiteX2" fmla="*/ 4431 w 5538"/>
                    <a:gd name="connsiteY2" fmla="*/ 7201 h 7200"/>
                    <a:gd name="connsiteX3" fmla="*/ 0 w 5538"/>
                    <a:gd name="connsiteY3" fmla="*/ 3877 h 7200"/>
                    <a:gd name="connsiteX4" fmla="*/ 2216 w 5538"/>
                    <a:gd name="connsiteY4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38" h="7200">
                      <a:moveTo>
                        <a:pt x="2216" y="0"/>
                      </a:moveTo>
                      <a:cubicBezTo>
                        <a:pt x="3323" y="1108"/>
                        <a:pt x="4985" y="1662"/>
                        <a:pt x="5539" y="3323"/>
                      </a:cubicBezTo>
                      <a:cubicBezTo>
                        <a:pt x="5539" y="4985"/>
                        <a:pt x="3877" y="4985"/>
                        <a:pt x="4431" y="7201"/>
                      </a:cubicBezTo>
                      <a:cubicBezTo>
                        <a:pt x="2769" y="6093"/>
                        <a:pt x="1662" y="4985"/>
                        <a:pt x="0" y="3877"/>
                      </a:cubicBezTo>
                      <a:cubicBezTo>
                        <a:pt x="554" y="2216"/>
                        <a:pt x="1108" y="1108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1" name="Freeform: Shape 580">
                  <a:extLst>
                    <a:ext uri="{FF2B5EF4-FFF2-40B4-BE49-F238E27FC236}">
                      <a16:creationId xmlns:a16="http://schemas.microsoft.com/office/drawing/2014/main" id="{2016E13F-BD21-4243-8F44-9B6F2CFB62F4}"/>
                    </a:ext>
                  </a:extLst>
                </p:cNvPr>
                <p:cNvSpPr/>
                <p:nvPr/>
              </p:nvSpPr>
              <p:spPr>
                <a:xfrm>
                  <a:off x="5745239" y="2820964"/>
                  <a:ext cx="2918" cy="20679"/>
                </a:xfrm>
                <a:custGeom>
                  <a:avLst/>
                  <a:gdLst>
                    <a:gd name="connsiteX0" fmla="*/ 1811 w 2918"/>
                    <a:gd name="connsiteY0" fmla="*/ 0 h 20679"/>
                    <a:gd name="connsiteX1" fmla="*/ 2919 w 2918"/>
                    <a:gd name="connsiteY1" fmla="*/ 1108 h 20679"/>
                    <a:gd name="connsiteX2" fmla="*/ 703 w 2918"/>
                    <a:gd name="connsiteY2" fmla="*/ 16617 h 20679"/>
                    <a:gd name="connsiteX3" fmla="*/ 703 w 2918"/>
                    <a:gd name="connsiteY3" fmla="*/ 18832 h 20679"/>
                    <a:gd name="connsiteX4" fmla="*/ 703 w 2918"/>
                    <a:gd name="connsiteY4" fmla="*/ 20494 h 20679"/>
                    <a:gd name="connsiteX5" fmla="*/ 1811 w 2918"/>
                    <a:gd name="connsiteY5" fmla="*/ 0 h 20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18" h="20679">
                      <a:moveTo>
                        <a:pt x="1811" y="0"/>
                      </a:moveTo>
                      <a:cubicBezTo>
                        <a:pt x="2365" y="0"/>
                        <a:pt x="2365" y="554"/>
                        <a:pt x="2919" y="1108"/>
                      </a:cubicBezTo>
                      <a:cubicBezTo>
                        <a:pt x="1811" y="6093"/>
                        <a:pt x="1811" y="11632"/>
                        <a:pt x="703" y="16617"/>
                      </a:cubicBezTo>
                      <a:cubicBezTo>
                        <a:pt x="703" y="17171"/>
                        <a:pt x="703" y="18278"/>
                        <a:pt x="703" y="18832"/>
                      </a:cubicBezTo>
                      <a:cubicBezTo>
                        <a:pt x="703" y="19386"/>
                        <a:pt x="703" y="19940"/>
                        <a:pt x="703" y="20494"/>
                      </a:cubicBezTo>
                      <a:cubicBezTo>
                        <a:pt x="-959" y="22709"/>
                        <a:pt x="703" y="4431"/>
                        <a:pt x="18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2" name="Freeform: Shape 581">
                  <a:extLst>
                    <a:ext uri="{FF2B5EF4-FFF2-40B4-BE49-F238E27FC236}">
                      <a16:creationId xmlns:a16="http://schemas.microsoft.com/office/drawing/2014/main" id="{13BED676-B0A6-42CC-976B-7A29A210F6D6}"/>
                    </a:ext>
                  </a:extLst>
                </p:cNvPr>
                <p:cNvSpPr/>
                <p:nvPr/>
              </p:nvSpPr>
              <p:spPr>
                <a:xfrm>
                  <a:off x="5832902" y="2830934"/>
                  <a:ext cx="7200" cy="6646"/>
                </a:xfrm>
                <a:custGeom>
                  <a:avLst/>
                  <a:gdLst>
                    <a:gd name="connsiteX0" fmla="*/ 1662 w 7200"/>
                    <a:gd name="connsiteY0" fmla="*/ 0 h 6646"/>
                    <a:gd name="connsiteX1" fmla="*/ 7201 w 7200"/>
                    <a:gd name="connsiteY1" fmla="*/ 4431 h 6646"/>
                    <a:gd name="connsiteX2" fmla="*/ 6093 w 7200"/>
                    <a:gd name="connsiteY2" fmla="*/ 6647 h 6646"/>
                    <a:gd name="connsiteX3" fmla="*/ 0 w 7200"/>
                    <a:gd name="connsiteY3" fmla="*/ 2769 h 6646"/>
                    <a:gd name="connsiteX4" fmla="*/ 1662 w 7200"/>
                    <a:gd name="connsiteY4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0" h="6646">
                      <a:moveTo>
                        <a:pt x="1662" y="0"/>
                      </a:moveTo>
                      <a:cubicBezTo>
                        <a:pt x="3877" y="1108"/>
                        <a:pt x="4985" y="2769"/>
                        <a:pt x="7201" y="4431"/>
                      </a:cubicBezTo>
                      <a:cubicBezTo>
                        <a:pt x="7201" y="5539"/>
                        <a:pt x="6093" y="5539"/>
                        <a:pt x="6093" y="6647"/>
                      </a:cubicBezTo>
                      <a:cubicBezTo>
                        <a:pt x="3323" y="6093"/>
                        <a:pt x="2769" y="3877"/>
                        <a:pt x="0" y="2769"/>
                      </a:cubicBezTo>
                      <a:cubicBezTo>
                        <a:pt x="0" y="1108"/>
                        <a:pt x="1108" y="554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3" name="Freeform: Shape 582">
                  <a:extLst>
                    <a:ext uri="{FF2B5EF4-FFF2-40B4-BE49-F238E27FC236}">
                      <a16:creationId xmlns:a16="http://schemas.microsoft.com/office/drawing/2014/main" id="{FA0F9773-06A8-4BF4-8E36-C3C08844438A}"/>
                    </a:ext>
                  </a:extLst>
                </p:cNvPr>
                <p:cNvSpPr/>
                <p:nvPr/>
              </p:nvSpPr>
              <p:spPr>
                <a:xfrm>
                  <a:off x="5848965" y="2833150"/>
                  <a:ext cx="6646" cy="7200"/>
                </a:xfrm>
                <a:custGeom>
                  <a:avLst/>
                  <a:gdLst>
                    <a:gd name="connsiteX0" fmla="*/ 1662 w 6646"/>
                    <a:gd name="connsiteY0" fmla="*/ 0 h 7200"/>
                    <a:gd name="connsiteX1" fmla="*/ 6647 w 6646"/>
                    <a:gd name="connsiteY1" fmla="*/ 3323 h 7200"/>
                    <a:gd name="connsiteX2" fmla="*/ 4985 w 6646"/>
                    <a:gd name="connsiteY2" fmla="*/ 7201 h 7200"/>
                    <a:gd name="connsiteX3" fmla="*/ 0 w 6646"/>
                    <a:gd name="connsiteY3" fmla="*/ 3877 h 7200"/>
                    <a:gd name="connsiteX4" fmla="*/ 1662 w 6646"/>
                    <a:gd name="connsiteY4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46" h="7200">
                      <a:moveTo>
                        <a:pt x="1662" y="0"/>
                      </a:moveTo>
                      <a:cubicBezTo>
                        <a:pt x="3877" y="554"/>
                        <a:pt x="4431" y="2216"/>
                        <a:pt x="6647" y="3323"/>
                      </a:cubicBezTo>
                      <a:cubicBezTo>
                        <a:pt x="6093" y="4431"/>
                        <a:pt x="5539" y="5539"/>
                        <a:pt x="4985" y="7201"/>
                      </a:cubicBezTo>
                      <a:cubicBezTo>
                        <a:pt x="2769" y="6647"/>
                        <a:pt x="2216" y="4985"/>
                        <a:pt x="0" y="3877"/>
                      </a:cubicBezTo>
                      <a:cubicBezTo>
                        <a:pt x="0" y="1662"/>
                        <a:pt x="1108" y="1108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4" name="Freeform: Shape 583">
                  <a:extLst>
                    <a:ext uri="{FF2B5EF4-FFF2-40B4-BE49-F238E27FC236}">
                      <a16:creationId xmlns:a16="http://schemas.microsoft.com/office/drawing/2014/main" id="{39A4537E-6FB7-4527-AF48-A4ECB094663F}"/>
                    </a:ext>
                  </a:extLst>
                </p:cNvPr>
                <p:cNvSpPr/>
                <p:nvPr/>
              </p:nvSpPr>
              <p:spPr>
                <a:xfrm>
                  <a:off x="5752034" y="2827057"/>
                  <a:ext cx="58159" cy="47634"/>
                </a:xfrm>
                <a:custGeom>
                  <a:avLst/>
                  <a:gdLst>
                    <a:gd name="connsiteX0" fmla="*/ 1108 w 58159"/>
                    <a:gd name="connsiteY0" fmla="*/ 0 h 47634"/>
                    <a:gd name="connsiteX1" fmla="*/ 52619 w 58159"/>
                    <a:gd name="connsiteY1" fmla="*/ 39880 h 47634"/>
                    <a:gd name="connsiteX2" fmla="*/ 57604 w 58159"/>
                    <a:gd name="connsiteY2" fmla="*/ 47634 h 47634"/>
                    <a:gd name="connsiteX3" fmla="*/ 13293 w 58159"/>
                    <a:gd name="connsiteY3" fmla="*/ 16617 h 47634"/>
                    <a:gd name="connsiteX4" fmla="*/ 0 w 58159"/>
                    <a:gd name="connsiteY4" fmla="*/ 4985 h 47634"/>
                    <a:gd name="connsiteX5" fmla="*/ 1108 w 58159"/>
                    <a:gd name="connsiteY5" fmla="*/ 0 h 47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8159" h="47634">
                      <a:moveTo>
                        <a:pt x="1108" y="0"/>
                      </a:moveTo>
                      <a:cubicBezTo>
                        <a:pt x="18278" y="12186"/>
                        <a:pt x="34341" y="27694"/>
                        <a:pt x="52619" y="39880"/>
                      </a:cubicBezTo>
                      <a:cubicBezTo>
                        <a:pt x="54835" y="41542"/>
                        <a:pt x="59820" y="42649"/>
                        <a:pt x="57604" y="47634"/>
                      </a:cubicBezTo>
                      <a:cubicBezTo>
                        <a:pt x="44311" y="39326"/>
                        <a:pt x="27141" y="28248"/>
                        <a:pt x="13293" y="16617"/>
                      </a:cubicBezTo>
                      <a:cubicBezTo>
                        <a:pt x="9970" y="13847"/>
                        <a:pt x="554" y="7754"/>
                        <a:pt x="0" y="4985"/>
                      </a:cubicBezTo>
                      <a:cubicBezTo>
                        <a:pt x="0" y="2769"/>
                        <a:pt x="1108" y="1108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5" name="Freeform: Shape 584">
                  <a:extLst>
                    <a:ext uri="{FF2B5EF4-FFF2-40B4-BE49-F238E27FC236}">
                      <a16:creationId xmlns:a16="http://schemas.microsoft.com/office/drawing/2014/main" id="{5C7BC9A5-0E92-47E2-A261-7195FDE1F2A9}"/>
                    </a:ext>
                  </a:extLst>
                </p:cNvPr>
                <p:cNvSpPr/>
                <p:nvPr/>
              </p:nvSpPr>
              <p:spPr>
                <a:xfrm>
                  <a:off x="5855612" y="2838135"/>
                  <a:ext cx="3323" cy="4431"/>
                </a:xfrm>
                <a:custGeom>
                  <a:avLst/>
                  <a:gdLst>
                    <a:gd name="connsiteX0" fmla="*/ 2216 w 3323"/>
                    <a:gd name="connsiteY0" fmla="*/ 0 h 4431"/>
                    <a:gd name="connsiteX1" fmla="*/ 3323 w 3323"/>
                    <a:gd name="connsiteY1" fmla="*/ 1108 h 4431"/>
                    <a:gd name="connsiteX2" fmla="*/ 0 w 3323"/>
                    <a:gd name="connsiteY2" fmla="*/ 4431 h 4431"/>
                    <a:gd name="connsiteX3" fmla="*/ 2216 w 3323"/>
                    <a:gd name="connsiteY3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23" h="4431">
                      <a:moveTo>
                        <a:pt x="2216" y="0"/>
                      </a:moveTo>
                      <a:cubicBezTo>
                        <a:pt x="2769" y="0"/>
                        <a:pt x="2769" y="1108"/>
                        <a:pt x="3323" y="1108"/>
                      </a:cubicBezTo>
                      <a:cubicBezTo>
                        <a:pt x="2216" y="2216"/>
                        <a:pt x="2216" y="4431"/>
                        <a:pt x="0" y="4431"/>
                      </a:cubicBezTo>
                      <a:cubicBezTo>
                        <a:pt x="1108" y="2216"/>
                        <a:pt x="1662" y="1662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6" name="Freeform: Shape 585">
                  <a:extLst>
                    <a:ext uri="{FF2B5EF4-FFF2-40B4-BE49-F238E27FC236}">
                      <a16:creationId xmlns:a16="http://schemas.microsoft.com/office/drawing/2014/main" id="{C98A40EA-65F3-4859-9129-CB6ECE028E34}"/>
                    </a:ext>
                  </a:extLst>
                </p:cNvPr>
                <p:cNvSpPr/>
                <p:nvPr/>
              </p:nvSpPr>
              <p:spPr>
                <a:xfrm>
                  <a:off x="5859489" y="2841458"/>
                  <a:ext cx="4985" cy="4136"/>
                </a:xfrm>
                <a:custGeom>
                  <a:avLst/>
                  <a:gdLst>
                    <a:gd name="connsiteX0" fmla="*/ 1662 w 4985"/>
                    <a:gd name="connsiteY0" fmla="*/ 0 h 4136"/>
                    <a:gd name="connsiteX1" fmla="*/ 4985 w 4985"/>
                    <a:gd name="connsiteY1" fmla="*/ 1662 h 4136"/>
                    <a:gd name="connsiteX2" fmla="*/ 0 w 4985"/>
                    <a:gd name="connsiteY2" fmla="*/ 3877 h 4136"/>
                    <a:gd name="connsiteX3" fmla="*/ 1662 w 4985"/>
                    <a:gd name="connsiteY3" fmla="*/ 0 h 41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85" h="4136">
                      <a:moveTo>
                        <a:pt x="1662" y="0"/>
                      </a:moveTo>
                      <a:cubicBezTo>
                        <a:pt x="3323" y="0"/>
                        <a:pt x="3323" y="1108"/>
                        <a:pt x="4985" y="1662"/>
                      </a:cubicBezTo>
                      <a:cubicBezTo>
                        <a:pt x="3323" y="2216"/>
                        <a:pt x="2216" y="4985"/>
                        <a:pt x="0" y="3877"/>
                      </a:cubicBezTo>
                      <a:cubicBezTo>
                        <a:pt x="0" y="1662"/>
                        <a:pt x="1108" y="1108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7" name="Freeform: Shape 586">
                  <a:extLst>
                    <a:ext uri="{FF2B5EF4-FFF2-40B4-BE49-F238E27FC236}">
                      <a16:creationId xmlns:a16="http://schemas.microsoft.com/office/drawing/2014/main" id="{46E33A77-1510-4B46-AFDB-57B6CC59585A}"/>
                    </a:ext>
                  </a:extLst>
                </p:cNvPr>
                <p:cNvSpPr/>
                <p:nvPr/>
              </p:nvSpPr>
              <p:spPr>
                <a:xfrm>
                  <a:off x="5749265" y="2834257"/>
                  <a:ext cx="59820" cy="83637"/>
                </a:xfrm>
                <a:custGeom>
                  <a:avLst/>
                  <a:gdLst>
                    <a:gd name="connsiteX0" fmla="*/ 2216 w 59820"/>
                    <a:gd name="connsiteY0" fmla="*/ 36003 h 83637"/>
                    <a:gd name="connsiteX1" fmla="*/ 1108 w 59820"/>
                    <a:gd name="connsiteY1" fmla="*/ 35449 h 83637"/>
                    <a:gd name="connsiteX2" fmla="*/ 42096 w 59820"/>
                    <a:gd name="connsiteY2" fmla="*/ 71452 h 83637"/>
                    <a:gd name="connsiteX3" fmla="*/ 55389 w 59820"/>
                    <a:gd name="connsiteY3" fmla="*/ 83637 h 83637"/>
                    <a:gd name="connsiteX4" fmla="*/ 48742 w 59820"/>
                    <a:gd name="connsiteY4" fmla="*/ 79206 h 83637"/>
                    <a:gd name="connsiteX5" fmla="*/ 0 w 59820"/>
                    <a:gd name="connsiteY5" fmla="*/ 39326 h 83637"/>
                    <a:gd name="connsiteX6" fmla="*/ 2216 w 59820"/>
                    <a:gd name="connsiteY6" fmla="*/ 0 h 83637"/>
                    <a:gd name="connsiteX7" fmla="*/ 59820 w 59820"/>
                    <a:gd name="connsiteY7" fmla="*/ 40988 h 83637"/>
                    <a:gd name="connsiteX8" fmla="*/ 55943 w 59820"/>
                    <a:gd name="connsiteY8" fmla="*/ 79760 h 83637"/>
                    <a:gd name="connsiteX9" fmla="*/ 2216 w 59820"/>
                    <a:gd name="connsiteY9" fmla="*/ 36003 h 83637"/>
                    <a:gd name="connsiteX10" fmla="*/ 46527 w 59820"/>
                    <a:gd name="connsiteY10" fmla="*/ 63697 h 83637"/>
                    <a:gd name="connsiteX11" fmla="*/ 23263 w 59820"/>
                    <a:gd name="connsiteY11" fmla="*/ 47081 h 83637"/>
                    <a:gd name="connsiteX12" fmla="*/ 46527 w 59820"/>
                    <a:gd name="connsiteY12" fmla="*/ 63697 h 83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9820" h="83637">
                      <a:moveTo>
                        <a:pt x="2216" y="36003"/>
                      </a:moveTo>
                      <a:cubicBezTo>
                        <a:pt x="1662" y="36003"/>
                        <a:pt x="1662" y="36003"/>
                        <a:pt x="1108" y="35449"/>
                      </a:cubicBezTo>
                      <a:cubicBezTo>
                        <a:pt x="12739" y="47634"/>
                        <a:pt x="28248" y="59820"/>
                        <a:pt x="42096" y="71452"/>
                      </a:cubicBezTo>
                      <a:cubicBezTo>
                        <a:pt x="46527" y="75329"/>
                        <a:pt x="52066" y="79206"/>
                        <a:pt x="55389" y="83637"/>
                      </a:cubicBezTo>
                      <a:cubicBezTo>
                        <a:pt x="52619" y="83637"/>
                        <a:pt x="50404" y="80868"/>
                        <a:pt x="48742" y="79206"/>
                      </a:cubicBezTo>
                      <a:cubicBezTo>
                        <a:pt x="33787" y="65913"/>
                        <a:pt x="16617" y="50958"/>
                        <a:pt x="0" y="39326"/>
                      </a:cubicBezTo>
                      <a:cubicBezTo>
                        <a:pt x="0" y="26587"/>
                        <a:pt x="2216" y="12186"/>
                        <a:pt x="2216" y="0"/>
                      </a:cubicBezTo>
                      <a:cubicBezTo>
                        <a:pt x="19940" y="13293"/>
                        <a:pt x="38772" y="29356"/>
                        <a:pt x="59820" y="40988"/>
                      </a:cubicBezTo>
                      <a:cubicBezTo>
                        <a:pt x="58712" y="54281"/>
                        <a:pt x="57051" y="66467"/>
                        <a:pt x="55943" y="79760"/>
                      </a:cubicBezTo>
                      <a:cubicBezTo>
                        <a:pt x="38218" y="65359"/>
                        <a:pt x="21602" y="49296"/>
                        <a:pt x="2216" y="36003"/>
                      </a:cubicBezTo>
                      <a:close/>
                      <a:moveTo>
                        <a:pt x="46527" y="63697"/>
                      </a:moveTo>
                      <a:cubicBezTo>
                        <a:pt x="39326" y="58158"/>
                        <a:pt x="31572" y="50958"/>
                        <a:pt x="23263" y="47081"/>
                      </a:cubicBezTo>
                      <a:cubicBezTo>
                        <a:pt x="31018" y="52619"/>
                        <a:pt x="38772" y="59820"/>
                        <a:pt x="46527" y="636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8" name="Freeform: Shape 587">
                  <a:extLst>
                    <a:ext uri="{FF2B5EF4-FFF2-40B4-BE49-F238E27FC236}">
                      <a16:creationId xmlns:a16="http://schemas.microsoft.com/office/drawing/2014/main" id="{6A818E72-6A6C-4117-91FF-C8079EAA0D4A}"/>
                    </a:ext>
                  </a:extLst>
                </p:cNvPr>
                <p:cNvSpPr/>
                <p:nvPr/>
              </p:nvSpPr>
              <p:spPr>
                <a:xfrm>
                  <a:off x="5867198" y="2845335"/>
                  <a:ext cx="2814" cy="7200"/>
                </a:xfrm>
                <a:custGeom>
                  <a:avLst/>
                  <a:gdLst>
                    <a:gd name="connsiteX0" fmla="*/ 45 w 2814"/>
                    <a:gd name="connsiteY0" fmla="*/ 0 h 7200"/>
                    <a:gd name="connsiteX1" fmla="*/ 2815 w 2814"/>
                    <a:gd name="connsiteY1" fmla="*/ 2216 h 7200"/>
                    <a:gd name="connsiteX2" fmla="*/ 2261 w 2814"/>
                    <a:gd name="connsiteY2" fmla="*/ 7201 h 7200"/>
                    <a:gd name="connsiteX3" fmla="*/ 45 w 2814"/>
                    <a:gd name="connsiteY3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14" h="7200">
                      <a:moveTo>
                        <a:pt x="45" y="0"/>
                      </a:moveTo>
                      <a:cubicBezTo>
                        <a:pt x="1153" y="554"/>
                        <a:pt x="1707" y="1662"/>
                        <a:pt x="2815" y="2216"/>
                      </a:cubicBezTo>
                      <a:cubicBezTo>
                        <a:pt x="2815" y="3877"/>
                        <a:pt x="2815" y="5539"/>
                        <a:pt x="2261" y="7201"/>
                      </a:cubicBezTo>
                      <a:cubicBezTo>
                        <a:pt x="-509" y="6647"/>
                        <a:pt x="45" y="3323"/>
                        <a:pt x="4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9" name="Freeform: Shape 588">
                  <a:extLst>
                    <a:ext uri="{FF2B5EF4-FFF2-40B4-BE49-F238E27FC236}">
                      <a16:creationId xmlns:a16="http://schemas.microsoft.com/office/drawing/2014/main" id="{BA57EC1D-0637-4B5F-B7CC-9B0E43D8E77E}"/>
                    </a:ext>
                  </a:extLst>
                </p:cNvPr>
                <p:cNvSpPr/>
                <p:nvPr/>
              </p:nvSpPr>
              <p:spPr>
                <a:xfrm>
                  <a:off x="5872228" y="2850320"/>
                  <a:ext cx="9970" cy="11077"/>
                </a:xfrm>
                <a:custGeom>
                  <a:avLst/>
                  <a:gdLst>
                    <a:gd name="connsiteX0" fmla="*/ 0 w 9970"/>
                    <a:gd name="connsiteY0" fmla="*/ 0 h 11077"/>
                    <a:gd name="connsiteX1" fmla="*/ 9970 w 9970"/>
                    <a:gd name="connsiteY1" fmla="*/ 6647 h 11077"/>
                    <a:gd name="connsiteX2" fmla="*/ 8308 w 9970"/>
                    <a:gd name="connsiteY2" fmla="*/ 11078 h 11077"/>
                    <a:gd name="connsiteX3" fmla="*/ 4985 w 9970"/>
                    <a:gd name="connsiteY3" fmla="*/ 3877 h 11077"/>
                    <a:gd name="connsiteX4" fmla="*/ 3323 w 9970"/>
                    <a:gd name="connsiteY4" fmla="*/ 7201 h 11077"/>
                    <a:gd name="connsiteX5" fmla="*/ 0 w 9970"/>
                    <a:gd name="connsiteY5" fmla="*/ 0 h 1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970" h="11077">
                      <a:moveTo>
                        <a:pt x="0" y="0"/>
                      </a:moveTo>
                      <a:cubicBezTo>
                        <a:pt x="3323" y="554"/>
                        <a:pt x="6093" y="4985"/>
                        <a:pt x="9970" y="6647"/>
                      </a:cubicBezTo>
                      <a:cubicBezTo>
                        <a:pt x="8862" y="7754"/>
                        <a:pt x="7201" y="8862"/>
                        <a:pt x="8308" y="11078"/>
                      </a:cubicBezTo>
                      <a:cubicBezTo>
                        <a:pt x="4985" y="10524"/>
                        <a:pt x="7754" y="4985"/>
                        <a:pt x="4985" y="3877"/>
                      </a:cubicBezTo>
                      <a:cubicBezTo>
                        <a:pt x="3877" y="3877"/>
                        <a:pt x="3323" y="4985"/>
                        <a:pt x="3323" y="7201"/>
                      </a:cubicBezTo>
                      <a:cubicBezTo>
                        <a:pt x="-554" y="6647"/>
                        <a:pt x="1108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0" name="Freeform: Shape 589">
                  <a:extLst>
                    <a:ext uri="{FF2B5EF4-FFF2-40B4-BE49-F238E27FC236}">
                      <a16:creationId xmlns:a16="http://schemas.microsoft.com/office/drawing/2014/main" id="{5A6097E3-A1FF-451F-BA0E-7E6D3B1A10F9}"/>
                    </a:ext>
                  </a:extLst>
                </p:cNvPr>
                <p:cNvSpPr/>
                <p:nvPr/>
              </p:nvSpPr>
              <p:spPr>
                <a:xfrm>
                  <a:off x="5882198" y="2857412"/>
                  <a:ext cx="2517" cy="2965"/>
                </a:xfrm>
                <a:custGeom>
                  <a:avLst/>
                  <a:gdLst>
                    <a:gd name="connsiteX0" fmla="*/ 2216 w 2517"/>
                    <a:gd name="connsiteY0" fmla="*/ 2878 h 2965"/>
                    <a:gd name="connsiteX1" fmla="*/ 0 w 2517"/>
                    <a:gd name="connsiteY1" fmla="*/ 109 h 2965"/>
                    <a:gd name="connsiteX2" fmla="*/ 2216 w 2517"/>
                    <a:gd name="connsiteY2" fmla="*/ 2878 h 2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517" h="2965">
                      <a:moveTo>
                        <a:pt x="2216" y="2878"/>
                      </a:moveTo>
                      <a:cubicBezTo>
                        <a:pt x="0" y="3432"/>
                        <a:pt x="1108" y="1216"/>
                        <a:pt x="0" y="109"/>
                      </a:cubicBezTo>
                      <a:cubicBezTo>
                        <a:pt x="1108" y="-445"/>
                        <a:pt x="3323" y="1216"/>
                        <a:pt x="2216" y="287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1" name="Freeform: Shape 590">
                  <a:extLst>
                    <a:ext uri="{FF2B5EF4-FFF2-40B4-BE49-F238E27FC236}">
                      <a16:creationId xmlns:a16="http://schemas.microsoft.com/office/drawing/2014/main" id="{F645A47A-FC75-4C30-AD52-B3D1C78C68B6}"/>
                    </a:ext>
                  </a:extLst>
                </p:cNvPr>
                <p:cNvSpPr/>
                <p:nvPr/>
              </p:nvSpPr>
              <p:spPr>
                <a:xfrm>
                  <a:off x="5819307" y="2854197"/>
                  <a:ext cx="4178" cy="7754"/>
                </a:xfrm>
                <a:custGeom>
                  <a:avLst/>
                  <a:gdLst>
                    <a:gd name="connsiteX0" fmla="*/ 1409 w 4178"/>
                    <a:gd name="connsiteY0" fmla="*/ 0 h 7754"/>
                    <a:gd name="connsiteX1" fmla="*/ 4179 w 4178"/>
                    <a:gd name="connsiteY1" fmla="*/ 1662 h 7754"/>
                    <a:gd name="connsiteX2" fmla="*/ 1963 w 4178"/>
                    <a:gd name="connsiteY2" fmla="*/ 7754 h 7754"/>
                    <a:gd name="connsiteX3" fmla="*/ 1409 w 4178"/>
                    <a:gd name="connsiteY3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78" h="7754">
                      <a:moveTo>
                        <a:pt x="1409" y="0"/>
                      </a:moveTo>
                      <a:cubicBezTo>
                        <a:pt x="3071" y="0"/>
                        <a:pt x="3071" y="1108"/>
                        <a:pt x="4179" y="1662"/>
                      </a:cubicBezTo>
                      <a:cubicBezTo>
                        <a:pt x="3625" y="4431"/>
                        <a:pt x="2517" y="5539"/>
                        <a:pt x="1963" y="7754"/>
                      </a:cubicBezTo>
                      <a:cubicBezTo>
                        <a:pt x="-1360" y="6647"/>
                        <a:pt x="302" y="2769"/>
                        <a:pt x="140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2" name="Freeform: Shape 591">
                  <a:extLst>
                    <a:ext uri="{FF2B5EF4-FFF2-40B4-BE49-F238E27FC236}">
                      <a16:creationId xmlns:a16="http://schemas.microsoft.com/office/drawing/2014/main" id="{C72B85FB-4E54-4AE4-96C7-05DCE58064ED}"/>
                    </a:ext>
                  </a:extLst>
                </p:cNvPr>
                <p:cNvSpPr/>
                <p:nvPr/>
              </p:nvSpPr>
              <p:spPr>
                <a:xfrm>
                  <a:off x="5720355" y="2847551"/>
                  <a:ext cx="3430" cy="4985"/>
                </a:xfrm>
                <a:custGeom>
                  <a:avLst/>
                  <a:gdLst>
                    <a:gd name="connsiteX0" fmla="*/ 107 w 3430"/>
                    <a:gd name="connsiteY0" fmla="*/ 0 h 4985"/>
                    <a:gd name="connsiteX1" fmla="*/ 3431 w 3430"/>
                    <a:gd name="connsiteY1" fmla="*/ 4985 h 4985"/>
                    <a:gd name="connsiteX2" fmla="*/ 107 w 3430"/>
                    <a:gd name="connsiteY2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30" h="4985">
                      <a:moveTo>
                        <a:pt x="107" y="0"/>
                      </a:moveTo>
                      <a:cubicBezTo>
                        <a:pt x="1769" y="1662"/>
                        <a:pt x="3431" y="2769"/>
                        <a:pt x="3431" y="4985"/>
                      </a:cubicBezTo>
                      <a:cubicBezTo>
                        <a:pt x="1215" y="3877"/>
                        <a:pt x="-447" y="3323"/>
                        <a:pt x="10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3" name="Freeform: Shape 592">
                  <a:extLst>
                    <a:ext uri="{FF2B5EF4-FFF2-40B4-BE49-F238E27FC236}">
                      <a16:creationId xmlns:a16="http://schemas.microsoft.com/office/drawing/2014/main" id="{5D89317B-1CCD-4920-8320-811679982948}"/>
                    </a:ext>
                  </a:extLst>
                </p:cNvPr>
                <p:cNvSpPr/>
                <p:nvPr/>
              </p:nvSpPr>
              <p:spPr>
                <a:xfrm>
                  <a:off x="5886629" y="2861952"/>
                  <a:ext cx="39326" cy="31017"/>
                </a:xfrm>
                <a:custGeom>
                  <a:avLst/>
                  <a:gdLst>
                    <a:gd name="connsiteX0" fmla="*/ 39326 w 39326"/>
                    <a:gd name="connsiteY0" fmla="*/ 31018 h 31017"/>
                    <a:gd name="connsiteX1" fmla="*/ 0 w 39326"/>
                    <a:gd name="connsiteY1" fmla="*/ 0 h 31017"/>
                    <a:gd name="connsiteX2" fmla="*/ 32679 w 39326"/>
                    <a:gd name="connsiteY2" fmla="*/ 26033 h 31017"/>
                    <a:gd name="connsiteX3" fmla="*/ 39326 w 39326"/>
                    <a:gd name="connsiteY3" fmla="*/ 31018 h 31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326" h="31017">
                      <a:moveTo>
                        <a:pt x="39326" y="31018"/>
                      </a:moveTo>
                      <a:cubicBezTo>
                        <a:pt x="26587" y="22156"/>
                        <a:pt x="11632" y="11632"/>
                        <a:pt x="0" y="0"/>
                      </a:cubicBezTo>
                      <a:cubicBezTo>
                        <a:pt x="9970" y="9416"/>
                        <a:pt x="23263" y="16063"/>
                        <a:pt x="32679" y="26033"/>
                      </a:cubicBezTo>
                      <a:cubicBezTo>
                        <a:pt x="35449" y="26033"/>
                        <a:pt x="38772" y="28248"/>
                        <a:pt x="39326" y="310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4" name="Freeform: Shape 593">
                  <a:extLst>
                    <a:ext uri="{FF2B5EF4-FFF2-40B4-BE49-F238E27FC236}">
                      <a16:creationId xmlns:a16="http://schemas.microsoft.com/office/drawing/2014/main" id="{3B1A74F1-EAFD-43D8-A5F6-E8C8E8B5BFA2}"/>
                    </a:ext>
                  </a:extLst>
                </p:cNvPr>
                <p:cNvSpPr/>
                <p:nvPr/>
              </p:nvSpPr>
              <p:spPr>
                <a:xfrm>
                  <a:off x="5826168" y="2858629"/>
                  <a:ext cx="2856" cy="2574"/>
                </a:xfrm>
                <a:custGeom>
                  <a:avLst/>
                  <a:gdLst>
                    <a:gd name="connsiteX0" fmla="*/ 87 w 2856"/>
                    <a:gd name="connsiteY0" fmla="*/ 0 h 2574"/>
                    <a:gd name="connsiteX1" fmla="*/ 2857 w 2856"/>
                    <a:gd name="connsiteY1" fmla="*/ 2216 h 2574"/>
                    <a:gd name="connsiteX2" fmla="*/ 87 w 2856"/>
                    <a:gd name="connsiteY2" fmla="*/ 0 h 2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56" h="2574">
                      <a:moveTo>
                        <a:pt x="87" y="0"/>
                      </a:moveTo>
                      <a:cubicBezTo>
                        <a:pt x="1749" y="0"/>
                        <a:pt x="1749" y="1662"/>
                        <a:pt x="2857" y="2216"/>
                      </a:cubicBezTo>
                      <a:cubicBezTo>
                        <a:pt x="1749" y="3323"/>
                        <a:pt x="-466" y="1662"/>
                        <a:pt x="8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5" name="Freeform: Shape 594">
                  <a:extLst>
                    <a:ext uri="{FF2B5EF4-FFF2-40B4-BE49-F238E27FC236}">
                      <a16:creationId xmlns:a16="http://schemas.microsoft.com/office/drawing/2014/main" id="{36F814AC-B7B6-4557-9AB4-F6C5CEB27452}"/>
                    </a:ext>
                  </a:extLst>
                </p:cNvPr>
                <p:cNvSpPr/>
                <p:nvPr/>
              </p:nvSpPr>
              <p:spPr>
                <a:xfrm>
                  <a:off x="6325310" y="2898509"/>
                  <a:ext cx="23263" cy="30463"/>
                </a:xfrm>
                <a:custGeom>
                  <a:avLst/>
                  <a:gdLst>
                    <a:gd name="connsiteX0" fmla="*/ 10524 w 23263"/>
                    <a:gd name="connsiteY0" fmla="*/ 0 h 30463"/>
                    <a:gd name="connsiteX1" fmla="*/ 23263 w 23263"/>
                    <a:gd name="connsiteY1" fmla="*/ 8862 h 30463"/>
                    <a:gd name="connsiteX2" fmla="*/ 12186 w 23263"/>
                    <a:gd name="connsiteY2" fmla="*/ 30464 h 30463"/>
                    <a:gd name="connsiteX3" fmla="*/ 7201 w 23263"/>
                    <a:gd name="connsiteY3" fmla="*/ 26033 h 30463"/>
                    <a:gd name="connsiteX4" fmla="*/ 16617 w 23263"/>
                    <a:gd name="connsiteY4" fmla="*/ 7201 h 30463"/>
                    <a:gd name="connsiteX5" fmla="*/ 6093 w 23263"/>
                    <a:gd name="connsiteY5" fmla="*/ 25479 h 30463"/>
                    <a:gd name="connsiteX6" fmla="*/ 0 w 23263"/>
                    <a:gd name="connsiteY6" fmla="*/ 21048 h 30463"/>
                    <a:gd name="connsiteX7" fmla="*/ 10524 w 23263"/>
                    <a:gd name="connsiteY7" fmla="*/ 0 h 30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263" h="30463">
                      <a:moveTo>
                        <a:pt x="10524" y="0"/>
                      </a:moveTo>
                      <a:cubicBezTo>
                        <a:pt x="14955" y="2769"/>
                        <a:pt x="18278" y="6093"/>
                        <a:pt x="23263" y="8862"/>
                      </a:cubicBezTo>
                      <a:cubicBezTo>
                        <a:pt x="19940" y="16063"/>
                        <a:pt x="15509" y="22709"/>
                        <a:pt x="12186" y="30464"/>
                      </a:cubicBezTo>
                      <a:cubicBezTo>
                        <a:pt x="10524" y="28802"/>
                        <a:pt x="8308" y="27694"/>
                        <a:pt x="7201" y="26033"/>
                      </a:cubicBezTo>
                      <a:cubicBezTo>
                        <a:pt x="9970" y="19386"/>
                        <a:pt x="13847" y="13293"/>
                        <a:pt x="16617" y="7201"/>
                      </a:cubicBezTo>
                      <a:cubicBezTo>
                        <a:pt x="12186" y="12186"/>
                        <a:pt x="9416" y="18832"/>
                        <a:pt x="6093" y="25479"/>
                      </a:cubicBezTo>
                      <a:cubicBezTo>
                        <a:pt x="3323" y="24925"/>
                        <a:pt x="2216" y="22156"/>
                        <a:pt x="0" y="21048"/>
                      </a:cubicBezTo>
                      <a:cubicBezTo>
                        <a:pt x="3323" y="13847"/>
                        <a:pt x="7201" y="7201"/>
                        <a:pt x="105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6" name="Freeform: Shape 595">
                  <a:extLst>
                    <a:ext uri="{FF2B5EF4-FFF2-40B4-BE49-F238E27FC236}">
                      <a16:creationId xmlns:a16="http://schemas.microsoft.com/office/drawing/2014/main" id="{7DB3806F-8C24-49A8-A8C5-9DADB2EE7962}"/>
                    </a:ext>
                  </a:extLst>
                </p:cNvPr>
                <p:cNvSpPr/>
                <p:nvPr/>
              </p:nvSpPr>
              <p:spPr>
                <a:xfrm>
                  <a:off x="5718740" y="2853090"/>
                  <a:ext cx="5046" cy="6092"/>
                </a:xfrm>
                <a:custGeom>
                  <a:avLst/>
                  <a:gdLst>
                    <a:gd name="connsiteX0" fmla="*/ 61 w 5046"/>
                    <a:gd name="connsiteY0" fmla="*/ 0 h 6092"/>
                    <a:gd name="connsiteX1" fmla="*/ 5046 w 5046"/>
                    <a:gd name="connsiteY1" fmla="*/ 6093 h 6092"/>
                    <a:gd name="connsiteX2" fmla="*/ 61 w 5046"/>
                    <a:gd name="connsiteY2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46" h="6092">
                      <a:moveTo>
                        <a:pt x="61" y="0"/>
                      </a:moveTo>
                      <a:cubicBezTo>
                        <a:pt x="1723" y="2216"/>
                        <a:pt x="4492" y="2769"/>
                        <a:pt x="5046" y="6093"/>
                      </a:cubicBezTo>
                      <a:cubicBezTo>
                        <a:pt x="2831" y="3877"/>
                        <a:pt x="-493" y="3323"/>
                        <a:pt x="6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7" name="Freeform: Shape 596">
                  <a:extLst>
                    <a:ext uri="{FF2B5EF4-FFF2-40B4-BE49-F238E27FC236}">
                      <a16:creationId xmlns:a16="http://schemas.microsoft.com/office/drawing/2014/main" id="{0800F385-5561-4E8C-83EC-9F92B2533CDC}"/>
                    </a:ext>
                  </a:extLst>
                </p:cNvPr>
                <p:cNvSpPr/>
                <p:nvPr/>
              </p:nvSpPr>
              <p:spPr>
                <a:xfrm>
                  <a:off x="5824594" y="2862506"/>
                  <a:ext cx="1773" cy="2215"/>
                </a:xfrm>
                <a:custGeom>
                  <a:avLst/>
                  <a:gdLst>
                    <a:gd name="connsiteX0" fmla="*/ 0 w 1773"/>
                    <a:gd name="connsiteY0" fmla="*/ 0 h 2215"/>
                    <a:gd name="connsiteX1" fmla="*/ 1662 w 1773"/>
                    <a:gd name="connsiteY1" fmla="*/ 2216 h 2215"/>
                    <a:gd name="connsiteX2" fmla="*/ 0 w 1773"/>
                    <a:gd name="connsiteY2" fmla="*/ 2216 h 2215"/>
                    <a:gd name="connsiteX3" fmla="*/ 0 w 1773"/>
                    <a:gd name="connsiteY3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73" h="2215">
                      <a:moveTo>
                        <a:pt x="0" y="0"/>
                      </a:moveTo>
                      <a:cubicBezTo>
                        <a:pt x="554" y="554"/>
                        <a:pt x="2216" y="554"/>
                        <a:pt x="1662" y="2216"/>
                      </a:cubicBezTo>
                      <a:cubicBezTo>
                        <a:pt x="1108" y="2216"/>
                        <a:pt x="554" y="2216"/>
                        <a:pt x="0" y="2216"/>
                      </a:cubicBezTo>
                      <a:cubicBezTo>
                        <a:pt x="0" y="1108"/>
                        <a:pt x="0" y="55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8" name="Freeform: Shape 597">
                  <a:extLst>
                    <a:ext uri="{FF2B5EF4-FFF2-40B4-BE49-F238E27FC236}">
                      <a16:creationId xmlns:a16="http://schemas.microsoft.com/office/drawing/2014/main" id="{20D41101-C615-4BBF-A013-C64E4727143F}"/>
                    </a:ext>
                  </a:extLst>
                </p:cNvPr>
                <p:cNvSpPr/>
                <p:nvPr/>
              </p:nvSpPr>
              <p:spPr>
                <a:xfrm>
                  <a:off x="5822932" y="2867664"/>
                  <a:ext cx="3323" cy="1705"/>
                </a:xfrm>
                <a:custGeom>
                  <a:avLst/>
                  <a:gdLst>
                    <a:gd name="connsiteX0" fmla="*/ 0 w 3323"/>
                    <a:gd name="connsiteY0" fmla="*/ 381 h 1705"/>
                    <a:gd name="connsiteX1" fmla="*/ 3323 w 3323"/>
                    <a:gd name="connsiteY1" fmla="*/ 935 h 1705"/>
                    <a:gd name="connsiteX2" fmla="*/ 0 w 3323"/>
                    <a:gd name="connsiteY2" fmla="*/ 381 h 17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23" h="1705">
                      <a:moveTo>
                        <a:pt x="0" y="381"/>
                      </a:moveTo>
                      <a:cubicBezTo>
                        <a:pt x="554" y="-727"/>
                        <a:pt x="2769" y="935"/>
                        <a:pt x="3323" y="935"/>
                      </a:cubicBezTo>
                      <a:cubicBezTo>
                        <a:pt x="3323" y="3150"/>
                        <a:pt x="1662" y="-173"/>
                        <a:pt x="0" y="3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9" name="Freeform: Shape 598">
                  <a:extLst>
                    <a:ext uri="{FF2B5EF4-FFF2-40B4-BE49-F238E27FC236}">
                      <a16:creationId xmlns:a16="http://schemas.microsoft.com/office/drawing/2014/main" id="{AB6CE9F1-F34A-4BDD-851F-74C6AFB72D2D}"/>
                    </a:ext>
                  </a:extLst>
                </p:cNvPr>
                <p:cNvSpPr/>
                <p:nvPr/>
              </p:nvSpPr>
              <p:spPr>
                <a:xfrm>
                  <a:off x="6339157" y="2909033"/>
                  <a:ext cx="17724" cy="27140"/>
                </a:xfrm>
                <a:custGeom>
                  <a:avLst/>
                  <a:gdLst>
                    <a:gd name="connsiteX0" fmla="*/ 9970 w 17724"/>
                    <a:gd name="connsiteY0" fmla="*/ 0 h 27140"/>
                    <a:gd name="connsiteX1" fmla="*/ 17725 w 17724"/>
                    <a:gd name="connsiteY1" fmla="*/ 5539 h 27140"/>
                    <a:gd name="connsiteX2" fmla="*/ 6093 w 17724"/>
                    <a:gd name="connsiteY2" fmla="*/ 27141 h 27140"/>
                    <a:gd name="connsiteX3" fmla="*/ 0 w 17724"/>
                    <a:gd name="connsiteY3" fmla="*/ 22156 h 27140"/>
                    <a:gd name="connsiteX4" fmla="*/ 9970 w 17724"/>
                    <a:gd name="connsiteY4" fmla="*/ 0 h 27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724" h="27140">
                      <a:moveTo>
                        <a:pt x="9970" y="0"/>
                      </a:moveTo>
                      <a:cubicBezTo>
                        <a:pt x="13293" y="1108"/>
                        <a:pt x="14955" y="3877"/>
                        <a:pt x="17725" y="5539"/>
                      </a:cubicBezTo>
                      <a:cubicBezTo>
                        <a:pt x="13847" y="12739"/>
                        <a:pt x="9970" y="19940"/>
                        <a:pt x="6093" y="27141"/>
                      </a:cubicBezTo>
                      <a:cubicBezTo>
                        <a:pt x="3323" y="26033"/>
                        <a:pt x="1662" y="23817"/>
                        <a:pt x="0" y="22156"/>
                      </a:cubicBezTo>
                      <a:cubicBezTo>
                        <a:pt x="2769" y="13847"/>
                        <a:pt x="7201" y="7754"/>
                        <a:pt x="997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0" name="Freeform: Shape 599">
                  <a:extLst>
                    <a:ext uri="{FF2B5EF4-FFF2-40B4-BE49-F238E27FC236}">
                      <a16:creationId xmlns:a16="http://schemas.microsoft.com/office/drawing/2014/main" id="{45E400F0-E427-4941-87D8-31EC6E37675E}"/>
                    </a:ext>
                  </a:extLst>
                </p:cNvPr>
                <p:cNvSpPr/>
                <p:nvPr/>
              </p:nvSpPr>
              <p:spPr>
                <a:xfrm>
                  <a:off x="6375714" y="2911248"/>
                  <a:ext cx="10523" cy="18278"/>
                </a:xfrm>
                <a:custGeom>
                  <a:avLst/>
                  <a:gdLst>
                    <a:gd name="connsiteX0" fmla="*/ 3323 w 10523"/>
                    <a:gd name="connsiteY0" fmla="*/ 0 h 18278"/>
                    <a:gd name="connsiteX1" fmla="*/ 10524 w 10523"/>
                    <a:gd name="connsiteY1" fmla="*/ 5539 h 18278"/>
                    <a:gd name="connsiteX2" fmla="*/ 5539 w 10523"/>
                    <a:gd name="connsiteY2" fmla="*/ 18278 h 18278"/>
                    <a:gd name="connsiteX3" fmla="*/ 0 w 10523"/>
                    <a:gd name="connsiteY3" fmla="*/ 13847 h 18278"/>
                    <a:gd name="connsiteX4" fmla="*/ 3323 w 10523"/>
                    <a:gd name="connsiteY4" fmla="*/ 0 h 18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23" h="18278">
                      <a:moveTo>
                        <a:pt x="3323" y="0"/>
                      </a:moveTo>
                      <a:cubicBezTo>
                        <a:pt x="6093" y="1662"/>
                        <a:pt x="8862" y="2769"/>
                        <a:pt x="10524" y="5539"/>
                      </a:cubicBezTo>
                      <a:cubicBezTo>
                        <a:pt x="9416" y="9970"/>
                        <a:pt x="7201" y="13847"/>
                        <a:pt x="5539" y="18278"/>
                      </a:cubicBezTo>
                      <a:cubicBezTo>
                        <a:pt x="3877" y="16617"/>
                        <a:pt x="1662" y="15509"/>
                        <a:pt x="0" y="13847"/>
                      </a:cubicBezTo>
                      <a:cubicBezTo>
                        <a:pt x="1108" y="8862"/>
                        <a:pt x="2769" y="5539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1" name="Freeform: Shape 600">
                  <a:extLst>
                    <a:ext uri="{FF2B5EF4-FFF2-40B4-BE49-F238E27FC236}">
                      <a16:creationId xmlns:a16="http://schemas.microsoft.com/office/drawing/2014/main" id="{63D98899-BCDE-4CAD-BCCF-3AF73E14B538}"/>
                    </a:ext>
                  </a:extLst>
                </p:cNvPr>
                <p:cNvSpPr/>
                <p:nvPr/>
              </p:nvSpPr>
              <p:spPr>
                <a:xfrm>
                  <a:off x="6308912" y="2908479"/>
                  <a:ext cx="5653" cy="6646"/>
                </a:xfrm>
                <a:custGeom>
                  <a:avLst/>
                  <a:gdLst>
                    <a:gd name="connsiteX0" fmla="*/ 334 w 5653"/>
                    <a:gd name="connsiteY0" fmla="*/ 0 h 6646"/>
                    <a:gd name="connsiteX1" fmla="*/ 5319 w 5653"/>
                    <a:gd name="connsiteY1" fmla="*/ 6647 h 6646"/>
                    <a:gd name="connsiteX2" fmla="*/ 334 w 5653"/>
                    <a:gd name="connsiteY2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53" h="6646">
                      <a:moveTo>
                        <a:pt x="334" y="0"/>
                      </a:moveTo>
                      <a:cubicBezTo>
                        <a:pt x="1996" y="2216"/>
                        <a:pt x="6981" y="3323"/>
                        <a:pt x="5319" y="6647"/>
                      </a:cubicBezTo>
                      <a:cubicBezTo>
                        <a:pt x="3658" y="4431"/>
                        <a:pt x="-1327" y="3323"/>
                        <a:pt x="33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2" name="Freeform: Shape 601">
                  <a:extLst>
                    <a:ext uri="{FF2B5EF4-FFF2-40B4-BE49-F238E27FC236}">
                      <a16:creationId xmlns:a16="http://schemas.microsoft.com/office/drawing/2014/main" id="{3D87A6DB-5F9B-4036-ADB2-2284908D23B2}"/>
                    </a:ext>
                  </a:extLst>
                </p:cNvPr>
                <p:cNvSpPr/>
                <p:nvPr/>
              </p:nvSpPr>
              <p:spPr>
                <a:xfrm>
                  <a:off x="5840103" y="2873030"/>
                  <a:ext cx="3877" cy="3281"/>
                </a:xfrm>
                <a:custGeom>
                  <a:avLst/>
                  <a:gdLst>
                    <a:gd name="connsiteX0" fmla="*/ 0 w 3877"/>
                    <a:gd name="connsiteY0" fmla="*/ 0 h 3281"/>
                    <a:gd name="connsiteX1" fmla="*/ 3877 w 3877"/>
                    <a:gd name="connsiteY1" fmla="*/ 2769 h 3281"/>
                    <a:gd name="connsiteX2" fmla="*/ 0 w 3877"/>
                    <a:gd name="connsiteY2" fmla="*/ 0 h 32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3281">
                      <a:moveTo>
                        <a:pt x="0" y="0"/>
                      </a:moveTo>
                      <a:cubicBezTo>
                        <a:pt x="2216" y="0"/>
                        <a:pt x="2769" y="1662"/>
                        <a:pt x="3877" y="2769"/>
                      </a:cubicBezTo>
                      <a:cubicBezTo>
                        <a:pt x="2769" y="4431"/>
                        <a:pt x="554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3" name="Freeform: Shape 602">
                  <a:extLst>
                    <a:ext uri="{FF2B5EF4-FFF2-40B4-BE49-F238E27FC236}">
                      <a16:creationId xmlns:a16="http://schemas.microsoft.com/office/drawing/2014/main" id="{0AF79E9B-8EC2-42D8-A965-55509D4D74E1}"/>
                    </a:ext>
                  </a:extLst>
                </p:cNvPr>
                <p:cNvSpPr/>
                <p:nvPr/>
              </p:nvSpPr>
              <p:spPr>
                <a:xfrm>
                  <a:off x="5821209" y="2873030"/>
                  <a:ext cx="4000" cy="2415"/>
                </a:xfrm>
                <a:custGeom>
                  <a:avLst/>
                  <a:gdLst>
                    <a:gd name="connsiteX0" fmla="*/ 62 w 4000"/>
                    <a:gd name="connsiteY0" fmla="*/ 0 h 2415"/>
                    <a:gd name="connsiteX1" fmla="*/ 3939 w 4000"/>
                    <a:gd name="connsiteY1" fmla="*/ 2216 h 2415"/>
                    <a:gd name="connsiteX2" fmla="*/ 62 w 4000"/>
                    <a:gd name="connsiteY2" fmla="*/ 0 h 2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00" h="2415">
                      <a:moveTo>
                        <a:pt x="62" y="0"/>
                      </a:moveTo>
                      <a:cubicBezTo>
                        <a:pt x="1170" y="554"/>
                        <a:pt x="4493" y="0"/>
                        <a:pt x="3939" y="2216"/>
                      </a:cubicBezTo>
                      <a:cubicBezTo>
                        <a:pt x="2831" y="2769"/>
                        <a:pt x="-492" y="2216"/>
                        <a:pt x="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4" name="Freeform: Shape 603">
                  <a:extLst>
                    <a:ext uri="{FF2B5EF4-FFF2-40B4-BE49-F238E27FC236}">
                      <a16:creationId xmlns:a16="http://schemas.microsoft.com/office/drawing/2014/main" id="{D4872BE4-1C0C-4955-AE75-586E9D2C000B}"/>
                    </a:ext>
                  </a:extLst>
                </p:cNvPr>
                <p:cNvSpPr/>
                <p:nvPr/>
              </p:nvSpPr>
              <p:spPr>
                <a:xfrm>
                  <a:off x="5730433" y="2866937"/>
                  <a:ext cx="4719" cy="6646"/>
                </a:xfrm>
                <a:custGeom>
                  <a:avLst/>
                  <a:gdLst>
                    <a:gd name="connsiteX0" fmla="*/ 0 w 4719"/>
                    <a:gd name="connsiteY0" fmla="*/ 0 h 6646"/>
                    <a:gd name="connsiteX1" fmla="*/ 4431 w 4719"/>
                    <a:gd name="connsiteY1" fmla="*/ 6647 h 6646"/>
                    <a:gd name="connsiteX2" fmla="*/ 0 w 4719"/>
                    <a:gd name="connsiteY2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19" h="6646">
                      <a:moveTo>
                        <a:pt x="0" y="0"/>
                      </a:moveTo>
                      <a:cubicBezTo>
                        <a:pt x="3323" y="554"/>
                        <a:pt x="5539" y="2216"/>
                        <a:pt x="4431" y="6647"/>
                      </a:cubicBezTo>
                      <a:cubicBezTo>
                        <a:pt x="2216" y="5539"/>
                        <a:pt x="0" y="387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5" name="Freeform: Shape 604">
                  <a:extLst>
                    <a:ext uri="{FF2B5EF4-FFF2-40B4-BE49-F238E27FC236}">
                      <a16:creationId xmlns:a16="http://schemas.microsoft.com/office/drawing/2014/main" id="{49647FA1-769E-409F-AF59-451F46D4461B}"/>
                    </a:ext>
                  </a:extLst>
                </p:cNvPr>
                <p:cNvSpPr/>
                <p:nvPr/>
              </p:nvSpPr>
              <p:spPr>
                <a:xfrm>
                  <a:off x="6346911" y="2916233"/>
                  <a:ext cx="17170" cy="26032"/>
                </a:xfrm>
                <a:custGeom>
                  <a:avLst/>
                  <a:gdLst>
                    <a:gd name="connsiteX0" fmla="*/ 11632 w 17170"/>
                    <a:gd name="connsiteY0" fmla="*/ 0 h 26032"/>
                    <a:gd name="connsiteX1" fmla="*/ 17171 w 17170"/>
                    <a:gd name="connsiteY1" fmla="*/ 4985 h 26032"/>
                    <a:gd name="connsiteX2" fmla="*/ 4431 w 17170"/>
                    <a:gd name="connsiteY2" fmla="*/ 26033 h 26032"/>
                    <a:gd name="connsiteX3" fmla="*/ 0 w 17170"/>
                    <a:gd name="connsiteY3" fmla="*/ 21602 h 26032"/>
                    <a:gd name="connsiteX4" fmla="*/ 11632 w 17170"/>
                    <a:gd name="connsiteY4" fmla="*/ 0 h 26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70" h="26032">
                      <a:moveTo>
                        <a:pt x="11632" y="0"/>
                      </a:moveTo>
                      <a:cubicBezTo>
                        <a:pt x="13847" y="1662"/>
                        <a:pt x="16617" y="2216"/>
                        <a:pt x="17171" y="4985"/>
                      </a:cubicBezTo>
                      <a:cubicBezTo>
                        <a:pt x="11632" y="10524"/>
                        <a:pt x="8308" y="18832"/>
                        <a:pt x="4431" y="26033"/>
                      </a:cubicBezTo>
                      <a:cubicBezTo>
                        <a:pt x="2769" y="24925"/>
                        <a:pt x="554" y="23817"/>
                        <a:pt x="0" y="21602"/>
                      </a:cubicBezTo>
                      <a:cubicBezTo>
                        <a:pt x="3877" y="14401"/>
                        <a:pt x="7754" y="6647"/>
                        <a:pt x="1163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6" name="Freeform: Shape 605">
                  <a:extLst>
                    <a:ext uri="{FF2B5EF4-FFF2-40B4-BE49-F238E27FC236}">
                      <a16:creationId xmlns:a16="http://schemas.microsoft.com/office/drawing/2014/main" id="{948BB4F4-6569-4D6D-80ED-A58FAD9F3F0B}"/>
                    </a:ext>
                  </a:extLst>
                </p:cNvPr>
                <p:cNvSpPr/>
                <p:nvPr/>
              </p:nvSpPr>
              <p:spPr>
                <a:xfrm>
                  <a:off x="6305923" y="2912910"/>
                  <a:ext cx="6646" cy="7200"/>
                </a:xfrm>
                <a:custGeom>
                  <a:avLst/>
                  <a:gdLst>
                    <a:gd name="connsiteX0" fmla="*/ 1108 w 6646"/>
                    <a:gd name="connsiteY0" fmla="*/ 0 h 7200"/>
                    <a:gd name="connsiteX1" fmla="*/ 6647 w 6646"/>
                    <a:gd name="connsiteY1" fmla="*/ 4431 h 7200"/>
                    <a:gd name="connsiteX2" fmla="*/ 5539 w 6646"/>
                    <a:gd name="connsiteY2" fmla="*/ 7201 h 7200"/>
                    <a:gd name="connsiteX3" fmla="*/ 0 w 6646"/>
                    <a:gd name="connsiteY3" fmla="*/ 2769 h 7200"/>
                    <a:gd name="connsiteX4" fmla="*/ 1108 w 6646"/>
                    <a:gd name="connsiteY4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46" h="7200">
                      <a:moveTo>
                        <a:pt x="1108" y="0"/>
                      </a:moveTo>
                      <a:cubicBezTo>
                        <a:pt x="3323" y="1108"/>
                        <a:pt x="4985" y="2769"/>
                        <a:pt x="6647" y="4431"/>
                      </a:cubicBezTo>
                      <a:cubicBezTo>
                        <a:pt x="6647" y="6093"/>
                        <a:pt x="5539" y="5539"/>
                        <a:pt x="5539" y="7201"/>
                      </a:cubicBezTo>
                      <a:cubicBezTo>
                        <a:pt x="3323" y="6093"/>
                        <a:pt x="1662" y="4431"/>
                        <a:pt x="0" y="2769"/>
                      </a:cubicBezTo>
                      <a:cubicBezTo>
                        <a:pt x="554" y="1662"/>
                        <a:pt x="1108" y="1108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7" name="Freeform: Shape 606">
                  <a:extLst>
                    <a:ext uri="{FF2B5EF4-FFF2-40B4-BE49-F238E27FC236}">
                      <a16:creationId xmlns:a16="http://schemas.microsoft.com/office/drawing/2014/main" id="{F1B10E2F-180E-41B2-AF28-3E1DBB8A84C5}"/>
                    </a:ext>
                  </a:extLst>
                </p:cNvPr>
                <p:cNvSpPr/>
                <p:nvPr/>
              </p:nvSpPr>
              <p:spPr>
                <a:xfrm>
                  <a:off x="5845642" y="2878015"/>
                  <a:ext cx="30463" cy="26032"/>
                </a:xfrm>
                <a:custGeom>
                  <a:avLst/>
                  <a:gdLst>
                    <a:gd name="connsiteX0" fmla="*/ 0 w 30463"/>
                    <a:gd name="connsiteY0" fmla="*/ 0 h 26032"/>
                    <a:gd name="connsiteX1" fmla="*/ 30464 w 30463"/>
                    <a:gd name="connsiteY1" fmla="*/ 26033 h 26032"/>
                    <a:gd name="connsiteX2" fmla="*/ 0 w 30463"/>
                    <a:gd name="connsiteY2" fmla="*/ 0 h 26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463" h="26032">
                      <a:moveTo>
                        <a:pt x="0" y="0"/>
                      </a:moveTo>
                      <a:cubicBezTo>
                        <a:pt x="10524" y="8308"/>
                        <a:pt x="21048" y="16617"/>
                        <a:pt x="30464" y="26033"/>
                      </a:cubicBezTo>
                      <a:cubicBezTo>
                        <a:pt x="19386" y="17724"/>
                        <a:pt x="8862" y="94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8" name="Freeform: Shape 607">
                  <a:extLst>
                    <a:ext uri="{FF2B5EF4-FFF2-40B4-BE49-F238E27FC236}">
                      <a16:creationId xmlns:a16="http://schemas.microsoft.com/office/drawing/2014/main" id="{525473DE-B3A0-4461-944A-A77D47BB4F35}"/>
                    </a:ext>
                  </a:extLst>
                </p:cNvPr>
                <p:cNvSpPr/>
                <p:nvPr/>
              </p:nvSpPr>
              <p:spPr>
                <a:xfrm>
                  <a:off x="6315893" y="2914018"/>
                  <a:ext cx="6400" cy="7200"/>
                </a:xfrm>
                <a:custGeom>
                  <a:avLst/>
                  <a:gdLst>
                    <a:gd name="connsiteX0" fmla="*/ 554 w 6400"/>
                    <a:gd name="connsiteY0" fmla="*/ 0 h 7200"/>
                    <a:gd name="connsiteX1" fmla="*/ 6093 w 6400"/>
                    <a:gd name="connsiteY1" fmla="*/ 7201 h 7200"/>
                    <a:gd name="connsiteX2" fmla="*/ 0 w 6400"/>
                    <a:gd name="connsiteY2" fmla="*/ 2216 h 7200"/>
                    <a:gd name="connsiteX3" fmla="*/ 554 w 6400"/>
                    <a:gd name="connsiteY3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400" h="7200">
                      <a:moveTo>
                        <a:pt x="554" y="0"/>
                      </a:moveTo>
                      <a:cubicBezTo>
                        <a:pt x="2216" y="2216"/>
                        <a:pt x="7754" y="3323"/>
                        <a:pt x="6093" y="7201"/>
                      </a:cubicBezTo>
                      <a:cubicBezTo>
                        <a:pt x="3877" y="5539"/>
                        <a:pt x="1662" y="3877"/>
                        <a:pt x="0" y="2216"/>
                      </a:cubicBezTo>
                      <a:cubicBezTo>
                        <a:pt x="0" y="1108"/>
                        <a:pt x="554" y="1108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9" name="Freeform: Shape 608">
                  <a:extLst>
                    <a:ext uri="{FF2B5EF4-FFF2-40B4-BE49-F238E27FC236}">
                      <a16:creationId xmlns:a16="http://schemas.microsoft.com/office/drawing/2014/main" id="{89912B25-DDF7-41CC-B5B5-322CA914726F}"/>
                    </a:ext>
                  </a:extLst>
                </p:cNvPr>
                <p:cNvSpPr/>
                <p:nvPr/>
              </p:nvSpPr>
              <p:spPr>
                <a:xfrm>
                  <a:off x="5819609" y="2878015"/>
                  <a:ext cx="3963" cy="3323"/>
                </a:xfrm>
                <a:custGeom>
                  <a:avLst/>
                  <a:gdLst>
                    <a:gd name="connsiteX0" fmla="*/ 554 w 3963"/>
                    <a:gd name="connsiteY0" fmla="*/ 0 h 3323"/>
                    <a:gd name="connsiteX1" fmla="*/ 3877 w 3963"/>
                    <a:gd name="connsiteY1" fmla="*/ 3323 h 3323"/>
                    <a:gd name="connsiteX2" fmla="*/ 0 w 3963"/>
                    <a:gd name="connsiteY2" fmla="*/ 1662 h 3323"/>
                    <a:gd name="connsiteX3" fmla="*/ 554 w 3963"/>
                    <a:gd name="connsiteY3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63" h="3323">
                      <a:moveTo>
                        <a:pt x="554" y="0"/>
                      </a:moveTo>
                      <a:cubicBezTo>
                        <a:pt x="2216" y="554"/>
                        <a:pt x="4431" y="554"/>
                        <a:pt x="3877" y="3323"/>
                      </a:cubicBezTo>
                      <a:cubicBezTo>
                        <a:pt x="2769" y="2216"/>
                        <a:pt x="1108" y="2216"/>
                        <a:pt x="0" y="1662"/>
                      </a:cubicBezTo>
                      <a:cubicBezTo>
                        <a:pt x="554" y="554"/>
                        <a:pt x="554" y="554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0" name="Freeform: Shape 609">
                  <a:extLst>
                    <a:ext uri="{FF2B5EF4-FFF2-40B4-BE49-F238E27FC236}">
                      <a16:creationId xmlns:a16="http://schemas.microsoft.com/office/drawing/2014/main" id="{574FB919-42E9-45F6-99DB-641BD208C3E6}"/>
                    </a:ext>
                  </a:extLst>
                </p:cNvPr>
                <p:cNvSpPr/>
                <p:nvPr/>
              </p:nvSpPr>
              <p:spPr>
                <a:xfrm>
                  <a:off x="5989099" y="2891862"/>
                  <a:ext cx="19940" cy="52619"/>
                </a:xfrm>
                <a:custGeom>
                  <a:avLst/>
                  <a:gdLst>
                    <a:gd name="connsiteX0" fmla="*/ 14955 w 19940"/>
                    <a:gd name="connsiteY0" fmla="*/ 0 h 52619"/>
                    <a:gd name="connsiteX1" fmla="*/ 19940 w 19940"/>
                    <a:gd name="connsiteY1" fmla="*/ 4985 h 52619"/>
                    <a:gd name="connsiteX2" fmla="*/ 4985 w 19940"/>
                    <a:gd name="connsiteY2" fmla="*/ 52619 h 52619"/>
                    <a:gd name="connsiteX3" fmla="*/ 0 w 19940"/>
                    <a:gd name="connsiteY3" fmla="*/ 49296 h 52619"/>
                    <a:gd name="connsiteX4" fmla="*/ 14955 w 19940"/>
                    <a:gd name="connsiteY4" fmla="*/ 0 h 52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940" h="52619">
                      <a:moveTo>
                        <a:pt x="14955" y="0"/>
                      </a:moveTo>
                      <a:cubicBezTo>
                        <a:pt x="17171" y="1108"/>
                        <a:pt x="18278" y="3323"/>
                        <a:pt x="19940" y="4985"/>
                      </a:cubicBezTo>
                      <a:cubicBezTo>
                        <a:pt x="14955" y="21048"/>
                        <a:pt x="9416" y="36003"/>
                        <a:pt x="4985" y="52619"/>
                      </a:cubicBezTo>
                      <a:cubicBezTo>
                        <a:pt x="2769" y="52066"/>
                        <a:pt x="1662" y="50404"/>
                        <a:pt x="0" y="49296"/>
                      </a:cubicBezTo>
                      <a:cubicBezTo>
                        <a:pt x="4985" y="33787"/>
                        <a:pt x="9416" y="16617"/>
                        <a:pt x="1495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1" name="Freeform: Shape 610">
                  <a:extLst>
                    <a:ext uri="{FF2B5EF4-FFF2-40B4-BE49-F238E27FC236}">
                      <a16:creationId xmlns:a16="http://schemas.microsoft.com/office/drawing/2014/main" id="{F698B65C-0677-49B7-B2C1-42CA0D14BB09}"/>
                    </a:ext>
                  </a:extLst>
                </p:cNvPr>
                <p:cNvSpPr/>
                <p:nvPr/>
              </p:nvSpPr>
              <p:spPr>
                <a:xfrm>
                  <a:off x="5839549" y="2880995"/>
                  <a:ext cx="3877" cy="3165"/>
                </a:xfrm>
                <a:custGeom>
                  <a:avLst/>
                  <a:gdLst>
                    <a:gd name="connsiteX0" fmla="*/ 3877 w 3877"/>
                    <a:gd name="connsiteY0" fmla="*/ 2559 h 3165"/>
                    <a:gd name="connsiteX1" fmla="*/ 0 w 3877"/>
                    <a:gd name="connsiteY1" fmla="*/ 1451 h 3165"/>
                    <a:gd name="connsiteX2" fmla="*/ 3877 w 3877"/>
                    <a:gd name="connsiteY2" fmla="*/ 2559 h 3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3165">
                      <a:moveTo>
                        <a:pt x="3877" y="2559"/>
                      </a:moveTo>
                      <a:cubicBezTo>
                        <a:pt x="2216" y="4220"/>
                        <a:pt x="1662" y="2005"/>
                        <a:pt x="0" y="1451"/>
                      </a:cubicBezTo>
                      <a:cubicBezTo>
                        <a:pt x="1108" y="-1319"/>
                        <a:pt x="3877" y="343"/>
                        <a:pt x="3877" y="255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2" name="Freeform: Shape 611">
                  <a:extLst>
                    <a:ext uri="{FF2B5EF4-FFF2-40B4-BE49-F238E27FC236}">
                      <a16:creationId xmlns:a16="http://schemas.microsoft.com/office/drawing/2014/main" id="{CBDEA43E-EF96-40AA-965C-E85949DFFB8D}"/>
                    </a:ext>
                  </a:extLst>
                </p:cNvPr>
                <p:cNvSpPr/>
                <p:nvPr/>
              </p:nvSpPr>
              <p:spPr>
                <a:xfrm>
                  <a:off x="6313124" y="2918449"/>
                  <a:ext cx="7200" cy="7200"/>
                </a:xfrm>
                <a:custGeom>
                  <a:avLst/>
                  <a:gdLst>
                    <a:gd name="connsiteX0" fmla="*/ 1108 w 7200"/>
                    <a:gd name="connsiteY0" fmla="*/ 0 h 7200"/>
                    <a:gd name="connsiteX1" fmla="*/ 7201 w 7200"/>
                    <a:gd name="connsiteY1" fmla="*/ 4985 h 7200"/>
                    <a:gd name="connsiteX2" fmla="*/ 6093 w 7200"/>
                    <a:gd name="connsiteY2" fmla="*/ 7201 h 7200"/>
                    <a:gd name="connsiteX3" fmla="*/ 0 w 7200"/>
                    <a:gd name="connsiteY3" fmla="*/ 2216 h 7200"/>
                    <a:gd name="connsiteX4" fmla="*/ 1108 w 7200"/>
                    <a:gd name="connsiteY4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0" h="7200">
                      <a:moveTo>
                        <a:pt x="1108" y="0"/>
                      </a:moveTo>
                      <a:cubicBezTo>
                        <a:pt x="3323" y="1662"/>
                        <a:pt x="5539" y="3323"/>
                        <a:pt x="7201" y="4985"/>
                      </a:cubicBezTo>
                      <a:cubicBezTo>
                        <a:pt x="7201" y="6093"/>
                        <a:pt x="6093" y="6647"/>
                        <a:pt x="6093" y="7201"/>
                      </a:cubicBezTo>
                      <a:cubicBezTo>
                        <a:pt x="3877" y="5539"/>
                        <a:pt x="2216" y="3877"/>
                        <a:pt x="0" y="2216"/>
                      </a:cubicBezTo>
                      <a:cubicBezTo>
                        <a:pt x="0" y="1662"/>
                        <a:pt x="1108" y="1662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3" name="Freeform: Shape 612">
                  <a:extLst>
                    <a:ext uri="{FF2B5EF4-FFF2-40B4-BE49-F238E27FC236}">
                      <a16:creationId xmlns:a16="http://schemas.microsoft.com/office/drawing/2014/main" id="{7DEDEF21-BAA6-4910-B271-87955C948FCF}"/>
                    </a:ext>
                  </a:extLst>
                </p:cNvPr>
                <p:cNvSpPr/>
                <p:nvPr/>
              </p:nvSpPr>
              <p:spPr>
                <a:xfrm>
                  <a:off x="5749265" y="2875799"/>
                  <a:ext cx="55388" cy="49357"/>
                </a:xfrm>
                <a:custGeom>
                  <a:avLst/>
                  <a:gdLst>
                    <a:gd name="connsiteX0" fmla="*/ 0 w 55388"/>
                    <a:gd name="connsiteY0" fmla="*/ 0 h 49357"/>
                    <a:gd name="connsiteX1" fmla="*/ 42649 w 55388"/>
                    <a:gd name="connsiteY1" fmla="*/ 36557 h 49357"/>
                    <a:gd name="connsiteX2" fmla="*/ 55389 w 55388"/>
                    <a:gd name="connsiteY2" fmla="*/ 49296 h 49357"/>
                    <a:gd name="connsiteX3" fmla="*/ 48742 w 55388"/>
                    <a:gd name="connsiteY3" fmla="*/ 44311 h 49357"/>
                    <a:gd name="connsiteX4" fmla="*/ 13847 w 55388"/>
                    <a:gd name="connsiteY4" fmla="*/ 14401 h 49357"/>
                    <a:gd name="connsiteX5" fmla="*/ 0 w 55388"/>
                    <a:gd name="connsiteY5" fmla="*/ 0 h 49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5388" h="49357">
                      <a:moveTo>
                        <a:pt x="0" y="0"/>
                      </a:moveTo>
                      <a:cubicBezTo>
                        <a:pt x="14401" y="11078"/>
                        <a:pt x="28802" y="24371"/>
                        <a:pt x="42649" y="36557"/>
                      </a:cubicBezTo>
                      <a:cubicBezTo>
                        <a:pt x="47081" y="40434"/>
                        <a:pt x="52619" y="44311"/>
                        <a:pt x="55389" y="49296"/>
                      </a:cubicBezTo>
                      <a:cubicBezTo>
                        <a:pt x="53173" y="49850"/>
                        <a:pt x="50958" y="46527"/>
                        <a:pt x="48742" y="44311"/>
                      </a:cubicBezTo>
                      <a:cubicBezTo>
                        <a:pt x="37111" y="34341"/>
                        <a:pt x="26587" y="24925"/>
                        <a:pt x="13847" y="14401"/>
                      </a:cubicBezTo>
                      <a:cubicBezTo>
                        <a:pt x="9416" y="10524"/>
                        <a:pt x="0" y="553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4" name="Freeform: Shape 613">
                  <a:extLst>
                    <a:ext uri="{FF2B5EF4-FFF2-40B4-BE49-F238E27FC236}">
                      <a16:creationId xmlns:a16="http://schemas.microsoft.com/office/drawing/2014/main" id="{FD81DFD0-6B3C-41BB-801B-F3B63A3728BB}"/>
                    </a:ext>
                  </a:extLst>
                </p:cNvPr>
                <p:cNvSpPr/>
                <p:nvPr/>
              </p:nvSpPr>
              <p:spPr>
                <a:xfrm>
                  <a:off x="5732022" y="2875799"/>
                  <a:ext cx="3482" cy="3877"/>
                </a:xfrm>
                <a:custGeom>
                  <a:avLst/>
                  <a:gdLst>
                    <a:gd name="connsiteX0" fmla="*/ 72 w 3482"/>
                    <a:gd name="connsiteY0" fmla="*/ 0 h 3877"/>
                    <a:gd name="connsiteX1" fmla="*/ 3396 w 3482"/>
                    <a:gd name="connsiteY1" fmla="*/ 3877 h 3877"/>
                    <a:gd name="connsiteX2" fmla="*/ 72 w 3482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82" h="3877">
                      <a:moveTo>
                        <a:pt x="72" y="0"/>
                      </a:moveTo>
                      <a:cubicBezTo>
                        <a:pt x="1734" y="1108"/>
                        <a:pt x="3950" y="1108"/>
                        <a:pt x="3396" y="3877"/>
                      </a:cubicBezTo>
                      <a:cubicBezTo>
                        <a:pt x="2288" y="2769"/>
                        <a:pt x="-481" y="2769"/>
                        <a:pt x="7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5" name="Freeform: Shape 614">
                  <a:extLst>
                    <a:ext uri="{FF2B5EF4-FFF2-40B4-BE49-F238E27FC236}">
                      <a16:creationId xmlns:a16="http://schemas.microsoft.com/office/drawing/2014/main" id="{D5468065-2226-476A-9A4E-31B6F2572E57}"/>
                    </a:ext>
                  </a:extLst>
                </p:cNvPr>
                <p:cNvSpPr/>
                <p:nvPr/>
              </p:nvSpPr>
              <p:spPr>
                <a:xfrm>
                  <a:off x="6324043" y="2921218"/>
                  <a:ext cx="5697" cy="5538"/>
                </a:xfrm>
                <a:custGeom>
                  <a:avLst/>
                  <a:gdLst>
                    <a:gd name="connsiteX0" fmla="*/ 159 w 5697"/>
                    <a:gd name="connsiteY0" fmla="*/ 0 h 5538"/>
                    <a:gd name="connsiteX1" fmla="*/ 5698 w 5697"/>
                    <a:gd name="connsiteY1" fmla="*/ 5539 h 5538"/>
                    <a:gd name="connsiteX2" fmla="*/ 159 w 5697"/>
                    <a:gd name="connsiteY2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97" h="5538">
                      <a:moveTo>
                        <a:pt x="159" y="0"/>
                      </a:moveTo>
                      <a:cubicBezTo>
                        <a:pt x="2928" y="1108"/>
                        <a:pt x="5698" y="2216"/>
                        <a:pt x="5698" y="5539"/>
                      </a:cubicBezTo>
                      <a:cubicBezTo>
                        <a:pt x="4036" y="5539"/>
                        <a:pt x="-949" y="2769"/>
                        <a:pt x="1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6" name="Freeform: Shape 615">
                  <a:extLst>
                    <a:ext uri="{FF2B5EF4-FFF2-40B4-BE49-F238E27FC236}">
                      <a16:creationId xmlns:a16="http://schemas.microsoft.com/office/drawing/2014/main" id="{16B39E98-D94C-439A-8709-F06229A1AB9B}"/>
                    </a:ext>
                  </a:extLst>
                </p:cNvPr>
                <p:cNvSpPr/>
                <p:nvPr/>
              </p:nvSpPr>
              <p:spPr>
                <a:xfrm>
                  <a:off x="5836779" y="2884108"/>
                  <a:ext cx="2215" cy="2769"/>
                </a:xfrm>
                <a:custGeom>
                  <a:avLst/>
                  <a:gdLst>
                    <a:gd name="connsiteX0" fmla="*/ 554 w 2215"/>
                    <a:gd name="connsiteY0" fmla="*/ 0 h 2769"/>
                    <a:gd name="connsiteX1" fmla="*/ 2216 w 2215"/>
                    <a:gd name="connsiteY1" fmla="*/ 1108 h 2769"/>
                    <a:gd name="connsiteX2" fmla="*/ 0 w 2215"/>
                    <a:gd name="connsiteY2" fmla="*/ 2769 h 2769"/>
                    <a:gd name="connsiteX3" fmla="*/ 554 w 2215"/>
                    <a:gd name="connsiteY3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5" h="2769">
                      <a:moveTo>
                        <a:pt x="554" y="0"/>
                      </a:moveTo>
                      <a:cubicBezTo>
                        <a:pt x="1662" y="0"/>
                        <a:pt x="1108" y="1108"/>
                        <a:pt x="2216" y="1108"/>
                      </a:cubicBezTo>
                      <a:cubicBezTo>
                        <a:pt x="2216" y="2216"/>
                        <a:pt x="1662" y="2769"/>
                        <a:pt x="0" y="2769"/>
                      </a:cubicBezTo>
                      <a:cubicBezTo>
                        <a:pt x="554" y="2216"/>
                        <a:pt x="554" y="1108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7" name="Freeform: Shape 616">
                  <a:extLst>
                    <a:ext uri="{FF2B5EF4-FFF2-40B4-BE49-F238E27FC236}">
                      <a16:creationId xmlns:a16="http://schemas.microsoft.com/office/drawing/2014/main" id="{E719374F-A722-4E1D-A082-9B613EF22FFF}"/>
                    </a:ext>
                  </a:extLst>
                </p:cNvPr>
                <p:cNvSpPr/>
                <p:nvPr/>
              </p:nvSpPr>
              <p:spPr>
                <a:xfrm>
                  <a:off x="5843980" y="2884922"/>
                  <a:ext cx="4985" cy="3062"/>
                </a:xfrm>
                <a:custGeom>
                  <a:avLst/>
                  <a:gdLst>
                    <a:gd name="connsiteX0" fmla="*/ 4985 w 4985"/>
                    <a:gd name="connsiteY0" fmla="*/ 1954 h 3062"/>
                    <a:gd name="connsiteX1" fmla="*/ 3323 w 4985"/>
                    <a:gd name="connsiteY1" fmla="*/ 3062 h 3062"/>
                    <a:gd name="connsiteX2" fmla="*/ 0 w 4985"/>
                    <a:gd name="connsiteY2" fmla="*/ 847 h 3062"/>
                    <a:gd name="connsiteX3" fmla="*/ 4985 w 4985"/>
                    <a:gd name="connsiteY3" fmla="*/ 1954 h 3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85" h="3062">
                      <a:moveTo>
                        <a:pt x="4985" y="1954"/>
                      </a:moveTo>
                      <a:cubicBezTo>
                        <a:pt x="4985" y="3062"/>
                        <a:pt x="3323" y="2508"/>
                        <a:pt x="3323" y="3062"/>
                      </a:cubicBezTo>
                      <a:cubicBezTo>
                        <a:pt x="1662" y="3062"/>
                        <a:pt x="2216" y="847"/>
                        <a:pt x="0" y="847"/>
                      </a:cubicBezTo>
                      <a:cubicBezTo>
                        <a:pt x="1662" y="-1369"/>
                        <a:pt x="3323" y="1401"/>
                        <a:pt x="4985" y="19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8" name="Freeform: Shape 617">
                  <a:extLst>
                    <a:ext uri="{FF2B5EF4-FFF2-40B4-BE49-F238E27FC236}">
                      <a16:creationId xmlns:a16="http://schemas.microsoft.com/office/drawing/2014/main" id="{1A5CF927-E34E-41FE-9655-638568E20887}"/>
                    </a:ext>
                  </a:extLst>
                </p:cNvPr>
                <p:cNvSpPr/>
                <p:nvPr/>
              </p:nvSpPr>
              <p:spPr>
                <a:xfrm>
                  <a:off x="5818983" y="2883554"/>
                  <a:ext cx="3395" cy="2359"/>
                </a:xfrm>
                <a:custGeom>
                  <a:avLst/>
                  <a:gdLst>
                    <a:gd name="connsiteX0" fmla="*/ 72 w 3395"/>
                    <a:gd name="connsiteY0" fmla="*/ 0 h 2359"/>
                    <a:gd name="connsiteX1" fmla="*/ 3396 w 3395"/>
                    <a:gd name="connsiteY1" fmla="*/ 2216 h 2359"/>
                    <a:gd name="connsiteX2" fmla="*/ 72 w 3395"/>
                    <a:gd name="connsiteY2" fmla="*/ 0 h 2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95" h="2359">
                      <a:moveTo>
                        <a:pt x="72" y="0"/>
                      </a:moveTo>
                      <a:cubicBezTo>
                        <a:pt x="1734" y="0"/>
                        <a:pt x="2288" y="1662"/>
                        <a:pt x="3396" y="2216"/>
                      </a:cubicBezTo>
                      <a:cubicBezTo>
                        <a:pt x="2288" y="2769"/>
                        <a:pt x="-481" y="1662"/>
                        <a:pt x="7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9" name="Freeform: Shape 618">
                  <a:extLst>
                    <a:ext uri="{FF2B5EF4-FFF2-40B4-BE49-F238E27FC236}">
                      <a16:creationId xmlns:a16="http://schemas.microsoft.com/office/drawing/2014/main" id="{57A0006F-A487-4083-B7EB-78BEB2783E2A}"/>
                    </a:ext>
                  </a:extLst>
                </p:cNvPr>
                <p:cNvSpPr/>
                <p:nvPr/>
              </p:nvSpPr>
              <p:spPr>
                <a:xfrm>
                  <a:off x="5995192" y="2898509"/>
                  <a:ext cx="20493" cy="51511"/>
                </a:xfrm>
                <a:custGeom>
                  <a:avLst/>
                  <a:gdLst>
                    <a:gd name="connsiteX0" fmla="*/ 14401 w 20493"/>
                    <a:gd name="connsiteY0" fmla="*/ 0 h 51511"/>
                    <a:gd name="connsiteX1" fmla="*/ 20494 w 20493"/>
                    <a:gd name="connsiteY1" fmla="*/ 5539 h 51511"/>
                    <a:gd name="connsiteX2" fmla="*/ 5539 w 20493"/>
                    <a:gd name="connsiteY2" fmla="*/ 51512 h 51511"/>
                    <a:gd name="connsiteX3" fmla="*/ 0 w 20493"/>
                    <a:gd name="connsiteY3" fmla="*/ 47081 h 51511"/>
                    <a:gd name="connsiteX4" fmla="*/ 14401 w 20493"/>
                    <a:gd name="connsiteY4" fmla="*/ 0 h 51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493" h="51511">
                      <a:moveTo>
                        <a:pt x="14401" y="0"/>
                      </a:moveTo>
                      <a:cubicBezTo>
                        <a:pt x="17171" y="1108"/>
                        <a:pt x="18832" y="3323"/>
                        <a:pt x="20494" y="5539"/>
                      </a:cubicBezTo>
                      <a:cubicBezTo>
                        <a:pt x="15509" y="21048"/>
                        <a:pt x="9970" y="36003"/>
                        <a:pt x="5539" y="51512"/>
                      </a:cubicBezTo>
                      <a:cubicBezTo>
                        <a:pt x="3323" y="50404"/>
                        <a:pt x="1108" y="48742"/>
                        <a:pt x="0" y="47081"/>
                      </a:cubicBezTo>
                      <a:cubicBezTo>
                        <a:pt x="4985" y="31572"/>
                        <a:pt x="9970" y="16063"/>
                        <a:pt x="1440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0" name="Freeform: Shape 619">
                  <a:extLst>
                    <a:ext uri="{FF2B5EF4-FFF2-40B4-BE49-F238E27FC236}">
                      <a16:creationId xmlns:a16="http://schemas.microsoft.com/office/drawing/2014/main" id="{4A82E91B-EDA5-441C-819E-1A4741A62E4B}"/>
                    </a:ext>
                  </a:extLst>
                </p:cNvPr>
                <p:cNvSpPr/>
                <p:nvPr/>
              </p:nvSpPr>
              <p:spPr>
                <a:xfrm>
                  <a:off x="5927249" y="2892970"/>
                  <a:ext cx="4614" cy="4985"/>
                </a:xfrm>
                <a:custGeom>
                  <a:avLst/>
                  <a:gdLst>
                    <a:gd name="connsiteX0" fmla="*/ 369 w 4614"/>
                    <a:gd name="connsiteY0" fmla="*/ 0 h 4985"/>
                    <a:gd name="connsiteX1" fmla="*/ 4246 w 4614"/>
                    <a:gd name="connsiteY1" fmla="*/ 4985 h 4985"/>
                    <a:gd name="connsiteX2" fmla="*/ 369 w 4614"/>
                    <a:gd name="connsiteY2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614" h="4985">
                      <a:moveTo>
                        <a:pt x="369" y="0"/>
                      </a:moveTo>
                      <a:cubicBezTo>
                        <a:pt x="1476" y="1662"/>
                        <a:pt x="5907" y="2216"/>
                        <a:pt x="4246" y="4985"/>
                      </a:cubicBezTo>
                      <a:cubicBezTo>
                        <a:pt x="3138" y="3877"/>
                        <a:pt x="-1293" y="2769"/>
                        <a:pt x="3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1" name="Freeform: Shape 620">
                  <a:extLst>
                    <a:ext uri="{FF2B5EF4-FFF2-40B4-BE49-F238E27FC236}">
                      <a16:creationId xmlns:a16="http://schemas.microsoft.com/office/drawing/2014/main" id="{13F8EFAA-9DDD-4D80-8627-1BBD093CA82A}"/>
                    </a:ext>
                  </a:extLst>
                </p:cNvPr>
                <p:cNvSpPr/>
                <p:nvPr/>
              </p:nvSpPr>
              <p:spPr>
                <a:xfrm>
                  <a:off x="5838995" y="2887985"/>
                  <a:ext cx="4431" cy="3877"/>
                </a:xfrm>
                <a:custGeom>
                  <a:avLst/>
                  <a:gdLst>
                    <a:gd name="connsiteX0" fmla="*/ 1662 w 4431"/>
                    <a:gd name="connsiteY0" fmla="*/ 0 h 3877"/>
                    <a:gd name="connsiteX1" fmla="*/ 4431 w 4431"/>
                    <a:gd name="connsiteY1" fmla="*/ 1662 h 3877"/>
                    <a:gd name="connsiteX2" fmla="*/ 2769 w 4431"/>
                    <a:gd name="connsiteY2" fmla="*/ 3877 h 3877"/>
                    <a:gd name="connsiteX3" fmla="*/ 0 w 4431"/>
                    <a:gd name="connsiteY3" fmla="*/ 2216 h 3877"/>
                    <a:gd name="connsiteX4" fmla="*/ 1662 w 4431"/>
                    <a:gd name="connsiteY4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31" h="3877">
                      <a:moveTo>
                        <a:pt x="1662" y="0"/>
                      </a:moveTo>
                      <a:cubicBezTo>
                        <a:pt x="3323" y="0"/>
                        <a:pt x="2769" y="1662"/>
                        <a:pt x="4431" y="1662"/>
                      </a:cubicBezTo>
                      <a:cubicBezTo>
                        <a:pt x="4431" y="3323"/>
                        <a:pt x="3323" y="2769"/>
                        <a:pt x="2769" y="3877"/>
                      </a:cubicBezTo>
                      <a:cubicBezTo>
                        <a:pt x="1108" y="3877"/>
                        <a:pt x="1108" y="2769"/>
                        <a:pt x="0" y="2216"/>
                      </a:cubicBezTo>
                      <a:cubicBezTo>
                        <a:pt x="0" y="554"/>
                        <a:pt x="1662" y="1108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2" name="Freeform: Shape 621">
                  <a:extLst>
                    <a:ext uri="{FF2B5EF4-FFF2-40B4-BE49-F238E27FC236}">
                      <a16:creationId xmlns:a16="http://schemas.microsoft.com/office/drawing/2014/main" id="{A1AB5AC3-9B48-4EF8-803E-C92BA1051FC2}"/>
                    </a:ext>
                  </a:extLst>
                </p:cNvPr>
                <p:cNvSpPr/>
                <p:nvPr/>
              </p:nvSpPr>
              <p:spPr>
                <a:xfrm>
                  <a:off x="5848965" y="2889093"/>
                  <a:ext cx="25478" cy="22709"/>
                </a:xfrm>
                <a:custGeom>
                  <a:avLst/>
                  <a:gdLst>
                    <a:gd name="connsiteX0" fmla="*/ 25479 w 25478"/>
                    <a:gd name="connsiteY0" fmla="*/ 17724 h 22709"/>
                    <a:gd name="connsiteX1" fmla="*/ 24371 w 25478"/>
                    <a:gd name="connsiteY1" fmla="*/ 22709 h 22709"/>
                    <a:gd name="connsiteX2" fmla="*/ 0 w 25478"/>
                    <a:gd name="connsiteY2" fmla="*/ 1108 h 22709"/>
                    <a:gd name="connsiteX3" fmla="*/ 554 w 25478"/>
                    <a:gd name="connsiteY3" fmla="*/ 0 h 22709"/>
                    <a:gd name="connsiteX4" fmla="*/ 25479 w 25478"/>
                    <a:gd name="connsiteY4" fmla="*/ 17724 h 22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478" h="22709">
                      <a:moveTo>
                        <a:pt x="25479" y="17724"/>
                      </a:moveTo>
                      <a:cubicBezTo>
                        <a:pt x="25479" y="19940"/>
                        <a:pt x="24371" y="20494"/>
                        <a:pt x="24371" y="22709"/>
                      </a:cubicBezTo>
                      <a:cubicBezTo>
                        <a:pt x="16063" y="16063"/>
                        <a:pt x="8308" y="8308"/>
                        <a:pt x="0" y="1108"/>
                      </a:cubicBezTo>
                      <a:cubicBezTo>
                        <a:pt x="0" y="554"/>
                        <a:pt x="554" y="554"/>
                        <a:pt x="554" y="0"/>
                      </a:cubicBezTo>
                      <a:cubicBezTo>
                        <a:pt x="8862" y="4431"/>
                        <a:pt x="16063" y="13293"/>
                        <a:pt x="25479" y="1772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3" name="Freeform: Shape 622">
                  <a:extLst>
                    <a:ext uri="{FF2B5EF4-FFF2-40B4-BE49-F238E27FC236}">
                      <a16:creationId xmlns:a16="http://schemas.microsoft.com/office/drawing/2014/main" id="{90F3C6FE-9196-479C-A130-EA475AF8CF04}"/>
                    </a:ext>
                  </a:extLst>
                </p:cNvPr>
                <p:cNvSpPr/>
                <p:nvPr/>
              </p:nvSpPr>
              <p:spPr>
                <a:xfrm>
                  <a:off x="6321432" y="2925649"/>
                  <a:ext cx="6355" cy="7200"/>
                </a:xfrm>
                <a:custGeom>
                  <a:avLst/>
                  <a:gdLst>
                    <a:gd name="connsiteX0" fmla="*/ 1108 w 6355"/>
                    <a:gd name="connsiteY0" fmla="*/ 0 h 7200"/>
                    <a:gd name="connsiteX1" fmla="*/ 5539 w 6355"/>
                    <a:gd name="connsiteY1" fmla="*/ 7201 h 7200"/>
                    <a:gd name="connsiteX2" fmla="*/ 0 w 6355"/>
                    <a:gd name="connsiteY2" fmla="*/ 2769 h 7200"/>
                    <a:gd name="connsiteX3" fmla="*/ 1108 w 6355"/>
                    <a:gd name="connsiteY3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55" h="7200">
                      <a:moveTo>
                        <a:pt x="1108" y="0"/>
                      </a:moveTo>
                      <a:cubicBezTo>
                        <a:pt x="3323" y="1662"/>
                        <a:pt x="8308" y="3877"/>
                        <a:pt x="5539" y="7201"/>
                      </a:cubicBezTo>
                      <a:cubicBezTo>
                        <a:pt x="3877" y="5539"/>
                        <a:pt x="1662" y="4431"/>
                        <a:pt x="0" y="2769"/>
                      </a:cubicBezTo>
                      <a:cubicBezTo>
                        <a:pt x="0" y="1108"/>
                        <a:pt x="1108" y="554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4" name="Freeform: Shape 623">
                  <a:extLst>
                    <a:ext uri="{FF2B5EF4-FFF2-40B4-BE49-F238E27FC236}">
                      <a16:creationId xmlns:a16="http://schemas.microsoft.com/office/drawing/2014/main" id="{FC1B2D3F-A7AD-4EC1-80F5-78730804E9B1}"/>
                    </a:ext>
                  </a:extLst>
                </p:cNvPr>
                <p:cNvSpPr/>
                <p:nvPr/>
              </p:nvSpPr>
              <p:spPr>
                <a:xfrm>
                  <a:off x="5817947" y="2886877"/>
                  <a:ext cx="4985" cy="7754"/>
                </a:xfrm>
                <a:custGeom>
                  <a:avLst/>
                  <a:gdLst>
                    <a:gd name="connsiteX0" fmla="*/ 554 w 4985"/>
                    <a:gd name="connsiteY0" fmla="*/ 0 h 7754"/>
                    <a:gd name="connsiteX1" fmla="*/ 4985 w 4985"/>
                    <a:gd name="connsiteY1" fmla="*/ 554 h 7754"/>
                    <a:gd name="connsiteX2" fmla="*/ 3877 w 4985"/>
                    <a:gd name="connsiteY2" fmla="*/ 7754 h 7754"/>
                    <a:gd name="connsiteX3" fmla="*/ 0 w 4985"/>
                    <a:gd name="connsiteY3" fmla="*/ 3877 h 7754"/>
                    <a:gd name="connsiteX4" fmla="*/ 554 w 4985"/>
                    <a:gd name="connsiteY4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85" h="7754">
                      <a:moveTo>
                        <a:pt x="554" y="0"/>
                      </a:moveTo>
                      <a:cubicBezTo>
                        <a:pt x="2216" y="0"/>
                        <a:pt x="2769" y="1108"/>
                        <a:pt x="4985" y="554"/>
                      </a:cubicBezTo>
                      <a:cubicBezTo>
                        <a:pt x="4985" y="3323"/>
                        <a:pt x="4431" y="6093"/>
                        <a:pt x="3877" y="7754"/>
                      </a:cubicBezTo>
                      <a:cubicBezTo>
                        <a:pt x="2216" y="6647"/>
                        <a:pt x="1108" y="5539"/>
                        <a:pt x="0" y="3877"/>
                      </a:cubicBezTo>
                      <a:cubicBezTo>
                        <a:pt x="0" y="3323"/>
                        <a:pt x="1108" y="2216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5" name="Freeform: Shape 624">
                  <a:extLst>
                    <a:ext uri="{FF2B5EF4-FFF2-40B4-BE49-F238E27FC236}">
                      <a16:creationId xmlns:a16="http://schemas.microsoft.com/office/drawing/2014/main" id="{DE08F35F-585E-44C2-8CC3-9DC06300D2A6}"/>
                    </a:ext>
                  </a:extLst>
                </p:cNvPr>
                <p:cNvSpPr/>
                <p:nvPr/>
              </p:nvSpPr>
              <p:spPr>
                <a:xfrm>
                  <a:off x="6330848" y="2926757"/>
                  <a:ext cx="5538" cy="5209"/>
                </a:xfrm>
                <a:custGeom>
                  <a:avLst/>
                  <a:gdLst>
                    <a:gd name="connsiteX0" fmla="*/ 554 w 5538"/>
                    <a:gd name="connsiteY0" fmla="*/ 0 h 5209"/>
                    <a:gd name="connsiteX1" fmla="*/ 5539 w 5538"/>
                    <a:gd name="connsiteY1" fmla="*/ 4985 h 5209"/>
                    <a:gd name="connsiteX2" fmla="*/ 0 w 5538"/>
                    <a:gd name="connsiteY2" fmla="*/ 2216 h 5209"/>
                    <a:gd name="connsiteX3" fmla="*/ 554 w 5538"/>
                    <a:gd name="connsiteY3" fmla="*/ 0 h 5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38" h="5209">
                      <a:moveTo>
                        <a:pt x="554" y="0"/>
                      </a:moveTo>
                      <a:cubicBezTo>
                        <a:pt x="2216" y="1662"/>
                        <a:pt x="4985" y="2769"/>
                        <a:pt x="5539" y="4985"/>
                      </a:cubicBezTo>
                      <a:cubicBezTo>
                        <a:pt x="3323" y="6093"/>
                        <a:pt x="2216" y="2769"/>
                        <a:pt x="0" y="2216"/>
                      </a:cubicBezTo>
                      <a:cubicBezTo>
                        <a:pt x="0" y="1108"/>
                        <a:pt x="0" y="554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6" name="Freeform: Shape 625">
                  <a:extLst>
                    <a:ext uri="{FF2B5EF4-FFF2-40B4-BE49-F238E27FC236}">
                      <a16:creationId xmlns:a16="http://schemas.microsoft.com/office/drawing/2014/main" id="{F9D7406A-3898-461C-8A65-20AF38B71145}"/>
                    </a:ext>
                  </a:extLst>
                </p:cNvPr>
                <p:cNvSpPr/>
                <p:nvPr/>
              </p:nvSpPr>
              <p:spPr>
                <a:xfrm>
                  <a:off x="5749105" y="2882446"/>
                  <a:ext cx="54994" cy="49296"/>
                </a:xfrm>
                <a:custGeom>
                  <a:avLst/>
                  <a:gdLst>
                    <a:gd name="connsiteX0" fmla="*/ 160 w 54994"/>
                    <a:gd name="connsiteY0" fmla="*/ 0 h 49296"/>
                    <a:gd name="connsiteX1" fmla="*/ 48902 w 54994"/>
                    <a:gd name="connsiteY1" fmla="*/ 42649 h 49296"/>
                    <a:gd name="connsiteX2" fmla="*/ 54995 w 54994"/>
                    <a:gd name="connsiteY2" fmla="*/ 49296 h 49296"/>
                    <a:gd name="connsiteX3" fmla="*/ 48348 w 54994"/>
                    <a:gd name="connsiteY3" fmla="*/ 44865 h 49296"/>
                    <a:gd name="connsiteX4" fmla="*/ 160 w 54994"/>
                    <a:gd name="connsiteY4" fmla="*/ 5539 h 49296"/>
                    <a:gd name="connsiteX5" fmla="*/ 160 w 54994"/>
                    <a:gd name="connsiteY5" fmla="*/ 0 h 49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994" h="49296">
                      <a:moveTo>
                        <a:pt x="160" y="0"/>
                      </a:moveTo>
                      <a:cubicBezTo>
                        <a:pt x="16223" y="13293"/>
                        <a:pt x="32839" y="28248"/>
                        <a:pt x="48902" y="42649"/>
                      </a:cubicBezTo>
                      <a:cubicBezTo>
                        <a:pt x="51118" y="44311"/>
                        <a:pt x="53887" y="46527"/>
                        <a:pt x="54995" y="49296"/>
                      </a:cubicBezTo>
                      <a:cubicBezTo>
                        <a:pt x="53333" y="49296"/>
                        <a:pt x="50564" y="47081"/>
                        <a:pt x="48348" y="44865"/>
                      </a:cubicBezTo>
                      <a:cubicBezTo>
                        <a:pt x="32839" y="32679"/>
                        <a:pt x="16777" y="17171"/>
                        <a:pt x="160" y="5539"/>
                      </a:cubicBezTo>
                      <a:cubicBezTo>
                        <a:pt x="714" y="2769"/>
                        <a:pt x="-394" y="1662"/>
                        <a:pt x="16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7" name="Freeform: Shape 626">
                  <a:extLst>
                    <a:ext uri="{FF2B5EF4-FFF2-40B4-BE49-F238E27FC236}">
                      <a16:creationId xmlns:a16="http://schemas.microsoft.com/office/drawing/2014/main" id="{F9415783-7318-48F4-B921-694DEE110DC6}"/>
                    </a:ext>
                  </a:extLst>
                </p:cNvPr>
                <p:cNvSpPr/>
                <p:nvPr/>
              </p:nvSpPr>
              <p:spPr>
                <a:xfrm>
                  <a:off x="5844534" y="2892416"/>
                  <a:ext cx="27870" cy="26586"/>
                </a:xfrm>
                <a:custGeom>
                  <a:avLst/>
                  <a:gdLst>
                    <a:gd name="connsiteX0" fmla="*/ 27694 w 27870"/>
                    <a:gd name="connsiteY0" fmla="*/ 26587 h 26586"/>
                    <a:gd name="connsiteX1" fmla="*/ 13293 w 27870"/>
                    <a:gd name="connsiteY1" fmla="*/ 13847 h 26586"/>
                    <a:gd name="connsiteX2" fmla="*/ 0 w 27870"/>
                    <a:gd name="connsiteY2" fmla="*/ 554 h 26586"/>
                    <a:gd name="connsiteX3" fmla="*/ 1662 w 27870"/>
                    <a:gd name="connsiteY3" fmla="*/ 0 h 26586"/>
                    <a:gd name="connsiteX4" fmla="*/ 2216 w 27870"/>
                    <a:gd name="connsiteY4" fmla="*/ 554 h 26586"/>
                    <a:gd name="connsiteX5" fmla="*/ 22709 w 27870"/>
                    <a:gd name="connsiteY5" fmla="*/ 19386 h 26586"/>
                    <a:gd name="connsiteX6" fmla="*/ 27694 w 27870"/>
                    <a:gd name="connsiteY6" fmla="*/ 26587 h 26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870" h="26586">
                      <a:moveTo>
                        <a:pt x="27694" y="26587"/>
                      </a:moveTo>
                      <a:cubicBezTo>
                        <a:pt x="22709" y="22709"/>
                        <a:pt x="17724" y="18278"/>
                        <a:pt x="13293" y="13847"/>
                      </a:cubicBezTo>
                      <a:cubicBezTo>
                        <a:pt x="8308" y="9416"/>
                        <a:pt x="2769" y="5539"/>
                        <a:pt x="0" y="554"/>
                      </a:cubicBezTo>
                      <a:cubicBezTo>
                        <a:pt x="554" y="554"/>
                        <a:pt x="1108" y="554"/>
                        <a:pt x="1662" y="0"/>
                      </a:cubicBezTo>
                      <a:cubicBezTo>
                        <a:pt x="2216" y="0"/>
                        <a:pt x="2216" y="0"/>
                        <a:pt x="2216" y="554"/>
                      </a:cubicBezTo>
                      <a:cubicBezTo>
                        <a:pt x="9416" y="6093"/>
                        <a:pt x="15509" y="13293"/>
                        <a:pt x="22709" y="19386"/>
                      </a:cubicBezTo>
                      <a:cubicBezTo>
                        <a:pt x="24371" y="21048"/>
                        <a:pt x="28802" y="22709"/>
                        <a:pt x="27694" y="265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8" name="Freeform: Shape 627">
                  <a:extLst>
                    <a:ext uri="{FF2B5EF4-FFF2-40B4-BE49-F238E27FC236}">
                      <a16:creationId xmlns:a16="http://schemas.microsoft.com/office/drawing/2014/main" id="{24AED49F-A711-4593-B6E5-97B1756F47A7}"/>
                    </a:ext>
                  </a:extLst>
                </p:cNvPr>
                <p:cNvSpPr/>
                <p:nvPr/>
              </p:nvSpPr>
              <p:spPr>
                <a:xfrm>
                  <a:off x="6001838" y="2904601"/>
                  <a:ext cx="18832" cy="50403"/>
                </a:xfrm>
                <a:custGeom>
                  <a:avLst/>
                  <a:gdLst>
                    <a:gd name="connsiteX0" fmla="*/ 7201 w 18832"/>
                    <a:gd name="connsiteY0" fmla="*/ 33787 h 50403"/>
                    <a:gd name="connsiteX1" fmla="*/ 9416 w 18832"/>
                    <a:gd name="connsiteY1" fmla="*/ 36557 h 50403"/>
                    <a:gd name="connsiteX2" fmla="*/ 5539 w 18832"/>
                    <a:gd name="connsiteY2" fmla="*/ 50404 h 50403"/>
                    <a:gd name="connsiteX3" fmla="*/ 0 w 18832"/>
                    <a:gd name="connsiteY3" fmla="*/ 46527 h 50403"/>
                    <a:gd name="connsiteX4" fmla="*/ 14401 w 18832"/>
                    <a:gd name="connsiteY4" fmla="*/ 0 h 50403"/>
                    <a:gd name="connsiteX5" fmla="*/ 18832 w 18832"/>
                    <a:gd name="connsiteY5" fmla="*/ 3877 h 50403"/>
                    <a:gd name="connsiteX6" fmla="*/ 9970 w 18832"/>
                    <a:gd name="connsiteY6" fmla="*/ 34895 h 50403"/>
                    <a:gd name="connsiteX7" fmla="*/ 7201 w 18832"/>
                    <a:gd name="connsiteY7" fmla="*/ 33787 h 504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832" h="50403">
                      <a:moveTo>
                        <a:pt x="7201" y="33787"/>
                      </a:moveTo>
                      <a:cubicBezTo>
                        <a:pt x="6647" y="34341"/>
                        <a:pt x="9416" y="35449"/>
                        <a:pt x="9416" y="36557"/>
                      </a:cubicBezTo>
                      <a:cubicBezTo>
                        <a:pt x="8308" y="40988"/>
                        <a:pt x="6647" y="45419"/>
                        <a:pt x="5539" y="50404"/>
                      </a:cubicBezTo>
                      <a:cubicBezTo>
                        <a:pt x="3323" y="49850"/>
                        <a:pt x="1662" y="48188"/>
                        <a:pt x="0" y="46527"/>
                      </a:cubicBezTo>
                      <a:cubicBezTo>
                        <a:pt x="4985" y="31018"/>
                        <a:pt x="9416" y="15509"/>
                        <a:pt x="14401" y="0"/>
                      </a:cubicBezTo>
                      <a:cubicBezTo>
                        <a:pt x="16617" y="1108"/>
                        <a:pt x="17724" y="2216"/>
                        <a:pt x="18832" y="3877"/>
                      </a:cubicBezTo>
                      <a:cubicBezTo>
                        <a:pt x="16063" y="14955"/>
                        <a:pt x="12186" y="23817"/>
                        <a:pt x="9970" y="34895"/>
                      </a:cubicBezTo>
                      <a:cubicBezTo>
                        <a:pt x="8862" y="35449"/>
                        <a:pt x="8308" y="34341"/>
                        <a:pt x="7201" y="337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9" name="Freeform: Shape 628">
                  <a:extLst>
                    <a:ext uri="{FF2B5EF4-FFF2-40B4-BE49-F238E27FC236}">
                      <a16:creationId xmlns:a16="http://schemas.microsoft.com/office/drawing/2014/main" id="{D396C2C7-1861-4745-AFF4-6F4F3FF2D9BB}"/>
                    </a:ext>
                  </a:extLst>
                </p:cNvPr>
                <p:cNvSpPr/>
                <p:nvPr/>
              </p:nvSpPr>
              <p:spPr>
                <a:xfrm>
                  <a:off x="5835672" y="2891862"/>
                  <a:ext cx="2374" cy="3323"/>
                </a:xfrm>
                <a:custGeom>
                  <a:avLst/>
                  <a:gdLst>
                    <a:gd name="connsiteX0" fmla="*/ 554 w 2374"/>
                    <a:gd name="connsiteY0" fmla="*/ 0 h 3323"/>
                    <a:gd name="connsiteX1" fmla="*/ 0 w 2374"/>
                    <a:gd name="connsiteY1" fmla="*/ 3323 h 3323"/>
                    <a:gd name="connsiteX2" fmla="*/ 554 w 2374"/>
                    <a:gd name="connsiteY2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74" h="3323">
                      <a:moveTo>
                        <a:pt x="554" y="0"/>
                      </a:moveTo>
                      <a:cubicBezTo>
                        <a:pt x="3323" y="554"/>
                        <a:pt x="2769" y="3323"/>
                        <a:pt x="0" y="3323"/>
                      </a:cubicBezTo>
                      <a:cubicBezTo>
                        <a:pt x="0" y="1662"/>
                        <a:pt x="0" y="554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0" name="Freeform: Shape 629">
                  <a:extLst>
                    <a:ext uri="{FF2B5EF4-FFF2-40B4-BE49-F238E27FC236}">
                      <a16:creationId xmlns:a16="http://schemas.microsoft.com/office/drawing/2014/main" id="{78F1A755-1749-4EC0-B15C-F191866B4706}"/>
                    </a:ext>
                  </a:extLst>
                </p:cNvPr>
                <p:cNvSpPr/>
                <p:nvPr/>
              </p:nvSpPr>
              <p:spPr>
                <a:xfrm>
                  <a:off x="6328079" y="2931188"/>
                  <a:ext cx="6092" cy="6646"/>
                </a:xfrm>
                <a:custGeom>
                  <a:avLst/>
                  <a:gdLst>
                    <a:gd name="connsiteX0" fmla="*/ 1108 w 6092"/>
                    <a:gd name="connsiteY0" fmla="*/ 0 h 6646"/>
                    <a:gd name="connsiteX1" fmla="*/ 6093 w 6092"/>
                    <a:gd name="connsiteY1" fmla="*/ 3323 h 6646"/>
                    <a:gd name="connsiteX2" fmla="*/ 5539 w 6092"/>
                    <a:gd name="connsiteY2" fmla="*/ 6647 h 6646"/>
                    <a:gd name="connsiteX3" fmla="*/ 0 w 6092"/>
                    <a:gd name="connsiteY3" fmla="*/ 2769 h 6646"/>
                    <a:gd name="connsiteX4" fmla="*/ 1108 w 6092"/>
                    <a:gd name="connsiteY4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92" h="6646">
                      <a:moveTo>
                        <a:pt x="1108" y="0"/>
                      </a:moveTo>
                      <a:cubicBezTo>
                        <a:pt x="3323" y="554"/>
                        <a:pt x="3877" y="2216"/>
                        <a:pt x="6093" y="3323"/>
                      </a:cubicBezTo>
                      <a:cubicBezTo>
                        <a:pt x="6093" y="4985"/>
                        <a:pt x="4985" y="4985"/>
                        <a:pt x="5539" y="6647"/>
                      </a:cubicBezTo>
                      <a:cubicBezTo>
                        <a:pt x="2769" y="6093"/>
                        <a:pt x="2216" y="3877"/>
                        <a:pt x="0" y="2769"/>
                      </a:cubicBezTo>
                      <a:cubicBezTo>
                        <a:pt x="0" y="1108"/>
                        <a:pt x="1108" y="1108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1" name="Freeform: Shape 630">
                  <a:extLst>
                    <a:ext uri="{FF2B5EF4-FFF2-40B4-BE49-F238E27FC236}">
                      <a16:creationId xmlns:a16="http://schemas.microsoft.com/office/drawing/2014/main" id="{FE65B426-30CB-404C-B056-672E0D59269A}"/>
                    </a:ext>
                  </a:extLst>
                </p:cNvPr>
                <p:cNvSpPr/>
                <p:nvPr/>
              </p:nvSpPr>
              <p:spPr>
                <a:xfrm>
                  <a:off x="6338002" y="2932850"/>
                  <a:ext cx="6140" cy="6092"/>
                </a:xfrm>
                <a:custGeom>
                  <a:avLst/>
                  <a:gdLst>
                    <a:gd name="connsiteX0" fmla="*/ 47 w 6140"/>
                    <a:gd name="connsiteY0" fmla="*/ 0 h 6092"/>
                    <a:gd name="connsiteX1" fmla="*/ 6140 w 6140"/>
                    <a:gd name="connsiteY1" fmla="*/ 6093 h 6092"/>
                    <a:gd name="connsiteX2" fmla="*/ 47 w 6140"/>
                    <a:gd name="connsiteY2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140" h="6092">
                      <a:moveTo>
                        <a:pt x="47" y="0"/>
                      </a:moveTo>
                      <a:cubicBezTo>
                        <a:pt x="2263" y="1662"/>
                        <a:pt x="5033" y="3323"/>
                        <a:pt x="6140" y="6093"/>
                      </a:cubicBezTo>
                      <a:cubicBezTo>
                        <a:pt x="3925" y="4431"/>
                        <a:pt x="-506" y="2769"/>
                        <a:pt x="4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2" name="Freeform: Shape 631">
                  <a:extLst>
                    <a:ext uri="{FF2B5EF4-FFF2-40B4-BE49-F238E27FC236}">
                      <a16:creationId xmlns:a16="http://schemas.microsoft.com/office/drawing/2014/main" id="{FA16A750-F537-4038-8F3F-7D024436BAF5}"/>
                    </a:ext>
                  </a:extLst>
                </p:cNvPr>
                <p:cNvSpPr/>
                <p:nvPr/>
              </p:nvSpPr>
              <p:spPr>
                <a:xfrm>
                  <a:off x="5838858" y="2896026"/>
                  <a:ext cx="5122" cy="4144"/>
                </a:xfrm>
                <a:custGeom>
                  <a:avLst/>
                  <a:gdLst>
                    <a:gd name="connsiteX0" fmla="*/ 5122 w 5122"/>
                    <a:gd name="connsiteY0" fmla="*/ 3037 h 4144"/>
                    <a:gd name="connsiteX1" fmla="*/ 2907 w 5122"/>
                    <a:gd name="connsiteY1" fmla="*/ 4144 h 4144"/>
                    <a:gd name="connsiteX2" fmla="*/ 5122 w 5122"/>
                    <a:gd name="connsiteY2" fmla="*/ 3037 h 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122" h="4144">
                      <a:moveTo>
                        <a:pt x="5122" y="3037"/>
                      </a:moveTo>
                      <a:cubicBezTo>
                        <a:pt x="4014" y="3037"/>
                        <a:pt x="4014" y="4144"/>
                        <a:pt x="2907" y="4144"/>
                      </a:cubicBezTo>
                      <a:cubicBezTo>
                        <a:pt x="-4294" y="2483"/>
                        <a:pt x="4014" y="-3610"/>
                        <a:pt x="5122" y="303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3" name="Freeform: Shape 632">
                  <a:extLst>
                    <a:ext uri="{FF2B5EF4-FFF2-40B4-BE49-F238E27FC236}">
                      <a16:creationId xmlns:a16="http://schemas.microsoft.com/office/drawing/2014/main" id="{ED016C75-9974-4D0D-BD28-031A25E7ABC6}"/>
                    </a:ext>
                  </a:extLst>
                </p:cNvPr>
                <p:cNvSpPr/>
                <p:nvPr/>
              </p:nvSpPr>
              <p:spPr>
                <a:xfrm>
                  <a:off x="6013470" y="2910140"/>
                  <a:ext cx="15508" cy="36002"/>
                </a:xfrm>
                <a:custGeom>
                  <a:avLst/>
                  <a:gdLst>
                    <a:gd name="connsiteX0" fmla="*/ 8862 w 15508"/>
                    <a:gd name="connsiteY0" fmla="*/ 0 h 36002"/>
                    <a:gd name="connsiteX1" fmla="*/ 15509 w 15508"/>
                    <a:gd name="connsiteY1" fmla="*/ 6647 h 36002"/>
                    <a:gd name="connsiteX2" fmla="*/ 6647 w 15508"/>
                    <a:gd name="connsiteY2" fmla="*/ 36003 h 36002"/>
                    <a:gd name="connsiteX3" fmla="*/ 0 w 15508"/>
                    <a:gd name="connsiteY3" fmla="*/ 31018 h 36002"/>
                    <a:gd name="connsiteX4" fmla="*/ 8862 w 15508"/>
                    <a:gd name="connsiteY4" fmla="*/ 0 h 36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08" h="36002">
                      <a:moveTo>
                        <a:pt x="8862" y="0"/>
                      </a:moveTo>
                      <a:cubicBezTo>
                        <a:pt x="11078" y="2216"/>
                        <a:pt x="13293" y="3877"/>
                        <a:pt x="15509" y="6647"/>
                      </a:cubicBezTo>
                      <a:cubicBezTo>
                        <a:pt x="12739" y="16617"/>
                        <a:pt x="9416" y="26033"/>
                        <a:pt x="6647" y="36003"/>
                      </a:cubicBezTo>
                      <a:cubicBezTo>
                        <a:pt x="4431" y="34341"/>
                        <a:pt x="1662" y="32679"/>
                        <a:pt x="0" y="31018"/>
                      </a:cubicBezTo>
                      <a:cubicBezTo>
                        <a:pt x="2769" y="21048"/>
                        <a:pt x="5539" y="9970"/>
                        <a:pt x="88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4" name="Freeform: Shape 633">
                  <a:extLst>
                    <a:ext uri="{FF2B5EF4-FFF2-40B4-BE49-F238E27FC236}">
                      <a16:creationId xmlns:a16="http://schemas.microsoft.com/office/drawing/2014/main" id="{6DF2AAF5-F929-4BA8-9294-712CDE3747D7}"/>
                    </a:ext>
                  </a:extLst>
                </p:cNvPr>
                <p:cNvSpPr/>
                <p:nvPr/>
              </p:nvSpPr>
              <p:spPr>
                <a:xfrm>
                  <a:off x="5815178" y="2895185"/>
                  <a:ext cx="5671" cy="18832"/>
                </a:xfrm>
                <a:custGeom>
                  <a:avLst/>
                  <a:gdLst>
                    <a:gd name="connsiteX0" fmla="*/ 2216 w 5671"/>
                    <a:gd name="connsiteY0" fmla="*/ 0 h 18832"/>
                    <a:gd name="connsiteX1" fmla="*/ 3877 w 5671"/>
                    <a:gd name="connsiteY1" fmla="*/ 18832 h 18832"/>
                    <a:gd name="connsiteX2" fmla="*/ 0 w 5671"/>
                    <a:gd name="connsiteY2" fmla="*/ 16617 h 18832"/>
                    <a:gd name="connsiteX3" fmla="*/ 2216 w 5671"/>
                    <a:gd name="connsiteY3" fmla="*/ 0 h 18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71" h="18832">
                      <a:moveTo>
                        <a:pt x="2216" y="0"/>
                      </a:moveTo>
                      <a:cubicBezTo>
                        <a:pt x="8862" y="2769"/>
                        <a:pt x="3877" y="12186"/>
                        <a:pt x="3877" y="18832"/>
                      </a:cubicBezTo>
                      <a:cubicBezTo>
                        <a:pt x="2216" y="18278"/>
                        <a:pt x="1662" y="17171"/>
                        <a:pt x="0" y="16617"/>
                      </a:cubicBezTo>
                      <a:cubicBezTo>
                        <a:pt x="554" y="11078"/>
                        <a:pt x="2216" y="6093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5" name="Freeform: Shape 634">
                  <a:extLst>
                    <a:ext uri="{FF2B5EF4-FFF2-40B4-BE49-F238E27FC236}">
                      <a16:creationId xmlns:a16="http://schemas.microsoft.com/office/drawing/2014/main" id="{47E3E805-72CB-4ACE-8EC4-A12C30ABFAD3}"/>
                    </a:ext>
                  </a:extLst>
                </p:cNvPr>
                <p:cNvSpPr/>
                <p:nvPr/>
              </p:nvSpPr>
              <p:spPr>
                <a:xfrm>
                  <a:off x="6327525" y="2935619"/>
                  <a:ext cx="4984" cy="3938"/>
                </a:xfrm>
                <a:custGeom>
                  <a:avLst/>
                  <a:gdLst>
                    <a:gd name="connsiteX0" fmla="*/ 0 w 4984"/>
                    <a:gd name="connsiteY0" fmla="*/ 0 h 3938"/>
                    <a:gd name="connsiteX1" fmla="*/ 4985 w 4984"/>
                    <a:gd name="connsiteY1" fmla="*/ 3877 h 3938"/>
                    <a:gd name="connsiteX2" fmla="*/ 0 w 4984"/>
                    <a:gd name="connsiteY2" fmla="*/ 0 h 3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4" h="3938">
                      <a:moveTo>
                        <a:pt x="0" y="0"/>
                      </a:moveTo>
                      <a:cubicBezTo>
                        <a:pt x="1108" y="0"/>
                        <a:pt x="4431" y="1662"/>
                        <a:pt x="4985" y="3877"/>
                      </a:cubicBezTo>
                      <a:cubicBezTo>
                        <a:pt x="2769" y="4431"/>
                        <a:pt x="1662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6" name="Freeform: Shape 635">
                  <a:extLst>
                    <a:ext uri="{FF2B5EF4-FFF2-40B4-BE49-F238E27FC236}">
                      <a16:creationId xmlns:a16="http://schemas.microsoft.com/office/drawing/2014/main" id="{75B221E7-A7ED-465E-A558-60EB6EE33731}"/>
                    </a:ext>
                  </a:extLst>
                </p:cNvPr>
                <p:cNvSpPr/>
                <p:nvPr/>
              </p:nvSpPr>
              <p:spPr>
                <a:xfrm>
                  <a:off x="5842761" y="2899062"/>
                  <a:ext cx="6758" cy="6646"/>
                </a:xfrm>
                <a:custGeom>
                  <a:avLst/>
                  <a:gdLst>
                    <a:gd name="connsiteX0" fmla="*/ 1773 w 6758"/>
                    <a:gd name="connsiteY0" fmla="*/ 0 h 6646"/>
                    <a:gd name="connsiteX1" fmla="*/ 6758 w 6758"/>
                    <a:gd name="connsiteY1" fmla="*/ 3877 h 6646"/>
                    <a:gd name="connsiteX2" fmla="*/ 3989 w 6758"/>
                    <a:gd name="connsiteY2" fmla="*/ 6647 h 6646"/>
                    <a:gd name="connsiteX3" fmla="*/ 111 w 6758"/>
                    <a:gd name="connsiteY3" fmla="*/ 2769 h 6646"/>
                    <a:gd name="connsiteX4" fmla="*/ 1773 w 6758"/>
                    <a:gd name="connsiteY4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58" h="6646">
                      <a:moveTo>
                        <a:pt x="1773" y="0"/>
                      </a:moveTo>
                      <a:cubicBezTo>
                        <a:pt x="3989" y="554"/>
                        <a:pt x="4543" y="2769"/>
                        <a:pt x="6758" y="3877"/>
                      </a:cubicBezTo>
                      <a:cubicBezTo>
                        <a:pt x="6204" y="5539"/>
                        <a:pt x="5096" y="6093"/>
                        <a:pt x="3989" y="6647"/>
                      </a:cubicBezTo>
                      <a:cubicBezTo>
                        <a:pt x="2881" y="5539"/>
                        <a:pt x="1773" y="3877"/>
                        <a:pt x="111" y="2769"/>
                      </a:cubicBezTo>
                      <a:cubicBezTo>
                        <a:pt x="-442" y="1108"/>
                        <a:pt x="1219" y="1108"/>
                        <a:pt x="177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7" name="Freeform: Shape 636">
                  <a:extLst>
                    <a:ext uri="{FF2B5EF4-FFF2-40B4-BE49-F238E27FC236}">
                      <a16:creationId xmlns:a16="http://schemas.microsoft.com/office/drawing/2014/main" id="{36EDAF77-2B0A-4887-963F-E887D4A1099D}"/>
                    </a:ext>
                  </a:extLst>
                </p:cNvPr>
                <p:cNvSpPr/>
                <p:nvPr/>
              </p:nvSpPr>
              <p:spPr>
                <a:xfrm>
                  <a:off x="5832902" y="2899062"/>
                  <a:ext cx="5538" cy="7200"/>
                </a:xfrm>
                <a:custGeom>
                  <a:avLst/>
                  <a:gdLst>
                    <a:gd name="connsiteX0" fmla="*/ 2216 w 5538"/>
                    <a:gd name="connsiteY0" fmla="*/ 0 h 7200"/>
                    <a:gd name="connsiteX1" fmla="*/ 5539 w 5538"/>
                    <a:gd name="connsiteY1" fmla="*/ 2769 h 7200"/>
                    <a:gd name="connsiteX2" fmla="*/ 0 w 5538"/>
                    <a:gd name="connsiteY2" fmla="*/ 7201 h 7200"/>
                    <a:gd name="connsiteX3" fmla="*/ 2216 w 5538"/>
                    <a:gd name="connsiteY3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38" h="7200">
                      <a:moveTo>
                        <a:pt x="2216" y="0"/>
                      </a:moveTo>
                      <a:cubicBezTo>
                        <a:pt x="3877" y="554"/>
                        <a:pt x="3877" y="2216"/>
                        <a:pt x="5539" y="2769"/>
                      </a:cubicBezTo>
                      <a:cubicBezTo>
                        <a:pt x="3877" y="4431"/>
                        <a:pt x="2216" y="6093"/>
                        <a:pt x="0" y="7201"/>
                      </a:cubicBezTo>
                      <a:cubicBezTo>
                        <a:pt x="1108" y="4431"/>
                        <a:pt x="1108" y="1662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8" name="Freeform: Shape 637">
                  <a:extLst>
                    <a:ext uri="{FF2B5EF4-FFF2-40B4-BE49-F238E27FC236}">
                      <a16:creationId xmlns:a16="http://schemas.microsoft.com/office/drawing/2014/main" id="{9FB2C882-4B0B-4566-BB8E-D06407FF7789}"/>
                    </a:ext>
                  </a:extLst>
                </p:cNvPr>
                <p:cNvSpPr/>
                <p:nvPr/>
              </p:nvSpPr>
              <p:spPr>
                <a:xfrm>
                  <a:off x="6345804" y="2940050"/>
                  <a:ext cx="4431" cy="3877"/>
                </a:xfrm>
                <a:custGeom>
                  <a:avLst/>
                  <a:gdLst>
                    <a:gd name="connsiteX0" fmla="*/ 0 w 4431"/>
                    <a:gd name="connsiteY0" fmla="*/ 0 h 3877"/>
                    <a:gd name="connsiteX1" fmla="*/ 4431 w 4431"/>
                    <a:gd name="connsiteY1" fmla="*/ 3877 h 3877"/>
                    <a:gd name="connsiteX2" fmla="*/ 0 w 4431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3877">
                      <a:moveTo>
                        <a:pt x="0" y="0"/>
                      </a:moveTo>
                      <a:cubicBezTo>
                        <a:pt x="2216" y="554"/>
                        <a:pt x="2769" y="2769"/>
                        <a:pt x="4431" y="3877"/>
                      </a:cubicBezTo>
                      <a:cubicBezTo>
                        <a:pt x="3323" y="3877"/>
                        <a:pt x="554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9" name="Freeform: Shape 638">
                  <a:extLst>
                    <a:ext uri="{FF2B5EF4-FFF2-40B4-BE49-F238E27FC236}">
                      <a16:creationId xmlns:a16="http://schemas.microsoft.com/office/drawing/2014/main" id="{64F657CB-A825-4FE8-8019-97ACD3B68954}"/>
                    </a:ext>
                  </a:extLst>
                </p:cNvPr>
                <p:cNvSpPr/>
                <p:nvPr/>
              </p:nvSpPr>
              <p:spPr>
                <a:xfrm>
                  <a:off x="5834564" y="2903975"/>
                  <a:ext cx="9416" cy="7273"/>
                </a:xfrm>
                <a:custGeom>
                  <a:avLst/>
                  <a:gdLst>
                    <a:gd name="connsiteX0" fmla="*/ 9416 w 9416"/>
                    <a:gd name="connsiteY0" fmla="*/ 2842 h 7273"/>
                    <a:gd name="connsiteX1" fmla="*/ 4985 w 9416"/>
                    <a:gd name="connsiteY1" fmla="*/ 7273 h 7273"/>
                    <a:gd name="connsiteX2" fmla="*/ 0 w 9416"/>
                    <a:gd name="connsiteY2" fmla="*/ 3396 h 7273"/>
                    <a:gd name="connsiteX3" fmla="*/ 9416 w 9416"/>
                    <a:gd name="connsiteY3" fmla="*/ 2842 h 7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16" h="7273">
                      <a:moveTo>
                        <a:pt x="9416" y="2842"/>
                      </a:moveTo>
                      <a:cubicBezTo>
                        <a:pt x="8308" y="5058"/>
                        <a:pt x="6647" y="6165"/>
                        <a:pt x="4985" y="7273"/>
                      </a:cubicBezTo>
                      <a:cubicBezTo>
                        <a:pt x="2769" y="6719"/>
                        <a:pt x="2216" y="4504"/>
                        <a:pt x="0" y="3396"/>
                      </a:cubicBezTo>
                      <a:cubicBezTo>
                        <a:pt x="2216" y="-1035"/>
                        <a:pt x="6647" y="-1035"/>
                        <a:pt x="9416" y="28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0" name="Freeform: Shape 639">
                  <a:extLst>
                    <a:ext uri="{FF2B5EF4-FFF2-40B4-BE49-F238E27FC236}">
                      <a16:creationId xmlns:a16="http://schemas.microsoft.com/office/drawing/2014/main" id="{1858D209-4F7B-462F-A42A-6D9D37BE9D66}"/>
                    </a:ext>
                  </a:extLst>
                </p:cNvPr>
                <p:cNvSpPr/>
                <p:nvPr/>
              </p:nvSpPr>
              <p:spPr>
                <a:xfrm>
                  <a:off x="5848411" y="2904601"/>
                  <a:ext cx="22709" cy="21047"/>
                </a:xfrm>
                <a:custGeom>
                  <a:avLst/>
                  <a:gdLst>
                    <a:gd name="connsiteX0" fmla="*/ 22709 w 22709"/>
                    <a:gd name="connsiteY0" fmla="*/ 17724 h 21047"/>
                    <a:gd name="connsiteX1" fmla="*/ 22156 w 22709"/>
                    <a:gd name="connsiteY1" fmla="*/ 21048 h 21047"/>
                    <a:gd name="connsiteX2" fmla="*/ 0 w 22709"/>
                    <a:gd name="connsiteY2" fmla="*/ 2769 h 21047"/>
                    <a:gd name="connsiteX3" fmla="*/ 1662 w 22709"/>
                    <a:gd name="connsiteY3" fmla="*/ 0 h 21047"/>
                    <a:gd name="connsiteX4" fmla="*/ 22709 w 22709"/>
                    <a:gd name="connsiteY4" fmla="*/ 17724 h 2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9" h="21047">
                      <a:moveTo>
                        <a:pt x="22709" y="17724"/>
                      </a:moveTo>
                      <a:cubicBezTo>
                        <a:pt x="22709" y="18832"/>
                        <a:pt x="21602" y="19386"/>
                        <a:pt x="22156" y="21048"/>
                      </a:cubicBezTo>
                      <a:cubicBezTo>
                        <a:pt x="13847" y="15509"/>
                        <a:pt x="7201" y="8862"/>
                        <a:pt x="0" y="2769"/>
                      </a:cubicBezTo>
                      <a:cubicBezTo>
                        <a:pt x="0" y="1108"/>
                        <a:pt x="1108" y="1108"/>
                        <a:pt x="1662" y="0"/>
                      </a:cubicBezTo>
                      <a:cubicBezTo>
                        <a:pt x="9416" y="4985"/>
                        <a:pt x="14955" y="12186"/>
                        <a:pt x="22709" y="1772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1" name="Freeform: Shape 640">
                  <a:extLst>
                    <a:ext uri="{FF2B5EF4-FFF2-40B4-BE49-F238E27FC236}">
                      <a16:creationId xmlns:a16="http://schemas.microsoft.com/office/drawing/2014/main" id="{882ACB5F-7499-40B0-9B76-F194AAF66E2E}"/>
                    </a:ext>
                  </a:extLst>
                </p:cNvPr>
                <p:cNvSpPr/>
                <p:nvPr/>
              </p:nvSpPr>
              <p:spPr>
                <a:xfrm>
                  <a:off x="5877273" y="2910694"/>
                  <a:ext cx="2156" cy="6092"/>
                </a:xfrm>
                <a:custGeom>
                  <a:avLst/>
                  <a:gdLst>
                    <a:gd name="connsiteX0" fmla="*/ 494 w 2156"/>
                    <a:gd name="connsiteY0" fmla="*/ 0 h 6092"/>
                    <a:gd name="connsiteX1" fmla="*/ 2156 w 2156"/>
                    <a:gd name="connsiteY1" fmla="*/ 0 h 6092"/>
                    <a:gd name="connsiteX2" fmla="*/ 1602 w 2156"/>
                    <a:gd name="connsiteY2" fmla="*/ 6093 h 6092"/>
                    <a:gd name="connsiteX3" fmla="*/ 494 w 2156"/>
                    <a:gd name="connsiteY3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56" h="6092">
                      <a:moveTo>
                        <a:pt x="494" y="0"/>
                      </a:moveTo>
                      <a:cubicBezTo>
                        <a:pt x="1048" y="0"/>
                        <a:pt x="1602" y="0"/>
                        <a:pt x="2156" y="0"/>
                      </a:cubicBezTo>
                      <a:cubicBezTo>
                        <a:pt x="2156" y="2216"/>
                        <a:pt x="1602" y="3877"/>
                        <a:pt x="1602" y="6093"/>
                      </a:cubicBezTo>
                      <a:cubicBezTo>
                        <a:pt x="-1167" y="5539"/>
                        <a:pt x="494" y="3323"/>
                        <a:pt x="4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2" name="Freeform: Shape 641">
                  <a:extLst>
                    <a:ext uri="{FF2B5EF4-FFF2-40B4-BE49-F238E27FC236}">
                      <a16:creationId xmlns:a16="http://schemas.microsoft.com/office/drawing/2014/main" id="{6FEC675E-F4C4-4107-9CA9-68C7F26D5606}"/>
                    </a:ext>
                  </a:extLst>
                </p:cNvPr>
                <p:cNvSpPr/>
                <p:nvPr/>
              </p:nvSpPr>
              <p:spPr>
                <a:xfrm>
                  <a:off x="5841211" y="2909033"/>
                  <a:ext cx="28802" cy="27140"/>
                </a:xfrm>
                <a:custGeom>
                  <a:avLst/>
                  <a:gdLst>
                    <a:gd name="connsiteX0" fmla="*/ 28802 w 28802"/>
                    <a:gd name="connsiteY0" fmla="*/ 19386 h 27140"/>
                    <a:gd name="connsiteX1" fmla="*/ 27694 w 28802"/>
                    <a:gd name="connsiteY1" fmla="*/ 27141 h 27140"/>
                    <a:gd name="connsiteX2" fmla="*/ 0 w 28802"/>
                    <a:gd name="connsiteY2" fmla="*/ 4431 h 27140"/>
                    <a:gd name="connsiteX3" fmla="*/ 3877 w 28802"/>
                    <a:gd name="connsiteY3" fmla="*/ 0 h 27140"/>
                    <a:gd name="connsiteX4" fmla="*/ 28802 w 28802"/>
                    <a:gd name="connsiteY4" fmla="*/ 19386 h 27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802" h="27140">
                      <a:moveTo>
                        <a:pt x="28802" y="19386"/>
                      </a:moveTo>
                      <a:cubicBezTo>
                        <a:pt x="28248" y="23817"/>
                        <a:pt x="28248" y="24371"/>
                        <a:pt x="27694" y="27141"/>
                      </a:cubicBezTo>
                      <a:cubicBezTo>
                        <a:pt x="18278" y="19940"/>
                        <a:pt x="9416" y="12186"/>
                        <a:pt x="0" y="4431"/>
                      </a:cubicBezTo>
                      <a:cubicBezTo>
                        <a:pt x="554" y="2216"/>
                        <a:pt x="3323" y="1662"/>
                        <a:pt x="3877" y="0"/>
                      </a:cubicBezTo>
                      <a:cubicBezTo>
                        <a:pt x="12186" y="6093"/>
                        <a:pt x="18832" y="13847"/>
                        <a:pt x="28802" y="1938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3" name="Freeform: Shape 642">
                  <a:extLst>
                    <a:ext uri="{FF2B5EF4-FFF2-40B4-BE49-F238E27FC236}">
                      <a16:creationId xmlns:a16="http://schemas.microsoft.com/office/drawing/2014/main" id="{FD1D91D3-B4E2-4107-8C99-EE89B2E0DABB}"/>
                    </a:ext>
                  </a:extLst>
                </p:cNvPr>
                <p:cNvSpPr/>
                <p:nvPr/>
              </p:nvSpPr>
              <p:spPr>
                <a:xfrm>
                  <a:off x="5886629" y="2913464"/>
                  <a:ext cx="4984" cy="7754"/>
                </a:xfrm>
                <a:custGeom>
                  <a:avLst/>
                  <a:gdLst>
                    <a:gd name="connsiteX0" fmla="*/ 2769 w 4984"/>
                    <a:gd name="connsiteY0" fmla="*/ 0 h 7754"/>
                    <a:gd name="connsiteX1" fmla="*/ 4985 w 4984"/>
                    <a:gd name="connsiteY1" fmla="*/ 1108 h 7754"/>
                    <a:gd name="connsiteX2" fmla="*/ 2769 w 4984"/>
                    <a:gd name="connsiteY2" fmla="*/ 7754 h 7754"/>
                    <a:gd name="connsiteX3" fmla="*/ 0 w 4984"/>
                    <a:gd name="connsiteY3" fmla="*/ 4985 h 7754"/>
                    <a:gd name="connsiteX4" fmla="*/ 2769 w 4984"/>
                    <a:gd name="connsiteY4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84" h="7754">
                      <a:moveTo>
                        <a:pt x="2769" y="0"/>
                      </a:moveTo>
                      <a:cubicBezTo>
                        <a:pt x="3877" y="0"/>
                        <a:pt x="4431" y="1108"/>
                        <a:pt x="4985" y="1108"/>
                      </a:cubicBezTo>
                      <a:cubicBezTo>
                        <a:pt x="4431" y="3877"/>
                        <a:pt x="3323" y="4985"/>
                        <a:pt x="2769" y="7754"/>
                      </a:cubicBezTo>
                      <a:cubicBezTo>
                        <a:pt x="1108" y="7754"/>
                        <a:pt x="1662" y="5539"/>
                        <a:pt x="0" y="4985"/>
                      </a:cubicBezTo>
                      <a:cubicBezTo>
                        <a:pt x="1108" y="3877"/>
                        <a:pt x="2216" y="2216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4" name="Freeform: Shape 643">
                  <a:extLst>
                    <a:ext uri="{FF2B5EF4-FFF2-40B4-BE49-F238E27FC236}">
                      <a16:creationId xmlns:a16="http://schemas.microsoft.com/office/drawing/2014/main" id="{AB5ADC53-AAEA-418A-ADB8-2538890B268D}"/>
                    </a:ext>
                  </a:extLst>
                </p:cNvPr>
                <p:cNvSpPr/>
                <p:nvPr/>
              </p:nvSpPr>
              <p:spPr>
                <a:xfrm>
                  <a:off x="5871570" y="2918449"/>
                  <a:ext cx="6726" cy="62589"/>
                </a:xfrm>
                <a:custGeom>
                  <a:avLst/>
                  <a:gdLst>
                    <a:gd name="connsiteX0" fmla="*/ 5090 w 6726"/>
                    <a:gd name="connsiteY0" fmla="*/ 0 h 62589"/>
                    <a:gd name="connsiteX1" fmla="*/ 6198 w 6726"/>
                    <a:gd name="connsiteY1" fmla="*/ 0 h 62589"/>
                    <a:gd name="connsiteX2" fmla="*/ 3982 w 6726"/>
                    <a:gd name="connsiteY2" fmla="*/ 62589 h 62589"/>
                    <a:gd name="connsiteX3" fmla="*/ 105 w 6726"/>
                    <a:gd name="connsiteY3" fmla="*/ 49296 h 62589"/>
                    <a:gd name="connsiteX4" fmla="*/ 5090 w 6726"/>
                    <a:gd name="connsiteY4" fmla="*/ 1108 h 62589"/>
                    <a:gd name="connsiteX5" fmla="*/ 5090 w 6726"/>
                    <a:gd name="connsiteY5" fmla="*/ 0 h 62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726" h="62589">
                      <a:moveTo>
                        <a:pt x="5090" y="0"/>
                      </a:moveTo>
                      <a:cubicBezTo>
                        <a:pt x="5644" y="0"/>
                        <a:pt x="5644" y="0"/>
                        <a:pt x="6198" y="0"/>
                      </a:cubicBezTo>
                      <a:cubicBezTo>
                        <a:pt x="8413" y="17724"/>
                        <a:pt x="2874" y="42649"/>
                        <a:pt x="3982" y="62589"/>
                      </a:cubicBezTo>
                      <a:cubicBezTo>
                        <a:pt x="-1003" y="61482"/>
                        <a:pt x="105" y="54281"/>
                        <a:pt x="105" y="49296"/>
                      </a:cubicBezTo>
                      <a:cubicBezTo>
                        <a:pt x="659" y="32679"/>
                        <a:pt x="3428" y="16063"/>
                        <a:pt x="5090" y="1108"/>
                      </a:cubicBezTo>
                      <a:cubicBezTo>
                        <a:pt x="5090" y="1108"/>
                        <a:pt x="5090" y="554"/>
                        <a:pt x="509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5" name="Freeform: Shape 644">
                  <a:extLst>
                    <a:ext uri="{FF2B5EF4-FFF2-40B4-BE49-F238E27FC236}">
                      <a16:creationId xmlns:a16="http://schemas.microsoft.com/office/drawing/2014/main" id="{11DC967C-688C-48C4-83BF-47F4416AEE08}"/>
                    </a:ext>
                  </a:extLst>
                </p:cNvPr>
                <p:cNvSpPr/>
                <p:nvPr/>
              </p:nvSpPr>
              <p:spPr>
                <a:xfrm>
                  <a:off x="5897707" y="2921772"/>
                  <a:ext cx="82420" cy="69236"/>
                </a:xfrm>
                <a:custGeom>
                  <a:avLst/>
                  <a:gdLst>
                    <a:gd name="connsiteX0" fmla="*/ 2216 w 82420"/>
                    <a:gd name="connsiteY0" fmla="*/ 0 h 69236"/>
                    <a:gd name="connsiteX1" fmla="*/ 2216 w 82420"/>
                    <a:gd name="connsiteY1" fmla="*/ 0 h 69236"/>
                    <a:gd name="connsiteX2" fmla="*/ 74775 w 82420"/>
                    <a:gd name="connsiteY2" fmla="*/ 59266 h 69236"/>
                    <a:gd name="connsiteX3" fmla="*/ 81976 w 82420"/>
                    <a:gd name="connsiteY3" fmla="*/ 69236 h 69236"/>
                    <a:gd name="connsiteX4" fmla="*/ 0 w 82420"/>
                    <a:gd name="connsiteY4" fmla="*/ 8862 h 69236"/>
                    <a:gd name="connsiteX5" fmla="*/ 2216 w 82420"/>
                    <a:gd name="connsiteY5" fmla="*/ 0 h 69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2420" h="69236">
                      <a:moveTo>
                        <a:pt x="2216" y="0"/>
                      </a:moveTo>
                      <a:cubicBezTo>
                        <a:pt x="2769" y="0"/>
                        <a:pt x="2769" y="0"/>
                        <a:pt x="2216" y="0"/>
                      </a:cubicBezTo>
                      <a:cubicBezTo>
                        <a:pt x="29356" y="16617"/>
                        <a:pt x="49850" y="40434"/>
                        <a:pt x="74775" y="59266"/>
                      </a:cubicBezTo>
                      <a:cubicBezTo>
                        <a:pt x="77544" y="61482"/>
                        <a:pt x="84191" y="63697"/>
                        <a:pt x="81976" y="69236"/>
                      </a:cubicBezTo>
                      <a:cubicBezTo>
                        <a:pt x="53173" y="49850"/>
                        <a:pt x="28248" y="27694"/>
                        <a:pt x="0" y="8862"/>
                      </a:cubicBezTo>
                      <a:cubicBezTo>
                        <a:pt x="554" y="5539"/>
                        <a:pt x="1108" y="2769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6" name="Freeform: Shape 645">
                  <a:extLst>
                    <a:ext uri="{FF2B5EF4-FFF2-40B4-BE49-F238E27FC236}">
                      <a16:creationId xmlns:a16="http://schemas.microsoft.com/office/drawing/2014/main" id="{82BCC6E4-27A8-4062-ACA7-4B03C4477985}"/>
                    </a:ext>
                  </a:extLst>
                </p:cNvPr>
                <p:cNvSpPr/>
                <p:nvPr/>
              </p:nvSpPr>
              <p:spPr>
                <a:xfrm>
                  <a:off x="5885522" y="2922326"/>
                  <a:ext cx="3877" cy="3877"/>
                </a:xfrm>
                <a:custGeom>
                  <a:avLst/>
                  <a:gdLst>
                    <a:gd name="connsiteX0" fmla="*/ 554 w 3877"/>
                    <a:gd name="connsiteY0" fmla="*/ 0 h 3877"/>
                    <a:gd name="connsiteX1" fmla="*/ 3877 w 3877"/>
                    <a:gd name="connsiteY1" fmla="*/ 554 h 3877"/>
                    <a:gd name="connsiteX2" fmla="*/ 3323 w 3877"/>
                    <a:gd name="connsiteY2" fmla="*/ 3877 h 3877"/>
                    <a:gd name="connsiteX3" fmla="*/ 0 w 3877"/>
                    <a:gd name="connsiteY3" fmla="*/ 2216 h 3877"/>
                    <a:gd name="connsiteX4" fmla="*/ 554 w 3877"/>
                    <a:gd name="connsiteY4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7" h="3877">
                      <a:moveTo>
                        <a:pt x="554" y="0"/>
                      </a:moveTo>
                      <a:cubicBezTo>
                        <a:pt x="1662" y="0"/>
                        <a:pt x="2216" y="1108"/>
                        <a:pt x="3877" y="554"/>
                      </a:cubicBezTo>
                      <a:cubicBezTo>
                        <a:pt x="3323" y="1108"/>
                        <a:pt x="3323" y="2769"/>
                        <a:pt x="3323" y="3877"/>
                      </a:cubicBezTo>
                      <a:cubicBezTo>
                        <a:pt x="1662" y="3877"/>
                        <a:pt x="1662" y="2769"/>
                        <a:pt x="0" y="2216"/>
                      </a:cubicBezTo>
                      <a:cubicBezTo>
                        <a:pt x="0" y="1662"/>
                        <a:pt x="554" y="1108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7" name="Freeform: Shape 646">
                  <a:extLst>
                    <a:ext uri="{FF2B5EF4-FFF2-40B4-BE49-F238E27FC236}">
                      <a16:creationId xmlns:a16="http://schemas.microsoft.com/office/drawing/2014/main" id="{410C4626-C404-440C-B285-26AC8DD8463B}"/>
                    </a:ext>
                  </a:extLst>
                </p:cNvPr>
                <p:cNvSpPr/>
                <p:nvPr/>
              </p:nvSpPr>
              <p:spPr>
                <a:xfrm>
                  <a:off x="5813576" y="2917341"/>
                  <a:ext cx="5479" cy="28802"/>
                </a:xfrm>
                <a:custGeom>
                  <a:avLst/>
                  <a:gdLst>
                    <a:gd name="connsiteX0" fmla="*/ 1602 w 5479"/>
                    <a:gd name="connsiteY0" fmla="*/ 0 h 28802"/>
                    <a:gd name="connsiteX1" fmla="*/ 5479 w 5479"/>
                    <a:gd name="connsiteY1" fmla="*/ 3323 h 28802"/>
                    <a:gd name="connsiteX2" fmla="*/ 3264 w 5479"/>
                    <a:gd name="connsiteY2" fmla="*/ 28802 h 28802"/>
                    <a:gd name="connsiteX3" fmla="*/ 494 w 5479"/>
                    <a:gd name="connsiteY3" fmla="*/ 28802 h 28802"/>
                    <a:gd name="connsiteX4" fmla="*/ 1602 w 5479"/>
                    <a:gd name="connsiteY4" fmla="*/ 0 h 28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79" h="28802">
                      <a:moveTo>
                        <a:pt x="1602" y="0"/>
                      </a:moveTo>
                      <a:cubicBezTo>
                        <a:pt x="3264" y="1108"/>
                        <a:pt x="4372" y="1662"/>
                        <a:pt x="5479" y="3323"/>
                      </a:cubicBezTo>
                      <a:cubicBezTo>
                        <a:pt x="3818" y="11632"/>
                        <a:pt x="6587" y="21602"/>
                        <a:pt x="3264" y="28802"/>
                      </a:cubicBezTo>
                      <a:cubicBezTo>
                        <a:pt x="2156" y="28802"/>
                        <a:pt x="1602" y="28802"/>
                        <a:pt x="494" y="28802"/>
                      </a:cubicBezTo>
                      <a:cubicBezTo>
                        <a:pt x="494" y="19386"/>
                        <a:pt x="-1167" y="8862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8" name="Freeform: Shape 647">
                  <a:extLst>
                    <a:ext uri="{FF2B5EF4-FFF2-40B4-BE49-F238E27FC236}">
                      <a16:creationId xmlns:a16="http://schemas.microsoft.com/office/drawing/2014/main" id="{825C0A15-EEC6-4EF1-A55E-24097E4D56C8}"/>
                    </a:ext>
                  </a:extLst>
                </p:cNvPr>
                <p:cNvSpPr/>
                <p:nvPr/>
              </p:nvSpPr>
              <p:spPr>
                <a:xfrm>
                  <a:off x="5977792" y="2934511"/>
                  <a:ext cx="4106" cy="6092"/>
                </a:xfrm>
                <a:custGeom>
                  <a:avLst/>
                  <a:gdLst>
                    <a:gd name="connsiteX0" fmla="*/ 783 w 4106"/>
                    <a:gd name="connsiteY0" fmla="*/ 0 h 6092"/>
                    <a:gd name="connsiteX1" fmla="*/ 4107 w 4106"/>
                    <a:gd name="connsiteY1" fmla="*/ 2216 h 6092"/>
                    <a:gd name="connsiteX2" fmla="*/ 3553 w 4106"/>
                    <a:gd name="connsiteY2" fmla="*/ 6093 h 6092"/>
                    <a:gd name="connsiteX3" fmla="*/ 229 w 4106"/>
                    <a:gd name="connsiteY3" fmla="*/ 4431 h 6092"/>
                    <a:gd name="connsiteX4" fmla="*/ 783 w 4106"/>
                    <a:gd name="connsiteY4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06" h="6092">
                      <a:moveTo>
                        <a:pt x="783" y="0"/>
                      </a:moveTo>
                      <a:cubicBezTo>
                        <a:pt x="2445" y="554"/>
                        <a:pt x="2445" y="1662"/>
                        <a:pt x="4107" y="2216"/>
                      </a:cubicBezTo>
                      <a:cubicBezTo>
                        <a:pt x="4107" y="3877"/>
                        <a:pt x="2999" y="4431"/>
                        <a:pt x="3553" y="6093"/>
                      </a:cubicBezTo>
                      <a:cubicBezTo>
                        <a:pt x="1891" y="6093"/>
                        <a:pt x="1891" y="4431"/>
                        <a:pt x="229" y="4431"/>
                      </a:cubicBezTo>
                      <a:cubicBezTo>
                        <a:pt x="-324" y="2216"/>
                        <a:pt x="229" y="1108"/>
                        <a:pt x="7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9" name="Freeform: Shape 648">
                  <a:extLst>
                    <a:ext uri="{FF2B5EF4-FFF2-40B4-BE49-F238E27FC236}">
                      <a16:creationId xmlns:a16="http://schemas.microsoft.com/office/drawing/2014/main" id="{9C76BA8A-1952-43EF-9843-CE1AD0E57EB6}"/>
                    </a:ext>
                  </a:extLst>
                </p:cNvPr>
                <p:cNvSpPr/>
                <p:nvPr/>
              </p:nvSpPr>
              <p:spPr>
                <a:xfrm>
                  <a:off x="5882198" y="2927865"/>
                  <a:ext cx="5095" cy="18832"/>
                </a:xfrm>
                <a:custGeom>
                  <a:avLst/>
                  <a:gdLst>
                    <a:gd name="connsiteX0" fmla="*/ 1662 w 5095"/>
                    <a:gd name="connsiteY0" fmla="*/ 0 h 18832"/>
                    <a:gd name="connsiteX1" fmla="*/ 4985 w 5095"/>
                    <a:gd name="connsiteY1" fmla="*/ 1662 h 18832"/>
                    <a:gd name="connsiteX2" fmla="*/ 4985 w 5095"/>
                    <a:gd name="connsiteY2" fmla="*/ 3877 h 18832"/>
                    <a:gd name="connsiteX3" fmla="*/ 2769 w 5095"/>
                    <a:gd name="connsiteY3" fmla="*/ 4431 h 18832"/>
                    <a:gd name="connsiteX4" fmla="*/ 2769 w 5095"/>
                    <a:gd name="connsiteY4" fmla="*/ 18832 h 18832"/>
                    <a:gd name="connsiteX5" fmla="*/ 0 w 5095"/>
                    <a:gd name="connsiteY5" fmla="*/ 18278 h 18832"/>
                    <a:gd name="connsiteX6" fmla="*/ 1662 w 5095"/>
                    <a:gd name="connsiteY6" fmla="*/ 0 h 18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95" h="18832">
                      <a:moveTo>
                        <a:pt x="1662" y="0"/>
                      </a:moveTo>
                      <a:cubicBezTo>
                        <a:pt x="3323" y="0"/>
                        <a:pt x="3877" y="1108"/>
                        <a:pt x="4985" y="1662"/>
                      </a:cubicBezTo>
                      <a:cubicBezTo>
                        <a:pt x="4985" y="2216"/>
                        <a:pt x="4985" y="3323"/>
                        <a:pt x="4985" y="3877"/>
                      </a:cubicBezTo>
                      <a:cubicBezTo>
                        <a:pt x="5539" y="5539"/>
                        <a:pt x="3877" y="4431"/>
                        <a:pt x="2769" y="4431"/>
                      </a:cubicBezTo>
                      <a:cubicBezTo>
                        <a:pt x="4985" y="7754"/>
                        <a:pt x="2216" y="13293"/>
                        <a:pt x="2769" y="18832"/>
                      </a:cubicBezTo>
                      <a:cubicBezTo>
                        <a:pt x="1662" y="18832"/>
                        <a:pt x="1662" y="17724"/>
                        <a:pt x="0" y="18278"/>
                      </a:cubicBezTo>
                      <a:cubicBezTo>
                        <a:pt x="554" y="11632"/>
                        <a:pt x="0" y="6093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0" name="Freeform: Shape 649">
                  <a:extLst>
                    <a:ext uri="{FF2B5EF4-FFF2-40B4-BE49-F238E27FC236}">
                      <a16:creationId xmlns:a16="http://schemas.microsoft.com/office/drawing/2014/main" id="{F0A02C07-DD9B-4EE0-AE67-5501F7B0B576}"/>
                    </a:ext>
                  </a:extLst>
                </p:cNvPr>
                <p:cNvSpPr/>
                <p:nvPr/>
              </p:nvSpPr>
              <p:spPr>
                <a:xfrm>
                  <a:off x="6226076" y="2968853"/>
                  <a:ext cx="174008" cy="84191"/>
                </a:xfrm>
                <a:custGeom>
                  <a:avLst/>
                  <a:gdLst>
                    <a:gd name="connsiteX0" fmla="*/ 174009 w 174008"/>
                    <a:gd name="connsiteY0" fmla="*/ 554 h 84191"/>
                    <a:gd name="connsiteX1" fmla="*/ 163485 w 174008"/>
                    <a:gd name="connsiteY1" fmla="*/ 6647 h 84191"/>
                    <a:gd name="connsiteX2" fmla="*/ 87048 w 174008"/>
                    <a:gd name="connsiteY2" fmla="*/ 42649 h 84191"/>
                    <a:gd name="connsiteX3" fmla="*/ 87 w 174008"/>
                    <a:gd name="connsiteY3" fmla="*/ 84191 h 84191"/>
                    <a:gd name="connsiteX4" fmla="*/ 2857 w 174008"/>
                    <a:gd name="connsiteY4" fmla="*/ 80314 h 84191"/>
                    <a:gd name="connsiteX5" fmla="*/ 18920 w 174008"/>
                    <a:gd name="connsiteY5" fmla="*/ 72559 h 84191"/>
                    <a:gd name="connsiteX6" fmla="*/ 84279 w 174008"/>
                    <a:gd name="connsiteY6" fmla="*/ 41542 h 84191"/>
                    <a:gd name="connsiteX7" fmla="*/ 172901 w 174008"/>
                    <a:gd name="connsiteY7" fmla="*/ 0 h 84191"/>
                    <a:gd name="connsiteX8" fmla="*/ 174009 w 174008"/>
                    <a:gd name="connsiteY8" fmla="*/ 554 h 84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4008" h="84191">
                      <a:moveTo>
                        <a:pt x="174009" y="554"/>
                      </a:moveTo>
                      <a:cubicBezTo>
                        <a:pt x="172901" y="5539"/>
                        <a:pt x="166808" y="5539"/>
                        <a:pt x="163485" y="6647"/>
                      </a:cubicBezTo>
                      <a:cubicBezTo>
                        <a:pt x="138006" y="17171"/>
                        <a:pt x="112527" y="31018"/>
                        <a:pt x="87048" y="42649"/>
                      </a:cubicBezTo>
                      <a:cubicBezTo>
                        <a:pt x="57692" y="55943"/>
                        <a:pt x="28890" y="70898"/>
                        <a:pt x="87" y="84191"/>
                      </a:cubicBezTo>
                      <a:cubicBezTo>
                        <a:pt x="-466" y="82529"/>
                        <a:pt x="1749" y="80868"/>
                        <a:pt x="2857" y="80314"/>
                      </a:cubicBezTo>
                      <a:cubicBezTo>
                        <a:pt x="7288" y="76991"/>
                        <a:pt x="13935" y="75329"/>
                        <a:pt x="18920" y="72559"/>
                      </a:cubicBezTo>
                      <a:cubicBezTo>
                        <a:pt x="40521" y="62589"/>
                        <a:pt x="62123" y="52066"/>
                        <a:pt x="84279" y="41542"/>
                      </a:cubicBezTo>
                      <a:cubicBezTo>
                        <a:pt x="114189" y="27694"/>
                        <a:pt x="144653" y="13293"/>
                        <a:pt x="172901" y="0"/>
                      </a:cubicBezTo>
                      <a:cubicBezTo>
                        <a:pt x="174009" y="0"/>
                        <a:pt x="174009" y="0"/>
                        <a:pt x="174009" y="5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1" name="Freeform: Shape 650">
                  <a:extLst>
                    <a:ext uri="{FF2B5EF4-FFF2-40B4-BE49-F238E27FC236}">
                      <a16:creationId xmlns:a16="http://schemas.microsoft.com/office/drawing/2014/main" id="{F1EDF219-4727-4A18-A0B0-86D118CFC9AF}"/>
                    </a:ext>
                  </a:extLst>
                </p:cNvPr>
                <p:cNvSpPr/>
                <p:nvPr/>
              </p:nvSpPr>
              <p:spPr>
                <a:xfrm>
                  <a:off x="5982297" y="2938389"/>
                  <a:ext cx="4586" cy="6092"/>
                </a:xfrm>
                <a:custGeom>
                  <a:avLst/>
                  <a:gdLst>
                    <a:gd name="connsiteX0" fmla="*/ 709 w 4586"/>
                    <a:gd name="connsiteY0" fmla="*/ 0 h 6092"/>
                    <a:gd name="connsiteX1" fmla="*/ 4586 w 4586"/>
                    <a:gd name="connsiteY1" fmla="*/ 2769 h 6092"/>
                    <a:gd name="connsiteX2" fmla="*/ 3478 w 4586"/>
                    <a:gd name="connsiteY2" fmla="*/ 6093 h 6092"/>
                    <a:gd name="connsiteX3" fmla="*/ 155 w 4586"/>
                    <a:gd name="connsiteY3" fmla="*/ 3323 h 6092"/>
                    <a:gd name="connsiteX4" fmla="*/ 709 w 4586"/>
                    <a:gd name="connsiteY4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86" h="6092">
                      <a:moveTo>
                        <a:pt x="709" y="0"/>
                      </a:moveTo>
                      <a:cubicBezTo>
                        <a:pt x="2371" y="554"/>
                        <a:pt x="3478" y="1662"/>
                        <a:pt x="4586" y="2769"/>
                      </a:cubicBezTo>
                      <a:cubicBezTo>
                        <a:pt x="4032" y="3877"/>
                        <a:pt x="4032" y="4985"/>
                        <a:pt x="3478" y="6093"/>
                      </a:cubicBezTo>
                      <a:cubicBezTo>
                        <a:pt x="1817" y="5539"/>
                        <a:pt x="1263" y="4431"/>
                        <a:pt x="155" y="3323"/>
                      </a:cubicBezTo>
                      <a:cubicBezTo>
                        <a:pt x="-399" y="1662"/>
                        <a:pt x="709" y="1662"/>
                        <a:pt x="70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2" name="Freeform: Shape 651">
                  <a:extLst>
                    <a:ext uri="{FF2B5EF4-FFF2-40B4-BE49-F238E27FC236}">
                      <a16:creationId xmlns:a16="http://schemas.microsoft.com/office/drawing/2014/main" id="{9D90EE04-9173-421A-8B88-6ED52C8E7186}"/>
                    </a:ext>
                  </a:extLst>
                </p:cNvPr>
                <p:cNvSpPr/>
                <p:nvPr/>
              </p:nvSpPr>
              <p:spPr>
                <a:xfrm>
                  <a:off x="6009039" y="2942820"/>
                  <a:ext cx="10523" cy="18832"/>
                </a:xfrm>
                <a:custGeom>
                  <a:avLst/>
                  <a:gdLst>
                    <a:gd name="connsiteX0" fmla="*/ 3877 w 10523"/>
                    <a:gd name="connsiteY0" fmla="*/ 0 h 18832"/>
                    <a:gd name="connsiteX1" fmla="*/ 10524 w 10523"/>
                    <a:gd name="connsiteY1" fmla="*/ 4985 h 18832"/>
                    <a:gd name="connsiteX2" fmla="*/ 6093 w 10523"/>
                    <a:gd name="connsiteY2" fmla="*/ 18832 h 18832"/>
                    <a:gd name="connsiteX3" fmla="*/ 0 w 10523"/>
                    <a:gd name="connsiteY3" fmla="*/ 13847 h 18832"/>
                    <a:gd name="connsiteX4" fmla="*/ 3877 w 10523"/>
                    <a:gd name="connsiteY4" fmla="*/ 0 h 18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23" h="18832">
                      <a:moveTo>
                        <a:pt x="3877" y="0"/>
                      </a:moveTo>
                      <a:cubicBezTo>
                        <a:pt x="6647" y="1662"/>
                        <a:pt x="8308" y="3877"/>
                        <a:pt x="10524" y="4985"/>
                      </a:cubicBezTo>
                      <a:cubicBezTo>
                        <a:pt x="8862" y="9416"/>
                        <a:pt x="7754" y="14401"/>
                        <a:pt x="6093" y="18832"/>
                      </a:cubicBezTo>
                      <a:cubicBezTo>
                        <a:pt x="3323" y="17724"/>
                        <a:pt x="1662" y="15509"/>
                        <a:pt x="0" y="13847"/>
                      </a:cubicBezTo>
                      <a:cubicBezTo>
                        <a:pt x="1108" y="9416"/>
                        <a:pt x="2769" y="4985"/>
                        <a:pt x="38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3" name="Freeform: Shape 652">
                  <a:extLst>
                    <a:ext uri="{FF2B5EF4-FFF2-40B4-BE49-F238E27FC236}">
                      <a16:creationId xmlns:a16="http://schemas.microsoft.com/office/drawing/2014/main" id="{6C4FFFBE-0C99-4BEB-8988-7DECBE8EC969}"/>
                    </a:ext>
                  </a:extLst>
                </p:cNvPr>
                <p:cNvSpPr/>
                <p:nvPr/>
              </p:nvSpPr>
              <p:spPr>
                <a:xfrm>
                  <a:off x="5987282" y="2942820"/>
                  <a:ext cx="5247" cy="6646"/>
                </a:xfrm>
                <a:custGeom>
                  <a:avLst/>
                  <a:gdLst>
                    <a:gd name="connsiteX0" fmla="*/ 709 w 5247"/>
                    <a:gd name="connsiteY0" fmla="*/ 0 h 6646"/>
                    <a:gd name="connsiteX1" fmla="*/ 4586 w 5247"/>
                    <a:gd name="connsiteY1" fmla="*/ 6647 h 6646"/>
                    <a:gd name="connsiteX2" fmla="*/ 155 w 5247"/>
                    <a:gd name="connsiteY2" fmla="*/ 3323 h 6646"/>
                    <a:gd name="connsiteX3" fmla="*/ 709 w 5247"/>
                    <a:gd name="connsiteY3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47" h="6646">
                      <a:moveTo>
                        <a:pt x="709" y="0"/>
                      </a:moveTo>
                      <a:cubicBezTo>
                        <a:pt x="2925" y="1108"/>
                        <a:pt x="6802" y="3323"/>
                        <a:pt x="4586" y="6647"/>
                      </a:cubicBezTo>
                      <a:cubicBezTo>
                        <a:pt x="2371" y="6093"/>
                        <a:pt x="1817" y="4431"/>
                        <a:pt x="155" y="3323"/>
                      </a:cubicBezTo>
                      <a:cubicBezTo>
                        <a:pt x="-399" y="1662"/>
                        <a:pt x="709" y="1108"/>
                        <a:pt x="70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4" name="Freeform: Shape 653">
                  <a:extLst>
                    <a:ext uri="{FF2B5EF4-FFF2-40B4-BE49-F238E27FC236}">
                      <a16:creationId xmlns:a16="http://schemas.microsoft.com/office/drawing/2014/main" id="{A2AAA46B-DAF5-4241-8623-8D34E8EEEB78}"/>
                    </a:ext>
                  </a:extLst>
                </p:cNvPr>
                <p:cNvSpPr/>
                <p:nvPr/>
              </p:nvSpPr>
              <p:spPr>
                <a:xfrm>
                  <a:off x="6400085" y="2976607"/>
                  <a:ext cx="4239" cy="3323"/>
                </a:xfrm>
                <a:custGeom>
                  <a:avLst/>
                  <a:gdLst>
                    <a:gd name="connsiteX0" fmla="*/ 3323 w 4239"/>
                    <a:gd name="connsiteY0" fmla="*/ 0 h 3323"/>
                    <a:gd name="connsiteX1" fmla="*/ 3877 w 4239"/>
                    <a:gd name="connsiteY1" fmla="*/ 3323 h 3323"/>
                    <a:gd name="connsiteX2" fmla="*/ 0 w 4239"/>
                    <a:gd name="connsiteY2" fmla="*/ 3323 h 3323"/>
                    <a:gd name="connsiteX3" fmla="*/ 3323 w 4239"/>
                    <a:gd name="connsiteY3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39" h="3323">
                      <a:moveTo>
                        <a:pt x="3323" y="0"/>
                      </a:moveTo>
                      <a:cubicBezTo>
                        <a:pt x="4985" y="0"/>
                        <a:pt x="3877" y="2216"/>
                        <a:pt x="3877" y="3323"/>
                      </a:cubicBezTo>
                      <a:cubicBezTo>
                        <a:pt x="2216" y="2216"/>
                        <a:pt x="1662" y="3323"/>
                        <a:pt x="0" y="3323"/>
                      </a:cubicBezTo>
                      <a:cubicBezTo>
                        <a:pt x="0" y="554"/>
                        <a:pt x="2769" y="1108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5" name="Freeform: Shape 654">
                  <a:extLst>
                    <a:ext uri="{FF2B5EF4-FFF2-40B4-BE49-F238E27FC236}">
                      <a16:creationId xmlns:a16="http://schemas.microsoft.com/office/drawing/2014/main" id="{0EB97D8F-F5DF-413A-BE7F-0D835DACB5DC}"/>
                    </a:ext>
                  </a:extLst>
                </p:cNvPr>
                <p:cNvSpPr/>
                <p:nvPr/>
              </p:nvSpPr>
              <p:spPr>
                <a:xfrm>
                  <a:off x="5993530" y="2947805"/>
                  <a:ext cx="6092" cy="8308"/>
                </a:xfrm>
                <a:custGeom>
                  <a:avLst/>
                  <a:gdLst>
                    <a:gd name="connsiteX0" fmla="*/ 554 w 6092"/>
                    <a:gd name="connsiteY0" fmla="*/ 0 h 8308"/>
                    <a:gd name="connsiteX1" fmla="*/ 6093 w 6092"/>
                    <a:gd name="connsiteY1" fmla="*/ 3877 h 8308"/>
                    <a:gd name="connsiteX2" fmla="*/ 5539 w 6092"/>
                    <a:gd name="connsiteY2" fmla="*/ 8308 h 8308"/>
                    <a:gd name="connsiteX3" fmla="*/ 0 w 6092"/>
                    <a:gd name="connsiteY3" fmla="*/ 3877 h 8308"/>
                    <a:gd name="connsiteX4" fmla="*/ 554 w 6092"/>
                    <a:gd name="connsiteY4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92" h="8308">
                      <a:moveTo>
                        <a:pt x="554" y="0"/>
                      </a:moveTo>
                      <a:cubicBezTo>
                        <a:pt x="2769" y="554"/>
                        <a:pt x="3323" y="2769"/>
                        <a:pt x="6093" y="3877"/>
                      </a:cubicBezTo>
                      <a:cubicBezTo>
                        <a:pt x="6093" y="6093"/>
                        <a:pt x="4985" y="6093"/>
                        <a:pt x="5539" y="8308"/>
                      </a:cubicBezTo>
                      <a:cubicBezTo>
                        <a:pt x="3323" y="7201"/>
                        <a:pt x="2216" y="5539"/>
                        <a:pt x="0" y="3877"/>
                      </a:cubicBezTo>
                      <a:cubicBezTo>
                        <a:pt x="0" y="1662"/>
                        <a:pt x="1108" y="1662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6" name="Freeform: Shape 655">
                  <a:extLst>
                    <a:ext uri="{FF2B5EF4-FFF2-40B4-BE49-F238E27FC236}">
                      <a16:creationId xmlns:a16="http://schemas.microsoft.com/office/drawing/2014/main" id="{5778630C-307D-41C7-8EC8-1DB0C5204283}"/>
                    </a:ext>
                  </a:extLst>
                </p:cNvPr>
                <p:cNvSpPr/>
                <p:nvPr/>
              </p:nvSpPr>
              <p:spPr>
                <a:xfrm>
                  <a:off x="5893830" y="2942266"/>
                  <a:ext cx="81421" cy="67020"/>
                </a:xfrm>
                <a:custGeom>
                  <a:avLst/>
                  <a:gdLst>
                    <a:gd name="connsiteX0" fmla="*/ 1108 w 81421"/>
                    <a:gd name="connsiteY0" fmla="*/ 0 h 67020"/>
                    <a:gd name="connsiteX1" fmla="*/ 81422 w 81421"/>
                    <a:gd name="connsiteY1" fmla="*/ 61482 h 67020"/>
                    <a:gd name="connsiteX2" fmla="*/ 80314 w 81421"/>
                    <a:gd name="connsiteY2" fmla="*/ 67021 h 67020"/>
                    <a:gd name="connsiteX3" fmla="*/ 0 w 81421"/>
                    <a:gd name="connsiteY3" fmla="*/ 7201 h 67020"/>
                    <a:gd name="connsiteX4" fmla="*/ 1108 w 81421"/>
                    <a:gd name="connsiteY4" fmla="*/ 0 h 67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21" h="67020">
                      <a:moveTo>
                        <a:pt x="1108" y="0"/>
                      </a:moveTo>
                      <a:cubicBezTo>
                        <a:pt x="27141" y="21048"/>
                        <a:pt x="53173" y="42096"/>
                        <a:pt x="81422" y="61482"/>
                      </a:cubicBezTo>
                      <a:cubicBezTo>
                        <a:pt x="81422" y="63697"/>
                        <a:pt x="80314" y="64805"/>
                        <a:pt x="80314" y="67021"/>
                      </a:cubicBezTo>
                      <a:cubicBezTo>
                        <a:pt x="53727" y="48742"/>
                        <a:pt x="26587" y="27141"/>
                        <a:pt x="0" y="7201"/>
                      </a:cubicBezTo>
                      <a:cubicBezTo>
                        <a:pt x="554" y="4985"/>
                        <a:pt x="554" y="1662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7" name="Freeform: Shape 656">
                  <a:extLst>
                    <a:ext uri="{FF2B5EF4-FFF2-40B4-BE49-F238E27FC236}">
                      <a16:creationId xmlns:a16="http://schemas.microsoft.com/office/drawing/2014/main" id="{DB0D3CF5-63F3-4409-8999-6E634EB2CCF4}"/>
                    </a:ext>
                  </a:extLst>
                </p:cNvPr>
                <p:cNvSpPr/>
                <p:nvPr/>
              </p:nvSpPr>
              <p:spPr>
                <a:xfrm>
                  <a:off x="6399531" y="2982146"/>
                  <a:ext cx="3953" cy="7754"/>
                </a:xfrm>
                <a:custGeom>
                  <a:avLst/>
                  <a:gdLst>
                    <a:gd name="connsiteX0" fmla="*/ 3323 w 3953"/>
                    <a:gd name="connsiteY0" fmla="*/ 0 h 7754"/>
                    <a:gd name="connsiteX1" fmla="*/ 3323 w 3953"/>
                    <a:gd name="connsiteY1" fmla="*/ 6647 h 7754"/>
                    <a:gd name="connsiteX2" fmla="*/ 0 w 3953"/>
                    <a:gd name="connsiteY2" fmla="*/ 7754 h 7754"/>
                    <a:gd name="connsiteX3" fmla="*/ 554 w 3953"/>
                    <a:gd name="connsiteY3" fmla="*/ 1662 h 7754"/>
                    <a:gd name="connsiteX4" fmla="*/ 3323 w 3953"/>
                    <a:gd name="connsiteY4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3" h="7754">
                      <a:moveTo>
                        <a:pt x="3323" y="0"/>
                      </a:moveTo>
                      <a:cubicBezTo>
                        <a:pt x="4985" y="0"/>
                        <a:pt x="2769" y="4431"/>
                        <a:pt x="3323" y="6647"/>
                      </a:cubicBezTo>
                      <a:cubicBezTo>
                        <a:pt x="2216" y="7201"/>
                        <a:pt x="1662" y="7754"/>
                        <a:pt x="0" y="7754"/>
                      </a:cubicBezTo>
                      <a:cubicBezTo>
                        <a:pt x="0" y="5539"/>
                        <a:pt x="554" y="3877"/>
                        <a:pt x="554" y="1662"/>
                      </a:cubicBezTo>
                      <a:cubicBezTo>
                        <a:pt x="1662" y="1108"/>
                        <a:pt x="2769" y="554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8" name="Freeform: Shape 657">
                  <a:extLst>
                    <a:ext uri="{FF2B5EF4-FFF2-40B4-BE49-F238E27FC236}">
                      <a16:creationId xmlns:a16="http://schemas.microsoft.com/office/drawing/2014/main" id="{3EAD3E1A-9CFA-44DF-BC67-75A4EB2A86DA}"/>
                    </a:ext>
                  </a:extLst>
                </p:cNvPr>
                <p:cNvSpPr/>
                <p:nvPr/>
              </p:nvSpPr>
              <p:spPr>
                <a:xfrm>
                  <a:off x="5829446" y="2939496"/>
                  <a:ext cx="36135" cy="33320"/>
                </a:xfrm>
                <a:custGeom>
                  <a:avLst/>
                  <a:gdLst>
                    <a:gd name="connsiteX0" fmla="*/ 132 w 36135"/>
                    <a:gd name="connsiteY0" fmla="*/ 0 h 33320"/>
                    <a:gd name="connsiteX1" fmla="*/ 132 w 36135"/>
                    <a:gd name="connsiteY1" fmla="*/ 0 h 33320"/>
                    <a:gd name="connsiteX2" fmla="*/ 18965 w 36135"/>
                    <a:gd name="connsiteY2" fmla="*/ 16617 h 33320"/>
                    <a:gd name="connsiteX3" fmla="*/ 36135 w 36135"/>
                    <a:gd name="connsiteY3" fmla="*/ 33233 h 33320"/>
                    <a:gd name="connsiteX4" fmla="*/ 31704 w 36135"/>
                    <a:gd name="connsiteY4" fmla="*/ 30464 h 33320"/>
                    <a:gd name="connsiteX5" fmla="*/ 8995 w 36135"/>
                    <a:gd name="connsiteY5" fmla="*/ 9970 h 33320"/>
                    <a:gd name="connsiteX6" fmla="*/ 132 w 36135"/>
                    <a:gd name="connsiteY6" fmla="*/ 0 h 33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135" h="33320">
                      <a:moveTo>
                        <a:pt x="132" y="0"/>
                      </a:moveTo>
                      <a:cubicBezTo>
                        <a:pt x="132" y="0"/>
                        <a:pt x="132" y="554"/>
                        <a:pt x="132" y="0"/>
                      </a:cubicBezTo>
                      <a:cubicBezTo>
                        <a:pt x="6779" y="5539"/>
                        <a:pt x="12872" y="11078"/>
                        <a:pt x="18965" y="16617"/>
                      </a:cubicBezTo>
                      <a:cubicBezTo>
                        <a:pt x="25057" y="21602"/>
                        <a:pt x="31704" y="26587"/>
                        <a:pt x="36135" y="33233"/>
                      </a:cubicBezTo>
                      <a:cubicBezTo>
                        <a:pt x="34474" y="33787"/>
                        <a:pt x="32812" y="31572"/>
                        <a:pt x="31704" y="30464"/>
                      </a:cubicBezTo>
                      <a:cubicBezTo>
                        <a:pt x="24504" y="23817"/>
                        <a:pt x="17303" y="17171"/>
                        <a:pt x="8995" y="9970"/>
                      </a:cubicBezTo>
                      <a:cubicBezTo>
                        <a:pt x="5117" y="7754"/>
                        <a:pt x="-975" y="4985"/>
                        <a:pt x="13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9" name="Freeform: Shape 658">
                  <a:extLst>
                    <a:ext uri="{FF2B5EF4-FFF2-40B4-BE49-F238E27FC236}">
                      <a16:creationId xmlns:a16="http://schemas.microsoft.com/office/drawing/2014/main" id="{C8AB6CE9-C0F6-417C-86D0-ED6D98B34F11}"/>
                    </a:ext>
                  </a:extLst>
                </p:cNvPr>
                <p:cNvSpPr/>
                <p:nvPr/>
              </p:nvSpPr>
              <p:spPr>
                <a:xfrm>
                  <a:off x="6000177" y="2953344"/>
                  <a:ext cx="6646" cy="7200"/>
                </a:xfrm>
                <a:custGeom>
                  <a:avLst/>
                  <a:gdLst>
                    <a:gd name="connsiteX0" fmla="*/ 1108 w 6646"/>
                    <a:gd name="connsiteY0" fmla="*/ 0 h 7200"/>
                    <a:gd name="connsiteX1" fmla="*/ 6647 w 6646"/>
                    <a:gd name="connsiteY1" fmla="*/ 4431 h 7200"/>
                    <a:gd name="connsiteX2" fmla="*/ 6093 w 6646"/>
                    <a:gd name="connsiteY2" fmla="*/ 7201 h 7200"/>
                    <a:gd name="connsiteX3" fmla="*/ 0 w 6646"/>
                    <a:gd name="connsiteY3" fmla="*/ 3877 h 7200"/>
                    <a:gd name="connsiteX4" fmla="*/ 1108 w 6646"/>
                    <a:gd name="connsiteY4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46" h="7200">
                      <a:moveTo>
                        <a:pt x="1108" y="0"/>
                      </a:moveTo>
                      <a:cubicBezTo>
                        <a:pt x="3323" y="1108"/>
                        <a:pt x="4431" y="3323"/>
                        <a:pt x="6647" y="4431"/>
                      </a:cubicBezTo>
                      <a:cubicBezTo>
                        <a:pt x="6647" y="5539"/>
                        <a:pt x="5539" y="5539"/>
                        <a:pt x="6093" y="7201"/>
                      </a:cubicBezTo>
                      <a:cubicBezTo>
                        <a:pt x="3877" y="6093"/>
                        <a:pt x="2216" y="4985"/>
                        <a:pt x="0" y="3877"/>
                      </a:cubicBezTo>
                      <a:cubicBezTo>
                        <a:pt x="554" y="2769"/>
                        <a:pt x="1108" y="1662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0" name="Freeform: Shape 659">
                  <a:extLst>
                    <a:ext uri="{FF2B5EF4-FFF2-40B4-BE49-F238E27FC236}">
                      <a16:creationId xmlns:a16="http://schemas.microsoft.com/office/drawing/2014/main" id="{BD297913-0FA6-4347-AB76-5FA27257C291}"/>
                    </a:ext>
                  </a:extLst>
                </p:cNvPr>
                <p:cNvSpPr/>
                <p:nvPr/>
              </p:nvSpPr>
              <p:spPr>
                <a:xfrm>
                  <a:off x="6395346" y="2984915"/>
                  <a:ext cx="2277" cy="7200"/>
                </a:xfrm>
                <a:custGeom>
                  <a:avLst/>
                  <a:gdLst>
                    <a:gd name="connsiteX0" fmla="*/ 1969 w 2277"/>
                    <a:gd name="connsiteY0" fmla="*/ 0 h 7200"/>
                    <a:gd name="connsiteX1" fmla="*/ 308 w 2277"/>
                    <a:gd name="connsiteY1" fmla="*/ 7201 h 7200"/>
                    <a:gd name="connsiteX2" fmla="*/ 1969 w 2277"/>
                    <a:gd name="connsiteY2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77" h="7200">
                      <a:moveTo>
                        <a:pt x="1969" y="0"/>
                      </a:moveTo>
                      <a:cubicBezTo>
                        <a:pt x="2523" y="1662"/>
                        <a:pt x="2523" y="7201"/>
                        <a:pt x="308" y="7201"/>
                      </a:cubicBezTo>
                      <a:cubicBezTo>
                        <a:pt x="-246" y="5539"/>
                        <a:pt x="-246" y="554"/>
                        <a:pt x="19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1" name="Freeform: Shape 660">
                  <a:extLst>
                    <a:ext uri="{FF2B5EF4-FFF2-40B4-BE49-F238E27FC236}">
                      <a16:creationId xmlns:a16="http://schemas.microsoft.com/office/drawing/2014/main" id="{7DD96729-40BB-432E-8D2C-7E16ED66C34A}"/>
                    </a:ext>
                  </a:extLst>
                </p:cNvPr>
                <p:cNvSpPr/>
                <p:nvPr/>
              </p:nvSpPr>
              <p:spPr>
                <a:xfrm>
                  <a:off x="5880641" y="2947805"/>
                  <a:ext cx="4326" cy="37664"/>
                </a:xfrm>
                <a:custGeom>
                  <a:avLst/>
                  <a:gdLst>
                    <a:gd name="connsiteX0" fmla="*/ 1557 w 4326"/>
                    <a:gd name="connsiteY0" fmla="*/ 0 h 37664"/>
                    <a:gd name="connsiteX1" fmla="*/ 4327 w 4326"/>
                    <a:gd name="connsiteY1" fmla="*/ 2216 h 37664"/>
                    <a:gd name="connsiteX2" fmla="*/ 1003 w 4326"/>
                    <a:gd name="connsiteY2" fmla="*/ 37664 h 37664"/>
                    <a:gd name="connsiteX3" fmla="*/ 1557 w 4326"/>
                    <a:gd name="connsiteY3" fmla="*/ 0 h 37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26" h="37664">
                      <a:moveTo>
                        <a:pt x="1557" y="0"/>
                      </a:moveTo>
                      <a:cubicBezTo>
                        <a:pt x="2665" y="554"/>
                        <a:pt x="3219" y="1662"/>
                        <a:pt x="4327" y="2216"/>
                      </a:cubicBezTo>
                      <a:cubicBezTo>
                        <a:pt x="2665" y="13293"/>
                        <a:pt x="2111" y="26033"/>
                        <a:pt x="1003" y="37664"/>
                      </a:cubicBezTo>
                      <a:cubicBezTo>
                        <a:pt x="-658" y="26587"/>
                        <a:pt x="-104" y="13847"/>
                        <a:pt x="155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2" name="Freeform: Shape 661">
                  <a:extLst>
                    <a:ext uri="{FF2B5EF4-FFF2-40B4-BE49-F238E27FC236}">
                      <a16:creationId xmlns:a16="http://schemas.microsoft.com/office/drawing/2014/main" id="{7D1AEC14-8955-4363-A4C9-AA9E1A5DBFAD}"/>
                    </a:ext>
                  </a:extLst>
                </p:cNvPr>
                <p:cNvSpPr/>
                <p:nvPr/>
              </p:nvSpPr>
              <p:spPr>
                <a:xfrm>
                  <a:off x="6007377" y="2959436"/>
                  <a:ext cx="6646" cy="6646"/>
                </a:xfrm>
                <a:custGeom>
                  <a:avLst/>
                  <a:gdLst>
                    <a:gd name="connsiteX0" fmla="*/ 554 w 6646"/>
                    <a:gd name="connsiteY0" fmla="*/ 0 h 6646"/>
                    <a:gd name="connsiteX1" fmla="*/ 6647 w 6646"/>
                    <a:gd name="connsiteY1" fmla="*/ 4985 h 6646"/>
                    <a:gd name="connsiteX2" fmla="*/ 6093 w 6646"/>
                    <a:gd name="connsiteY2" fmla="*/ 6647 h 6646"/>
                    <a:gd name="connsiteX3" fmla="*/ 0 w 6646"/>
                    <a:gd name="connsiteY3" fmla="*/ 1662 h 6646"/>
                    <a:gd name="connsiteX4" fmla="*/ 554 w 6646"/>
                    <a:gd name="connsiteY4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46" h="6646">
                      <a:moveTo>
                        <a:pt x="554" y="0"/>
                      </a:moveTo>
                      <a:cubicBezTo>
                        <a:pt x="2769" y="1108"/>
                        <a:pt x="4431" y="3323"/>
                        <a:pt x="6647" y="4985"/>
                      </a:cubicBezTo>
                      <a:cubicBezTo>
                        <a:pt x="6093" y="5539"/>
                        <a:pt x="6093" y="6093"/>
                        <a:pt x="6093" y="6647"/>
                      </a:cubicBezTo>
                      <a:cubicBezTo>
                        <a:pt x="3877" y="5539"/>
                        <a:pt x="1662" y="3877"/>
                        <a:pt x="0" y="1662"/>
                      </a:cubicBezTo>
                      <a:cubicBezTo>
                        <a:pt x="0" y="554"/>
                        <a:pt x="554" y="554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3" name="Freeform: Shape 662">
                  <a:extLst>
                    <a:ext uri="{FF2B5EF4-FFF2-40B4-BE49-F238E27FC236}">
                      <a16:creationId xmlns:a16="http://schemas.microsoft.com/office/drawing/2014/main" id="{6DF66CEB-ACA0-4146-AA9F-4F9E67F04C67}"/>
                    </a:ext>
                  </a:extLst>
                </p:cNvPr>
                <p:cNvSpPr/>
                <p:nvPr/>
              </p:nvSpPr>
              <p:spPr>
                <a:xfrm>
                  <a:off x="5828870" y="2946143"/>
                  <a:ext cx="36711" cy="33320"/>
                </a:xfrm>
                <a:custGeom>
                  <a:avLst/>
                  <a:gdLst>
                    <a:gd name="connsiteX0" fmla="*/ 155 w 36711"/>
                    <a:gd name="connsiteY0" fmla="*/ 0 h 33320"/>
                    <a:gd name="connsiteX1" fmla="*/ 28403 w 36711"/>
                    <a:gd name="connsiteY1" fmla="*/ 24371 h 33320"/>
                    <a:gd name="connsiteX2" fmla="*/ 36712 w 36711"/>
                    <a:gd name="connsiteY2" fmla="*/ 33233 h 33320"/>
                    <a:gd name="connsiteX3" fmla="*/ 32281 w 36711"/>
                    <a:gd name="connsiteY3" fmla="*/ 30464 h 33320"/>
                    <a:gd name="connsiteX4" fmla="*/ 709 w 36711"/>
                    <a:gd name="connsiteY4" fmla="*/ 2216 h 33320"/>
                    <a:gd name="connsiteX5" fmla="*/ 155 w 36711"/>
                    <a:gd name="connsiteY5" fmla="*/ 0 h 33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711" h="33320">
                      <a:moveTo>
                        <a:pt x="155" y="0"/>
                      </a:moveTo>
                      <a:cubicBezTo>
                        <a:pt x="9571" y="7201"/>
                        <a:pt x="19541" y="16063"/>
                        <a:pt x="28403" y="24371"/>
                      </a:cubicBezTo>
                      <a:cubicBezTo>
                        <a:pt x="31173" y="27141"/>
                        <a:pt x="35050" y="29356"/>
                        <a:pt x="36712" y="33233"/>
                      </a:cubicBezTo>
                      <a:cubicBezTo>
                        <a:pt x="35050" y="33787"/>
                        <a:pt x="33388" y="31572"/>
                        <a:pt x="32281" y="30464"/>
                      </a:cubicBezTo>
                      <a:cubicBezTo>
                        <a:pt x="22311" y="21602"/>
                        <a:pt x="10679" y="11078"/>
                        <a:pt x="709" y="2216"/>
                      </a:cubicBezTo>
                      <a:cubicBezTo>
                        <a:pt x="709" y="554"/>
                        <a:pt x="-399" y="554"/>
                        <a:pt x="15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4" name="Freeform: Shape 663">
                  <a:extLst>
                    <a:ext uri="{FF2B5EF4-FFF2-40B4-BE49-F238E27FC236}">
                      <a16:creationId xmlns:a16="http://schemas.microsoft.com/office/drawing/2014/main" id="{0D7C6F9C-C637-4AB6-A8C9-9D37E8B4EE3C}"/>
                    </a:ext>
                  </a:extLst>
                </p:cNvPr>
                <p:cNvSpPr/>
                <p:nvPr/>
              </p:nvSpPr>
              <p:spPr>
                <a:xfrm>
                  <a:off x="5893830" y="2952790"/>
                  <a:ext cx="79096" cy="63784"/>
                </a:xfrm>
                <a:custGeom>
                  <a:avLst/>
                  <a:gdLst>
                    <a:gd name="connsiteX0" fmla="*/ 0 w 79096"/>
                    <a:gd name="connsiteY0" fmla="*/ 0 h 63784"/>
                    <a:gd name="connsiteX1" fmla="*/ 0 w 79096"/>
                    <a:gd name="connsiteY1" fmla="*/ 0 h 63784"/>
                    <a:gd name="connsiteX2" fmla="*/ 71452 w 79096"/>
                    <a:gd name="connsiteY2" fmla="*/ 54835 h 63784"/>
                    <a:gd name="connsiteX3" fmla="*/ 78652 w 79096"/>
                    <a:gd name="connsiteY3" fmla="*/ 63697 h 63784"/>
                    <a:gd name="connsiteX4" fmla="*/ 74221 w 79096"/>
                    <a:gd name="connsiteY4" fmla="*/ 60928 h 63784"/>
                    <a:gd name="connsiteX5" fmla="*/ 0 w 79096"/>
                    <a:gd name="connsiteY5" fmla="*/ 1662 h 63784"/>
                    <a:gd name="connsiteX6" fmla="*/ 0 w 79096"/>
                    <a:gd name="connsiteY6" fmla="*/ 0 h 63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9096" h="63784">
                      <a:moveTo>
                        <a:pt x="0" y="0"/>
                      </a:moveTo>
                      <a:cubicBezTo>
                        <a:pt x="554" y="0"/>
                        <a:pt x="554" y="0"/>
                        <a:pt x="0" y="0"/>
                      </a:cubicBezTo>
                      <a:cubicBezTo>
                        <a:pt x="23263" y="18278"/>
                        <a:pt x="46527" y="38218"/>
                        <a:pt x="71452" y="54835"/>
                      </a:cubicBezTo>
                      <a:cubicBezTo>
                        <a:pt x="74221" y="57051"/>
                        <a:pt x="80868" y="58712"/>
                        <a:pt x="78652" y="63697"/>
                      </a:cubicBezTo>
                      <a:cubicBezTo>
                        <a:pt x="76437" y="64251"/>
                        <a:pt x="75329" y="62036"/>
                        <a:pt x="74221" y="60928"/>
                      </a:cubicBezTo>
                      <a:cubicBezTo>
                        <a:pt x="50404" y="40988"/>
                        <a:pt x="23263" y="21602"/>
                        <a:pt x="0" y="1662"/>
                      </a:cubicBezTo>
                      <a:cubicBezTo>
                        <a:pt x="0" y="1108"/>
                        <a:pt x="0" y="55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5" name="Freeform: Shape 664">
                  <a:extLst>
                    <a:ext uri="{FF2B5EF4-FFF2-40B4-BE49-F238E27FC236}">
                      <a16:creationId xmlns:a16="http://schemas.microsoft.com/office/drawing/2014/main" id="{77315C66-93E0-4F15-AEA4-BAA7C0EB5538}"/>
                    </a:ext>
                  </a:extLst>
                </p:cNvPr>
                <p:cNvSpPr/>
                <p:nvPr/>
              </p:nvSpPr>
              <p:spPr>
                <a:xfrm>
                  <a:off x="6399531" y="2994818"/>
                  <a:ext cx="3983" cy="6713"/>
                </a:xfrm>
                <a:custGeom>
                  <a:avLst/>
                  <a:gdLst>
                    <a:gd name="connsiteX0" fmla="*/ 3877 w 3983"/>
                    <a:gd name="connsiteY0" fmla="*/ 5052 h 6713"/>
                    <a:gd name="connsiteX1" fmla="*/ 554 w 3983"/>
                    <a:gd name="connsiteY1" fmla="*/ 6714 h 6713"/>
                    <a:gd name="connsiteX2" fmla="*/ 0 w 3983"/>
                    <a:gd name="connsiteY2" fmla="*/ 1729 h 6713"/>
                    <a:gd name="connsiteX3" fmla="*/ 3877 w 3983"/>
                    <a:gd name="connsiteY3" fmla="*/ 5052 h 67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83" h="6713">
                      <a:moveTo>
                        <a:pt x="3877" y="5052"/>
                      </a:moveTo>
                      <a:cubicBezTo>
                        <a:pt x="2769" y="5606"/>
                        <a:pt x="1108" y="5606"/>
                        <a:pt x="554" y="6714"/>
                      </a:cubicBezTo>
                      <a:cubicBezTo>
                        <a:pt x="0" y="5606"/>
                        <a:pt x="0" y="3391"/>
                        <a:pt x="0" y="1729"/>
                      </a:cubicBezTo>
                      <a:cubicBezTo>
                        <a:pt x="2769" y="-1594"/>
                        <a:pt x="4431" y="67"/>
                        <a:pt x="3877" y="50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6" name="Freeform: Shape 665">
                  <a:extLst>
                    <a:ext uri="{FF2B5EF4-FFF2-40B4-BE49-F238E27FC236}">
                      <a16:creationId xmlns:a16="http://schemas.microsoft.com/office/drawing/2014/main" id="{BD27DAF9-89EE-4708-83B3-9411019328DB}"/>
                    </a:ext>
                  </a:extLst>
                </p:cNvPr>
                <p:cNvSpPr/>
                <p:nvPr/>
              </p:nvSpPr>
              <p:spPr>
                <a:xfrm>
                  <a:off x="6395100" y="2997101"/>
                  <a:ext cx="2215" cy="6092"/>
                </a:xfrm>
                <a:custGeom>
                  <a:avLst/>
                  <a:gdLst>
                    <a:gd name="connsiteX0" fmla="*/ 1108 w 2215"/>
                    <a:gd name="connsiteY0" fmla="*/ 0 h 6092"/>
                    <a:gd name="connsiteX1" fmla="*/ 2216 w 2215"/>
                    <a:gd name="connsiteY1" fmla="*/ 5539 h 6092"/>
                    <a:gd name="connsiteX2" fmla="*/ 554 w 2215"/>
                    <a:gd name="connsiteY2" fmla="*/ 6093 h 6092"/>
                    <a:gd name="connsiteX3" fmla="*/ 0 w 2215"/>
                    <a:gd name="connsiteY3" fmla="*/ 1108 h 6092"/>
                    <a:gd name="connsiteX4" fmla="*/ 1108 w 2215"/>
                    <a:gd name="connsiteY4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15" h="6092">
                      <a:moveTo>
                        <a:pt x="1108" y="0"/>
                      </a:moveTo>
                      <a:cubicBezTo>
                        <a:pt x="2769" y="554"/>
                        <a:pt x="1662" y="3877"/>
                        <a:pt x="2216" y="5539"/>
                      </a:cubicBezTo>
                      <a:cubicBezTo>
                        <a:pt x="1108" y="5539"/>
                        <a:pt x="1108" y="6093"/>
                        <a:pt x="554" y="6093"/>
                      </a:cubicBezTo>
                      <a:cubicBezTo>
                        <a:pt x="0" y="4431"/>
                        <a:pt x="0" y="3323"/>
                        <a:pt x="0" y="1108"/>
                      </a:cubicBezTo>
                      <a:cubicBezTo>
                        <a:pt x="0" y="554"/>
                        <a:pt x="1108" y="554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7" name="Freeform: Shape 666">
                  <a:extLst>
                    <a:ext uri="{FF2B5EF4-FFF2-40B4-BE49-F238E27FC236}">
                      <a16:creationId xmlns:a16="http://schemas.microsoft.com/office/drawing/2014/main" id="{A32B231A-9422-4037-B532-659D1AFDCFDA}"/>
                    </a:ext>
                  </a:extLst>
                </p:cNvPr>
                <p:cNvSpPr/>
                <p:nvPr/>
              </p:nvSpPr>
              <p:spPr>
                <a:xfrm>
                  <a:off x="6400085" y="3002640"/>
                  <a:ext cx="3546" cy="2215"/>
                </a:xfrm>
                <a:custGeom>
                  <a:avLst/>
                  <a:gdLst>
                    <a:gd name="connsiteX0" fmla="*/ 3323 w 3546"/>
                    <a:gd name="connsiteY0" fmla="*/ 0 h 2215"/>
                    <a:gd name="connsiteX1" fmla="*/ 0 w 3546"/>
                    <a:gd name="connsiteY1" fmla="*/ 2216 h 2215"/>
                    <a:gd name="connsiteX2" fmla="*/ 3323 w 3546"/>
                    <a:gd name="connsiteY2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46" h="2215">
                      <a:moveTo>
                        <a:pt x="3323" y="0"/>
                      </a:moveTo>
                      <a:cubicBezTo>
                        <a:pt x="4431" y="1108"/>
                        <a:pt x="1108" y="1662"/>
                        <a:pt x="0" y="2216"/>
                      </a:cubicBezTo>
                      <a:cubicBezTo>
                        <a:pt x="554" y="554"/>
                        <a:pt x="2769" y="1108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8" name="Freeform: Shape 667">
                  <a:extLst>
                    <a:ext uri="{FF2B5EF4-FFF2-40B4-BE49-F238E27FC236}">
                      <a16:creationId xmlns:a16="http://schemas.microsoft.com/office/drawing/2014/main" id="{1209FEDF-F65D-4D85-BE17-8A433CC12071}"/>
                    </a:ext>
                  </a:extLst>
                </p:cNvPr>
                <p:cNvSpPr/>
                <p:nvPr/>
              </p:nvSpPr>
              <p:spPr>
                <a:xfrm>
                  <a:off x="6400085" y="3006517"/>
                  <a:ext cx="4431" cy="2769"/>
                </a:xfrm>
                <a:custGeom>
                  <a:avLst/>
                  <a:gdLst>
                    <a:gd name="connsiteX0" fmla="*/ 4431 w 4431"/>
                    <a:gd name="connsiteY0" fmla="*/ 0 h 2769"/>
                    <a:gd name="connsiteX1" fmla="*/ 0 w 4431"/>
                    <a:gd name="connsiteY1" fmla="*/ 2769 h 2769"/>
                    <a:gd name="connsiteX2" fmla="*/ 4431 w 4431"/>
                    <a:gd name="connsiteY2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2769">
                      <a:moveTo>
                        <a:pt x="4431" y="0"/>
                      </a:moveTo>
                      <a:cubicBezTo>
                        <a:pt x="3877" y="2216"/>
                        <a:pt x="1662" y="1662"/>
                        <a:pt x="0" y="2769"/>
                      </a:cubicBezTo>
                      <a:cubicBezTo>
                        <a:pt x="554" y="554"/>
                        <a:pt x="2769" y="554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9" name="Freeform: Shape 668">
                  <a:extLst>
                    <a:ext uri="{FF2B5EF4-FFF2-40B4-BE49-F238E27FC236}">
                      <a16:creationId xmlns:a16="http://schemas.microsoft.com/office/drawing/2014/main" id="{B319A68E-EBD9-4AF7-BCE0-1A489B928888}"/>
                    </a:ext>
                  </a:extLst>
                </p:cNvPr>
                <p:cNvSpPr/>
                <p:nvPr/>
              </p:nvSpPr>
              <p:spPr>
                <a:xfrm>
                  <a:off x="6400639" y="3008733"/>
                  <a:ext cx="4214" cy="2878"/>
                </a:xfrm>
                <a:custGeom>
                  <a:avLst/>
                  <a:gdLst>
                    <a:gd name="connsiteX0" fmla="*/ 3877 w 4214"/>
                    <a:gd name="connsiteY0" fmla="*/ 0 h 2878"/>
                    <a:gd name="connsiteX1" fmla="*/ 0 w 4214"/>
                    <a:gd name="connsiteY1" fmla="*/ 2769 h 2878"/>
                    <a:gd name="connsiteX2" fmla="*/ 3877 w 4214"/>
                    <a:gd name="connsiteY2" fmla="*/ 0 h 2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214" h="2878">
                      <a:moveTo>
                        <a:pt x="3877" y="0"/>
                      </a:moveTo>
                      <a:cubicBezTo>
                        <a:pt x="5539" y="1662"/>
                        <a:pt x="554" y="3323"/>
                        <a:pt x="0" y="2769"/>
                      </a:cubicBezTo>
                      <a:cubicBezTo>
                        <a:pt x="554" y="1108"/>
                        <a:pt x="2769" y="1108"/>
                        <a:pt x="38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0" name="Freeform: Shape 669">
                  <a:extLst>
                    <a:ext uri="{FF2B5EF4-FFF2-40B4-BE49-F238E27FC236}">
                      <a16:creationId xmlns:a16="http://schemas.microsoft.com/office/drawing/2014/main" id="{34A1F597-A80F-49BA-8773-4D55FBF64C70}"/>
                    </a:ext>
                  </a:extLst>
                </p:cNvPr>
                <p:cNvSpPr/>
                <p:nvPr/>
              </p:nvSpPr>
              <p:spPr>
                <a:xfrm>
                  <a:off x="6401149" y="3013427"/>
                  <a:ext cx="4474" cy="3613"/>
                </a:xfrm>
                <a:custGeom>
                  <a:avLst/>
                  <a:gdLst>
                    <a:gd name="connsiteX0" fmla="*/ 4474 w 4474"/>
                    <a:gd name="connsiteY0" fmla="*/ 1398 h 3613"/>
                    <a:gd name="connsiteX1" fmla="*/ 43 w 4474"/>
                    <a:gd name="connsiteY1" fmla="*/ 3614 h 3613"/>
                    <a:gd name="connsiteX2" fmla="*/ 4474 w 4474"/>
                    <a:gd name="connsiteY2" fmla="*/ 1398 h 3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74" h="3613">
                      <a:moveTo>
                        <a:pt x="4474" y="1398"/>
                      </a:moveTo>
                      <a:cubicBezTo>
                        <a:pt x="3920" y="3060"/>
                        <a:pt x="1705" y="3060"/>
                        <a:pt x="43" y="3614"/>
                      </a:cubicBezTo>
                      <a:cubicBezTo>
                        <a:pt x="-511" y="290"/>
                        <a:pt x="4474" y="-1371"/>
                        <a:pt x="4474" y="13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1" name="Freeform: Shape 670">
                  <a:extLst>
                    <a:ext uri="{FF2B5EF4-FFF2-40B4-BE49-F238E27FC236}">
                      <a16:creationId xmlns:a16="http://schemas.microsoft.com/office/drawing/2014/main" id="{73BD682A-8256-4AD6-AF12-65F9124575B6}"/>
                    </a:ext>
                  </a:extLst>
                </p:cNvPr>
                <p:cNvSpPr/>
                <p:nvPr/>
              </p:nvSpPr>
              <p:spPr>
                <a:xfrm>
                  <a:off x="6398423" y="3015933"/>
                  <a:ext cx="1107" cy="2215"/>
                </a:xfrm>
                <a:custGeom>
                  <a:avLst/>
                  <a:gdLst>
                    <a:gd name="connsiteX0" fmla="*/ 0 w 1107"/>
                    <a:gd name="connsiteY0" fmla="*/ 0 h 2215"/>
                    <a:gd name="connsiteX1" fmla="*/ 1108 w 1107"/>
                    <a:gd name="connsiteY1" fmla="*/ 2216 h 2215"/>
                    <a:gd name="connsiteX2" fmla="*/ 0 w 1107"/>
                    <a:gd name="connsiteY2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07" h="2215">
                      <a:moveTo>
                        <a:pt x="0" y="0"/>
                      </a:moveTo>
                      <a:cubicBezTo>
                        <a:pt x="1108" y="0"/>
                        <a:pt x="1108" y="1108"/>
                        <a:pt x="1108" y="2216"/>
                      </a:cubicBezTo>
                      <a:cubicBezTo>
                        <a:pt x="0" y="2216"/>
                        <a:pt x="554" y="55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2" name="Freeform: Shape 671">
                  <a:extLst>
                    <a:ext uri="{FF2B5EF4-FFF2-40B4-BE49-F238E27FC236}">
                      <a16:creationId xmlns:a16="http://schemas.microsoft.com/office/drawing/2014/main" id="{9A9BC877-781C-4803-8FD3-0991E321889B}"/>
                    </a:ext>
                  </a:extLst>
                </p:cNvPr>
                <p:cNvSpPr/>
                <p:nvPr/>
              </p:nvSpPr>
              <p:spPr>
                <a:xfrm>
                  <a:off x="6007931" y="2989522"/>
                  <a:ext cx="9970" cy="5363"/>
                </a:xfrm>
                <a:custGeom>
                  <a:avLst/>
                  <a:gdLst>
                    <a:gd name="connsiteX0" fmla="*/ 9970 w 9970"/>
                    <a:gd name="connsiteY0" fmla="*/ 3148 h 5363"/>
                    <a:gd name="connsiteX1" fmla="*/ 3323 w 9970"/>
                    <a:gd name="connsiteY1" fmla="*/ 5363 h 5363"/>
                    <a:gd name="connsiteX2" fmla="*/ 0 w 9970"/>
                    <a:gd name="connsiteY2" fmla="*/ 2594 h 5363"/>
                    <a:gd name="connsiteX3" fmla="*/ 9970 w 9970"/>
                    <a:gd name="connsiteY3" fmla="*/ 3148 h 5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70" h="5363">
                      <a:moveTo>
                        <a:pt x="9970" y="3148"/>
                      </a:moveTo>
                      <a:cubicBezTo>
                        <a:pt x="7201" y="3148"/>
                        <a:pt x="5539" y="4810"/>
                        <a:pt x="3323" y="5363"/>
                      </a:cubicBezTo>
                      <a:cubicBezTo>
                        <a:pt x="1662" y="4810"/>
                        <a:pt x="0" y="4256"/>
                        <a:pt x="0" y="2594"/>
                      </a:cubicBezTo>
                      <a:cubicBezTo>
                        <a:pt x="3323" y="1486"/>
                        <a:pt x="7754" y="-2945"/>
                        <a:pt x="9970" y="314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3" name="Freeform: Shape 672">
                  <a:extLst>
                    <a:ext uri="{FF2B5EF4-FFF2-40B4-BE49-F238E27FC236}">
                      <a16:creationId xmlns:a16="http://schemas.microsoft.com/office/drawing/2014/main" id="{6789C181-1159-4BB1-9F0F-4286C53529CF}"/>
                    </a:ext>
                  </a:extLst>
                </p:cNvPr>
                <p:cNvSpPr/>
                <p:nvPr/>
              </p:nvSpPr>
              <p:spPr>
                <a:xfrm>
                  <a:off x="6402300" y="3020918"/>
                  <a:ext cx="4607" cy="2574"/>
                </a:xfrm>
                <a:custGeom>
                  <a:avLst/>
                  <a:gdLst>
                    <a:gd name="connsiteX0" fmla="*/ 4431 w 4607"/>
                    <a:gd name="connsiteY0" fmla="*/ 0 h 2574"/>
                    <a:gd name="connsiteX1" fmla="*/ 0 w 4607"/>
                    <a:gd name="connsiteY1" fmla="*/ 2216 h 2574"/>
                    <a:gd name="connsiteX2" fmla="*/ 4431 w 4607"/>
                    <a:gd name="connsiteY2" fmla="*/ 0 h 2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607" h="2574">
                      <a:moveTo>
                        <a:pt x="4431" y="0"/>
                      </a:moveTo>
                      <a:cubicBezTo>
                        <a:pt x="5539" y="1662"/>
                        <a:pt x="1108" y="3323"/>
                        <a:pt x="0" y="2216"/>
                      </a:cubicBezTo>
                      <a:cubicBezTo>
                        <a:pt x="1108" y="1108"/>
                        <a:pt x="3323" y="1662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4" name="Freeform: Shape 673">
                  <a:extLst>
                    <a:ext uri="{FF2B5EF4-FFF2-40B4-BE49-F238E27FC236}">
                      <a16:creationId xmlns:a16="http://schemas.microsoft.com/office/drawing/2014/main" id="{0817096D-4BCF-4635-A15A-B61282842AE0}"/>
                    </a:ext>
                  </a:extLst>
                </p:cNvPr>
                <p:cNvSpPr/>
                <p:nvPr/>
              </p:nvSpPr>
              <p:spPr>
                <a:xfrm>
                  <a:off x="6012362" y="2994061"/>
                  <a:ext cx="8862" cy="3785"/>
                </a:xfrm>
                <a:custGeom>
                  <a:avLst/>
                  <a:gdLst>
                    <a:gd name="connsiteX0" fmla="*/ 8862 w 8862"/>
                    <a:gd name="connsiteY0" fmla="*/ 825 h 3785"/>
                    <a:gd name="connsiteX1" fmla="*/ 0 w 8862"/>
                    <a:gd name="connsiteY1" fmla="*/ 3040 h 3785"/>
                    <a:gd name="connsiteX2" fmla="*/ 8862 w 8862"/>
                    <a:gd name="connsiteY2" fmla="*/ 825 h 3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62" h="3785">
                      <a:moveTo>
                        <a:pt x="8862" y="825"/>
                      </a:moveTo>
                      <a:cubicBezTo>
                        <a:pt x="6647" y="1932"/>
                        <a:pt x="2769" y="5256"/>
                        <a:pt x="0" y="3040"/>
                      </a:cubicBezTo>
                      <a:cubicBezTo>
                        <a:pt x="2769" y="1378"/>
                        <a:pt x="6647" y="-1391"/>
                        <a:pt x="8862" y="8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5" name="Freeform: Shape 674">
                  <a:extLst>
                    <a:ext uri="{FF2B5EF4-FFF2-40B4-BE49-F238E27FC236}">
                      <a16:creationId xmlns:a16="http://schemas.microsoft.com/office/drawing/2014/main" id="{8AB54AD9-945E-45C1-8A30-94054B48593E}"/>
                    </a:ext>
                  </a:extLst>
                </p:cNvPr>
                <p:cNvSpPr/>
                <p:nvPr/>
              </p:nvSpPr>
              <p:spPr>
                <a:xfrm>
                  <a:off x="5871674" y="2983193"/>
                  <a:ext cx="4168" cy="6707"/>
                </a:xfrm>
                <a:custGeom>
                  <a:avLst/>
                  <a:gdLst>
                    <a:gd name="connsiteX0" fmla="*/ 0 w 4168"/>
                    <a:gd name="connsiteY0" fmla="*/ 61 h 6707"/>
                    <a:gd name="connsiteX1" fmla="*/ 3877 w 4168"/>
                    <a:gd name="connsiteY1" fmla="*/ 6707 h 6707"/>
                    <a:gd name="connsiteX2" fmla="*/ 0 w 4168"/>
                    <a:gd name="connsiteY2" fmla="*/ 61 h 6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168" h="6707">
                      <a:moveTo>
                        <a:pt x="0" y="61"/>
                      </a:moveTo>
                      <a:cubicBezTo>
                        <a:pt x="2769" y="-493"/>
                        <a:pt x="4985" y="2830"/>
                        <a:pt x="3877" y="6707"/>
                      </a:cubicBezTo>
                      <a:cubicBezTo>
                        <a:pt x="1108" y="5600"/>
                        <a:pt x="0" y="3384"/>
                        <a:pt x="0" y="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6" name="Freeform: Shape 675">
                  <a:extLst>
                    <a:ext uri="{FF2B5EF4-FFF2-40B4-BE49-F238E27FC236}">
                      <a16:creationId xmlns:a16="http://schemas.microsoft.com/office/drawing/2014/main" id="{9B2BE432-E65B-49E2-94CF-F2DE2D1D1CF0}"/>
                    </a:ext>
                  </a:extLst>
                </p:cNvPr>
                <p:cNvSpPr/>
                <p:nvPr/>
              </p:nvSpPr>
              <p:spPr>
                <a:xfrm>
                  <a:off x="5983560" y="2993224"/>
                  <a:ext cx="3551" cy="7200"/>
                </a:xfrm>
                <a:custGeom>
                  <a:avLst/>
                  <a:gdLst>
                    <a:gd name="connsiteX0" fmla="*/ 3323 w 3551"/>
                    <a:gd name="connsiteY0" fmla="*/ 0 h 7200"/>
                    <a:gd name="connsiteX1" fmla="*/ 1662 w 3551"/>
                    <a:gd name="connsiteY1" fmla="*/ 7201 h 7200"/>
                    <a:gd name="connsiteX2" fmla="*/ 0 w 3551"/>
                    <a:gd name="connsiteY2" fmla="*/ 4985 h 7200"/>
                    <a:gd name="connsiteX3" fmla="*/ 3323 w 3551"/>
                    <a:gd name="connsiteY3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51" h="7200">
                      <a:moveTo>
                        <a:pt x="3323" y="0"/>
                      </a:moveTo>
                      <a:cubicBezTo>
                        <a:pt x="4431" y="2216"/>
                        <a:pt x="1108" y="4431"/>
                        <a:pt x="1662" y="7201"/>
                      </a:cubicBezTo>
                      <a:cubicBezTo>
                        <a:pt x="1108" y="6647"/>
                        <a:pt x="554" y="6093"/>
                        <a:pt x="0" y="4985"/>
                      </a:cubicBezTo>
                      <a:cubicBezTo>
                        <a:pt x="1108" y="3323"/>
                        <a:pt x="2769" y="1662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7" name="Freeform: Shape 676">
                  <a:extLst>
                    <a:ext uri="{FF2B5EF4-FFF2-40B4-BE49-F238E27FC236}">
                      <a16:creationId xmlns:a16="http://schemas.microsoft.com/office/drawing/2014/main" id="{BCAD780F-AD99-4C78-9797-BAA666A095B0}"/>
                    </a:ext>
                  </a:extLst>
                </p:cNvPr>
                <p:cNvSpPr/>
                <p:nvPr/>
              </p:nvSpPr>
              <p:spPr>
                <a:xfrm>
                  <a:off x="6017347" y="2997877"/>
                  <a:ext cx="9416" cy="3544"/>
                </a:xfrm>
                <a:custGeom>
                  <a:avLst/>
                  <a:gdLst>
                    <a:gd name="connsiteX0" fmla="*/ 9416 w 9416"/>
                    <a:gd name="connsiteY0" fmla="*/ 1439 h 3544"/>
                    <a:gd name="connsiteX1" fmla="*/ 0 w 9416"/>
                    <a:gd name="connsiteY1" fmla="*/ 2547 h 3544"/>
                    <a:gd name="connsiteX2" fmla="*/ 9416 w 9416"/>
                    <a:gd name="connsiteY2" fmla="*/ 1439 h 3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416" h="3544">
                      <a:moveTo>
                        <a:pt x="9416" y="1439"/>
                      </a:moveTo>
                      <a:cubicBezTo>
                        <a:pt x="6093" y="1439"/>
                        <a:pt x="2769" y="5316"/>
                        <a:pt x="0" y="2547"/>
                      </a:cubicBezTo>
                      <a:cubicBezTo>
                        <a:pt x="2216" y="1439"/>
                        <a:pt x="6647" y="-1884"/>
                        <a:pt x="9416" y="14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8" name="Freeform: Shape 677">
                  <a:extLst>
                    <a:ext uri="{FF2B5EF4-FFF2-40B4-BE49-F238E27FC236}">
                      <a16:creationId xmlns:a16="http://schemas.microsoft.com/office/drawing/2014/main" id="{F4D9CBEA-DC0B-4197-8003-FF6CE77DFEF7}"/>
                    </a:ext>
                  </a:extLst>
                </p:cNvPr>
                <p:cNvSpPr/>
                <p:nvPr/>
              </p:nvSpPr>
              <p:spPr>
                <a:xfrm>
                  <a:off x="6021778" y="3000424"/>
                  <a:ext cx="7754" cy="4518"/>
                </a:xfrm>
                <a:custGeom>
                  <a:avLst/>
                  <a:gdLst>
                    <a:gd name="connsiteX0" fmla="*/ 5539 w 7754"/>
                    <a:gd name="connsiteY0" fmla="*/ 0 h 4518"/>
                    <a:gd name="connsiteX1" fmla="*/ 7754 w 7754"/>
                    <a:gd name="connsiteY1" fmla="*/ 1662 h 4518"/>
                    <a:gd name="connsiteX2" fmla="*/ 0 w 7754"/>
                    <a:gd name="connsiteY2" fmla="*/ 4431 h 4518"/>
                    <a:gd name="connsiteX3" fmla="*/ 5539 w 7754"/>
                    <a:gd name="connsiteY3" fmla="*/ 0 h 45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754" h="4518">
                      <a:moveTo>
                        <a:pt x="5539" y="0"/>
                      </a:moveTo>
                      <a:cubicBezTo>
                        <a:pt x="6647" y="0"/>
                        <a:pt x="6093" y="1662"/>
                        <a:pt x="7754" y="1662"/>
                      </a:cubicBezTo>
                      <a:cubicBezTo>
                        <a:pt x="5539" y="2769"/>
                        <a:pt x="2216" y="4985"/>
                        <a:pt x="0" y="4431"/>
                      </a:cubicBezTo>
                      <a:cubicBezTo>
                        <a:pt x="1108" y="1662"/>
                        <a:pt x="4985" y="2216"/>
                        <a:pt x="55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9" name="Freeform: Shape 678">
                  <a:extLst>
                    <a:ext uri="{FF2B5EF4-FFF2-40B4-BE49-F238E27FC236}">
                      <a16:creationId xmlns:a16="http://schemas.microsoft.com/office/drawing/2014/main" id="{6C8ADB1E-94C7-4CEE-BB98-741E3AE004A9}"/>
                    </a:ext>
                  </a:extLst>
                </p:cNvPr>
                <p:cNvSpPr/>
                <p:nvPr/>
              </p:nvSpPr>
              <p:spPr>
                <a:xfrm>
                  <a:off x="5992864" y="2999870"/>
                  <a:ext cx="68240" cy="84744"/>
                </a:xfrm>
                <a:custGeom>
                  <a:avLst/>
                  <a:gdLst>
                    <a:gd name="connsiteX0" fmla="*/ 8420 w 68240"/>
                    <a:gd name="connsiteY0" fmla="*/ 0 h 84744"/>
                    <a:gd name="connsiteX1" fmla="*/ 68240 w 68240"/>
                    <a:gd name="connsiteY1" fmla="*/ 48188 h 84744"/>
                    <a:gd name="connsiteX2" fmla="*/ 56055 w 68240"/>
                    <a:gd name="connsiteY2" fmla="*/ 84745 h 84744"/>
                    <a:gd name="connsiteX3" fmla="*/ 47192 w 68240"/>
                    <a:gd name="connsiteY3" fmla="*/ 76991 h 84744"/>
                    <a:gd name="connsiteX4" fmla="*/ 49962 w 68240"/>
                    <a:gd name="connsiteY4" fmla="*/ 55943 h 84744"/>
                    <a:gd name="connsiteX5" fmla="*/ 44977 w 68240"/>
                    <a:gd name="connsiteY5" fmla="*/ 74221 h 84744"/>
                    <a:gd name="connsiteX6" fmla="*/ 40546 w 68240"/>
                    <a:gd name="connsiteY6" fmla="*/ 70898 h 84744"/>
                    <a:gd name="connsiteX7" fmla="*/ 42207 w 68240"/>
                    <a:gd name="connsiteY7" fmla="*/ 56497 h 84744"/>
                    <a:gd name="connsiteX8" fmla="*/ 38884 w 68240"/>
                    <a:gd name="connsiteY8" fmla="*/ 69236 h 84744"/>
                    <a:gd name="connsiteX9" fmla="*/ 34453 w 68240"/>
                    <a:gd name="connsiteY9" fmla="*/ 65913 h 84744"/>
                    <a:gd name="connsiteX10" fmla="*/ 36115 w 68240"/>
                    <a:gd name="connsiteY10" fmla="*/ 58712 h 84744"/>
                    <a:gd name="connsiteX11" fmla="*/ 33899 w 68240"/>
                    <a:gd name="connsiteY11" fmla="*/ 65359 h 84744"/>
                    <a:gd name="connsiteX12" fmla="*/ 25037 w 68240"/>
                    <a:gd name="connsiteY12" fmla="*/ 58158 h 84744"/>
                    <a:gd name="connsiteX13" fmla="*/ 31130 w 68240"/>
                    <a:gd name="connsiteY13" fmla="*/ 35449 h 84744"/>
                    <a:gd name="connsiteX14" fmla="*/ 22821 w 68240"/>
                    <a:gd name="connsiteY14" fmla="*/ 55943 h 84744"/>
                    <a:gd name="connsiteX15" fmla="*/ 12297 w 68240"/>
                    <a:gd name="connsiteY15" fmla="*/ 48188 h 84744"/>
                    <a:gd name="connsiteX16" fmla="*/ 17282 w 68240"/>
                    <a:gd name="connsiteY16" fmla="*/ 24925 h 84744"/>
                    <a:gd name="connsiteX17" fmla="*/ 10082 w 68240"/>
                    <a:gd name="connsiteY17" fmla="*/ 45973 h 84744"/>
                    <a:gd name="connsiteX18" fmla="*/ 6205 w 68240"/>
                    <a:gd name="connsiteY18" fmla="*/ 43757 h 84744"/>
                    <a:gd name="connsiteX19" fmla="*/ 15067 w 68240"/>
                    <a:gd name="connsiteY19" fmla="*/ 9970 h 84744"/>
                    <a:gd name="connsiteX20" fmla="*/ 2881 w 68240"/>
                    <a:gd name="connsiteY20" fmla="*/ 49296 h 84744"/>
                    <a:gd name="connsiteX21" fmla="*/ 1220 w 68240"/>
                    <a:gd name="connsiteY21" fmla="*/ 49850 h 84744"/>
                    <a:gd name="connsiteX22" fmla="*/ 1220 w 68240"/>
                    <a:gd name="connsiteY22" fmla="*/ 68682 h 84744"/>
                    <a:gd name="connsiteX23" fmla="*/ 8420 w 68240"/>
                    <a:gd name="connsiteY23" fmla="*/ 0 h 84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68240" h="84744">
                      <a:moveTo>
                        <a:pt x="8420" y="0"/>
                      </a:moveTo>
                      <a:cubicBezTo>
                        <a:pt x="28914" y="15509"/>
                        <a:pt x="48300" y="32126"/>
                        <a:pt x="68240" y="48188"/>
                      </a:cubicBezTo>
                      <a:cubicBezTo>
                        <a:pt x="63255" y="59266"/>
                        <a:pt x="58824" y="71452"/>
                        <a:pt x="56055" y="84745"/>
                      </a:cubicBezTo>
                      <a:cubicBezTo>
                        <a:pt x="53285" y="81976"/>
                        <a:pt x="50516" y="79206"/>
                        <a:pt x="47192" y="76991"/>
                      </a:cubicBezTo>
                      <a:cubicBezTo>
                        <a:pt x="47192" y="69236"/>
                        <a:pt x="50516" y="62589"/>
                        <a:pt x="49962" y="55943"/>
                      </a:cubicBezTo>
                      <a:cubicBezTo>
                        <a:pt x="47192" y="60374"/>
                        <a:pt x="46085" y="67574"/>
                        <a:pt x="44977" y="74221"/>
                      </a:cubicBezTo>
                      <a:cubicBezTo>
                        <a:pt x="42761" y="73667"/>
                        <a:pt x="42207" y="72006"/>
                        <a:pt x="40546" y="70898"/>
                      </a:cubicBezTo>
                      <a:cubicBezTo>
                        <a:pt x="40546" y="65359"/>
                        <a:pt x="42761" y="60374"/>
                        <a:pt x="42207" y="56497"/>
                      </a:cubicBezTo>
                      <a:cubicBezTo>
                        <a:pt x="39992" y="59266"/>
                        <a:pt x="39992" y="64805"/>
                        <a:pt x="38884" y="69236"/>
                      </a:cubicBezTo>
                      <a:cubicBezTo>
                        <a:pt x="36668" y="68682"/>
                        <a:pt x="36115" y="67021"/>
                        <a:pt x="34453" y="65913"/>
                      </a:cubicBezTo>
                      <a:cubicBezTo>
                        <a:pt x="35007" y="63697"/>
                        <a:pt x="35561" y="61482"/>
                        <a:pt x="36115" y="58712"/>
                      </a:cubicBezTo>
                      <a:cubicBezTo>
                        <a:pt x="34453" y="59820"/>
                        <a:pt x="34453" y="63143"/>
                        <a:pt x="33899" y="65359"/>
                      </a:cubicBezTo>
                      <a:cubicBezTo>
                        <a:pt x="31130" y="63143"/>
                        <a:pt x="27806" y="60374"/>
                        <a:pt x="25037" y="58158"/>
                      </a:cubicBezTo>
                      <a:cubicBezTo>
                        <a:pt x="25591" y="48742"/>
                        <a:pt x="28914" y="42649"/>
                        <a:pt x="31130" y="35449"/>
                      </a:cubicBezTo>
                      <a:cubicBezTo>
                        <a:pt x="25591" y="39326"/>
                        <a:pt x="24483" y="47634"/>
                        <a:pt x="22821" y="55943"/>
                      </a:cubicBezTo>
                      <a:cubicBezTo>
                        <a:pt x="18944" y="53727"/>
                        <a:pt x="16175" y="50404"/>
                        <a:pt x="12297" y="48188"/>
                      </a:cubicBezTo>
                      <a:cubicBezTo>
                        <a:pt x="12851" y="39326"/>
                        <a:pt x="15067" y="32126"/>
                        <a:pt x="17282" y="24925"/>
                      </a:cubicBezTo>
                      <a:cubicBezTo>
                        <a:pt x="12851" y="27141"/>
                        <a:pt x="11743" y="38772"/>
                        <a:pt x="10082" y="45973"/>
                      </a:cubicBezTo>
                      <a:cubicBezTo>
                        <a:pt x="8420" y="45973"/>
                        <a:pt x="7866" y="44311"/>
                        <a:pt x="6205" y="43757"/>
                      </a:cubicBezTo>
                      <a:cubicBezTo>
                        <a:pt x="7312" y="30464"/>
                        <a:pt x="11743" y="21048"/>
                        <a:pt x="15067" y="9970"/>
                      </a:cubicBezTo>
                      <a:cubicBezTo>
                        <a:pt x="7312" y="18832"/>
                        <a:pt x="5097" y="33787"/>
                        <a:pt x="2881" y="49296"/>
                      </a:cubicBezTo>
                      <a:cubicBezTo>
                        <a:pt x="2881" y="50958"/>
                        <a:pt x="1773" y="49296"/>
                        <a:pt x="1220" y="49850"/>
                      </a:cubicBezTo>
                      <a:cubicBezTo>
                        <a:pt x="3435" y="53727"/>
                        <a:pt x="2327" y="64805"/>
                        <a:pt x="1220" y="68682"/>
                      </a:cubicBezTo>
                      <a:cubicBezTo>
                        <a:pt x="-3212" y="45419"/>
                        <a:pt x="5651" y="22156"/>
                        <a:pt x="84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0" name="Freeform: Shape 679">
                  <a:extLst>
                    <a:ext uri="{FF2B5EF4-FFF2-40B4-BE49-F238E27FC236}">
                      <a16:creationId xmlns:a16="http://schemas.microsoft.com/office/drawing/2014/main" id="{25EB995B-9A95-4232-AC76-9A5F5CF2E5C1}"/>
                    </a:ext>
                  </a:extLst>
                </p:cNvPr>
                <p:cNvSpPr/>
                <p:nvPr/>
              </p:nvSpPr>
              <p:spPr>
                <a:xfrm>
                  <a:off x="5974698" y="2999870"/>
                  <a:ext cx="10523" cy="76436"/>
                </a:xfrm>
                <a:custGeom>
                  <a:avLst/>
                  <a:gdLst>
                    <a:gd name="connsiteX0" fmla="*/ 7201 w 10523"/>
                    <a:gd name="connsiteY0" fmla="*/ 0 h 76436"/>
                    <a:gd name="connsiteX1" fmla="*/ 10524 w 10523"/>
                    <a:gd name="connsiteY1" fmla="*/ 2216 h 76436"/>
                    <a:gd name="connsiteX2" fmla="*/ 4431 w 10523"/>
                    <a:gd name="connsiteY2" fmla="*/ 33233 h 76436"/>
                    <a:gd name="connsiteX3" fmla="*/ 2769 w 10523"/>
                    <a:gd name="connsiteY3" fmla="*/ 76437 h 76436"/>
                    <a:gd name="connsiteX4" fmla="*/ 554 w 10523"/>
                    <a:gd name="connsiteY4" fmla="*/ 65359 h 76436"/>
                    <a:gd name="connsiteX5" fmla="*/ 2216 w 10523"/>
                    <a:gd name="connsiteY5" fmla="*/ 64805 h 76436"/>
                    <a:gd name="connsiteX6" fmla="*/ 0 w 10523"/>
                    <a:gd name="connsiteY6" fmla="*/ 55389 h 76436"/>
                    <a:gd name="connsiteX7" fmla="*/ 2216 w 10523"/>
                    <a:gd name="connsiteY7" fmla="*/ 55389 h 76436"/>
                    <a:gd name="connsiteX8" fmla="*/ 2216 w 10523"/>
                    <a:gd name="connsiteY8" fmla="*/ 24925 h 76436"/>
                    <a:gd name="connsiteX9" fmla="*/ 3877 w 10523"/>
                    <a:gd name="connsiteY9" fmla="*/ 24371 h 76436"/>
                    <a:gd name="connsiteX10" fmla="*/ 4431 w 10523"/>
                    <a:gd name="connsiteY10" fmla="*/ 16617 h 76436"/>
                    <a:gd name="connsiteX11" fmla="*/ 6093 w 10523"/>
                    <a:gd name="connsiteY11" fmla="*/ 6647 h 76436"/>
                    <a:gd name="connsiteX12" fmla="*/ 7201 w 10523"/>
                    <a:gd name="connsiteY12" fmla="*/ 0 h 76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523" h="76436">
                      <a:moveTo>
                        <a:pt x="7201" y="0"/>
                      </a:moveTo>
                      <a:cubicBezTo>
                        <a:pt x="8308" y="554"/>
                        <a:pt x="9970" y="1108"/>
                        <a:pt x="10524" y="2216"/>
                      </a:cubicBezTo>
                      <a:cubicBezTo>
                        <a:pt x="7201" y="9970"/>
                        <a:pt x="8308" y="23817"/>
                        <a:pt x="4431" y="33233"/>
                      </a:cubicBezTo>
                      <a:cubicBezTo>
                        <a:pt x="6093" y="45973"/>
                        <a:pt x="1662" y="63697"/>
                        <a:pt x="2769" y="76437"/>
                      </a:cubicBezTo>
                      <a:cubicBezTo>
                        <a:pt x="554" y="74221"/>
                        <a:pt x="1108" y="69236"/>
                        <a:pt x="554" y="65359"/>
                      </a:cubicBezTo>
                      <a:cubicBezTo>
                        <a:pt x="554" y="64251"/>
                        <a:pt x="1108" y="64251"/>
                        <a:pt x="2216" y="64805"/>
                      </a:cubicBezTo>
                      <a:cubicBezTo>
                        <a:pt x="554" y="62036"/>
                        <a:pt x="0" y="59266"/>
                        <a:pt x="0" y="55389"/>
                      </a:cubicBezTo>
                      <a:cubicBezTo>
                        <a:pt x="554" y="55389"/>
                        <a:pt x="1662" y="55389"/>
                        <a:pt x="2216" y="55389"/>
                      </a:cubicBezTo>
                      <a:cubicBezTo>
                        <a:pt x="-1662" y="48742"/>
                        <a:pt x="2216" y="34895"/>
                        <a:pt x="2216" y="24925"/>
                      </a:cubicBezTo>
                      <a:cubicBezTo>
                        <a:pt x="2216" y="23263"/>
                        <a:pt x="3323" y="24371"/>
                        <a:pt x="3877" y="24371"/>
                      </a:cubicBezTo>
                      <a:cubicBezTo>
                        <a:pt x="2769" y="23263"/>
                        <a:pt x="1108" y="17171"/>
                        <a:pt x="4431" y="16617"/>
                      </a:cubicBezTo>
                      <a:cubicBezTo>
                        <a:pt x="3323" y="14401"/>
                        <a:pt x="3323" y="6647"/>
                        <a:pt x="6093" y="6647"/>
                      </a:cubicBezTo>
                      <a:cubicBezTo>
                        <a:pt x="5539" y="4431"/>
                        <a:pt x="6647" y="2769"/>
                        <a:pt x="720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1" name="Freeform: Shape 680">
                  <a:extLst>
                    <a:ext uri="{FF2B5EF4-FFF2-40B4-BE49-F238E27FC236}">
                      <a16:creationId xmlns:a16="http://schemas.microsoft.com/office/drawing/2014/main" id="{DB984BD4-1C9D-49FD-90B8-CBB8B9CF73FC}"/>
                    </a:ext>
                  </a:extLst>
                </p:cNvPr>
                <p:cNvSpPr/>
                <p:nvPr/>
              </p:nvSpPr>
              <p:spPr>
                <a:xfrm>
                  <a:off x="5872674" y="2992116"/>
                  <a:ext cx="3134" cy="3877"/>
                </a:xfrm>
                <a:custGeom>
                  <a:avLst/>
                  <a:gdLst>
                    <a:gd name="connsiteX0" fmla="*/ 109 w 3134"/>
                    <a:gd name="connsiteY0" fmla="*/ 0 h 3877"/>
                    <a:gd name="connsiteX1" fmla="*/ 2878 w 3134"/>
                    <a:gd name="connsiteY1" fmla="*/ 3877 h 3877"/>
                    <a:gd name="connsiteX2" fmla="*/ 109 w 3134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34" h="3877">
                      <a:moveTo>
                        <a:pt x="109" y="0"/>
                      </a:moveTo>
                      <a:cubicBezTo>
                        <a:pt x="1216" y="1108"/>
                        <a:pt x="3986" y="1108"/>
                        <a:pt x="2878" y="3877"/>
                      </a:cubicBezTo>
                      <a:cubicBezTo>
                        <a:pt x="1216" y="3323"/>
                        <a:pt x="-445" y="2769"/>
                        <a:pt x="10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2" name="Freeform: Shape 681">
                  <a:extLst>
                    <a:ext uri="{FF2B5EF4-FFF2-40B4-BE49-F238E27FC236}">
                      <a16:creationId xmlns:a16="http://schemas.microsoft.com/office/drawing/2014/main" id="{F6D3A7F6-5FA7-4756-AB50-A169FCD31C59}"/>
                    </a:ext>
                  </a:extLst>
                </p:cNvPr>
                <p:cNvSpPr/>
                <p:nvPr/>
              </p:nvSpPr>
              <p:spPr>
                <a:xfrm>
                  <a:off x="5987806" y="3000978"/>
                  <a:ext cx="1230" cy="4985"/>
                </a:xfrm>
                <a:custGeom>
                  <a:avLst/>
                  <a:gdLst>
                    <a:gd name="connsiteX0" fmla="*/ 739 w 1230"/>
                    <a:gd name="connsiteY0" fmla="*/ 0 h 4985"/>
                    <a:gd name="connsiteX1" fmla="*/ 739 w 1230"/>
                    <a:gd name="connsiteY1" fmla="*/ 4985 h 4985"/>
                    <a:gd name="connsiteX2" fmla="*/ 739 w 1230"/>
                    <a:gd name="connsiteY2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30" h="4985">
                      <a:moveTo>
                        <a:pt x="739" y="0"/>
                      </a:moveTo>
                      <a:cubicBezTo>
                        <a:pt x="1846" y="1108"/>
                        <a:pt x="739" y="3323"/>
                        <a:pt x="739" y="4985"/>
                      </a:cubicBezTo>
                      <a:cubicBezTo>
                        <a:pt x="-923" y="4985"/>
                        <a:pt x="739" y="1108"/>
                        <a:pt x="7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3" name="Freeform: Shape 682">
                  <a:extLst>
                    <a:ext uri="{FF2B5EF4-FFF2-40B4-BE49-F238E27FC236}">
                      <a16:creationId xmlns:a16="http://schemas.microsoft.com/office/drawing/2014/main" id="{7C5BEF69-F0C3-413C-9C63-42766DF05F67}"/>
                    </a:ext>
                  </a:extLst>
                </p:cNvPr>
                <p:cNvSpPr/>
                <p:nvPr/>
              </p:nvSpPr>
              <p:spPr>
                <a:xfrm>
                  <a:off x="6028979" y="3007071"/>
                  <a:ext cx="6646" cy="3395"/>
                </a:xfrm>
                <a:custGeom>
                  <a:avLst/>
                  <a:gdLst>
                    <a:gd name="connsiteX0" fmla="*/ 6647 w 6646"/>
                    <a:gd name="connsiteY0" fmla="*/ 0 h 3395"/>
                    <a:gd name="connsiteX1" fmla="*/ 0 w 6646"/>
                    <a:gd name="connsiteY1" fmla="*/ 3323 h 3395"/>
                    <a:gd name="connsiteX2" fmla="*/ 6647 w 6646"/>
                    <a:gd name="connsiteY2" fmla="*/ 0 h 3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3395">
                      <a:moveTo>
                        <a:pt x="6647" y="0"/>
                      </a:moveTo>
                      <a:cubicBezTo>
                        <a:pt x="4985" y="1108"/>
                        <a:pt x="2216" y="3877"/>
                        <a:pt x="0" y="3323"/>
                      </a:cubicBezTo>
                      <a:cubicBezTo>
                        <a:pt x="1662" y="1662"/>
                        <a:pt x="3877" y="554"/>
                        <a:pt x="664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4" name="Freeform: Shape 683">
                  <a:extLst>
                    <a:ext uri="{FF2B5EF4-FFF2-40B4-BE49-F238E27FC236}">
                      <a16:creationId xmlns:a16="http://schemas.microsoft.com/office/drawing/2014/main" id="{348FDD19-5B2B-4636-B0DB-8BB6E098FC1E}"/>
                    </a:ext>
                  </a:extLst>
                </p:cNvPr>
                <p:cNvSpPr/>
                <p:nvPr/>
              </p:nvSpPr>
              <p:spPr>
                <a:xfrm>
                  <a:off x="6034518" y="3012056"/>
                  <a:ext cx="6646" cy="3395"/>
                </a:xfrm>
                <a:custGeom>
                  <a:avLst/>
                  <a:gdLst>
                    <a:gd name="connsiteX0" fmla="*/ 6647 w 6646"/>
                    <a:gd name="connsiteY0" fmla="*/ 0 h 3395"/>
                    <a:gd name="connsiteX1" fmla="*/ 0 w 6646"/>
                    <a:gd name="connsiteY1" fmla="*/ 3323 h 3395"/>
                    <a:gd name="connsiteX2" fmla="*/ 6647 w 6646"/>
                    <a:gd name="connsiteY2" fmla="*/ 0 h 3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3395">
                      <a:moveTo>
                        <a:pt x="6647" y="0"/>
                      </a:moveTo>
                      <a:cubicBezTo>
                        <a:pt x="4985" y="1108"/>
                        <a:pt x="2216" y="3877"/>
                        <a:pt x="0" y="3323"/>
                      </a:cubicBezTo>
                      <a:cubicBezTo>
                        <a:pt x="2216" y="2216"/>
                        <a:pt x="4431" y="1108"/>
                        <a:pt x="664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5" name="Freeform: Shape 684">
                  <a:extLst>
                    <a:ext uri="{FF2B5EF4-FFF2-40B4-BE49-F238E27FC236}">
                      <a16:creationId xmlns:a16="http://schemas.microsoft.com/office/drawing/2014/main" id="{B957FA8E-3C0D-4D53-91BE-963ECC968328}"/>
                    </a:ext>
                  </a:extLst>
                </p:cNvPr>
                <p:cNvSpPr/>
                <p:nvPr/>
              </p:nvSpPr>
              <p:spPr>
                <a:xfrm>
                  <a:off x="6403962" y="3041736"/>
                  <a:ext cx="19386" cy="9645"/>
                </a:xfrm>
                <a:custGeom>
                  <a:avLst/>
                  <a:gdLst>
                    <a:gd name="connsiteX0" fmla="*/ 19386 w 19386"/>
                    <a:gd name="connsiteY0" fmla="*/ 783 h 9645"/>
                    <a:gd name="connsiteX1" fmla="*/ 0 w 19386"/>
                    <a:gd name="connsiteY1" fmla="*/ 9646 h 9645"/>
                    <a:gd name="connsiteX2" fmla="*/ 16617 w 19386"/>
                    <a:gd name="connsiteY2" fmla="*/ 229 h 9645"/>
                    <a:gd name="connsiteX3" fmla="*/ 19386 w 19386"/>
                    <a:gd name="connsiteY3" fmla="*/ 783 h 9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386" h="9645">
                      <a:moveTo>
                        <a:pt x="19386" y="783"/>
                      </a:moveTo>
                      <a:cubicBezTo>
                        <a:pt x="12739" y="4107"/>
                        <a:pt x="7200" y="7984"/>
                        <a:pt x="0" y="9646"/>
                      </a:cubicBezTo>
                      <a:cubicBezTo>
                        <a:pt x="4431" y="5214"/>
                        <a:pt x="11632" y="4107"/>
                        <a:pt x="16617" y="229"/>
                      </a:cubicBezTo>
                      <a:cubicBezTo>
                        <a:pt x="18278" y="-324"/>
                        <a:pt x="18278" y="229"/>
                        <a:pt x="19386" y="7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6" name="Freeform: Shape 685">
                  <a:extLst>
                    <a:ext uri="{FF2B5EF4-FFF2-40B4-BE49-F238E27FC236}">
                      <a16:creationId xmlns:a16="http://schemas.microsoft.com/office/drawing/2014/main" id="{06C9DEAA-7450-46BE-9456-7F2A14EE10F5}"/>
                    </a:ext>
                  </a:extLst>
                </p:cNvPr>
                <p:cNvSpPr/>
                <p:nvPr/>
              </p:nvSpPr>
              <p:spPr>
                <a:xfrm>
                  <a:off x="5986676" y="3010394"/>
                  <a:ext cx="1869" cy="1869"/>
                </a:xfrm>
                <a:custGeom>
                  <a:avLst/>
                  <a:gdLst>
                    <a:gd name="connsiteX0" fmla="*/ 208 w 1869"/>
                    <a:gd name="connsiteY0" fmla="*/ 0 h 1869"/>
                    <a:gd name="connsiteX1" fmla="*/ 1869 w 1869"/>
                    <a:gd name="connsiteY1" fmla="*/ 0 h 1869"/>
                    <a:gd name="connsiteX2" fmla="*/ 1869 w 1869"/>
                    <a:gd name="connsiteY2" fmla="*/ 1662 h 1869"/>
                    <a:gd name="connsiteX3" fmla="*/ 208 w 1869"/>
                    <a:gd name="connsiteY3" fmla="*/ 0 h 1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69" h="1869">
                      <a:moveTo>
                        <a:pt x="208" y="0"/>
                      </a:moveTo>
                      <a:cubicBezTo>
                        <a:pt x="762" y="0"/>
                        <a:pt x="1315" y="0"/>
                        <a:pt x="1869" y="0"/>
                      </a:cubicBezTo>
                      <a:cubicBezTo>
                        <a:pt x="1869" y="554"/>
                        <a:pt x="1869" y="1108"/>
                        <a:pt x="1869" y="1662"/>
                      </a:cubicBezTo>
                      <a:cubicBezTo>
                        <a:pt x="208" y="2216"/>
                        <a:pt x="-346" y="1662"/>
                        <a:pt x="2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7" name="Freeform: Shape 686">
                  <a:extLst>
                    <a:ext uri="{FF2B5EF4-FFF2-40B4-BE49-F238E27FC236}">
                      <a16:creationId xmlns:a16="http://schemas.microsoft.com/office/drawing/2014/main" id="{E0A691BD-9C56-46E4-A19C-3DF02F0BF771}"/>
                    </a:ext>
                  </a:extLst>
                </p:cNvPr>
                <p:cNvSpPr/>
                <p:nvPr/>
              </p:nvSpPr>
              <p:spPr>
                <a:xfrm>
                  <a:off x="6044488" y="3019962"/>
                  <a:ext cx="6646" cy="4833"/>
                </a:xfrm>
                <a:custGeom>
                  <a:avLst/>
                  <a:gdLst>
                    <a:gd name="connsiteX0" fmla="*/ 6647 w 6646"/>
                    <a:gd name="connsiteY0" fmla="*/ 403 h 4833"/>
                    <a:gd name="connsiteX1" fmla="*/ 0 w 6646"/>
                    <a:gd name="connsiteY1" fmla="*/ 4834 h 4833"/>
                    <a:gd name="connsiteX2" fmla="*/ 6647 w 6646"/>
                    <a:gd name="connsiteY2" fmla="*/ 403 h 4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4833">
                      <a:moveTo>
                        <a:pt x="6647" y="403"/>
                      </a:moveTo>
                      <a:cubicBezTo>
                        <a:pt x="4431" y="2064"/>
                        <a:pt x="3323" y="4280"/>
                        <a:pt x="0" y="4834"/>
                      </a:cubicBezTo>
                      <a:cubicBezTo>
                        <a:pt x="0" y="2618"/>
                        <a:pt x="3877" y="-1259"/>
                        <a:pt x="6647" y="40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8" name="Freeform: Shape 687">
                  <a:extLst>
                    <a:ext uri="{FF2B5EF4-FFF2-40B4-BE49-F238E27FC236}">
                      <a16:creationId xmlns:a16="http://schemas.microsoft.com/office/drawing/2014/main" id="{7957C04B-6A87-452D-ADAE-E989B84129B4}"/>
                    </a:ext>
                  </a:extLst>
                </p:cNvPr>
                <p:cNvSpPr/>
                <p:nvPr/>
              </p:nvSpPr>
              <p:spPr>
                <a:xfrm>
                  <a:off x="5985776" y="3015379"/>
                  <a:ext cx="1661" cy="3323"/>
                </a:xfrm>
                <a:custGeom>
                  <a:avLst/>
                  <a:gdLst>
                    <a:gd name="connsiteX0" fmla="*/ 0 w 1661"/>
                    <a:gd name="connsiteY0" fmla="*/ 0 h 3323"/>
                    <a:gd name="connsiteX1" fmla="*/ 1662 w 1661"/>
                    <a:gd name="connsiteY1" fmla="*/ 0 h 3323"/>
                    <a:gd name="connsiteX2" fmla="*/ 1662 w 1661"/>
                    <a:gd name="connsiteY2" fmla="*/ 3323 h 3323"/>
                    <a:gd name="connsiteX3" fmla="*/ 0 w 1661"/>
                    <a:gd name="connsiteY3" fmla="*/ 2769 h 3323"/>
                    <a:gd name="connsiteX4" fmla="*/ 0 w 1661"/>
                    <a:gd name="connsiteY4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" h="3323">
                      <a:moveTo>
                        <a:pt x="0" y="0"/>
                      </a:moveTo>
                      <a:cubicBezTo>
                        <a:pt x="554" y="0"/>
                        <a:pt x="1108" y="0"/>
                        <a:pt x="1662" y="0"/>
                      </a:cubicBezTo>
                      <a:cubicBezTo>
                        <a:pt x="1662" y="1108"/>
                        <a:pt x="1662" y="2216"/>
                        <a:pt x="1662" y="3323"/>
                      </a:cubicBezTo>
                      <a:cubicBezTo>
                        <a:pt x="554" y="3323"/>
                        <a:pt x="554" y="2769"/>
                        <a:pt x="0" y="2769"/>
                      </a:cubicBezTo>
                      <a:cubicBezTo>
                        <a:pt x="0" y="2216"/>
                        <a:pt x="0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9" name="Freeform: Shape 688">
                  <a:extLst>
                    <a:ext uri="{FF2B5EF4-FFF2-40B4-BE49-F238E27FC236}">
                      <a16:creationId xmlns:a16="http://schemas.microsoft.com/office/drawing/2014/main" id="{6A121175-AF7C-4E2F-AB2A-315BD3B43DBB}"/>
                    </a:ext>
                  </a:extLst>
                </p:cNvPr>
                <p:cNvSpPr/>
                <p:nvPr/>
              </p:nvSpPr>
              <p:spPr>
                <a:xfrm>
                  <a:off x="5892168" y="3008733"/>
                  <a:ext cx="74221" cy="68128"/>
                </a:xfrm>
                <a:custGeom>
                  <a:avLst/>
                  <a:gdLst>
                    <a:gd name="connsiteX0" fmla="*/ 0 w 74221"/>
                    <a:gd name="connsiteY0" fmla="*/ 0 h 68128"/>
                    <a:gd name="connsiteX1" fmla="*/ 55943 w 74221"/>
                    <a:gd name="connsiteY1" fmla="*/ 50958 h 68128"/>
                    <a:gd name="connsiteX2" fmla="*/ 74221 w 74221"/>
                    <a:gd name="connsiteY2" fmla="*/ 68128 h 68128"/>
                    <a:gd name="connsiteX3" fmla="*/ 554 w 74221"/>
                    <a:gd name="connsiteY3" fmla="*/ 4431 h 68128"/>
                    <a:gd name="connsiteX4" fmla="*/ 0 w 74221"/>
                    <a:gd name="connsiteY4" fmla="*/ 0 h 681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221" h="68128">
                      <a:moveTo>
                        <a:pt x="0" y="0"/>
                      </a:moveTo>
                      <a:cubicBezTo>
                        <a:pt x="18832" y="16063"/>
                        <a:pt x="37111" y="34895"/>
                        <a:pt x="55943" y="50958"/>
                      </a:cubicBezTo>
                      <a:cubicBezTo>
                        <a:pt x="62036" y="56497"/>
                        <a:pt x="69790" y="60928"/>
                        <a:pt x="74221" y="68128"/>
                      </a:cubicBezTo>
                      <a:cubicBezTo>
                        <a:pt x="48742" y="47634"/>
                        <a:pt x="25479" y="25479"/>
                        <a:pt x="554" y="4431"/>
                      </a:cubicBezTo>
                      <a:cubicBezTo>
                        <a:pt x="1108" y="2769"/>
                        <a:pt x="554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90" name="Freeform: Shape 689">
                  <a:extLst>
                    <a:ext uri="{FF2B5EF4-FFF2-40B4-BE49-F238E27FC236}">
                      <a16:creationId xmlns:a16="http://schemas.microsoft.com/office/drawing/2014/main" id="{2A27AF1B-FA66-4642-BE57-627463ABEFC1}"/>
                    </a:ext>
                  </a:extLst>
                </p:cNvPr>
                <p:cNvSpPr/>
                <p:nvPr/>
              </p:nvSpPr>
              <p:spPr>
                <a:xfrm>
                  <a:off x="6048919" y="3022580"/>
                  <a:ext cx="36002" cy="29356"/>
                </a:xfrm>
                <a:custGeom>
                  <a:avLst/>
                  <a:gdLst>
                    <a:gd name="connsiteX0" fmla="*/ 4431 w 36002"/>
                    <a:gd name="connsiteY0" fmla="*/ 0 h 29356"/>
                    <a:gd name="connsiteX1" fmla="*/ 36003 w 36002"/>
                    <a:gd name="connsiteY1" fmla="*/ 26587 h 29356"/>
                    <a:gd name="connsiteX2" fmla="*/ 32126 w 36002"/>
                    <a:gd name="connsiteY2" fmla="*/ 29356 h 29356"/>
                    <a:gd name="connsiteX3" fmla="*/ 0 w 36002"/>
                    <a:gd name="connsiteY3" fmla="*/ 4985 h 29356"/>
                    <a:gd name="connsiteX4" fmla="*/ 4431 w 36002"/>
                    <a:gd name="connsiteY4" fmla="*/ 0 h 29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002" h="29356">
                      <a:moveTo>
                        <a:pt x="4431" y="0"/>
                      </a:moveTo>
                      <a:cubicBezTo>
                        <a:pt x="15509" y="8308"/>
                        <a:pt x="24925" y="17724"/>
                        <a:pt x="36003" y="26587"/>
                      </a:cubicBezTo>
                      <a:cubicBezTo>
                        <a:pt x="34895" y="27694"/>
                        <a:pt x="32679" y="27694"/>
                        <a:pt x="32126" y="29356"/>
                      </a:cubicBezTo>
                      <a:cubicBezTo>
                        <a:pt x="22156" y="21048"/>
                        <a:pt x="9970" y="13847"/>
                        <a:pt x="0" y="4985"/>
                      </a:cubicBezTo>
                      <a:cubicBezTo>
                        <a:pt x="1108" y="2769"/>
                        <a:pt x="3877" y="2769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91" name="Freeform: Shape 690">
                  <a:extLst>
                    <a:ext uri="{FF2B5EF4-FFF2-40B4-BE49-F238E27FC236}">
                      <a16:creationId xmlns:a16="http://schemas.microsoft.com/office/drawing/2014/main" id="{BE694B57-89A1-4315-AA9F-D788D1B040D0}"/>
                    </a:ext>
                  </a:extLst>
                </p:cNvPr>
                <p:cNvSpPr/>
                <p:nvPr/>
              </p:nvSpPr>
              <p:spPr>
                <a:xfrm>
                  <a:off x="6395100" y="3051936"/>
                  <a:ext cx="6694" cy="3877"/>
                </a:xfrm>
                <a:custGeom>
                  <a:avLst/>
                  <a:gdLst>
                    <a:gd name="connsiteX0" fmla="*/ 6647 w 6694"/>
                    <a:gd name="connsiteY0" fmla="*/ 0 h 3877"/>
                    <a:gd name="connsiteX1" fmla="*/ 0 w 6694"/>
                    <a:gd name="connsiteY1" fmla="*/ 3877 h 3877"/>
                    <a:gd name="connsiteX2" fmla="*/ 6647 w 6694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94" h="3877">
                      <a:moveTo>
                        <a:pt x="6647" y="0"/>
                      </a:moveTo>
                      <a:cubicBezTo>
                        <a:pt x="7201" y="2216"/>
                        <a:pt x="2769" y="3323"/>
                        <a:pt x="0" y="3877"/>
                      </a:cubicBezTo>
                      <a:cubicBezTo>
                        <a:pt x="1662" y="1662"/>
                        <a:pt x="4431" y="1662"/>
                        <a:pt x="664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92" name="Freeform: Shape 691">
                  <a:extLst>
                    <a:ext uri="{FF2B5EF4-FFF2-40B4-BE49-F238E27FC236}">
                      <a16:creationId xmlns:a16="http://schemas.microsoft.com/office/drawing/2014/main" id="{FD4E3D74-3C54-4424-AA1D-AF83ED5493C6}"/>
                    </a:ext>
                  </a:extLst>
                </p:cNvPr>
                <p:cNvSpPr/>
                <p:nvPr/>
              </p:nvSpPr>
              <p:spPr>
                <a:xfrm>
                  <a:off x="5984668" y="3021472"/>
                  <a:ext cx="2325" cy="2769"/>
                </a:xfrm>
                <a:custGeom>
                  <a:avLst/>
                  <a:gdLst>
                    <a:gd name="connsiteX0" fmla="*/ 0 w 2325"/>
                    <a:gd name="connsiteY0" fmla="*/ 0 h 2769"/>
                    <a:gd name="connsiteX1" fmla="*/ 2216 w 2325"/>
                    <a:gd name="connsiteY1" fmla="*/ 2769 h 2769"/>
                    <a:gd name="connsiteX2" fmla="*/ 0 w 2325"/>
                    <a:gd name="connsiteY2" fmla="*/ 2769 h 2769"/>
                    <a:gd name="connsiteX3" fmla="*/ 0 w 2325"/>
                    <a:gd name="connsiteY3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25" h="2769">
                      <a:moveTo>
                        <a:pt x="0" y="0"/>
                      </a:moveTo>
                      <a:cubicBezTo>
                        <a:pt x="1108" y="554"/>
                        <a:pt x="2769" y="554"/>
                        <a:pt x="2216" y="2769"/>
                      </a:cubicBezTo>
                      <a:cubicBezTo>
                        <a:pt x="1662" y="2769"/>
                        <a:pt x="554" y="2769"/>
                        <a:pt x="0" y="2769"/>
                      </a:cubicBezTo>
                      <a:cubicBezTo>
                        <a:pt x="0" y="1662"/>
                        <a:pt x="0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93" name="Freeform: Shape 692">
                  <a:extLst>
                    <a:ext uri="{FF2B5EF4-FFF2-40B4-BE49-F238E27FC236}">
                      <a16:creationId xmlns:a16="http://schemas.microsoft.com/office/drawing/2014/main" id="{987B7107-6976-4195-B3BF-45B66259213A}"/>
                    </a:ext>
                  </a:extLst>
                </p:cNvPr>
                <p:cNvSpPr/>
                <p:nvPr/>
              </p:nvSpPr>
              <p:spPr>
                <a:xfrm>
                  <a:off x="6400639" y="3055259"/>
                  <a:ext cx="4984" cy="2359"/>
                </a:xfrm>
                <a:custGeom>
                  <a:avLst/>
                  <a:gdLst>
                    <a:gd name="connsiteX0" fmla="*/ 4985 w 4984"/>
                    <a:gd name="connsiteY0" fmla="*/ 0 h 2359"/>
                    <a:gd name="connsiteX1" fmla="*/ 0 w 4984"/>
                    <a:gd name="connsiteY1" fmla="*/ 2216 h 2359"/>
                    <a:gd name="connsiteX2" fmla="*/ 4985 w 4984"/>
                    <a:gd name="connsiteY2" fmla="*/ 0 h 2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4" h="2359">
                      <a:moveTo>
                        <a:pt x="4985" y="0"/>
                      </a:moveTo>
                      <a:cubicBezTo>
                        <a:pt x="3877" y="1662"/>
                        <a:pt x="2769" y="2769"/>
                        <a:pt x="0" y="2216"/>
                      </a:cubicBezTo>
                      <a:cubicBezTo>
                        <a:pt x="1108" y="1108"/>
                        <a:pt x="2769" y="554"/>
                        <a:pt x="498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94" name="Freeform: Shape 693">
                  <a:extLst>
                    <a:ext uri="{FF2B5EF4-FFF2-40B4-BE49-F238E27FC236}">
                      <a16:creationId xmlns:a16="http://schemas.microsoft.com/office/drawing/2014/main" id="{E6B11927-24FE-4B5C-BFDB-32A5C90EFCB2}"/>
                    </a:ext>
                  </a:extLst>
                </p:cNvPr>
                <p:cNvSpPr/>
                <p:nvPr/>
              </p:nvSpPr>
              <p:spPr>
                <a:xfrm>
                  <a:off x="6389007" y="3056367"/>
                  <a:ext cx="4431" cy="2215"/>
                </a:xfrm>
                <a:custGeom>
                  <a:avLst/>
                  <a:gdLst>
                    <a:gd name="connsiteX0" fmla="*/ 4431 w 4431"/>
                    <a:gd name="connsiteY0" fmla="*/ 0 h 2215"/>
                    <a:gd name="connsiteX1" fmla="*/ 0 w 4431"/>
                    <a:gd name="connsiteY1" fmla="*/ 2216 h 2215"/>
                    <a:gd name="connsiteX2" fmla="*/ 4431 w 4431"/>
                    <a:gd name="connsiteY2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2215">
                      <a:moveTo>
                        <a:pt x="4431" y="0"/>
                      </a:moveTo>
                      <a:cubicBezTo>
                        <a:pt x="3323" y="1108"/>
                        <a:pt x="2216" y="2216"/>
                        <a:pt x="0" y="2216"/>
                      </a:cubicBezTo>
                      <a:cubicBezTo>
                        <a:pt x="1108" y="1108"/>
                        <a:pt x="2769" y="554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95" name="Freeform: Shape 694">
                  <a:extLst>
                    <a:ext uri="{FF2B5EF4-FFF2-40B4-BE49-F238E27FC236}">
                      <a16:creationId xmlns:a16="http://schemas.microsoft.com/office/drawing/2014/main" id="{2CC3AB6C-C285-4083-8C9F-CAF656345FBF}"/>
                    </a:ext>
                  </a:extLst>
                </p:cNvPr>
                <p:cNvSpPr/>
                <p:nvPr/>
              </p:nvSpPr>
              <p:spPr>
                <a:xfrm>
                  <a:off x="5984251" y="3027011"/>
                  <a:ext cx="2133" cy="1794"/>
                </a:xfrm>
                <a:custGeom>
                  <a:avLst/>
                  <a:gdLst>
                    <a:gd name="connsiteX0" fmla="*/ 417 w 2133"/>
                    <a:gd name="connsiteY0" fmla="*/ 0 h 1794"/>
                    <a:gd name="connsiteX1" fmla="*/ 2079 w 2133"/>
                    <a:gd name="connsiteY1" fmla="*/ 554 h 1794"/>
                    <a:gd name="connsiteX2" fmla="*/ 417 w 2133"/>
                    <a:gd name="connsiteY2" fmla="*/ 0 h 1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33" h="1794">
                      <a:moveTo>
                        <a:pt x="417" y="0"/>
                      </a:moveTo>
                      <a:cubicBezTo>
                        <a:pt x="971" y="0"/>
                        <a:pt x="2079" y="0"/>
                        <a:pt x="2079" y="554"/>
                      </a:cubicBezTo>
                      <a:cubicBezTo>
                        <a:pt x="2633" y="2769"/>
                        <a:pt x="-1245" y="1662"/>
                        <a:pt x="41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96" name="Freeform: Shape 695">
                  <a:extLst>
                    <a:ext uri="{FF2B5EF4-FFF2-40B4-BE49-F238E27FC236}">
                      <a16:creationId xmlns:a16="http://schemas.microsoft.com/office/drawing/2014/main" id="{355170E0-0054-4D64-A5F0-8378B0CE60E8}"/>
                    </a:ext>
                  </a:extLst>
                </p:cNvPr>
                <p:cNvSpPr/>
                <p:nvPr/>
              </p:nvSpPr>
              <p:spPr>
                <a:xfrm>
                  <a:off x="6395100" y="3059136"/>
                  <a:ext cx="3323" cy="2400"/>
                </a:xfrm>
                <a:custGeom>
                  <a:avLst/>
                  <a:gdLst>
                    <a:gd name="connsiteX0" fmla="*/ 2216 w 3323"/>
                    <a:gd name="connsiteY0" fmla="*/ 0 h 2400"/>
                    <a:gd name="connsiteX1" fmla="*/ 3323 w 3323"/>
                    <a:gd name="connsiteY1" fmla="*/ 554 h 2400"/>
                    <a:gd name="connsiteX2" fmla="*/ 3323 w 3323"/>
                    <a:gd name="connsiteY2" fmla="*/ 1662 h 2400"/>
                    <a:gd name="connsiteX3" fmla="*/ 0 w 3323"/>
                    <a:gd name="connsiteY3" fmla="*/ 1662 h 2400"/>
                    <a:gd name="connsiteX4" fmla="*/ 2216 w 3323"/>
                    <a:gd name="connsiteY4" fmla="*/ 0 h 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23" h="2400">
                      <a:moveTo>
                        <a:pt x="2216" y="0"/>
                      </a:moveTo>
                      <a:cubicBezTo>
                        <a:pt x="2769" y="0"/>
                        <a:pt x="2769" y="554"/>
                        <a:pt x="3323" y="554"/>
                      </a:cubicBezTo>
                      <a:cubicBezTo>
                        <a:pt x="3323" y="1108"/>
                        <a:pt x="3323" y="1108"/>
                        <a:pt x="3323" y="1662"/>
                      </a:cubicBezTo>
                      <a:cubicBezTo>
                        <a:pt x="2216" y="1662"/>
                        <a:pt x="1108" y="3323"/>
                        <a:pt x="0" y="1662"/>
                      </a:cubicBezTo>
                      <a:cubicBezTo>
                        <a:pt x="0" y="554"/>
                        <a:pt x="1662" y="554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97" name="Freeform: Shape 696">
                  <a:extLst>
                    <a:ext uri="{FF2B5EF4-FFF2-40B4-BE49-F238E27FC236}">
                      <a16:creationId xmlns:a16="http://schemas.microsoft.com/office/drawing/2014/main" id="{8F8EB4F8-7ADA-4697-B0D7-4B62936AFFEA}"/>
                    </a:ext>
                  </a:extLst>
                </p:cNvPr>
                <p:cNvSpPr/>
                <p:nvPr/>
              </p:nvSpPr>
              <p:spPr>
                <a:xfrm>
                  <a:off x="6384022" y="3059530"/>
                  <a:ext cx="2769" cy="1439"/>
                </a:xfrm>
                <a:custGeom>
                  <a:avLst/>
                  <a:gdLst>
                    <a:gd name="connsiteX0" fmla="*/ 2769 w 2769"/>
                    <a:gd name="connsiteY0" fmla="*/ 160 h 1439"/>
                    <a:gd name="connsiteX1" fmla="*/ 0 w 2769"/>
                    <a:gd name="connsiteY1" fmla="*/ 160 h 1439"/>
                    <a:gd name="connsiteX2" fmla="*/ 2769 w 2769"/>
                    <a:gd name="connsiteY2" fmla="*/ 160 h 1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69" h="1439">
                      <a:moveTo>
                        <a:pt x="2769" y="160"/>
                      </a:moveTo>
                      <a:cubicBezTo>
                        <a:pt x="2769" y="1268"/>
                        <a:pt x="0" y="2375"/>
                        <a:pt x="0" y="160"/>
                      </a:cubicBezTo>
                      <a:cubicBezTo>
                        <a:pt x="1108" y="714"/>
                        <a:pt x="1108" y="-394"/>
                        <a:pt x="2769" y="1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98" name="Freeform: Shape 697">
                  <a:extLst>
                    <a:ext uri="{FF2B5EF4-FFF2-40B4-BE49-F238E27FC236}">
                      <a16:creationId xmlns:a16="http://schemas.microsoft.com/office/drawing/2014/main" id="{B8EF6AB3-71E4-4F00-BA95-F28EB5031883}"/>
                    </a:ext>
                  </a:extLst>
                </p:cNvPr>
                <p:cNvSpPr/>
                <p:nvPr/>
              </p:nvSpPr>
              <p:spPr>
                <a:xfrm>
                  <a:off x="6389561" y="3062660"/>
                  <a:ext cx="2769" cy="1876"/>
                </a:xfrm>
                <a:custGeom>
                  <a:avLst/>
                  <a:gdLst>
                    <a:gd name="connsiteX0" fmla="*/ 2769 w 2769"/>
                    <a:gd name="connsiteY0" fmla="*/ 1461 h 1876"/>
                    <a:gd name="connsiteX1" fmla="*/ 0 w 2769"/>
                    <a:gd name="connsiteY1" fmla="*/ 1461 h 1876"/>
                    <a:gd name="connsiteX2" fmla="*/ 2769 w 2769"/>
                    <a:gd name="connsiteY2" fmla="*/ 1461 h 1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69" h="1876">
                      <a:moveTo>
                        <a:pt x="2769" y="1461"/>
                      </a:moveTo>
                      <a:cubicBezTo>
                        <a:pt x="1108" y="2015"/>
                        <a:pt x="1108" y="2015"/>
                        <a:pt x="0" y="1461"/>
                      </a:cubicBezTo>
                      <a:cubicBezTo>
                        <a:pt x="0" y="-200"/>
                        <a:pt x="2769" y="-754"/>
                        <a:pt x="2769" y="14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99" name="Freeform: Shape 698">
                  <a:extLst>
                    <a:ext uri="{FF2B5EF4-FFF2-40B4-BE49-F238E27FC236}">
                      <a16:creationId xmlns:a16="http://schemas.microsoft.com/office/drawing/2014/main" id="{60AD923C-7028-44A0-88AE-BE261173452F}"/>
                    </a:ext>
                  </a:extLst>
                </p:cNvPr>
                <p:cNvSpPr/>
                <p:nvPr/>
              </p:nvSpPr>
              <p:spPr>
                <a:xfrm>
                  <a:off x="5983560" y="3031996"/>
                  <a:ext cx="2215" cy="1809"/>
                </a:xfrm>
                <a:custGeom>
                  <a:avLst/>
                  <a:gdLst>
                    <a:gd name="connsiteX0" fmla="*/ 0 w 2215"/>
                    <a:gd name="connsiteY0" fmla="*/ 0 h 1809"/>
                    <a:gd name="connsiteX1" fmla="*/ 2216 w 2215"/>
                    <a:gd name="connsiteY1" fmla="*/ 0 h 1809"/>
                    <a:gd name="connsiteX2" fmla="*/ 2216 w 2215"/>
                    <a:gd name="connsiteY2" fmla="*/ 1662 h 1809"/>
                    <a:gd name="connsiteX3" fmla="*/ 0 w 2215"/>
                    <a:gd name="connsiteY3" fmla="*/ 0 h 1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5" h="1809">
                      <a:moveTo>
                        <a:pt x="0" y="0"/>
                      </a:moveTo>
                      <a:cubicBezTo>
                        <a:pt x="554" y="0"/>
                        <a:pt x="1662" y="0"/>
                        <a:pt x="2216" y="0"/>
                      </a:cubicBezTo>
                      <a:cubicBezTo>
                        <a:pt x="2216" y="554"/>
                        <a:pt x="2216" y="1108"/>
                        <a:pt x="2216" y="1662"/>
                      </a:cubicBezTo>
                      <a:cubicBezTo>
                        <a:pt x="554" y="2216"/>
                        <a:pt x="0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0" name="Freeform: Shape 699">
                  <a:extLst>
                    <a:ext uri="{FF2B5EF4-FFF2-40B4-BE49-F238E27FC236}">
                      <a16:creationId xmlns:a16="http://schemas.microsoft.com/office/drawing/2014/main" id="{14D95A73-9A26-4C23-99B5-98DF07CD9750}"/>
                    </a:ext>
                  </a:extLst>
                </p:cNvPr>
                <p:cNvSpPr/>
                <p:nvPr/>
              </p:nvSpPr>
              <p:spPr>
                <a:xfrm>
                  <a:off x="6383468" y="3065229"/>
                  <a:ext cx="3877" cy="1738"/>
                </a:xfrm>
                <a:custGeom>
                  <a:avLst/>
                  <a:gdLst>
                    <a:gd name="connsiteX0" fmla="*/ 3877 w 3877"/>
                    <a:gd name="connsiteY0" fmla="*/ 554 h 1738"/>
                    <a:gd name="connsiteX1" fmla="*/ 0 w 3877"/>
                    <a:gd name="connsiteY1" fmla="*/ 0 h 1738"/>
                    <a:gd name="connsiteX2" fmla="*/ 3877 w 3877"/>
                    <a:gd name="connsiteY2" fmla="*/ 554 h 1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1738">
                      <a:moveTo>
                        <a:pt x="3877" y="554"/>
                      </a:moveTo>
                      <a:cubicBezTo>
                        <a:pt x="3323" y="2216"/>
                        <a:pt x="0" y="2216"/>
                        <a:pt x="0" y="0"/>
                      </a:cubicBezTo>
                      <a:cubicBezTo>
                        <a:pt x="1108" y="0"/>
                        <a:pt x="2216" y="0"/>
                        <a:pt x="3877" y="5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1" name="Freeform: Shape 700">
                  <a:extLst>
                    <a:ext uri="{FF2B5EF4-FFF2-40B4-BE49-F238E27FC236}">
                      <a16:creationId xmlns:a16="http://schemas.microsoft.com/office/drawing/2014/main" id="{A97A12B9-8926-431C-8E5C-E132720FE86E}"/>
                    </a:ext>
                  </a:extLst>
                </p:cNvPr>
                <p:cNvSpPr/>
                <p:nvPr/>
              </p:nvSpPr>
              <p:spPr>
                <a:xfrm>
                  <a:off x="5983006" y="3036427"/>
                  <a:ext cx="2215" cy="2215"/>
                </a:xfrm>
                <a:custGeom>
                  <a:avLst/>
                  <a:gdLst>
                    <a:gd name="connsiteX0" fmla="*/ 0 w 2215"/>
                    <a:gd name="connsiteY0" fmla="*/ 0 h 2215"/>
                    <a:gd name="connsiteX1" fmla="*/ 2216 w 2215"/>
                    <a:gd name="connsiteY1" fmla="*/ 554 h 2215"/>
                    <a:gd name="connsiteX2" fmla="*/ 2216 w 2215"/>
                    <a:gd name="connsiteY2" fmla="*/ 2216 h 2215"/>
                    <a:gd name="connsiteX3" fmla="*/ 0 w 2215"/>
                    <a:gd name="connsiteY3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5" h="2215">
                      <a:moveTo>
                        <a:pt x="0" y="0"/>
                      </a:moveTo>
                      <a:cubicBezTo>
                        <a:pt x="554" y="554"/>
                        <a:pt x="1108" y="554"/>
                        <a:pt x="2216" y="554"/>
                      </a:cubicBezTo>
                      <a:cubicBezTo>
                        <a:pt x="2216" y="1108"/>
                        <a:pt x="2216" y="1662"/>
                        <a:pt x="2216" y="2216"/>
                      </a:cubicBezTo>
                      <a:cubicBezTo>
                        <a:pt x="1662" y="1662"/>
                        <a:pt x="0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2" name="Freeform: Shape 701">
                  <a:extLst>
                    <a:ext uri="{FF2B5EF4-FFF2-40B4-BE49-F238E27FC236}">
                      <a16:creationId xmlns:a16="http://schemas.microsoft.com/office/drawing/2014/main" id="{AB4AD5E0-EA09-4466-986C-1A91FCC971E2}"/>
                    </a:ext>
                  </a:extLst>
                </p:cNvPr>
                <p:cNvSpPr/>
                <p:nvPr/>
              </p:nvSpPr>
              <p:spPr>
                <a:xfrm>
                  <a:off x="6365190" y="3067445"/>
                  <a:ext cx="2769" cy="1661"/>
                </a:xfrm>
                <a:custGeom>
                  <a:avLst/>
                  <a:gdLst>
                    <a:gd name="connsiteX0" fmla="*/ 2769 w 2769"/>
                    <a:gd name="connsiteY0" fmla="*/ 0 h 1661"/>
                    <a:gd name="connsiteX1" fmla="*/ 0 w 2769"/>
                    <a:gd name="connsiteY1" fmla="*/ 1662 h 1661"/>
                    <a:gd name="connsiteX2" fmla="*/ 2769 w 2769"/>
                    <a:gd name="connsiteY2" fmla="*/ 0 h 1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69" h="1661">
                      <a:moveTo>
                        <a:pt x="2769" y="0"/>
                      </a:moveTo>
                      <a:cubicBezTo>
                        <a:pt x="2216" y="1108"/>
                        <a:pt x="1108" y="1662"/>
                        <a:pt x="0" y="1662"/>
                      </a:cubicBezTo>
                      <a:cubicBezTo>
                        <a:pt x="0" y="554"/>
                        <a:pt x="1662" y="554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3" name="Freeform: Shape 702">
                  <a:extLst>
                    <a:ext uri="{FF2B5EF4-FFF2-40B4-BE49-F238E27FC236}">
                      <a16:creationId xmlns:a16="http://schemas.microsoft.com/office/drawing/2014/main" id="{9F7BC262-979C-419F-BABC-F0B2C66B564E}"/>
                    </a:ext>
                  </a:extLst>
                </p:cNvPr>
                <p:cNvSpPr/>
                <p:nvPr/>
              </p:nvSpPr>
              <p:spPr>
                <a:xfrm>
                  <a:off x="5982452" y="3039105"/>
                  <a:ext cx="2707" cy="4123"/>
                </a:xfrm>
                <a:custGeom>
                  <a:avLst/>
                  <a:gdLst>
                    <a:gd name="connsiteX0" fmla="*/ 554 w 2707"/>
                    <a:gd name="connsiteY0" fmla="*/ 91 h 4123"/>
                    <a:gd name="connsiteX1" fmla="*/ 2216 w 2707"/>
                    <a:gd name="connsiteY1" fmla="*/ 91 h 4123"/>
                    <a:gd name="connsiteX2" fmla="*/ 2216 w 2707"/>
                    <a:gd name="connsiteY2" fmla="*/ 3969 h 4123"/>
                    <a:gd name="connsiteX3" fmla="*/ 0 w 2707"/>
                    <a:gd name="connsiteY3" fmla="*/ 3415 h 4123"/>
                    <a:gd name="connsiteX4" fmla="*/ 554 w 2707"/>
                    <a:gd name="connsiteY4" fmla="*/ 91 h 4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07" h="4123">
                      <a:moveTo>
                        <a:pt x="554" y="91"/>
                      </a:moveTo>
                      <a:cubicBezTo>
                        <a:pt x="1662" y="-463"/>
                        <a:pt x="2216" y="1753"/>
                        <a:pt x="2216" y="91"/>
                      </a:cubicBezTo>
                      <a:cubicBezTo>
                        <a:pt x="3323" y="645"/>
                        <a:pt x="2216" y="2861"/>
                        <a:pt x="2216" y="3969"/>
                      </a:cubicBezTo>
                      <a:cubicBezTo>
                        <a:pt x="1108" y="4522"/>
                        <a:pt x="1108" y="3415"/>
                        <a:pt x="0" y="3415"/>
                      </a:cubicBezTo>
                      <a:cubicBezTo>
                        <a:pt x="554" y="2307"/>
                        <a:pt x="554" y="1199"/>
                        <a:pt x="554" y="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4" name="Freeform: Shape 703">
                  <a:extLst>
                    <a:ext uri="{FF2B5EF4-FFF2-40B4-BE49-F238E27FC236}">
                      <a16:creationId xmlns:a16="http://schemas.microsoft.com/office/drawing/2014/main" id="{F150ABF6-8F26-43F3-8414-3D58C6038D65}"/>
                    </a:ext>
                  </a:extLst>
                </p:cNvPr>
                <p:cNvSpPr/>
                <p:nvPr/>
              </p:nvSpPr>
              <p:spPr>
                <a:xfrm>
                  <a:off x="6117601" y="3050274"/>
                  <a:ext cx="4431" cy="4431"/>
                </a:xfrm>
                <a:custGeom>
                  <a:avLst/>
                  <a:gdLst>
                    <a:gd name="connsiteX0" fmla="*/ 0 w 4431"/>
                    <a:gd name="connsiteY0" fmla="*/ 0 h 4431"/>
                    <a:gd name="connsiteX1" fmla="*/ 4431 w 4431"/>
                    <a:gd name="connsiteY1" fmla="*/ 4431 h 4431"/>
                    <a:gd name="connsiteX2" fmla="*/ 0 w 4431"/>
                    <a:gd name="connsiteY2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4431">
                      <a:moveTo>
                        <a:pt x="0" y="0"/>
                      </a:moveTo>
                      <a:cubicBezTo>
                        <a:pt x="2216" y="1108"/>
                        <a:pt x="3877" y="2216"/>
                        <a:pt x="4431" y="4431"/>
                      </a:cubicBezTo>
                      <a:cubicBezTo>
                        <a:pt x="2769" y="3323"/>
                        <a:pt x="554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5" name="Freeform: Shape 704">
                  <a:extLst>
                    <a:ext uri="{FF2B5EF4-FFF2-40B4-BE49-F238E27FC236}">
                      <a16:creationId xmlns:a16="http://schemas.microsoft.com/office/drawing/2014/main" id="{7003E5B7-B430-418E-AFB6-F41F566D4C93}"/>
                    </a:ext>
                  </a:extLst>
                </p:cNvPr>
                <p:cNvSpPr/>
                <p:nvPr/>
              </p:nvSpPr>
              <p:spPr>
                <a:xfrm>
                  <a:off x="6358543" y="3070768"/>
                  <a:ext cx="4431" cy="2325"/>
                </a:xfrm>
                <a:custGeom>
                  <a:avLst/>
                  <a:gdLst>
                    <a:gd name="connsiteX0" fmla="*/ 4431 w 4431"/>
                    <a:gd name="connsiteY0" fmla="*/ 0 h 2325"/>
                    <a:gd name="connsiteX1" fmla="*/ 0 w 4431"/>
                    <a:gd name="connsiteY1" fmla="*/ 2216 h 2325"/>
                    <a:gd name="connsiteX2" fmla="*/ 4431 w 4431"/>
                    <a:gd name="connsiteY2" fmla="*/ 0 h 2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2325">
                      <a:moveTo>
                        <a:pt x="4431" y="0"/>
                      </a:moveTo>
                      <a:cubicBezTo>
                        <a:pt x="3323" y="1108"/>
                        <a:pt x="1108" y="2769"/>
                        <a:pt x="0" y="2216"/>
                      </a:cubicBezTo>
                      <a:cubicBezTo>
                        <a:pt x="1108" y="554"/>
                        <a:pt x="2216" y="0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6" name="Freeform: Shape 705">
                  <a:extLst>
                    <a:ext uri="{FF2B5EF4-FFF2-40B4-BE49-F238E27FC236}">
                      <a16:creationId xmlns:a16="http://schemas.microsoft.com/office/drawing/2014/main" id="{04666E6D-94A7-4B1D-B38E-9D101EC702FC}"/>
                    </a:ext>
                  </a:extLst>
                </p:cNvPr>
                <p:cNvSpPr/>
                <p:nvPr/>
              </p:nvSpPr>
              <p:spPr>
                <a:xfrm>
                  <a:off x="6367405" y="3071676"/>
                  <a:ext cx="3430" cy="2969"/>
                </a:xfrm>
                <a:custGeom>
                  <a:avLst/>
                  <a:gdLst>
                    <a:gd name="connsiteX0" fmla="*/ 3323 w 3430"/>
                    <a:gd name="connsiteY0" fmla="*/ 2415 h 2969"/>
                    <a:gd name="connsiteX1" fmla="*/ 1662 w 3430"/>
                    <a:gd name="connsiteY1" fmla="*/ 2969 h 2969"/>
                    <a:gd name="connsiteX2" fmla="*/ 0 w 3430"/>
                    <a:gd name="connsiteY2" fmla="*/ 200 h 2969"/>
                    <a:gd name="connsiteX3" fmla="*/ 3323 w 3430"/>
                    <a:gd name="connsiteY3" fmla="*/ 2415 h 2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0" h="2969">
                      <a:moveTo>
                        <a:pt x="3323" y="2415"/>
                      </a:moveTo>
                      <a:cubicBezTo>
                        <a:pt x="2769" y="2969"/>
                        <a:pt x="2216" y="2415"/>
                        <a:pt x="1662" y="2969"/>
                      </a:cubicBezTo>
                      <a:cubicBezTo>
                        <a:pt x="554" y="2415"/>
                        <a:pt x="0" y="1308"/>
                        <a:pt x="0" y="200"/>
                      </a:cubicBezTo>
                      <a:cubicBezTo>
                        <a:pt x="2216" y="-354"/>
                        <a:pt x="3877" y="200"/>
                        <a:pt x="3323" y="24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7" name="Freeform: Shape 706">
                  <a:extLst>
                    <a:ext uri="{FF2B5EF4-FFF2-40B4-BE49-F238E27FC236}">
                      <a16:creationId xmlns:a16="http://schemas.microsoft.com/office/drawing/2014/main" id="{359EC5BD-8866-423D-B685-DCCEAD59F2FC}"/>
                    </a:ext>
                  </a:extLst>
                </p:cNvPr>
                <p:cNvSpPr/>
                <p:nvPr/>
              </p:nvSpPr>
              <p:spPr>
                <a:xfrm>
                  <a:off x="5996853" y="3044735"/>
                  <a:ext cx="4985" cy="9416"/>
                </a:xfrm>
                <a:custGeom>
                  <a:avLst/>
                  <a:gdLst>
                    <a:gd name="connsiteX0" fmla="*/ 1662 w 4985"/>
                    <a:gd name="connsiteY0" fmla="*/ 0 h 9416"/>
                    <a:gd name="connsiteX1" fmla="*/ 4985 w 4985"/>
                    <a:gd name="connsiteY1" fmla="*/ 2769 h 9416"/>
                    <a:gd name="connsiteX2" fmla="*/ 3877 w 4985"/>
                    <a:gd name="connsiteY2" fmla="*/ 9416 h 9416"/>
                    <a:gd name="connsiteX3" fmla="*/ 0 w 4985"/>
                    <a:gd name="connsiteY3" fmla="*/ 7201 h 9416"/>
                    <a:gd name="connsiteX4" fmla="*/ 1662 w 4985"/>
                    <a:gd name="connsiteY4" fmla="*/ 0 h 9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85" h="9416">
                      <a:moveTo>
                        <a:pt x="1662" y="0"/>
                      </a:moveTo>
                      <a:cubicBezTo>
                        <a:pt x="3323" y="554"/>
                        <a:pt x="3877" y="2216"/>
                        <a:pt x="4985" y="2769"/>
                      </a:cubicBezTo>
                      <a:cubicBezTo>
                        <a:pt x="4985" y="5539"/>
                        <a:pt x="3877" y="6647"/>
                        <a:pt x="3877" y="9416"/>
                      </a:cubicBezTo>
                      <a:cubicBezTo>
                        <a:pt x="2216" y="9416"/>
                        <a:pt x="2216" y="7754"/>
                        <a:pt x="0" y="7201"/>
                      </a:cubicBezTo>
                      <a:cubicBezTo>
                        <a:pt x="554" y="4431"/>
                        <a:pt x="1662" y="2769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8" name="Freeform: Shape 707">
                  <a:extLst>
                    <a:ext uri="{FF2B5EF4-FFF2-40B4-BE49-F238E27FC236}">
                      <a16:creationId xmlns:a16="http://schemas.microsoft.com/office/drawing/2014/main" id="{A2AC823B-9F0B-468E-888E-55030B6F0581}"/>
                    </a:ext>
                  </a:extLst>
                </p:cNvPr>
                <p:cNvSpPr/>
                <p:nvPr/>
              </p:nvSpPr>
              <p:spPr>
                <a:xfrm>
                  <a:off x="6084368" y="3051936"/>
                  <a:ext cx="6092" cy="4984"/>
                </a:xfrm>
                <a:custGeom>
                  <a:avLst/>
                  <a:gdLst>
                    <a:gd name="connsiteX0" fmla="*/ 2769 w 6092"/>
                    <a:gd name="connsiteY0" fmla="*/ 0 h 4984"/>
                    <a:gd name="connsiteX1" fmla="*/ 6093 w 6092"/>
                    <a:gd name="connsiteY1" fmla="*/ 2216 h 4984"/>
                    <a:gd name="connsiteX2" fmla="*/ 2769 w 6092"/>
                    <a:gd name="connsiteY2" fmla="*/ 4985 h 4984"/>
                    <a:gd name="connsiteX3" fmla="*/ 0 w 6092"/>
                    <a:gd name="connsiteY3" fmla="*/ 3323 h 4984"/>
                    <a:gd name="connsiteX4" fmla="*/ 2769 w 6092"/>
                    <a:gd name="connsiteY4" fmla="*/ 0 h 4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92" h="4984">
                      <a:moveTo>
                        <a:pt x="2769" y="0"/>
                      </a:moveTo>
                      <a:cubicBezTo>
                        <a:pt x="3877" y="554"/>
                        <a:pt x="4431" y="1662"/>
                        <a:pt x="6093" y="2216"/>
                      </a:cubicBezTo>
                      <a:cubicBezTo>
                        <a:pt x="5539" y="3877"/>
                        <a:pt x="3323" y="3323"/>
                        <a:pt x="2769" y="4985"/>
                      </a:cubicBezTo>
                      <a:cubicBezTo>
                        <a:pt x="1662" y="4431"/>
                        <a:pt x="1108" y="3877"/>
                        <a:pt x="0" y="3323"/>
                      </a:cubicBezTo>
                      <a:cubicBezTo>
                        <a:pt x="0" y="1108"/>
                        <a:pt x="2216" y="1662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9" name="Freeform: Shape 708">
                  <a:extLst>
                    <a:ext uri="{FF2B5EF4-FFF2-40B4-BE49-F238E27FC236}">
                      <a16:creationId xmlns:a16="http://schemas.microsoft.com/office/drawing/2014/main" id="{C20B7679-45AB-4AFD-ABAF-8A6A2C513EC9}"/>
                    </a:ext>
                  </a:extLst>
                </p:cNvPr>
                <p:cNvSpPr/>
                <p:nvPr/>
              </p:nvSpPr>
              <p:spPr>
                <a:xfrm>
                  <a:off x="6361312" y="3073538"/>
                  <a:ext cx="4431" cy="3666"/>
                </a:xfrm>
                <a:custGeom>
                  <a:avLst/>
                  <a:gdLst>
                    <a:gd name="connsiteX0" fmla="*/ 2769 w 4431"/>
                    <a:gd name="connsiteY0" fmla="*/ 0 h 3666"/>
                    <a:gd name="connsiteX1" fmla="*/ 4431 w 4431"/>
                    <a:gd name="connsiteY1" fmla="*/ 2216 h 3666"/>
                    <a:gd name="connsiteX2" fmla="*/ 0 w 4431"/>
                    <a:gd name="connsiteY2" fmla="*/ 1108 h 3666"/>
                    <a:gd name="connsiteX3" fmla="*/ 2769 w 4431"/>
                    <a:gd name="connsiteY3" fmla="*/ 0 h 3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31" h="3666">
                      <a:moveTo>
                        <a:pt x="2769" y="0"/>
                      </a:moveTo>
                      <a:cubicBezTo>
                        <a:pt x="3877" y="554"/>
                        <a:pt x="3877" y="1662"/>
                        <a:pt x="4431" y="2216"/>
                      </a:cubicBezTo>
                      <a:cubicBezTo>
                        <a:pt x="3323" y="4985"/>
                        <a:pt x="554" y="3323"/>
                        <a:pt x="0" y="1108"/>
                      </a:cubicBezTo>
                      <a:cubicBezTo>
                        <a:pt x="1108" y="1108"/>
                        <a:pt x="2216" y="554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0" name="Freeform: Shape 709">
                  <a:extLst>
                    <a:ext uri="{FF2B5EF4-FFF2-40B4-BE49-F238E27FC236}">
                      <a16:creationId xmlns:a16="http://schemas.microsoft.com/office/drawing/2014/main" id="{9DC4100F-99CE-4AE3-A99A-0D7C63C1DF82}"/>
                    </a:ext>
                  </a:extLst>
                </p:cNvPr>
                <p:cNvSpPr/>
                <p:nvPr/>
              </p:nvSpPr>
              <p:spPr>
                <a:xfrm>
                  <a:off x="6053350" y="3050828"/>
                  <a:ext cx="13847" cy="37110"/>
                </a:xfrm>
                <a:custGeom>
                  <a:avLst/>
                  <a:gdLst>
                    <a:gd name="connsiteX0" fmla="*/ 11078 w 13847"/>
                    <a:gd name="connsiteY0" fmla="*/ 0 h 37110"/>
                    <a:gd name="connsiteX1" fmla="*/ 13847 w 13847"/>
                    <a:gd name="connsiteY1" fmla="*/ 2216 h 37110"/>
                    <a:gd name="connsiteX2" fmla="*/ 0 w 13847"/>
                    <a:gd name="connsiteY2" fmla="*/ 37111 h 37110"/>
                    <a:gd name="connsiteX3" fmla="*/ 11078 w 13847"/>
                    <a:gd name="connsiteY3" fmla="*/ 0 h 37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847" h="37110">
                      <a:moveTo>
                        <a:pt x="11078" y="0"/>
                      </a:moveTo>
                      <a:cubicBezTo>
                        <a:pt x="12186" y="554"/>
                        <a:pt x="12739" y="1662"/>
                        <a:pt x="13847" y="2216"/>
                      </a:cubicBezTo>
                      <a:cubicBezTo>
                        <a:pt x="7201" y="11632"/>
                        <a:pt x="2216" y="22709"/>
                        <a:pt x="0" y="37111"/>
                      </a:cubicBezTo>
                      <a:cubicBezTo>
                        <a:pt x="0" y="22709"/>
                        <a:pt x="5539" y="10524"/>
                        <a:pt x="1107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1" name="Freeform: Shape 710">
                  <a:extLst>
                    <a:ext uri="{FF2B5EF4-FFF2-40B4-BE49-F238E27FC236}">
                      <a16:creationId xmlns:a16="http://schemas.microsoft.com/office/drawing/2014/main" id="{E4D5254E-074E-4CAF-A89F-02B01C90EF42}"/>
                    </a:ext>
                  </a:extLst>
                </p:cNvPr>
                <p:cNvSpPr/>
                <p:nvPr/>
              </p:nvSpPr>
              <p:spPr>
                <a:xfrm>
                  <a:off x="5981898" y="3045289"/>
                  <a:ext cx="2769" cy="4985"/>
                </a:xfrm>
                <a:custGeom>
                  <a:avLst/>
                  <a:gdLst>
                    <a:gd name="connsiteX0" fmla="*/ 554 w 2769"/>
                    <a:gd name="connsiteY0" fmla="*/ 0 h 4985"/>
                    <a:gd name="connsiteX1" fmla="*/ 2769 w 2769"/>
                    <a:gd name="connsiteY1" fmla="*/ 1108 h 4985"/>
                    <a:gd name="connsiteX2" fmla="*/ 2216 w 2769"/>
                    <a:gd name="connsiteY2" fmla="*/ 4985 h 4985"/>
                    <a:gd name="connsiteX3" fmla="*/ 0 w 2769"/>
                    <a:gd name="connsiteY3" fmla="*/ 4985 h 4985"/>
                    <a:gd name="connsiteX4" fmla="*/ 554 w 2769"/>
                    <a:gd name="connsiteY4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69" h="4985">
                      <a:moveTo>
                        <a:pt x="554" y="0"/>
                      </a:moveTo>
                      <a:cubicBezTo>
                        <a:pt x="1108" y="554"/>
                        <a:pt x="2216" y="554"/>
                        <a:pt x="2769" y="1108"/>
                      </a:cubicBezTo>
                      <a:cubicBezTo>
                        <a:pt x="2769" y="2216"/>
                        <a:pt x="2769" y="3877"/>
                        <a:pt x="2216" y="4985"/>
                      </a:cubicBezTo>
                      <a:cubicBezTo>
                        <a:pt x="1662" y="4985"/>
                        <a:pt x="554" y="4985"/>
                        <a:pt x="0" y="4985"/>
                      </a:cubicBezTo>
                      <a:cubicBezTo>
                        <a:pt x="554" y="3323"/>
                        <a:pt x="554" y="1662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2" name="Freeform: Shape 711">
                  <a:extLst>
                    <a:ext uri="{FF2B5EF4-FFF2-40B4-BE49-F238E27FC236}">
                      <a16:creationId xmlns:a16="http://schemas.microsoft.com/office/drawing/2014/main" id="{A59009F5-2182-444C-AC0B-D0FA039FE755}"/>
                    </a:ext>
                  </a:extLst>
                </p:cNvPr>
                <p:cNvSpPr/>
                <p:nvPr/>
              </p:nvSpPr>
              <p:spPr>
                <a:xfrm>
                  <a:off x="6125910" y="3056367"/>
                  <a:ext cx="5538" cy="4876"/>
                </a:xfrm>
                <a:custGeom>
                  <a:avLst/>
                  <a:gdLst>
                    <a:gd name="connsiteX0" fmla="*/ 0 w 5538"/>
                    <a:gd name="connsiteY0" fmla="*/ 0 h 4876"/>
                    <a:gd name="connsiteX1" fmla="*/ 5539 w 5538"/>
                    <a:gd name="connsiteY1" fmla="*/ 4431 h 4876"/>
                    <a:gd name="connsiteX2" fmla="*/ 0 w 5538"/>
                    <a:gd name="connsiteY2" fmla="*/ 0 h 4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38" h="4876">
                      <a:moveTo>
                        <a:pt x="0" y="0"/>
                      </a:moveTo>
                      <a:cubicBezTo>
                        <a:pt x="2216" y="1108"/>
                        <a:pt x="3877" y="2769"/>
                        <a:pt x="5539" y="4431"/>
                      </a:cubicBezTo>
                      <a:cubicBezTo>
                        <a:pt x="3877" y="6093"/>
                        <a:pt x="554" y="27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3" name="Freeform: Shape 712">
                  <a:extLst>
                    <a:ext uri="{FF2B5EF4-FFF2-40B4-BE49-F238E27FC236}">
                      <a16:creationId xmlns:a16="http://schemas.microsoft.com/office/drawing/2014/main" id="{B7DABDA4-C0D6-4D26-AEF9-F3341303D2D5}"/>
                    </a:ext>
                  </a:extLst>
                </p:cNvPr>
                <p:cNvSpPr/>
                <p:nvPr/>
              </p:nvSpPr>
              <p:spPr>
                <a:xfrm>
                  <a:off x="6003500" y="3049720"/>
                  <a:ext cx="11077" cy="13293"/>
                </a:xfrm>
                <a:custGeom>
                  <a:avLst/>
                  <a:gdLst>
                    <a:gd name="connsiteX0" fmla="*/ 1108 w 11077"/>
                    <a:gd name="connsiteY0" fmla="*/ 0 h 13293"/>
                    <a:gd name="connsiteX1" fmla="*/ 11078 w 11077"/>
                    <a:gd name="connsiteY1" fmla="*/ 8308 h 13293"/>
                    <a:gd name="connsiteX2" fmla="*/ 10524 w 11077"/>
                    <a:gd name="connsiteY2" fmla="*/ 13293 h 13293"/>
                    <a:gd name="connsiteX3" fmla="*/ 0 w 11077"/>
                    <a:gd name="connsiteY3" fmla="*/ 6093 h 13293"/>
                    <a:gd name="connsiteX4" fmla="*/ 1108 w 11077"/>
                    <a:gd name="connsiteY4" fmla="*/ 0 h 132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77" h="13293">
                      <a:moveTo>
                        <a:pt x="1108" y="0"/>
                      </a:moveTo>
                      <a:cubicBezTo>
                        <a:pt x="4431" y="2769"/>
                        <a:pt x="7754" y="6093"/>
                        <a:pt x="11078" y="8308"/>
                      </a:cubicBezTo>
                      <a:cubicBezTo>
                        <a:pt x="11078" y="9970"/>
                        <a:pt x="11078" y="11632"/>
                        <a:pt x="10524" y="13293"/>
                      </a:cubicBezTo>
                      <a:cubicBezTo>
                        <a:pt x="6093" y="11078"/>
                        <a:pt x="3323" y="8308"/>
                        <a:pt x="0" y="6093"/>
                      </a:cubicBezTo>
                      <a:cubicBezTo>
                        <a:pt x="0" y="3323"/>
                        <a:pt x="554" y="1662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4" name="Freeform: Shape 713">
                  <a:extLst>
                    <a:ext uri="{FF2B5EF4-FFF2-40B4-BE49-F238E27FC236}">
                      <a16:creationId xmlns:a16="http://schemas.microsoft.com/office/drawing/2014/main" id="{FD10682B-4078-44F6-945B-C02B35ACA3AC}"/>
                    </a:ext>
                  </a:extLst>
                </p:cNvPr>
                <p:cNvSpPr/>
                <p:nvPr/>
              </p:nvSpPr>
              <p:spPr>
                <a:xfrm>
                  <a:off x="6088799" y="3056397"/>
                  <a:ext cx="4985" cy="2783"/>
                </a:xfrm>
                <a:custGeom>
                  <a:avLst/>
                  <a:gdLst>
                    <a:gd name="connsiteX0" fmla="*/ 4985 w 4985"/>
                    <a:gd name="connsiteY0" fmla="*/ 524 h 2783"/>
                    <a:gd name="connsiteX1" fmla="*/ 0 w 4985"/>
                    <a:gd name="connsiteY1" fmla="*/ 2186 h 2783"/>
                    <a:gd name="connsiteX2" fmla="*/ 4985 w 4985"/>
                    <a:gd name="connsiteY2" fmla="*/ 524 h 2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5" h="2783">
                      <a:moveTo>
                        <a:pt x="4985" y="524"/>
                      </a:moveTo>
                      <a:cubicBezTo>
                        <a:pt x="3877" y="1632"/>
                        <a:pt x="1662" y="3848"/>
                        <a:pt x="0" y="2186"/>
                      </a:cubicBezTo>
                      <a:cubicBezTo>
                        <a:pt x="1662" y="1632"/>
                        <a:pt x="3323" y="-1137"/>
                        <a:pt x="4985" y="52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5" name="Freeform: Shape 714">
                  <a:extLst>
                    <a:ext uri="{FF2B5EF4-FFF2-40B4-BE49-F238E27FC236}">
                      <a16:creationId xmlns:a16="http://schemas.microsoft.com/office/drawing/2014/main" id="{FF4DF4DE-2031-448D-815E-564BFD735198}"/>
                    </a:ext>
                  </a:extLst>
                </p:cNvPr>
                <p:cNvSpPr/>
                <p:nvPr/>
              </p:nvSpPr>
              <p:spPr>
                <a:xfrm>
                  <a:off x="6356831" y="3077126"/>
                  <a:ext cx="3373" cy="2532"/>
                </a:xfrm>
                <a:custGeom>
                  <a:avLst/>
                  <a:gdLst>
                    <a:gd name="connsiteX0" fmla="*/ 3374 w 3373"/>
                    <a:gd name="connsiteY0" fmla="*/ 1950 h 2532"/>
                    <a:gd name="connsiteX1" fmla="*/ 3374 w 3373"/>
                    <a:gd name="connsiteY1" fmla="*/ 1950 h 2532"/>
                    <a:gd name="connsiteX2" fmla="*/ 3374 w 3373"/>
                    <a:gd name="connsiteY2" fmla="*/ 1950 h 2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73" h="2532">
                      <a:moveTo>
                        <a:pt x="3374" y="1950"/>
                      </a:moveTo>
                      <a:cubicBezTo>
                        <a:pt x="-2165" y="4720"/>
                        <a:pt x="50" y="-3589"/>
                        <a:pt x="3374" y="1950"/>
                      </a:cubicBezTo>
                      <a:lnTo>
                        <a:pt x="3374" y="19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6" name="Freeform: Shape 715">
                  <a:extLst>
                    <a:ext uri="{FF2B5EF4-FFF2-40B4-BE49-F238E27FC236}">
                      <a16:creationId xmlns:a16="http://schemas.microsoft.com/office/drawing/2014/main" id="{944D2AFA-3DA8-4F0E-820F-AB8DD5F44805}"/>
                    </a:ext>
                  </a:extLst>
                </p:cNvPr>
                <p:cNvSpPr/>
                <p:nvPr/>
              </p:nvSpPr>
              <p:spPr>
                <a:xfrm>
                  <a:off x="6068859" y="3055813"/>
                  <a:ext cx="6646" cy="5209"/>
                </a:xfrm>
                <a:custGeom>
                  <a:avLst/>
                  <a:gdLst>
                    <a:gd name="connsiteX0" fmla="*/ 1108 w 6646"/>
                    <a:gd name="connsiteY0" fmla="*/ 0 h 5209"/>
                    <a:gd name="connsiteX1" fmla="*/ 6647 w 6646"/>
                    <a:gd name="connsiteY1" fmla="*/ 4985 h 5209"/>
                    <a:gd name="connsiteX2" fmla="*/ 0 w 6646"/>
                    <a:gd name="connsiteY2" fmla="*/ 2216 h 5209"/>
                    <a:gd name="connsiteX3" fmla="*/ 1108 w 6646"/>
                    <a:gd name="connsiteY3" fmla="*/ 0 h 5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46" h="5209">
                      <a:moveTo>
                        <a:pt x="1108" y="0"/>
                      </a:moveTo>
                      <a:cubicBezTo>
                        <a:pt x="2769" y="2216"/>
                        <a:pt x="5539" y="2769"/>
                        <a:pt x="6647" y="4985"/>
                      </a:cubicBezTo>
                      <a:cubicBezTo>
                        <a:pt x="3877" y="6093"/>
                        <a:pt x="2769" y="2769"/>
                        <a:pt x="0" y="2216"/>
                      </a:cubicBezTo>
                      <a:cubicBezTo>
                        <a:pt x="0" y="1108"/>
                        <a:pt x="1108" y="554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7" name="Freeform: Shape 716">
                  <a:extLst>
                    <a:ext uri="{FF2B5EF4-FFF2-40B4-BE49-F238E27FC236}">
                      <a16:creationId xmlns:a16="http://schemas.microsoft.com/office/drawing/2014/main" id="{347FB62D-00CA-4959-ABEA-E1FABA6B2747}"/>
                    </a:ext>
                  </a:extLst>
                </p:cNvPr>
                <p:cNvSpPr/>
                <p:nvPr/>
              </p:nvSpPr>
              <p:spPr>
                <a:xfrm>
                  <a:off x="6349681" y="3079520"/>
                  <a:ext cx="4984" cy="3203"/>
                </a:xfrm>
                <a:custGeom>
                  <a:avLst/>
                  <a:gdLst>
                    <a:gd name="connsiteX0" fmla="*/ 4985 w 4984"/>
                    <a:gd name="connsiteY0" fmla="*/ 2326 h 3203"/>
                    <a:gd name="connsiteX1" fmla="*/ 0 w 4984"/>
                    <a:gd name="connsiteY1" fmla="*/ 2326 h 3203"/>
                    <a:gd name="connsiteX2" fmla="*/ 4985 w 4984"/>
                    <a:gd name="connsiteY2" fmla="*/ 2326 h 3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4" h="3203">
                      <a:moveTo>
                        <a:pt x="4985" y="2326"/>
                      </a:moveTo>
                      <a:cubicBezTo>
                        <a:pt x="3323" y="2880"/>
                        <a:pt x="1662" y="3987"/>
                        <a:pt x="0" y="2326"/>
                      </a:cubicBezTo>
                      <a:cubicBezTo>
                        <a:pt x="554" y="110"/>
                        <a:pt x="4985" y="-1551"/>
                        <a:pt x="4985" y="232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8" name="Freeform: Shape 717">
                  <a:extLst>
                    <a:ext uri="{FF2B5EF4-FFF2-40B4-BE49-F238E27FC236}">
                      <a16:creationId xmlns:a16="http://schemas.microsoft.com/office/drawing/2014/main" id="{9295A923-5111-4985-9BBE-F57D9B4990F8}"/>
                    </a:ext>
                  </a:extLst>
                </p:cNvPr>
                <p:cNvSpPr/>
                <p:nvPr/>
              </p:nvSpPr>
              <p:spPr>
                <a:xfrm>
                  <a:off x="6093784" y="3060364"/>
                  <a:ext cx="4431" cy="2760"/>
                </a:xfrm>
                <a:custGeom>
                  <a:avLst/>
                  <a:gdLst>
                    <a:gd name="connsiteX0" fmla="*/ 4431 w 4431"/>
                    <a:gd name="connsiteY0" fmla="*/ 435 h 2760"/>
                    <a:gd name="connsiteX1" fmla="*/ 0 w 4431"/>
                    <a:gd name="connsiteY1" fmla="*/ 2650 h 2760"/>
                    <a:gd name="connsiteX2" fmla="*/ 4431 w 4431"/>
                    <a:gd name="connsiteY2" fmla="*/ 435 h 2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2760">
                      <a:moveTo>
                        <a:pt x="4431" y="435"/>
                      </a:moveTo>
                      <a:cubicBezTo>
                        <a:pt x="3323" y="1542"/>
                        <a:pt x="1662" y="3204"/>
                        <a:pt x="0" y="2650"/>
                      </a:cubicBezTo>
                      <a:cubicBezTo>
                        <a:pt x="554" y="435"/>
                        <a:pt x="2769" y="-673"/>
                        <a:pt x="4431" y="4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9" name="Freeform: Shape 718">
                  <a:extLst>
                    <a:ext uri="{FF2B5EF4-FFF2-40B4-BE49-F238E27FC236}">
                      <a16:creationId xmlns:a16="http://schemas.microsoft.com/office/drawing/2014/main" id="{F23BEB54-199B-4E10-9E50-7B7B3DFBA96B}"/>
                    </a:ext>
                  </a:extLst>
                </p:cNvPr>
                <p:cNvSpPr/>
                <p:nvPr/>
              </p:nvSpPr>
              <p:spPr>
                <a:xfrm>
                  <a:off x="5980148" y="3052490"/>
                  <a:ext cx="3641" cy="21601"/>
                </a:xfrm>
                <a:custGeom>
                  <a:avLst/>
                  <a:gdLst>
                    <a:gd name="connsiteX0" fmla="*/ 1751 w 3641"/>
                    <a:gd name="connsiteY0" fmla="*/ 0 h 21601"/>
                    <a:gd name="connsiteX1" fmla="*/ 3412 w 3641"/>
                    <a:gd name="connsiteY1" fmla="*/ 554 h 21601"/>
                    <a:gd name="connsiteX2" fmla="*/ 2858 w 3641"/>
                    <a:gd name="connsiteY2" fmla="*/ 21602 h 21601"/>
                    <a:gd name="connsiteX3" fmla="*/ 89 w 3641"/>
                    <a:gd name="connsiteY3" fmla="*/ 16617 h 21601"/>
                    <a:gd name="connsiteX4" fmla="*/ 1751 w 3641"/>
                    <a:gd name="connsiteY4" fmla="*/ 1108 h 21601"/>
                    <a:gd name="connsiteX5" fmla="*/ 1751 w 3641"/>
                    <a:gd name="connsiteY5" fmla="*/ 0 h 21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41" h="21601">
                      <a:moveTo>
                        <a:pt x="1751" y="0"/>
                      </a:moveTo>
                      <a:cubicBezTo>
                        <a:pt x="2304" y="554"/>
                        <a:pt x="2858" y="554"/>
                        <a:pt x="3412" y="554"/>
                      </a:cubicBezTo>
                      <a:cubicBezTo>
                        <a:pt x="3966" y="6647"/>
                        <a:pt x="3412" y="14401"/>
                        <a:pt x="2858" y="21602"/>
                      </a:cubicBezTo>
                      <a:cubicBezTo>
                        <a:pt x="89" y="21602"/>
                        <a:pt x="89" y="18278"/>
                        <a:pt x="89" y="16617"/>
                      </a:cubicBezTo>
                      <a:cubicBezTo>
                        <a:pt x="-465" y="11632"/>
                        <a:pt x="1751" y="6647"/>
                        <a:pt x="1751" y="1108"/>
                      </a:cubicBezTo>
                      <a:cubicBezTo>
                        <a:pt x="1751" y="1108"/>
                        <a:pt x="1751" y="554"/>
                        <a:pt x="175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0" name="Freeform: Shape 719">
                  <a:extLst>
                    <a:ext uri="{FF2B5EF4-FFF2-40B4-BE49-F238E27FC236}">
                      <a16:creationId xmlns:a16="http://schemas.microsoft.com/office/drawing/2014/main" id="{BA60AD17-0FEE-4714-957B-D1449989628B}"/>
                    </a:ext>
                  </a:extLst>
                </p:cNvPr>
                <p:cNvSpPr/>
                <p:nvPr/>
              </p:nvSpPr>
              <p:spPr>
                <a:xfrm>
                  <a:off x="5996853" y="3054151"/>
                  <a:ext cx="4431" cy="7200"/>
                </a:xfrm>
                <a:custGeom>
                  <a:avLst/>
                  <a:gdLst>
                    <a:gd name="connsiteX0" fmla="*/ 554 w 4431"/>
                    <a:gd name="connsiteY0" fmla="*/ 0 h 7200"/>
                    <a:gd name="connsiteX1" fmla="*/ 4431 w 4431"/>
                    <a:gd name="connsiteY1" fmla="*/ 2216 h 7200"/>
                    <a:gd name="connsiteX2" fmla="*/ 3877 w 4431"/>
                    <a:gd name="connsiteY2" fmla="*/ 7201 h 7200"/>
                    <a:gd name="connsiteX3" fmla="*/ 0 w 4431"/>
                    <a:gd name="connsiteY3" fmla="*/ 4985 h 7200"/>
                    <a:gd name="connsiteX4" fmla="*/ 554 w 4431"/>
                    <a:gd name="connsiteY4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31" h="7200">
                      <a:moveTo>
                        <a:pt x="554" y="0"/>
                      </a:moveTo>
                      <a:cubicBezTo>
                        <a:pt x="2216" y="0"/>
                        <a:pt x="2769" y="1662"/>
                        <a:pt x="4431" y="2216"/>
                      </a:cubicBezTo>
                      <a:cubicBezTo>
                        <a:pt x="4431" y="3877"/>
                        <a:pt x="4431" y="5539"/>
                        <a:pt x="3877" y="7201"/>
                      </a:cubicBezTo>
                      <a:cubicBezTo>
                        <a:pt x="2216" y="7201"/>
                        <a:pt x="1662" y="5539"/>
                        <a:pt x="0" y="4985"/>
                      </a:cubicBezTo>
                      <a:cubicBezTo>
                        <a:pt x="554" y="3323"/>
                        <a:pt x="554" y="1662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1" name="Freeform: Shape 720">
                  <a:extLst>
                    <a:ext uri="{FF2B5EF4-FFF2-40B4-BE49-F238E27FC236}">
                      <a16:creationId xmlns:a16="http://schemas.microsoft.com/office/drawing/2014/main" id="{FF581D32-44A5-4C9B-93E3-0B677EA455FD}"/>
                    </a:ext>
                  </a:extLst>
                </p:cNvPr>
                <p:cNvSpPr/>
                <p:nvPr/>
              </p:nvSpPr>
              <p:spPr>
                <a:xfrm>
                  <a:off x="6343588" y="3082821"/>
                  <a:ext cx="4012" cy="2760"/>
                </a:xfrm>
                <a:custGeom>
                  <a:avLst/>
                  <a:gdLst>
                    <a:gd name="connsiteX0" fmla="*/ 0 w 4012"/>
                    <a:gd name="connsiteY0" fmla="*/ 1794 h 2760"/>
                    <a:gd name="connsiteX1" fmla="*/ 0 w 4012"/>
                    <a:gd name="connsiteY1" fmla="*/ 1794 h 2760"/>
                    <a:gd name="connsiteX2" fmla="*/ 0 w 4012"/>
                    <a:gd name="connsiteY2" fmla="*/ 1794 h 2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12" h="2760">
                      <a:moveTo>
                        <a:pt x="0" y="1794"/>
                      </a:moveTo>
                      <a:cubicBezTo>
                        <a:pt x="3877" y="-3745"/>
                        <a:pt x="6647" y="5672"/>
                        <a:pt x="0" y="1794"/>
                      </a:cubicBezTo>
                      <a:lnTo>
                        <a:pt x="0" y="179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2" name="Freeform: Shape 721">
                  <a:extLst>
                    <a:ext uri="{FF2B5EF4-FFF2-40B4-BE49-F238E27FC236}">
                      <a16:creationId xmlns:a16="http://schemas.microsoft.com/office/drawing/2014/main" id="{5816849C-EDDE-4973-A9EF-ABEED5BEA208}"/>
                    </a:ext>
                  </a:extLst>
                </p:cNvPr>
                <p:cNvSpPr/>
                <p:nvPr/>
              </p:nvSpPr>
              <p:spPr>
                <a:xfrm>
                  <a:off x="6002946" y="3058583"/>
                  <a:ext cx="11077" cy="12739"/>
                </a:xfrm>
                <a:custGeom>
                  <a:avLst/>
                  <a:gdLst>
                    <a:gd name="connsiteX0" fmla="*/ 554 w 11077"/>
                    <a:gd name="connsiteY0" fmla="*/ 0 h 12739"/>
                    <a:gd name="connsiteX1" fmla="*/ 11078 w 11077"/>
                    <a:gd name="connsiteY1" fmla="*/ 8308 h 12739"/>
                    <a:gd name="connsiteX2" fmla="*/ 9970 w 11077"/>
                    <a:gd name="connsiteY2" fmla="*/ 12739 h 12739"/>
                    <a:gd name="connsiteX3" fmla="*/ 0 w 11077"/>
                    <a:gd name="connsiteY3" fmla="*/ 4985 h 12739"/>
                    <a:gd name="connsiteX4" fmla="*/ 554 w 11077"/>
                    <a:gd name="connsiteY4" fmla="*/ 0 h 12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77" h="12739">
                      <a:moveTo>
                        <a:pt x="554" y="0"/>
                      </a:moveTo>
                      <a:cubicBezTo>
                        <a:pt x="4431" y="2769"/>
                        <a:pt x="7754" y="5539"/>
                        <a:pt x="11078" y="8308"/>
                      </a:cubicBezTo>
                      <a:cubicBezTo>
                        <a:pt x="11078" y="10524"/>
                        <a:pt x="9970" y="11078"/>
                        <a:pt x="9970" y="12739"/>
                      </a:cubicBezTo>
                      <a:cubicBezTo>
                        <a:pt x="6647" y="9970"/>
                        <a:pt x="2769" y="7754"/>
                        <a:pt x="0" y="4985"/>
                      </a:cubicBezTo>
                      <a:cubicBezTo>
                        <a:pt x="0" y="3323"/>
                        <a:pt x="0" y="1662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3" name="Freeform: Shape 722">
                  <a:extLst>
                    <a:ext uri="{FF2B5EF4-FFF2-40B4-BE49-F238E27FC236}">
                      <a16:creationId xmlns:a16="http://schemas.microsoft.com/office/drawing/2014/main" id="{9A47349A-8A23-47BF-B5A3-B1DEF9685798}"/>
                    </a:ext>
                  </a:extLst>
                </p:cNvPr>
                <p:cNvSpPr/>
                <p:nvPr/>
              </p:nvSpPr>
              <p:spPr>
                <a:xfrm>
                  <a:off x="6071927" y="3064121"/>
                  <a:ext cx="30165" cy="54834"/>
                </a:xfrm>
                <a:custGeom>
                  <a:avLst/>
                  <a:gdLst>
                    <a:gd name="connsiteX0" fmla="*/ 8010 w 30165"/>
                    <a:gd name="connsiteY0" fmla="*/ 0 h 54834"/>
                    <a:gd name="connsiteX1" fmla="*/ 30165 w 30165"/>
                    <a:gd name="connsiteY1" fmla="*/ 18832 h 54834"/>
                    <a:gd name="connsiteX2" fmla="*/ 20749 w 30165"/>
                    <a:gd name="connsiteY2" fmla="*/ 54835 h 54834"/>
                    <a:gd name="connsiteX3" fmla="*/ 11887 w 30165"/>
                    <a:gd name="connsiteY3" fmla="*/ 48742 h 54834"/>
                    <a:gd name="connsiteX4" fmla="*/ 14102 w 30165"/>
                    <a:gd name="connsiteY4" fmla="*/ 31572 h 54834"/>
                    <a:gd name="connsiteX5" fmla="*/ 9117 w 30165"/>
                    <a:gd name="connsiteY5" fmla="*/ 45973 h 54834"/>
                    <a:gd name="connsiteX6" fmla="*/ 4686 w 30165"/>
                    <a:gd name="connsiteY6" fmla="*/ 42096 h 54834"/>
                    <a:gd name="connsiteX7" fmla="*/ 11887 w 30165"/>
                    <a:gd name="connsiteY7" fmla="*/ 9416 h 54834"/>
                    <a:gd name="connsiteX8" fmla="*/ 5794 w 30165"/>
                    <a:gd name="connsiteY8" fmla="*/ 22709 h 54834"/>
                    <a:gd name="connsiteX9" fmla="*/ 2471 w 30165"/>
                    <a:gd name="connsiteY9" fmla="*/ 38772 h 54834"/>
                    <a:gd name="connsiteX10" fmla="*/ 1363 w 30165"/>
                    <a:gd name="connsiteY10" fmla="*/ 27141 h 54834"/>
                    <a:gd name="connsiteX11" fmla="*/ 8010 w 30165"/>
                    <a:gd name="connsiteY11" fmla="*/ 0 h 54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0165" h="54834">
                      <a:moveTo>
                        <a:pt x="8010" y="0"/>
                      </a:moveTo>
                      <a:cubicBezTo>
                        <a:pt x="16318" y="5539"/>
                        <a:pt x="22965" y="12186"/>
                        <a:pt x="30165" y="18832"/>
                      </a:cubicBezTo>
                      <a:cubicBezTo>
                        <a:pt x="25180" y="28802"/>
                        <a:pt x="21303" y="39880"/>
                        <a:pt x="20749" y="54835"/>
                      </a:cubicBezTo>
                      <a:cubicBezTo>
                        <a:pt x="16872" y="53173"/>
                        <a:pt x="15210" y="50404"/>
                        <a:pt x="11887" y="48742"/>
                      </a:cubicBezTo>
                      <a:cubicBezTo>
                        <a:pt x="12441" y="42649"/>
                        <a:pt x="12995" y="36557"/>
                        <a:pt x="14102" y="31572"/>
                      </a:cubicBezTo>
                      <a:cubicBezTo>
                        <a:pt x="10225" y="33787"/>
                        <a:pt x="10225" y="40434"/>
                        <a:pt x="9117" y="45973"/>
                      </a:cubicBezTo>
                      <a:cubicBezTo>
                        <a:pt x="7456" y="44865"/>
                        <a:pt x="5794" y="43757"/>
                        <a:pt x="4686" y="42096"/>
                      </a:cubicBezTo>
                      <a:cubicBezTo>
                        <a:pt x="6348" y="30464"/>
                        <a:pt x="9671" y="20494"/>
                        <a:pt x="11887" y="9416"/>
                      </a:cubicBezTo>
                      <a:cubicBezTo>
                        <a:pt x="8010" y="12186"/>
                        <a:pt x="6902" y="17724"/>
                        <a:pt x="5794" y="22709"/>
                      </a:cubicBezTo>
                      <a:cubicBezTo>
                        <a:pt x="4132" y="27694"/>
                        <a:pt x="3025" y="33233"/>
                        <a:pt x="2471" y="38772"/>
                      </a:cubicBezTo>
                      <a:cubicBezTo>
                        <a:pt x="-1960" y="37111"/>
                        <a:pt x="809" y="31018"/>
                        <a:pt x="1363" y="27141"/>
                      </a:cubicBezTo>
                      <a:cubicBezTo>
                        <a:pt x="3025" y="17724"/>
                        <a:pt x="4132" y="7201"/>
                        <a:pt x="801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4" name="Freeform: Shape 723">
                  <a:extLst>
                    <a:ext uri="{FF2B5EF4-FFF2-40B4-BE49-F238E27FC236}">
                      <a16:creationId xmlns:a16="http://schemas.microsoft.com/office/drawing/2014/main" id="{87A0C9DF-6454-46BF-86EF-48BDF0708769}"/>
                    </a:ext>
                  </a:extLst>
                </p:cNvPr>
                <p:cNvSpPr/>
                <p:nvPr/>
              </p:nvSpPr>
              <p:spPr>
                <a:xfrm>
                  <a:off x="6102646" y="3067079"/>
                  <a:ext cx="4431" cy="2027"/>
                </a:xfrm>
                <a:custGeom>
                  <a:avLst/>
                  <a:gdLst>
                    <a:gd name="connsiteX0" fmla="*/ 4431 w 4431"/>
                    <a:gd name="connsiteY0" fmla="*/ 365 h 2027"/>
                    <a:gd name="connsiteX1" fmla="*/ 0 w 4431"/>
                    <a:gd name="connsiteY1" fmla="*/ 2027 h 2027"/>
                    <a:gd name="connsiteX2" fmla="*/ 4431 w 4431"/>
                    <a:gd name="connsiteY2" fmla="*/ 365 h 2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2027">
                      <a:moveTo>
                        <a:pt x="4431" y="365"/>
                      </a:moveTo>
                      <a:cubicBezTo>
                        <a:pt x="3323" y="1473"/>
                        <a:pt x="2216" y="2027"/>
                        <a:pt x="0" y="2027"/>
                      </a:cubicBezTo>
                      <a:cubicBezTo>
                        <a:pt x="554" y="919"/>
                        <a:pt x="3323" y="-742"/>
                        <a:pt x="4431" y="3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5" name="Freeform: Shape 724">
                  <a:extLst>
                    <a:ext uri="{FF2B5EF4-FFF2-40B4-BE49-F238E27FC236}">
                      <a16:creationId xmlns:a16="http://schemas.microsoft.com/office/drawing/2014/main" id="{87999C62-87A9-44F0-A620-BC8D33456B6C}"/>
                    </a:ext>
                  </a:extLst>
                </p:cNvPr>
                <p:cNvSpPr/>
                <p:nvPr/>
              </p:nvSpPr>
              <p:spPr>
                <a:xfrm>
                  <a:off x="6016239" y="3060244"/>
                  <a:ext cx="9416" cy="11077"/>
                </a:xfrm>
                <a:custGeom>
                  <a:avLst/>
                  <a:gdLst>
                    <a:gd name="connsiteX0" fmla="*/ 554 w 9416"/>
                    <a:gd name="connsiteY0" fmla="*/ 0 h 11077"/>
                    <a:gd name="connsiteX1" fmla="*/ 9416 w 9416"/>
                    <a:gd name="connsiteY1" fmla="*/ 6647 h 11077"/>
                    <a:gd name="connsiteX2" fmla="*/ 8308 w 9416"/>
                    <a:gd name="connsiteY2" fmla="*/ 11078 h 11077"/>
                    <a:gd name="connsiteX3" fmla="*/ 0 w 9416"/>
                    <a:gd name="connsiteY3" fmla="*/ 4985 h 11077"/>
                    <a:gd name="connsiteX4" fmla="*/ 554 w 9416"/>
                    <a:gd name="connsiteY4" fmla="*/ 0 h 1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6" h="11077">
                      <a:moveTo>
                        <a:pt x="554" y="0"/>
                      </a:moveTo>
                      <a:cubicBezTo>
                        <a:pt x="3877" y="1662"/>
                        <a:pt x="6093" y="4985"/>
                        <a:pt x="9416" y="6647"/>
                      </a:cubicBezTo>
                      <a:cubicBezTo>
                        <a:pt x="9416" y="8862"/>
                        <a:pt x="8862" y="9970"/>
                        <a:pt x="8308" y="11078"/>
                      </a:cubicBezTo>
                      <a:cubicBezTo>
                        <a:pt x="5539" y="8862"/>
                        <a:pt x="3323" y="6647"/>
                        <a:pt x="0" y="4985"/>
                      </a:cubicBezTo>
                      <a:cubicBezTo>
                        <a:pt x="0" y="3877"/>
                        <a:pt x="554" y="1662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6" name="Freeform: Shape 725">
                  <a:extLst>
                    <a:ext uri="{FF2B5EF4-FFF2-40B4-BE49-F238E27FC236}">
                      <a16:creationId xmlns:a16="http://schemas.microsoft.com/office/drawing/2014/main" id="{51CD1DA4-3584-4DB6-9888-E4E1C4F87CDB}"/>
                    </a:ext>
                  </a:extLst>
                </p:cNvPr>
                <p:cNvSpPr/>
                <p:nvPr/>
              </p:nvSpPr>
              <p:spPr>
                <a:xfrm>
                  <a:off x="6065536" y="3064121"/>
                  <a:ext cx="4985" cy="3877"/>
                </a:xfrm>
                <a:custGeom>
                  <a:avLst/>
                  <a:gdLst>
                    <a:gd name="connsiteX0" fmla="*/ 0 w 4985"/>
                    <a:gd name="connsiteY0" fmla="*/ 0 h 3877"/>
                    <a:gd name="connsiteX1" fmla="*/ 4985 w 4985"/>
                    <a:gd name="connsiteY1" fmla="*/ 3877 h 3877"/>
                    <a:gd name="connsiteX2" fmla="*/ 0 w 4985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5" h="3877">
                      <a:moveTo>
                        <a:pt x="0" y="0"/>
                      </a:moveTo>
                      <a:cubicBezTo>
                        <a:pt x="1662" y="1108"/>
                        <a:pt x="3877" y="2216"/>
                        <a:pt x="4985" y="3877"/>
                      </a:cubicBezTo>
                      <a:cubicBezTo>
                        <a:pt x="2769" y="3323"/>
                        <a:pt x="554" y="27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7" name="Freeform: Shape 726">
                  <a:extLst>
                    <a:ext uri="{FF2B5EF4-FFF2-40B4-BE49-F238E27FC236}">
                      <a16:creationId xmlns:a16="http://schemas.microsoft.com/office/drawing/2014/main" id="{31E9B3D8-105D-48A4-9083-8595C9A76488}"/>
                    </a:ext>
                  </a:extLst>
                </p:cNvPr>
                <p:cNvSpPr/>
                <p:nvPr/>
              </p:nvSpPr>
              <p:spPr>
                <a:xfrm>
                  <a:off x="5996853" y="3061906"/>
                  <a:ext cx="3877" cy="9416"/>
                </a:xfrm>
                <a:custGeom>
                  <a:avLst/>
                  <a:gdLst>
                    <a:gd name="connsiteX0" fmla="*/ 0 w 3877"/>
                    <a:gd name="connsiteY0" fmla="*/ 0 h 9416"/>
                    <a:gd name="connsiteX1" fmla="*/ 3877 w 3877"/>
                    <a:gd name="connsiteY1" fmla="*/ 2216 h 9416"/>
                    <a:gd name="connsiteX2" fmla="*/ 3323 w 3877"/>
                    <a:gd name="connsiteY2" fmla="*/ 9416 h 9416"/>
                    <a:gd name="connsiteX3" fmla="*/ 0 w 3877"/>
                    <a:gd name="connsiteY3" fmla="*/ 7754 h 9416"/>
                    <a:gd name="connsiteX4" fmla="*/ 0 w 3877"/>
                    <a:gd name="connsiteY4" fmla="*/ 0 h 9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7" h="9416">
                      <a:moveTo>
                        <a:pt x="0" y="0"/>
                      </a:moveTo>
                      <a:cubicBezTo>
                        <a:pt x="1662" y="0"/>
                        <a:pt x="2216" y="1662"/>
                        <a:pt x="3877" y="2216"/>
                      </a:cubicBezTo>
                      <a:cubicBezTo>
                        <a:pt x="3877" y="4431"/>
                        <a:pt x="3323" y="6647"/>
                        <a:pt x="3323" y="9416"/>
                      </a:cubicBezTo>
                      <a:cubicBezTo>
                        <a:pt x="1662" y="9416"/>
                        <a:pt x="1662" y="7754"/>
                        <a:pt x="0" y="7754"/>
                      </a:cubicBezTo>
                      <a:cubicBezTo>
                        <a:pt x="0" y="4985"/>
                        <a:pt x="554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8" name="Freeform: Shape 727">
                  <a:extLst>
                    <a:ext uri="{FF2B5EF4-FFF2-40B4-BE49-F238E27FC236}">
                      <a16:creationId xmlns:a16="http://schemas.microsoft.com/office/drawing/2014/main" id="{A8A10E66-8F39-4607-A631-8C800D324EF3}"/>
                    </a:ext>
                  </a:extLst>
                </p:cNvPr>
                <p:cNvSpPr/>
                <p:nvPr/>
              </p:nvSpPr>
              <p:spPr>
                <a:xfrm>
                  <a:off x="6108739" y="3071296"/>
                  <a:ext cx="4431" cy="2241"/>
                </a:xfrm>
                <a:custGeom>
                  <a:avLst/>
                  <a:gdLst>
                    <a:gd name="connsiteX0" fmla="*/ 4431 w 4431"/>
                    <a:gd name="connsiteY0" fmla="*/ 2242 h 2241"/>
                    <a:gd name="connsiteX1" fmla="*/ 0 w 4431"/>
                    <a:gd name="connsiteY1" fmla="*/ 1134 h 2241"/>
                    <a:gd name="connsiteX2" fmla="*/ 4431 w 4431"/>
                    <a:gd name="connsiteY2" fmla="*/ 2242 h 2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2241">
                      <a:moveTo>
                        <a:pt x="4431" y="2242"/>
                      </a:moveTo>
                      <a:cubicBezTo>
                        <a:pt x="2216" y="2242"/>
                        <a:pt x="1662" y="1134"/>
                        <a:pt x="0" y="1134"/>
                      </a:cubicBezTo>
                      <a:cubicBezTo>
                        <a:pt x="1662" y="-528"/>
                        <a:pt x="4431" y="-528"/>
                        <a:pt x="4431" y="22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9" name="Freeform: Shape 728">
                  <a:extLst>
                    <a:ext uri="{FF2B5EF4-FFF2-40B4-BE49-F238E27FC236}">
                      <a16:creationId xmlns:a16="http://schemas.microsoft.com/office/drawing/2014/main" id="{33814792-1309-4F47-B390-3D92E2095AED}"/>
                    </a:ext>
                  </a:extLst>
                </p:cNvPr>
                <p:cNvSpPr/>
                <p:nvPr/>
              </p:nvSpPr>
              <p:spPr>
                <a:xfrm>
                  <a:off x="6063874" y="3069035"/>
                  <a:ext cx="6092" cy="5056"/>
                </a:xfrm>
                <a:custGeom>
                  <a:avLst/>
                  <a:gdLst>
                    <a:gd name="connsiteX0" fmla="*/ 6093 w 6092"/>
                    <a:gd name="connsiteY0" fmla="*/ 5056 h 5056"/>
                    <a:gd name="connsiteX1" fmla="*/ 0 w 6092"/>
                    <a:gd name="connsiteY1" fmla="*/ 71 h 5056"/>
                    <a:gd name="connsiteX2" fmla="*/ 6093 w 6092"/>
                    <a:gd name="connsiteY2" fmla="*/ 5056 h 5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92" h="5056">
                      <a:moveTo>
                        <a:pt x="6093" y="5056"/>
                      </a:moveTo>
                      <a:cubicBezTo>
                        <a:pt x="3877" y="3395"/>
                        <a:pt x="0" y="2841"/>
                        <a:pt x="0" y="71"/>
                      </a:cubicBezTo>
                      <a:cubicBezTo>
                        <a:pt x="2216" y="-483"/>
                        <a:pt x="5539" y="2287"/>
                        <a:pt x="6093" y="50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0" name="Freeform: Shape 729">
                  <a:extLst>
                    <a:ext uri="{FF2B5EF4-FFF2-40B4-BE49-F238E27FC236}">
                      <a16:creationId xmlns:a16="http://schemas.microsoft.com/office/drawing/2014/main" id="{BDB437CA-1045-40EE-9321-4D3F5AE14F5B}"/>
                    </a:ext>
                  </a:extLst>
                </p:cNvPr>
                <p:cNvSpPr/>
                <p:nvPr/>
              </p:nvSpPr>
              <p:spPr>
                <a:xfrm>
                  <a:off x="6166859" y="3077969"/>
                  <a:ext cx="7486" cy="4431"/>
                </a:xfrm>
                <a:custGeom>
                  <a:avLst/>
                  <a:gdLst>
                    <a:gd name="connsiteX0" fmla="*/ 7239 w 7486"/>
                    <a:gd name="connsiteY0" fmla="*/ 0 h 4431"/>
                    <a:gd name="connsiteX1" fmla="*/ 39 w 7486"/>
                    <a:gd name="connsiteY1" fmla="*/ 4431 h 4431"/>
                    <a:gd name="connsiteX2" fmla="*/ 7239 w 7486"/>
                    <a:gd name="connsiteY2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486" h="4431">
                      <a:moveTo>
                        <a:pt x="7239" y="0"/>
                      </a:moveTo>
                      <a:cubicBezTo>
                        <a:pt x="8901" y="2216"/>
                        <a:pt x="1700" y="2769"/>
                        <a:pt x="39" y="4431"/>
                      </a:cubicBezTo>
                      <a:cubicBezTo>
                        <a:pt x="-515" y="2216"/>
                        <a:pt x="5024" y="1662"/>
                        <a:pt x="72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1" name="Freeform: Shape 730">
                  <a:extLst>
                    <a:ext uri="{FF2B5EF4-FFF2-40B4-BE49-F238E27FC236}">
                      <a16:creationId xmlns:a16="http://schemas.microsoft.com/office/drawing/2014/main" id="{4EA7509B-F645-4B2B-AEAA-2E1ECD9856E7}"/>
                    </a:ext>
                  </a:extLst>
                </p:cNvPr>
                <p:cNvSpPr/>
                <p:nvPr/>
              </p:nvSpPr>
              <p:spPr>
                <a:xfrm>
                  <a:off x="6001838" y="3066337"/>
                  <a:ext cx="11077" cy="13847"/>
                </a:xfrm>
                <a:custGeom>
                  <a:avLst/>
                  <a:gdLst>
                    <a:gd name="connsiteX0" fmla="*/ 1108 w 11077"/>
                    <a:gd name="connsiteY0" fmla="*/ 0 h 13847"/>
                    <a:gd name="connsiteX1" fmla="*/ 11078 w 11077"/>
                    <a:gd name="connsiteY1" fmla="*/ 8308 h 13847"/>
                    <a:gd name="connsiteX2" fmla="*/ 10524 w 11077"/>
                    <a:gd name="connsiteY2" fmla="*/ 13847 h 13847"/>
                    <a:gd name="connsiteX3" fmla="*/ 0 w 11077"/>
                    <a:gd name="connsiteY3" fmla="*/ 6647 h 13847"/>
                    <a:gd name="connsiteX4" fmla="*/ 1108 w 11077"/>
                    <a:gd name="connsiteY4" fmla="*/ 0 h 13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77" h="13847">
                      <a:moveTo>
                        <a:pt x="1108" y="0"/>
                      </a:moveTo>
                      <a:cubicBezTo>
                        <a:pt x="4431" y="2769"/>
                        <a:pt x="7754" y="5539"/>
                        <a:pt x="11078" y="8308"/>
                      </a:cubicBezTo>
                      <a:cubicBezTo>
                        <a:pt x="11078" y="9970"/>
                        <a:pt x="10524" y="12186"/>
                        <a:pt x="10524" y="13847"/>
                      </a:cubicBezTo>
                      <a:cubicBezTo>
                        <a:pt x="6647" y="11632"/>
                        <a:pt x="3323" y="8862"/>
                        <a:pt x="0" y="6647"/>
                      </a:cubicBezTo>
                      <a:cubicBezTo>
                        <a:pt x="1108" y="4431"/>
                        <a:pt x="1108" y="2216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2" name="Freeform: Shape 731">
                  <a:extLst>
                    <a:ext uri="{FF2B5EF4-FFF2-40B4-BE49-F238E27FC236}">
                      <a16:creationId xmlns:a16="http://schemas.microsoft.com/office/drawing/2014/main" id="{E8815292-E08C-4D78-BB29-21F7C64E8D5F}"/>
                    </a:ext>
                  </a:extLst>
                </p:cNvPr>
                <p:cNvSpPr/>
                <p:nvPr/>
              </p:nvSpPr>
              <p:spPr>
                <a:xfrm>
                  <a:off x="6025656" y="3068553"/>
                  <a:ext cx="5140" cy="7754"/>
                </a:xfrm>
                <a:custGeom>
                  <a:avLst/>
                  <a:gdLst>
                    <a:gd name="connsiteX0" fmla="*/ 1108 w 5140"/>
                    <a:gd name="connsiteY0" fmla="*/ 0 h 7754"/>
                    <a:gd name="connsiteX1" fmla="*/ 4985 w 5140"/>
                    <a:gd name="connsiteY1" fmla="*/ 3323 h 7754"/>
                    <a:gd name="connsiteX2" fmla="*/ 4431 w 5140"/>
                    <a:gd name="connsiteY2" fmla="*/ 7754 h 7754"/>
                    <a:gd name="connsiteX3" fmla="*/ 0 w 5140"/>
                    <a:gd name="connsiteY3" fmla="*/ 3877 h 7754"/>
                    <a:gd name="connsiteX4" fmla="*/ 1108 w 5140"/>
                    <a:gd name="connsiteY4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40" h="7754">
                      <a:moveTo>
                        <a:pt x="1108" y="0"/>
                      </a:moveTo>
                      <a:cubicBezTo>
                        <a:pt x="2769" y="1108"/>
                        <a:pt x="3323" y="2216"/>
                        <a:pt x="4985" y="3323"/>
                      </a:cubicBezTo>
                      <a:cubicBezTo>
                        <a:pt x="5539" y="4985"/>
                        <a:pt x="4431" y="5539"/>
                        <a:pt x="4431" y="7754"/>
                      </a:cubicBezTo>
                      <a:cubicBezTo>
                        <a:pt x="2769" y="6647"/>
                        <a:pt x="1662" y="5539"/>
                        <a:pt x="0" y="3877"/>
                      </a:cubicBezTo>
                      <a:cubicBezTo>
                        <a:pt x="554" y="2216"/>
                        <a:pt x="1108" y="1662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3" name="Freeform: Shape 732">
                  <a:extLst>
                    <a:ext uri="{FF2B5EF4-FFF2-40B4-BE49-F238E27FC236}">
                      <a16:creationId xmlns:a16="http://schemas.microsoft.com/office/drawing/2014/main" id="{E1258D38-7B73-41F2-8FAD-CE3A1A9F10E3}"/>
                    </a:ext>
                  </a:extLst>
                </p:cNvPr>
                <p:cNvSpPr/>
                <p:nvPr/>
              </p:nvSpPr>
              <p:spPr>
                <a:xfrm>
                  <a:off x="6015132" y="3068553"/>
                  <a:ext cx="8862" cy="10523"/>
                </a:xfrm>
                <a:custGeom>
                  <a:avLst/>
                  <a:gdLst>
                    <a:gd name="connsiteX0" fmla="*/ 1108 w 8862"/>
                    <a:gd name="connsiteY0" fmla="*/ 0 h 10523"/>
                    <a:gd name="connsiteX1" fmla="*/ 8862 w 8862"/>
                    <a:gd name="connsiteY1" fmla="*/ 6093 h 10523"/>
                    <a:gd name="connsiteX2" fmla="*/ 8308 w 8862"/>
                    <a:gd name="connsiteY2" fmla="*/ 10524 h 10523"/>
                    <a:gd name="connsiteX3" fmla="*/ 0 w 8862"/>
                    <a:gd name="connsiteY3" fmla="*/ 4985 h 10523"/>
                    <a:gd name="connsiteX4" fmla="*/ 1108 w 8862"/>
                    <a:gd name="connsiteY4" fmla="*/ 0 h 1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62" h="10523">
                      <a:moveTo>
                        <a:pt x="1108" y="0"/>
                      </a:moveTo>
                      <a:cubicBezTo>
                        <a:pt x="3877" y="1662"/>
                        <a:pt x="6093" y="4431"/>
                        <a:pt x="8862" y="6093"/>
                      </a:cubicBezTo>
                      <a:cubicBezTo>
                        <a:pt x="8862" y="7754"/>
                        <a:pt x="8862" y="9416"/>
                        <a:pt x="8308" y="10524"/>
                      </a:cubicBezTo>
                      <a:cubicBezTo>
                        <a:pt x="4985" y="8862"/>
                        <a:pt x="2769" y="6647"/>
                        <a:pt x="0" y="4985"/>
                      </a:cubicBezTo>
                      <a:cubicBezTo>
                        <a:pt x="554" y="3323"/>
                        <a:pt x="1108" y="1662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4" name="Freeform: Shape 733">
                  <a:extLst>
                    <a:ext uri="{FF2B5EF4-FFF2-40B4-BE49-F238E27FC236}">
                      <a16:creationId xmlns:a16="http://schemas.microsoft.com/office/drawing/2014/main" id="{E92BFD26-CD34-4A50-A677-4CE2BB20334E}"/>
                    </a:ext>
                  </a:extLst>
                </p:cNvPr>
                <p:cNvSpPr/>
                <p:nvPr/>
              </p:nvSpPr>
              <p:spPr>
                <a:xfrm>
                  <a:off x="6062057" y="3072984"/>
                  <a:ext cx="6801" cy="6646"/>
                </a:xfrm>
                <a:custGeom>
                  <a:avLst/>
                  <a:gdLst>
                    <a:gd name="connsiteX0" fmla="*/ 709 w 6801"/>
                    <a:gd name="connsiteY0" fmla="*/ 0 h 6646"/>
                    <a:gd name="connsiteX1" fmla="*/ 6802 w 6801"/>
                    <a:gd name="connsiteY1" fmla="*/ 6647 h 6646"/>
                    <a:gd name="connsiteX2" fmla="*/ 155 w 6801"/>
                    <a:gd name="connsiteY2" fmla="*/ 2769 h 6646"/>
                    <a:gd name="connsiteX3" fmla="*/ 709 w 6801"/>
                    <a:gd name="connsiteY3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01" h="6646">
                      <a:moveTo>
                        <a:pt x="709" y="0"/>
                      </a:moveTo>
                      <a:cubicBezTo>
                        <a:pt x="2925" y="2216"/>
                        <a:pt x="6802" y="2769"/>
                        <a:pt x="6802" y="6647"/>
                      </a:cubicBezTo>
                      <a:cubicBezTo>
                        <a:pt x="4586" y="5539"/>
                        <a:pt x="2925" y="3877"/>
                        <a:pt x="155" y="2769"/>
                      </a:cubicBezTo>
                      <a:cubicBezTo>
                        <a:pt x="-399" y="1108"/>
                        <a:pt x="709" y="1108"/>
                        <a:pt x="70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5" name="Freeform: Shape 734">
                  <a:extLst>
                    <a:ext uri="{FF2B5EF4-FFF2-40B4-BE49-F238E27FC236}">
                      <a16:creationId xmlns:a16="http://schemas.microsoft.com/office/drawing/2014/main" id="{40E4A481-450A-48A9-B224-8CF70A91E61B}"/>
                    </a:ext>
                  </a:extLst>
                </p:cNvPr>
                <p:cNvSpPr/>
                <p:nvPr/>
              </p:nvSpPr>
              <p:spPr>
                <a:xfrm>
                  <a:off x="5992759" y="3068553"/>
                  <a:ext cx="1542" cy="3323"/>
                </a:xfrm>
                <a:custGeom>
                  <a:avLst/>
                  <a:gdLst>
                    <a:gd name="connsiteX0" fmla="*/ 217 w 1542"/>
                    <a:gd name="connsiteY0" fmla="*/ 0 h 3323"/>
                    <a:gd name="connsiteX1" fmla="*/ 1325 w 1542"/>
                    <a:gd name="connsiteY1" fmla="*/ 3323 h 3323"/>
                    <a:gd name="connsiteX2" fmla="*/ 217 w 1542"/>
                    <a:gd name="connsiteY2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42" h="3323">
                      <a:moveTo>
                        <a:pt x="217" y="0"/>
                      </a:moveTo>
                      <a:cubicBezTo>
                        <a:pt x="1325" y="554"/>
                        <a:pt x="1879" y="1662"/>
                        <a:pt x="1325" y="3323"/>
                      </a:cubicBezTo>
                      <a:cubicBezTo>
                        <a:pt x="217" y="2769"/>
                        <a:pt x="-337" y="1662"/>
                        <a:pt x="21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6" name="Freeform: Shape 735">
                  <a:extLst>
                    <a:ext uri="{FF2B5EF4-FFF2-40B4-BE49-F238E27FC236}">
                      <a16:creationId xmlns:a16="http://schemas.microsoft.com/office/drawing/2014/main" id="{AF0787AD-6260-4CF2-A9AF-20DC2956D12D}"/>
                    </a:ext>
                  </a:extLst>
                </p:cNvPr>
                <p:cNvSpPr/>
                <p:nvPr/>
              </p:nvSpPr>
              <p:spPr>
                <a:xfrm>
                  <a:off x="6032302" y="3074091"/>
                  <a:ext cx="4880" cy="7200"/>
                </a:xfrm>
                <a:custGeom>
                  <a:avLst/>
                  <a:gdLst>
                    <a:gd name="connsiteX0" fmla="*/ 554 w 4880"/>
                    <a:gd name="connsiteY0" fmla="*/ 0 h 7200"/>
                    <a:gd name="connsiteX1" fmla="*/ 4431 w 4880"/>
                    <a:gd name="connsiteY1" fmla="*/ 7201 h 7200"/>
                    <a:gd name="connsiteX2" fmla="*/ 0 w 4880"/>
                    <a:gd name="connsiteY2" fmla="*/ 3877 h 7200"/>
                    <a:gd name="connsiteX3" fmla="*/ 554 w 4880"/>
                    <a:gd name="connsiteY3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80" h="7200">
                      <a:moveTo>
                        <a:pt x="554" y="0"/>
                      </a:moveTo>
                      <a:cubicBezTo>
                        <a:pt x="2769" y="1662"/>
                        <a:pt x="6093" y="2769"/>
                        <a:pt x="4431" y="7201"/>
                      </a:cubicBezTo>
                      <a:cubicBezTo>
                        <a:pt x="2216" y="6647"/>
                        <a:pt x="1662" y="4985"/>
                        <a:pt x="0" y="3877"/>
                      </a:cubicBezTo>
                      <a:cubicBezTo>
                        <a:pt x="0" y="2769"/>
                        <a:pt x="554" y="1108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7" name="Freeform: Shape 736">
                  <a:extLst>
                    <a:ext uri="{FF2B5EF4-FFF2-40B4-BE49-F238E27FC236}">
                      <a16:creationId xmlns:a16="http://schemas.microsoft.com/office/drawing/2014/main" id="{60AD736A-0BC0-417E-989B-F4B16A4337AA}"/>
                    </a:ext>
                  </a:extLst>
                </p:cNvPr>
                <p:cNvSpPr/>
                <p:nvPr/>
              </p:nvSpPr>
              <p:spPr>
                <a:xfrm>
                  <a:off x="5996227" y="3071322"/>
                  <a:ext cx="3650" cy="5538"/>
                </a:xfrm>
                <a:custGeom>
                  <a:avLst/>
                  <a:gdLst>
                    <a:gd name="connsiteX0" fmla="*/ 72 w 3650"/>
                    <a:gd name="connsiteY0" fmla="*/ 0 h 5538"/>
                    <a:gd name="connsiteX1" fmla="*/ 3396 w 3650"/>
                    <a:gd name="connsiteY1" fmla="*/ 5539 h 5538"/>
                    <a:gd name="connsiteX2" fmla="*/ 72 w 3650"/>
                    <a:gd name="connsiteY2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50" h="5538">
                      <a:moveTo>
                        <a:pt x="72" y="0"/>
                      </a:moveTo>
                      <a:cubicBezTo>
                        <a:pt x="1734" y="1108"/>
                        <a:pt x="4504" y="1662"/>
                        <a:pt x="3396" y="5539"/>
                      </a:cubicBezTo>
                      <a:cubicBezTo>
                        <a:pt x="2288" y="4431"/>
                        <a:pt x="-481" y="3877"/>
                        <a:pt x="7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8" name="Freeform: Shape 737">
                  <a:extLst>
                    <a:ext uri="{FF2B5EF4-FFF2-40B4-BE49-F238E27FC236}">
                      <a16:creationId xmlns:a16="http://schemas.microsoft.com/office/drawing/2014/main" id="{3B326B4A-2701-47ED-B9C8-90725D7A1E21}"/>
                    </a:ext>
                  </a:extLst>
                </p:cNvPr>
                <p:cNvSpPr/>
                <p:nvPr/>
              </p:nvSpPr>
              <p:spPr>
                <a:xfrm>
                  <a:off x="6157481" y="3084615"/>
                  <a:ext cx="10000" cy="8308"/>
                </a:xfrm>
                <a:custGeom>
                  <a:avLst/>
                  <a:gdLst>
                    <a:gd name="connsiteX0" fmla="*/ 9970 w 10000"/>
                    <a:gd name="connsiteY0" fmla="*/ 0 h 8308"/>
                    <a:gd name="connsiteX1" fmla="*/ 0 w 10000"/>
                    <a:gd name="connsiteY1" fmla="*/ 8308 h 8308"/>
                    <a:gd name="connsiteX2" fmla="*/ 9970 w 10000"/>
                    <a:gd name="connsiteY2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000" h="8308">
                      <a:moveTo>
                        <a:pt x="9970" y="0"/>
                      </a:moveTo>
                      <a:cubicBezTo>
                        <a:pt x="10524" y="3323"/>
                        <a:pt x="3323" y="6093"/>
                        <a:pt x="0" y="8308"/>
                      </a:cubicBezTo>
                      <a:cubicBezTo>
                        <a:pt x="554" y="4431"/>
                        <a:pt x="6093" y="2216"/>
                        <a:pt x="997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9" name="Freeform: Shape 738">
                  <a:extLst>
                    <a:ext uri="{FF2B5EF4-FFF2-40B4-BE49-F238E27FC236}">
                      <a16:creationId xmlns:a16="http://schemas.microsoft.com/office/drawing/2014/main" id="{675103D1-465C-4CC1-AE52-1EE827586124}"/>
                    </a:ext>
                  </a:extLst>
                </p:cNvPr>
                <p:cNvSpPr/>
                <p:nvPr/>
              </p:nvSpPr>
              <p:spPr>
                <a:xfrm>
                  <a:off x="6059997" y="3077969"/>
                  <a:ext cx="7200" cy="8862"/>
                </a:xfrm>
                <a:custGeom>
                  <a:avLst/>
                  <a:gdLst>
                    <a:gd name="connsiteX0" fmla="*/ 1108 w 7200"/>
                    <a:gd name="connsiteY0" fmla="*/ 0 h 8862"/>
                    <a:gd name="connsiteX1" fmla="*/ 7201 w 7200"/>
                    <a:gd name="connsiteY1" fmla="*/ 4985 h 8862"/>
                    <a:gd name="connsiteX2" fmla="*/ 6647 w 7200"/>
                    <a:gd name="connsiteY2" fmla="*/ 8862 h 8862"/>
                    <a:gd name="connsiteX3" fmla="*/ 0 w 7200"/>
                    <a:gd name="connsiteY3" fmla="*/ 4431 h 8862"/>
                    <a:gd name="connsiteX4" fmla="*/ 1108 w 7200"/>
                    <a:gd name="connsiteY4" fmla="*/ 0 h 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0" h="8862">
                      <a:moveTo>
                        <a:pt x="1108" y="0"/>
                      </a:moveTo>
                      <a:cubicBezTo>
                        <a:pt x="3323" y="1662"/>
                        <a:pt x="4431" y="3877"/>
                        <a:pt x="7201" y="4985"/>
                      </a:cubicBezTo>
                      <a:cubicBezTo>
                        <a:pt x="7201" y="6093"/>
                        <a:pt x="7201" y="8308"/>
                        <a:pt x="6647" y="8862"/>
                      </a:cubicBezTo>
                      <a:cubicBezTo>
                        <a:pt x="4431" y="7754"/>
                        <a:pt x="2216" y="6093"/>
                        <a:pt x="0" y="4431"/>
                      </a:cubicBezTo>
                      <a:cubicBezTo>
                        <a:pt x="554" y="2769"/>
                        <a:pt x="554" y="1108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0" name="Freeform: Shape 739">
                  <a:extLst>
                    <a:ext uri="{FF2B5EF4-FFF2-40B4-BE49-F238E27FC236}">
                      <a16:creationId xmlns:a16="http://schemas.microsoft.com/office/drawing/2014/main" id="{EFD90CA8-5589-4A40-9013-4ABC8C5C02B3}"/>
                    </a:ext>
                  </a:extLst>
                </p:cNvPr>
                <p:cNvSpPr/>
                <p:nvPr/>
              </p:nvSpPr>
              <p:spPr>
                <a:xfrm>
                  <a:off x="6024548" y="3076307"/>
                  <a:ext cx="5538" cy="8308"/>
                </a:xfrm>
                <a:custGeom>
                  <a:avLst/>
                  <a:gdLst>
                    <a:gd name="connsiteX0" fmla="*/ 1108 w 5538"/>
                    <a:gd name="connsiteY0" fmla="*/ 0 h 8308"/>
                    <a:gd name="connsiteX1" fmla="*/ 5539 w 5538"/>
                    <a:gd name="connsiteY1" fmla="*/ 3877 h 8308"/>
                    <a:gd name="connsiteX2" fmla="*/ 4985 w 5538"/>
                    <a:gd name="connsiteY2" fmla="*/ 8308 h 8308"/>
                    <a:gd name="connsiteX3" fmla="*/ 0 w 5538"/>
                    <a:gd name="connsiteY3" fmla="*/ 4431 h 8308"/>
                    <a:gd name="connsiteX4" fmla="*/ 1108 w 5538"/>
                    <a:gd name="connsiteY4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38" h="8308">
                      <a:moveTo>
                        <a:pt x="1108" y="0"/>
                      </a:moveTo>
                      <a:cubicBezTo>
                        <a:pt x="2769" y="1108"/>
                        <a:pt x="3877" y="2769"/>
                        <a:pt x="5539" y="3877"/>
                      </a:cubicBezTo>
                      <a:cubicBezTo>
                        <a:pt x="5539" y="5539"/>
                        <a:pt x="5539" y="7201"/>
                        <a:pt x="4985" y="8308"/>
                      </a:cubicBezTo>
                      <a:cubicBezTo>
                        <a:pt x="2769" y="7201"/>
                        <a:pt x="1662" y="5539"/>
                        <a:pt x="0" y="4431"/>
                      </a:cubicBezTo>
                      <a:cubicBezTo>
                        <a:pt x="554" y="2216"/>
                        <a:pt x="1662" y="1662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1" name="Freeform: Shape 740">
                  <a:extLst>
                    <a:ext uri="{FF2B5EF4-FFF2-40B4-BE49-F238E27FC236}">
                      <a16:creationId xmlns:a16="http://schemas.microsoft.com/office/drawing/2014/main" id="{5ED75E63-F7CE-413A-BEC0-F9313904C55F}"/>
                    </a:ext>
                  </a:extLst>
                </p:cNvPr>
                <p:cNvSpPr/>
                <p:nvPr/>
              </p:nvSpPr>
              <p:spPr>
                <a:xfrm>
                  <a:off x="5992757" y="3074091"/>
                  <a:ext cx="1880" cy="8308"/>
                </a:xfrm>
                <a:custGeom>
                  <a:avLst/>
                  <a:gdLst>
                    <a:gd name="connsiteX0" fmla="*/ 219 w 1880"/>
                    <a:gd name="connsiteY0" fmla="*/ 0 h 8308"/>
                    <a:gd name="connsiteX1" fmla="*/ 1880 w 1880"/>
                    <a:gd name="connsiteY1" fmla="*/ 8308 h 8308"/>
                    <a:gd name="connsiteX2" fmla="*/ 219 w 1880"/>
                    <a:gd name="connsiteY2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80" h="8308">
                      <a:moveTo>
                        <a:pt x="219" y="0"/>
                      </a:moveTo>
                      <a:cubicBezTo>
                        <a:pt x="2434" y="1108"/>
                        <a:pt x="1327" y="5539"/>
                        <a:pt x="1880" y="8308"/>
                      </a:cubicBezTo>
                      <a:cubicBezTo>
                        <a:pt x="-889" y="7201"/>
                        <a:pt x="219" y="3323"/>
                        <a:pt x="21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2" name="Freeform: Shape 741">
                  <a:extLst>
                    <a:ext uri="{FF2B5EF4-FFF2-40B4-BE49-F238E27FC236}">
                      <a16:creationId xmlns:a16="http://schemas.microsoft.com/office/drawing/2014/main" id="{AE133E8E-6437-464E-B80D-348B5C101FDF}"/>
                    </a:ext>
                  </a:extLst>
                </p:cNvPr>
                <p:cNvSpPr/>
                <p:nvPr/>
              </p:nvSpPr>
              <p:spPr>
                <a:xfrm>
                  <a:off x="6015357" y="3076861"/>
                  <a:ext cx="8083" cy="10523"/>
                </a:xfrm>
                <a:custGeom>
                  <a:avLst/>
                  <a:gdLst>
                    <a:gd name="connsiteX0" fmla="*/ 329 w 8083"/>
                    <a:gd name="connsiteY0" fmla="*/ 0 h 10523"/>
                    <a:gd name="connsiteX1" fmla="*/ 8083 w 8083"/>
                    <a:gd name="connsiteY1" fmla="*/ 6093 h 10523"/>
                    <a:gd name="connsiteX2" fmla="*/ 7529 w 8083"/>
                    <a:gd name="connsiteY2" fmla="*/ 10524 h 10523"/>
                    <a:gd name="connsiteX3" fmla="*/ 329 w 8083"/>
                    <a:gd name="connsiteY3" fmla="*/ 0 h 1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083" h="10523">
                      <a:moveTo>
                        <a:pt x="329" y="0"/>
                      </a:moveTo>
                      <a:cubicBezTo>
                        <a:pt x="3098" y="1662"/>
                        <a:pt x="5868" y="4431"/>
                        <a:pt x="8083" y="6093"/>
                      </a:cubicBezTo>
                      <a:cubicBezTo>
                        <a:pt x="8083" y="7754"/>
                        <a:pt x="8083" y="9416"/>
                        <a:pt x="7529" y="10524"/>
                      </a:cubicBezTo>
                      <a:cubicBezTo>
                        <a:pt x="3652" y="8308"/>
                        <a:pt x="-1333" y="7201"/>
                        <a:pt x="32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3" name="Freeform: Shape 742">
                  <a:extLst>
                    <a:ext uri="{FF2B5EF4-FFF2-40B4-BE49-F238E27FC236}">
                      <a16:creationId xmlns:a16="http://schemas.microsoft.com/office/drawing/2014/main" id="{EE1DCBD3-B8CA-4A35-989F-2D43BE0DD0CA}"/>
                    </a:ext>
                  </a:extLst>
                </p:cNvPr>
                <p:cNvSpPr/>
                <p:nvPr/>
              </p:nvSpPr>
              <p:spPr>
                <a:xfrm>
                  <a:off x="6002392" y="3076307"/>
                  <a:ext cx="11077" cy="11077"/>
                </a:xfrm>
                <a:custGeom>
                  <a:avLst/>
                  <a:gdLst>
                    <a:gd name="connsiteX0" fmla="*/ 0 w 11077"/>
                    <a:gd name="connsiteY0" fmla="*/ 0 h 11077"/>
                    <a:gd name="connsiteX1" fmla="*/ 11078 w 11077"/>
                    <a:gd name="connsiteY1" fmla="*/ 11078 h 11077"/>
                    <a:gd name="connsiteX2" fmla="*/ 0 w 11077"/>
                    <a:gd name="connsiteY2" fmla="*/ 0 h 1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077" h="11077">
                      <a:moveTo>
                        <a:pt x="0" y="0"/>
                      </a:moveTo>
                      <a:cubicBezTo>
                        <a:pt x="3877" y="3323"/>
                        <a:pt x="9970" y="4985"/>
                        <a:pt x="11078" y="11078"/>
                      </a:cubicBezTo>
                      <a:cubicBezTo>
                        <a:pt x="7201" y="8862"/>
                        <a:pt x="554" y="6093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4" name="Freeform: Shape 743">
                  <a:extLst>
                    <a:ext uri="{FF2B5EF4-FFF2-40B4-BE49-F238E27FC236}">
                      <a16:creationId xmlns:a16="http://schemas.microsoft.com/office/drawing/2014/main" id="{750F2B81-DEB3-4ED0-A2A7-E2787E4BF93F}"/>
                    </a:ext>
                  </a:extLst>
                </p:cNvPr>
                <p:cNvSpPr/>
                <p:nvPr/>
              </p:nvSpPr>
              <p:spPr>
                <a:xfrm>
                  <a:off x="6117601" y="3085723"/>
                  <a:ext cx="2215" cy="1808"/>
                </a:xfrm>
                <a:custGeom>
                  <a:avLst/>
                  <a:gdLst>
                    <a:gd name="connsiteX0" fmla="*/ 2216 w 2215"/>
                    <a:gd name="connsiteY0" fmla="*/ 0 h 1808"/>
                    <a:gd name="connsiteX1" fmla="*/ 0 w 2215"/>
                    <a:gd name="connsiteY1" fmla="*/ 1662 h 1808"/>
                    <a:gd name="connsiteX2" fmla="*/ 2216 w 2215"/>
                    <a:gd name="connsiteY2" fmla="*/ 0 h 1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15" h="1808">
                      <a:moveTo>
                        <a:pt x="2216" y="0"/>
                      </a:moveTo>
                      <a:cubicBezTo>
                        <a:pt x="2216" y="1108"/>
                        <a:pt x="1662" y="2216"/>
                        <a:pt x="0" y="1662"/>
                      </a:cubicBezTo>
                      <a:cubicBezTo>
                        <a:pt x="0" y="554"/>
                        <a:pt x="554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5" name="Freeform: Shape 744">
                  <a:extLst>
                    <a:ext uri="{FF2B5EF4-FFF2-40B4-BE49-F238E27FC236}">
                      <a16:creationId xmlns:a16="http://schemas.microsoft.com/office/drawing/2014/main" id="{2D0EB3BB-235E-46C3-BB42-D7EB4B9AD5A7}"/>
                    </a:ext>
                  </a:extLst>
                </p:cNvPr>
                <p:cNvSpPr/>
                <p:nvPr/>
              </p:nvSpPr>
              <p:spPr>
                <a:xfrm>
                  <a:off x="6038949" y="3080184"/>
                  <a:ext cx="9416" cy="11077"/>
                </a:xfrm>
                <a:custGeom>
                  <a:avLst/>
                  <a:gdLst>
                    <a:gd name="connsiteX0" fmla="*/ 554 w 9416"/>
                    <a:gd name="connsiteY0" fmla="*/ 0 h 11077"/>
                    <a:gd name="connsiteX1" fmla="*/ 9416 w 9416"/>
                    <a:gd name="connsiteY1" fmla="*/ 6647 h 11077"/>
                    <a:gd name="connsiteX2" fmla="*/ 8862 w 9416"/>
                    <a:gd name="connsiteY2" fmla="*/ 11078 h 11077"/>
                    <a:gd name="connsiteX3" fmla="*/ 0 w 9416"/>
                    <a:gd name="connsiteY3" fmla="*/ 3323 h 11077"/>
                    <a:gd name="connsiteX4" fmla="*/ 554 w 9416"/>
                    <a:gd name="connsiteY4" fmla="*/ 0 h 1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6" h="11077">
                      <a:moveTo>
                        <a:pt x="554" y="0"/>
                      </a:moveTo>
                      <a:cubicBezTo>
                        <a:pt x="4431" y="1662"/>
                        <a:pt x="6093" y="4985"/>
                        <a:pt x="9416" y="6647"/>
                      </a:cubicBezTo>
                      <a:cubicBezTo>
                        <a:pt x="9416" y="8308"/>
                        <a:pt x="9416" y="9416"/>
                        <a:pt x="8862" y="11078"/>
                      </a:cubicBezTo>
                      <a:cubicBezTo>
                        <a:pt x="5539" y="8862"/>
                        <a:pt x="2769" y="6093"/>
                        <a:pt x="0" y="3323"/>
                      </a:cubicBezTo>
                      <a:cubicBezTo>
                        <a:pt x="0" y="2216"/>
                        <a:pt x="554" y="1108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6" name="Freeform: Shape 745">
                  <a:extLst>
                    <a:ext uri="{FF2B5EF4-FFF2-40B4-BE49-F238E27FC236}">
                      <a16:creationId xmlns:a16="http://schemas.microsoft.com/office/drawing/2014/main" id="{C9458DFE-154D-48E5-9A44-1C65DA382E81}"/>
                    </a:ext>
                  </a:extLst>
                </p:cNvPr>
                <p:cNvSpPr/>
                <p:nvPr/>
              </p:nvSpPr>
              <p:spPr>
                <a:xfrm>
                  <a:off x="5996299" y="3077415"/>
                  <a:ext cx="4431" cy="9969"/>
                </a:xfrm>
                <a:custGeom>
                  <a:avLst/>
                  <a:gdLst>
                    <a:gd name="connsiteX0" fmla="*/ 0 w 4431"/>
                    <a:gd name="connsiteY0" fmla="*/ 0 h 9969"/>
                    <a:gd name="connsiteX1" fmla="*/ 4431 w 4431"/>
                    <a:gd name="connsiteY1" fmla="*/ 9970 h 9969"/>
                    <a:gd name="connsiteX2" fmla="*/ 0 w 4431"/>
                    <a:gd name="connsiteY2" fmla="*/ 6647 h 9969"/>
                    <a:gd name="connsiteX3" fmla="*/ 0 w 4431"/>
                    <a:gd name="connsiteY3" fmla="*/ 0 h 9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31" h="9969">
                      <a:moveTo>
                        <a:pt x="0" y="0"/>
                      </a:moveTo>
                      <a:cubicBezTo>
                        <a:pt x="3877" y="1108"/>
                        <a:pt x="4431" y="5539"/>
                        <a:pt x="4431" y="9970"/>
                      </a:cubicBezTo>
                      <a:cubicBezTo>
                        <a:pt x="2769" y="8862"/>
                        <a:pt x="1662" y="7754"/>
                        <a:pt x="0" y="6647"/>
                      </a:cubicBezTo>
                      <a:cubicBezTo>
                        <a:pt x="0" y="3877"/>
                        <a:pt x="0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7" name="Freeform: Shape 746">
                  <a:extLst>
                    <a:ext uri="{FF2B5EF4-FFF2-40B4-BE49-F238E27FC236}">
                      <a16:creationId xmlns:a16="http://schemas.microsoft.com/office/drawing/2014/main" id="{30E1CB12-CDAF-4898-B6AB-5A9916FCAD38}"/>
                    </a:ext>
                  </a:extLst>
                </p:cNvPr>
                <p:cNvSpPr/>
                <p:nvPr/>
              </p:nvSpPr>
              <p:spPr>
                <a:xfrm>
                  <a:off x="6147511" y="3090154"/>
                  <a:ext cx="7243" cy="7200"/>
                </a:xfrm>
                <a:custGeom>
                  <a:avLst/>
                  <a:gdLst>
                    <a:gd name="connsiteX0" fmla="*/ 7201 w 7243"/>
                    <a:gd name="connsiteY0" fmla="*/ 0 h 7200"/>
                    <a:gd name="connsiteX1" fmla="*/ 0 w 7243"/>
                    <a:gd name="connsiteY1" fmla="*/ 7201 h 7200"/>
                    <a:gd name="connsiteX2" fmla="*/ 7201 w 7243"/>
                    <a:gd name="connsiteY2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43" h="7200">
                      <a:moveTo>
                        <a:pt x="7201" y="0"/>
                      </a:moveTo>
                      <a:cubicBezTo>
                        <a:pt x="7754" y="1662"/>
                        <a:pt x="2769" y="5539"/>
                        <a:pt x="0" y="7201"/>
                      </a:cubicBezTo>
                      <a:cubicBezTo>
                        <a:pt x="554" y="4431"/>
                        <a:pt x="3877" y="1662"/>
                        <a:pt x="720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8" name="Freeform: Shape 747">
                  <a:extLst>
                    <a:ext uri="{FF2B5EF4-FFF2-40B4-BE49-F238E27FC236}">
                      <a16:creationId xmlns:a16="http://schemas.microsoft.com/office/drawing/2014/main" id="{BB4517BE-47B8-4FF0-B215-6691E8CE19A2}"/>
                    </a:ext>
                  </a:extLst>
                </p:cNvPr>
                <p:cNvSpPr/>
                <p:nvPr/>
              </p:nvSpPr>
              <p:spPr>
                <a:xfrm>
                  <a:off x="5980237" y="3077415"/>
                  <a:ext cx="2098" cy="2239"/>
                </a:xfrm>
                <a:custGeom>
                  <a:avLst/>
                  <a:gdLst>
                    <a:gd name="connsiteX0" fmla="*/ 0 w 2098"/>
                    <a:gd name="connsiteY0" fmla="*/ 0 h 2239"/>
                    <a:gd name="connsiteX1" fmla="*/ 0 w 2098"/>
                    <a:gd name="connsiteY1" fmla="*/ 0 h 2239"/>
                    <a:gd name="connsiteX2" fmla="*/ 0 w 2098"/>
                    <a:gd name="connsiteY2" fmla="*/ 0 h 2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98" h="2239">
                      <a:moveTo>
                        <a:pt x="0" y="0"/>
                      </a:moveTo>
                      <a:cubicBezTo>
                        <a:pt x="4431" y="1108"/>
                        <a:pt x="554" y="4431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9" name="Freeform: Shape 748">
                  <a:extLst>
                    <a:ext uri="{FF2B5EF4-FFF2-40B4-BE49-F238E27FC236}">
                      <a16:creationId xmlns:a16="http://schemas.microsoft.com/office/drawing/2014/main" id="{D21AEA34-57A2-4281-A6C3-0BBAC90836FC}"/>
                    </a:ext>
                  </a:extLst>
                </p:cNvPr>
                <p:cNvSpPr/>
                <p:nvPr/>
              </p:nvSpPr>
              <p:spPr>
                <a:xfrm>
                  <a:off x="6031960" y="3081292"/>
                  <a:ext cx="4668" cy="7754"/>
                </a:xfrm>
                <a:custGeom>
                  <a:avLst/>
                  <a:gdLst>
                    <a:gd name="connsiteX0" fmla="*/ 342 w 4668"/>
                    <a:gd name="connsiteY0" fmla="*/ 0 h 7754"/>
                    <a:gd name="connsiteX1" fmla="*/ 4219 w 4668"/>
                    <a:gd name="connsiteY1" fmla="*/ 7754 h 7754"/>
                    <a:gd name="connsiteX2" fmla="*/ 342 w 4668"/>
                    <a:gd name="connsiteY2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668" h="7754">
                      <a:moveTo>
                        <a:pt x="342" y="0"/>
                      </a:moveTo>
                      <a:cubicBezTo>
                        <a:pt x="2557" y="1662"/>
                        <a:pt x="5881" y="3323"/>
                        <a:pt x="4219" y="7754"/>
                      </a:cubicBezTo>
                      <a:cubicBezTo>
                        <a:pt x="896" y="6647"/>
                        <a:pt x="-766" y="4431"/>
                        <a:pt x="34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0" name="Freeform: Shape 749">
                  <a:extLst>
                    <a:ext uri="{FF2B5EF4-FFF2-40B4-BE49-F238E27FC236}">
                      <a16:creationId xmlns:a16="http://schemas.microsoft.com/office/drawing/2014/main" id="{89ADC5ED-DBBF-49AF-A375-82AFAAB256BA}"/>
                    </a:ext>
                  </a:extLst>
                </p:cNvPr>
                <p:cNvSpPr/>
                <p:nvPr/>
              </p:nvSpPr>
              <p:spPr>
                <a:xfrm>
                  <a:off x="6058335" y="3085169"/>
                  <a:ext cx="7754" cy="8308"/>
                </a:xfrm>
                <a:custGeom>
                  <a:avLst/>
                  <a:gdLst>
                    <a:gd name="connsiteX0" fmla="*/ 1108 w 7754"/>
                    <a:gd name="connsiteY0" fmla="*/ 0 h 8308"/>
                    <a:gd name="connsiteX1" fmla="*/ 7754 w 7754"/>
                    <a:gd name="connsiteY1" fmla="*/ 4985 h 8308"/>
                    <a:gd name="connsiteX2" fmla="*/ 7201 w 7754"/>
                    <a:gd name="connsiteY2" fmla="*/ 8308 h 8308"/>
                    <a:gd name="connsiteX3" fmla="*/ 0 w 7754"/>
                    <a:gd name="connsiteY3" fmla="*/ 4431 h 8308"/>
                    <a:gd name="connsiteX4" fmla="*/ 1108 w 7754"/>
                    <a:gd name="connsiteY4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54" h="8308">
                      <a:moveTo>
                        <a:pt x="1108" y="0"/>
                      </a:moveTo>
                      <a:cubicBezTo>
                        <a:pt x="3323" y="1662"/>
                        <a:pt x="4985" y="3323"/>
                        <a:pt x="7754" y="4985"/>
                      </a:cubicBezTo>
                      <a:cubicBezTo>
                        <a:pt x="7754" y="6093"/>
                        <a:pt x="7754" y="7754"/>
                        <a:pt x="7201" y="8308"/>
                      </a:cubicBezTo>
                      <a:cubicBezTo>
                        <a:pt x="3877" y="7754"/>
                        <a:pt x="2216" y="6093"/>
                        <a:pt x="0" y="4431"/>
                      </a:cubicBezTo>
                      <a:cubicBezTo>
                        <a:pt x="554" y="2769"/>
                        <a:pt x="0" y="554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1" name="Freeform: Shape 750">
                  <a:extLst>
                    <a:ext uri="{FF2B5EF4-FFF2-40B4-BE49-F238E27FC236}">
                      <a16:creationId xmlns:a16="http://schemas.microsoft.com/office/drawing/2014/main" id="{D54A5865-E425-4A1A-B0B1-8F428826FE48}"/>
                    </a:ext>
                  </a:extLst>
                </p:cNvPr>
                <p:cNvSpPr/>
                <p:nvPr/>
              </p:nvSpPr>
              <p:spPr>
                <a:xfrm>
                  <a:off x="6115386" y="3090154"/>
                  <a:ext cx="2769" cy="692"/>
                </a:xfrm>
                <a:custGeom>
                  <a:avLst/>
                  <a:gdLst>
                    <a:gd name="connsiteX0" fmla="*/ 2769 w 2769"/>
                    <a:gd name="connsiteY0" fmla="*/ 0 h 692"/>
                    <a:gd name="connsiteX1" fmla="*/ 0 w 2769"/>
                    <a:gd name="connsiteY1" fmla="*/ 554 h 692"/>
                    <a:gd name="connsiteX2" fmla="*/ 2769 w 2769"/>
                    <a:gd name="connsiteY2" fmla="*/ 0 h 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69" h="692">
                      <a:moveTo>
                        <a:pt x="2769" y="0"/>
                      </a:moveTo>
                      <a:cubicBezTo>
                        <a:pt x="2769" y="1108"/>
                        <a:pt x="1108" y="554"/>
                        <a:pt x="0" y="554"/>
                      </a:cubicBezTo>
                      <a:cubicBezTo>
                        <a:pt x="0" y="0"/>
                        <a:pt x="1662" y="0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2" name="Freeform: Shape 751">
                  <a:extLst>
                    <a:ext uri="{FF2B5EF4-FFF2-40B4-BE49-F238E27FC236}">
                      <a16:creationId xmlns:a16="http://schemas.microsoft.com/office/drawing/2014/main" id="{F928285F-3AF8-4E53-B74F-9F165C9B8811}"/>
                    </a:ext>
                  </a:extLst>
                </p:cNvPr>
                <p:cNvSpPr/>
                <p:nvPr/>
              </p:nvSpPr>
              <p:spPr>
                <a:xfrm>
                  <a:off x="6122032" y="3091033"/>
                  <a:ext cx="4431" cy="5214"/>
                </a:xfrm>
                <a:custGeom>
                  <a:avLst/>
                  <a:gdLst>
                    <a:gd name="connsiteX0" fmla="*/ 4431 w 4431"/>
                    <a:gd name="connsiteY0" fmla="*/ 229 h 5214"/>
                    <a:gd name="connsiteX1" fmla="*/ 0 w 4431"/>
                    <a:gd name="connsiteY1" fmla="*/ 5214 h 5214"/>
                    <a:gd name="connsiteX2" fmla="*/ 554 w 4431"/>
                    <a:gd name="connsiteY2" fmla="*/ 783 h 5214"/>
                    <a:gd name="connsiteX3" fmla="*/ 4431 w 4431"/>
                    <a:gd name="connsiteY3" fmla="*/ 229 h 5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31" h="5214">
                      <a:moveTo>
                        <a:pt x="4431" y="229"/>
                      </a:moveTo>
                      <a:cubicBezTo>
                        <a:pt x="3323" y="2445"/>
                        <a:pt x="2769" y="4661"/>
                        <a:pt x="0" y="5214"/>
                      </a:cubicBezTo>
                      <a:cubicBezTo>
                        <a:pt x="0" y="3553"/>
                        <a:pt x="1108" y="2999"/>
                        <a:pt x="554" y="783"/>
                      </a:cubicBezTo>
                      <a:cubicBezTo>
                        <a:pt x="1662" y="229"/>
                        <a:pt x="2769" y="-324"/>
                        <a:pt x="4431" y="22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3" name="Freeform: Shape 752">
                  <a:extLst>
                    <a:ext uri="{FF2B5EF4-FFF2-40B4-BE49-F238E27FC236}">
                      <a16:creationId xmlns:a16="http://schemas.microsoft.com/office/drawing/2014/main" id="{2A37D739-93C6-40D7-8B2E-A1EED183EDD7}"/>
                    </a:ext>
                  </a:extLst>
                </p:cNvPr>
                <p:cNvSpPr/>
                <p:nvPr/>
              </p:nvSpPr>
              <p:spPr>
                <a:xfrm>
                  <a:off x="6002232" y="3082400"/>
                  <a:ext cx="11791" cy="14401"/>
                </a:xfrm>
                <a:custGeom>
                  <a:avLst/>
                  <a:gdLst>
                    <a:gd name="connsiteX0" fmla="*/ 160 w 11791"/>
                    <a:gd name="connsiteY0" fmla="*/ 0 h 14401"/>
                    <a:gd name="connsiteX1" fmla="*/ 11792 w 11791"/>
                    <a:gd name="connsiteY1" fmla="*/ 14401 h 14401"/>
                    <a:gd name="connsiteX2" fmla="*/ 160 w 11791"/>
                    <a:gd name="connsiteY2" fmla="*/ 6093 h 14401"/>
                    <a:gd name="connsiteX3" fmla="*/ 160 w 11791"/>
                    <a:gd name="connsiteY3" fmla="*/ 0 h 14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791" h="14401">
                      <a:moveTo>
                        <a:pt x="160" y="0"/>
                      </a:moveTo>
                      <a:cubicBezTo>
                        <a:pt x="4591" y="4431"/>
                        <a:pt x="11792" y="6647"/>
                        <a:pt x="11792" y="14401"/>
                      </a:cubicBezTo>
                      <a:cubicBezTo>
                        <a:pt x="7914" y="13293"/>
                        <a:pt x="4037" y="8308"/>
                        <a:pt x="160" y="6093"/>
                      </a:cubicBezTo>
                      <a:cubicBezTo>
                        <a:pt x="714" y="3877"/>
                        <a:pt x="-394" y="2216"/>
                        <a:pt x="16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4" name="Freeform: Shape 753">
                  <a:extLst>
                    <a:ext uri="{FF2B5EF4-FFF2-40B4-BE49-F238E27FC236}">
                      <a16:creationId xmlns:a16="http://schemas.microsoft.com/office/drawing/2014/main" id="{7E4C7E10-40E0-4382-88AD-8AC1EDE17B0F}"/>
                    </a:ext>
                  </a:extLst>
                </p:cNvPr>
                <p:cNvSpPr/>
                <p:nvPr/>
              </p:nvSpPr>
              <p:spPr>
                <a:xfrm>
                  <a:off x="6023994" y="3084615"/>
                  <a:ext cx="5538" cy="8862"/>
                </a:xfrm>
                <a:custGeom>
                  <a:avLst/>
                  <a:gdLst>
                    <a:gd name="connsiteX0" fmla="*/ 554 w 5538"/>
                    <a:gd name="connsiteY0" fmla="*/ 0 h 8862"/>
                    <a:gd name="connsiteX1" fmla="*/ 5539 w 5538"/>
                    <a:gd name="connsiteY1" fmla="*/ 3877 h 8862"/>
                    <a:gd name="connsiteX2" fmla="*/ 4985 w 5538"/>
                    <a:gd name="connsiteY2" fmla="*/ 8862 h 8862"/>
                    <a:gd name="connsiteX3" fmla="*/ 0 w 5538"/>
                    <a:gd name="connsiteY3" fmla="*/ 4431 h 8862"/>
                    <a:gd name="connsiteX4" fmla="*/ 554 w 5538"/>
                    <a:gd name="connsiteY4" fmla="*/ 0 h 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38" h="8862">
                      <a:moveTo>
                        <a:pt x="554" y="0"/>
                      </a:moveTo>
                      <a:cubicBezTo>
                        <a:pt x="2769" y="1108"/>
                        <a:pt x="3877" y="2216"/>
                        <a:pt x="5539" y="3877"/>
                      </a:cubicBezTo>
                      <a:cubicBezTo>
                        <a:pt x="5539" y="5539"/>
                        <a:pt x="5539" y="7201"/>
                        <a:pt x="4985" y="8862"/>
                      </a:cubicBezTo>
                      <a:cubicBezTo>
                        <a:pt x="3323" y="7754"/>
                        <a:pt x="1662" y="6093"/>
                        <a:pt x="0" y="4431"/>
                      </a:cubicBezTo>
                      <a:cubicBezTo>
                        <a:pt x="554" y="3323"/>
                        <a:pt x="554" y="1662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5" name="Freeform: Shape 754">
                  <a:extLst>
                    <a:ext uri="{FF2B5EF4-FFF2-40B4-BE49-F238E27FC236}">
                      <a16:creationId xmlns:a16="http://schemas.microsoft.com/office/drawing/2014/main" id="{B0644354-2313-49FF-B6B7-2B6ABFE96566}"/>
                    </a:ext>
                  </a:extLst>
                </p:cNvPr>
                <p:cNvSpPr/>
                <p:nvPr/>
              </p:nvSpPr>
              <p:spPr>
                <a:xfrm>
                  <a:off x="6038816" y="3087385"/>
                  <a:ext cx="8441" cy="11077"/>
                </a:xfrm>
                <a:custGeom>
                  <a:avLst/>
                  <a:gdLst>
                    <a:gd name="connsiteX0" fmla="*/ 133 w 8441"/>
                    <a:gd name="connsiteY0" fmla="*/ 0 h 11077"/>
                    <a:gd name="connsiteX1" fmla="*/ 8441 w 8441"/>
                    <a:gd name="connsiteY1" fmla="*/ 6093 h 11077"/>
                    <a:gd name="connsiteX2" fmla="*/ 7888 w 8441"/>
                    <a:gd name="connsiteY2" fmla="*/ 11078 h 11077"/>
                    <a:gd name="connsiteX3" fmla="*/ 133 w 8441"/>
                    <a:gd name="connsiteY3" fmla="*/ 0 h 1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41" h="11077">
                      <a:moveTo>
                        <a:pt x="133" y="0"/>
                      </a:moveTo>
                      <a:cubicBezTo>
                        <a:pt x="4010" y="1108"/>
                        <a:pt x="5118" y="4431"/>
                        <a:pt x="8441" y="6093"/>
                      </a:cubicBezTo>
                      <a:cubicBezTo>
                        <a:pt x="8441" y="7754"/>
                        <a:pt x="8441" y="9416"/>
                        <a:pt x="7888" y="11078"/>
                      </a:cubicBezTo>
                      <a:cubicBezTo>
                        <a:pt x="5118" y="7754"/>
                        <a:pt x="-975" y="7201"/>
                        <a:pt x="13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6" name="Freeform: Shape 755">
                  <a:extLst>
                    <a:ext uri="{FF2B5EF4-FFF2-40B4-BE49-F238E27FC236}">
                      <a16:creationId xmlns:a16="http://schemas.microsoft.com/office/drawing/2014/main" id="{B3A6C9CE-3D5E-4D32-A2A7-D02F30E18099}"/>
                    </a:ext>
                  </a:extLst>
                </p:cNvPr>
                <p:cNvSpPr/>
                <p:nvPr/>
              </p:nvSpPr>
              <p:spPr>
                <a:xfrm>
                  <a:off x="6015089" y="3086277"/>
                  <a:ext cx="7797" cy="9970"/>
                </a:xfrm>
                <a:custGeom>
                  <a:avLst/>
                  <a:gdLst>
                    <a:gd name="connsiteX0" fmla="*/ 43 w 7797"/>
                    <a:gd name="connsiteY0" fmla="*/ 0 h 9970"/>
                    <a:gd name="connsiteX1" fmla="*/ 7797 w 7797"/>
                    <a:gd name="connsiteY1" fmla="*/ 5539 h 9970"/>
                    <a:gd name="connsiteX2" fmla="*/ 7243 w 7797"/>
                    <a:gd name="connsiteY2" fmla="*/ 9970 h 9970"/>
                    <a:gd name="connsiteX3" fmla="*/ 43 w 7797"/>
                    <a:gd name="connsiteY3" fmla="*/ 0 h 9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797" h="9970">
                      <a:moveTo>
                        <a:pt x="43" y="0"/>
                      </a:moveTo>
                      <a:cubicBezTo>
                        <a:pt x="2812" y="1662"/>
                        <a:pt x="5028" y="3877"/>
                        <a:pt x="7797" y="5539"/>
                      </a:cubicBezTo>
                      <a:cubicBezTo>
                        <a:pt x="7797" y="7201"/>
                        <a:pt x="7797" y="8308"/>
                        <a:pt x="7243" y="9970"/>
                      </a:cubicBezTo>
                      <a:cubicBezTo>
                        <a:pt x="4474" y="6647"/>
                        <a:pt x="-511" y="6093"/>
                        <a:pt x="4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7" name="Freeform: Shape 756">
                  <a:extLst>
                    <a:ext uri="{FF2B5EF4-FFF2-40B4-BE49-F238E27FC236}">
                      <a16:creationId xmlns:a16="http://schemas.microsoft.com/office/drawing/2014/main" id="{CBF9CEA0-B795-43A7-BF2B-3CADDDC54169}"/>
                    </a:ext>
                  </a:extLst>
                </p:cNvPr>
                <p:cNvSpPr/>
                <p:nvPr/>
              </p:nvSpPr>
              <p:spPr>
                <a:xfrm>
                  <a:off x="5996299" y="3087385"/>
                  <a:ext cx="4985" cy="4985"/>
                </a:xfrm>
                <a:custGeom>
                  <a:avLst/>
                  <a:gdLst>
                    <a:gd name="connsiteX0" fmla="*/ 0 w 4985"/>
                    <a:gd name="connsiteY0" fmla="*/ 0 h 4985"/>
                    <a:gd name="connsiteX1" fmla="*/ 4985 w 4985"/>
                    <a:gd name="connsiteY1" fmla="*/ 4985 h 4985"/>
                    <a:gd name="connsiteX2" fmla="*/ 0 w 4985"/>
                    <a:gd name="connsiteY2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5" h="4985">
                      <a:moveTo>
                        <a:pt x="0" y="0"/>
                      </a:moveTo>
                      <a:cubicBezTo>
                        <a:pt x="1662" y="1662"/>
                        <a:pt x="4431" y="2216"/>
                        <a:pt x="4985" y="4985"/>
                      </a:cubicBezTo>
                      <a:cubicBezTo>
                        <a:pt x="2769" y="3323"/>
                        <a:pt x="554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8" name="Freeform: Shape 757">
                  <a:extLst>
                    <a:ext uri="{FF2B5EF4-FFF2-40B4-BE49-F238E27FC236}">
                      <a16:creationId xmlns:a16="http://schemas.microsoft.com/office/drawing/2014/main" id="{B0527843-582F-4581-BCB0-C43F1A62986B}"/>
                    </a:ext>
                  </a:extLst>
                </p:cNvPr>
                <p:cNvSpPr/>
                <p:nvPr/>
              </p:nvSpPr>
              <p:spPr>
                <a:xfrm>
                  <a:off x="6031457" y="3090154"/>
                  <a:ext cx="4459" cy="7754"/>
                </a:xfrm>
                <a:custGeom>
                  <a:avLst/>
                  <a:gdLst>
                    <a:gd name="connsiteX0" fmla="*/ 291 w 4459"/>
                    <a:gd name="connsiteY0" fmla="*/ 0 h 7754"/>
                    <a:gd name="connsiteX1" fmla="*/ 4169 w 4459"/>
                    <a:gd name="connsiteY1" fmla="*/ 7754 h 7754"/>
                    <a:gd name="connsiteX2" fmla="*/ 291 w 4459"/>
                    <a:gd name="connsiteY2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59" h="7754">
                      <a:moveTo>
                        <a:pt x="291" y="0"/>
                      </a:moveTo>
                      <a:cubicBezTo>
                        <a:pt x="3061" y="1108"/>
                        <a:pt x="5276" y="3323"/>
                        <a:pt x="4169" y="7754"/>
                      </a:cubicBezTo>
                      <a:cubicBezTo>
                        <a:pt x="1399" y="6647"/>
                        <a:pt x="-816" y="4985"/>
                        <a:pt x="29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9" name="Freeform: Shape 758">
                  <a:extLst>
                    <a:ext uri="{FF2B5EF4-FFF2-40B4-BE49-F238E27FC236}">
                      <a16:creationId xmlns:a16="http://schemas.microsoft.com/office/drawing/2014/main" id="{751E154E-F034-47F9-A81C-9EC6EB94684D}"/>
                    </a:ext>
                  </a:extLst>
                </p:cNvPr>
                <p:cNvSpPr/>
                <p:nvPr/>
              </p:nvSpPr>
              <p:spPr>
                <a:xfrm>
                  <a:off x="6112616" y="3096594"/>
                  <a:ext cx="4431" cy="1533"/>
                </a:xfrm>
                <a:custGeom>
                  <a:avLst/>
                  <a:gdLst>
                    <a:gd name="connsiteX0" fmla="*/ 4431 w 4431"/>
                    <a:gd name="connsiteY0" fmla="*/ 207 h 1533"/>
                    <a:gd name="connsiteX1" fmla="*/ 0 w 4431"/>
                    <a:gd name="connsiteY1" fmla="*/ 761 h 1533"/>
                    <a:gd name="connsiteX2" fmla="*/ 4431 w 4431"/>
                    <a:gd name="connsiteY2" fmla="*/ 207 h 1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1533">
                      <a:moveTo>
                        <a:pt x="4431" y="207"/>
                      </a:moveTo>
                      <a:cubicBezTo>
                        <a:pt x="4431" y="1869"/>
                        <a:pt x="1108" y="1869"/>
                        <a:pt x="0" y="761"/>
                      </a:cubicBezTo>
                      <a:cubicBezTo>
                        <a:pt x="0" y="-901"/>
                        <a:pt x="2769" y="761"/>
                        <a:pt x="4431" y="20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0" name="Freeform: Shape 759">
                  <a:extLst>
                    <a:ext uri="{FF2B5EF4-FFF2-40B4-BE49-F238E27FC236}">
                      <a16:creationId xmlns:a16="http://schemas.microsoft.com/office/drawing/2014/main" id="{F2F34352-9F93-4226-BCA7-DDCD2F2E0B2A}"/>
                    </a:ext>
                  </a:extLst>
                </p:cNvPr>
                <p:cNvSpPr/>
                <p:nvPr/>
              </p:nvSpPr>
              <p:spPr>
                <a:xfrm>
                  <a:off x="6281552" y="3109947"/>
                  <a:ext cx="4431" cy="1956"/>
                </a:xfrm>
                <a:custGeom>
                  <a:avLst/>
                  <a:gdLst>
                    <a:gd name="connsiteX0" fmla="*/ 4431 w 4431"/>
                    <a:gd name="connsiteY0" fmla="*/ 147 h 1956"/>
                    <a:gd name="connsiteX1" fmla="*/ 0 w 4431"/>
                    <a:gd name="connsiteY1" fmla="*/ 1809 h 1956"/>
                    <a:gd name="connsiteX2" fmla="*/ 4431 w 4431"/>
                    <a:gd name="connsiteY2" fmla="*/ 147 h 1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1956">
                      <a:moveTo>
                        <a:pt x="4431" y="147"/>
                      </a:moveTo>
                      <a:cubicBezTo>
                        <a:pt x="3323" y="1255"/>
                        <a:pt x="2216" y="2363"/>
                        <a:pt x="0" y="1809"/>
                      </a:cubicBezTo>
                      <a:cubicBezTo>
                        <a:pt x="1108" y="701"/>
                        <a:pt x="2769" y="-407"/>
                        <a:pt x="4431" y="1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1" name="Freeform: Shape 760">
                  <a:extLst>
                    <a:ext uri="{FF2B5EF4-FFF2-40B4-BE49-F238E27FC236}">
                      <a16:creationId xmlns:a16="http://schemas.microsoft.com/office/drawing/2014/main" id="{2179B348-F94D-4EE5-AE35-044EF701D648}"/>
                    </a:ext>
                  </a:extLst>
                </p:cNvPr>
                <p:cNvSpPr/>
                <p:nvPr/>
              </p:nvSpPr>
              <p:spPr>
                <a:xfrm>
                  <a:off x="6057227" y="3092924"/>
                  <a:ext cx="7754" cy="5208"/>
                </a:xfrm>
                <a:custGeom>
                  <a:avLst/>
                  <a:gdLst>
                    <a:gd name="connsiteX0" fmla="*/ 0 w 7754"/>
                    <a:gd name="connsiteY0" fmla="*/ 0 h 5208"/>
                    <a:gd name="connsiteX1" fmla="*/ 7754 w 7754"/>
                    <a:gd name="connsiteY1" fmla="*/ 3877 h 5208"/>
                    <a:gd name="connsiteX2" fmla="*/ 0 w 7754"/>
                    <a:gd name="connsiteY2" fmla="*/ 2769 h 5208"/>
                    <a:gd name="connsiteX3" fmla="*/ 0 w 7754"/>
                    <a:gd name="connsiteY3" fmla="*/ 0 h 5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754" h="5208">
                      <a:moveTo>
                        <a:pt x="0" y="0"/>
                      </a:moveTo>
                      <a:cubicBezTo>
                        <a:pt x="2216" y="1662"/>
                        <a:pt x="4985" y="2769"/>
                        <a:pt x="7754" y="3877"/>
                      </a:cubicBezTo>
                      <a:cubicBezTo>
                        <a:pt x="6093" y="7201"/>
                        <a:pt x="2216" y="3323"/>
                        <a:pt x="0" y="2769"/>
                      </a:cubicBezTo>
                      <a:cubicBezTo>
                        <a:pt x="0" y="1662"/>
                        <a:pt x="0" y="55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2" name="Freeform: Shape 761">
                  <a:extLst>
                    <a:ext uri="{FF2B5EF4-FFF2-40B4-BE49-F238E27FC236}">
                      <a16:creationId xmlns:a16="http://schemas.microsoft.com/office/drawing/2014/main" id="{319A8E8F-EFA6-45BB-9907-17A490D01B1B}"/>
                    </a:ext>
                  </a:extLst>
                </p:cNvPr>
                <p:cNvSpPr/>
                <p:nvPr/>
              </p:nvSpPr>
              <p:spPr>
                <a:xfrm>
                  <a:off x="5993530" y="3089046"/>
                  <a:ext cx="1325" cy="2769"/>
                </a:xfrm>
                <a:custGeom>
                  <a:avLst/>
                  <a:gdLst>
                    <a:gd name="connsiteX0" fmla="*/ 0 w 1325"/>
                    <a:gd name="connsiteY0" fmla="*/ 0 h 2769"/>
                    <a:gd name="connsiteX1" fmla="*/ 554 w 1325"/>
                    <a:gd name="connsiteY1" fmla="*/ 2769 h 2769"/>
                    <a:gd name="connsiteX2" fmla="*/ 0 w 1325"/>
                    <a:gd name="connsiteY2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25" h="2769">
                      <a:moveTo>
                        <a:pt x="0" y="0"/>
                      </a:moveTo>
                      <a:cubicBezTo>
                        <a:pt x="1662" y="0"/>
                        <a:pt x="1662" y="2216"/>
                        <a:pt x="554" y="2769"/>
                      </a:cubicBezTo>
                      <a:cubicBezTo>
                        <a:pt x="0" y="2216"/>
                        <a:pt x="0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3" name="Freeform: Shape 762">
                  <a:extLst>
                    <a:ext uri="{FF2B5EF4-FFF2-40B4-BE49-F238E27FC236}">
                      <a16:creationId xmlns:a16="http://schemas.microsoft.com/office/drawing/2014/main" id="{238DBD2F-E971-42CC-8835-C3F0358313D7}"/>
                    </a:ext>
                  </a:extLst>
                </p:cNvPr>
                <p:cNvSpPr/>
                <p:nvPr/>
              </p:nvSpPr>
              <p:spPr>
                <a:xfrm>
                  <a:off x="6023800" y="3093478"/>
                  <a:ext cx="5950" cy="8308"/>
                </a:xfrm>
                <a:custGeom>
                  <a:avLst/>
                  <a:gdLst>
                    <a:gd name="connsiteX0" fmla="*/ 194 w 5950"/>
                    <a:gd name="connsiteY0" fmla="*/ 0 h 8308"/>
                    <a:gd name="connsiteX1" fmla="*/ 5733 w 5950"/>
                    <a:gd name="connsiteY1" fmla="*/ 8308 h 8308"/>
                    <a:gd name="connsiteX2" fmla="*/ 194 w 5950"/>
                    <a:gd name="connsiteY2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950" h="8308">
                      <a:moveTo>
                        <a:pt x="194" y="0"/>
                      </a:moveTo>
                      <a:cubicBezTo>
                        <a:pt x="3517" y="1662"/>
                        <a:pt x="6841" y="3323"/>
                        <a:pt x="5733" y="8308"/>
                      </a:cubicBezTo>
                      <a:cubicBezTo>
                        <a:pt x="2963" y="6647"/>
                        <a:pt x="-914" y="5539"/>
                        <a:pt x="1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4" name="Freeform: Shape 763">
                  <a:extLst>
                    <a:ext uri="{FF2B5EF4-FFF2-40B4-BE49-F238E27FC236}">
                      <a16:creationId xmlns:a16="http://schemas.microsoft.com/office/drawing/2014/main" id="{7B908A6A-3FFC-42F6-8DE2-222268B40991}"/>
                    </a:ext>
                  </a:extLst>
                </p:cNvPr>
                <p:cNvSpPr/>
                <p:nvPr/>
              </p:nvSpPr>
              <p:spPr>
                <a:xfrm>
                  <a:off x="6002392" y="3092370"/>
                  <a:ext cx="11631" cy="11077"/>
                </a:xfrm>
                <a:custGeom>
                  <a:avLst/>
                  <a:gdLst>
                    <a:gd name="connsiteX0" fmla="*/ 0 w 11631"/>
                    <a:gd name="connsiteY0" fmla="*/ 0 h 11077"/>
                    <a:gd name="connsiteX1" fmla="*/ 11632 w 11631"/>
                    <a:gd name="connsiteY1" fmla="*/ 11078 h 11077"/>
                    <a:gd name="connsiteX2" fmla="*/ 0 w 11631"/>
                    <a:gd name="connsiteY2" fmla="*/ 0 h 1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31" h="11077">
                      <a:moveTo>
                        <a:pt x="0" y="0"/>
                      </a:moveTo>
                      <a:cubicBezTo>
                        <a:pt x="3323" y="3877"/>
                        <a:pt x="9970" y="5539"/>
                        <a:pt x="11632" y="11078"/>
                      </a:cubicBezTo>
                      <a:cubicBezTo>
                        <a:pt x="7754" y="8862"/>
                        <a:pt x="2216" y="498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5" name="Freeform: Shape 764">
                  <a:extLst>
                    <a:ext uri="{FF2B5EF4-FFF2-40B4-BE49-F238E27FC236}">
                      <a16:creationId xmlns:a16="http://schemas.microsoft.com/office/drawing/2014/main" id="{DE5FCE30-E67D-4C82-87BA-22DC213CF72C}"/>
                    </a:ext>
                  </a:extLst>
                </p:cNvPr>
                <p:cNvSpPr/>
                <p:nvPr/>
              </p:nvSpPr>
              <p:spPr>
                <a:xfrm>
                  <a:off x="6014828" y="3093478"/>
                  <a:ext cx="7808" cy="11631"/>
                </a:xfrm>
                <a:custGeom>
                  <a:avLst/>
                  <a:gdLst>
                    <a:gd name="connsiteX0" fmla="*/ 304 w 7808"/>
                    <a:gd name="connsiteY0" fmla="*/ 0 h 11631"/>
                    <a:gd name="connsiteX1" fmla="*/ 7505 w 7808"/>
                    <a:gd name="connsiteY1" fmla="*/ 11632 h 11631"/>
                    <a:gd name="connsiteX2" fmla="*/ 304 w 7808"/>
                    <a:gd name="connsiteY2" fmla="*/ 0 h 11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808" h="11631">
                      <a:moveTo>
                        <a:pt x="304" y="0"/>
                      </a:moveTo>
                      <a:cubicBezTo>
                        <a:pt x="3627" y="3323"/>
                        <a:pt x="9166" y="3877"/>
                        <a:pt x="7505" y="11632"/>
                      </a:cubicBezTo>
                      <a:cubicBezTo>
                        <a:pt x="4181" y="8308"/>
                        <a:pt x="-1358" y="7201"/>
                        <a:pt x="3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6" name="Freeform: Shape 765">
                  <a:extLst>
                    <a:ext uri="{FF2B5EF4-FFF2-40B4-BE49-F238E27FC236}">
                      <a16:creationId xmlns:a16="http://schemas.microsoft.com/office/drawing/2014/main" id="{FD2D3D87-4F0F-43F9-A445-C52EC7BDE55F}"/>
                    </a:ext>
                  </a:extLst>
                </p:cNvPr>
                <p:cNvSpPr/>
                <p:nvPr/>
              </p:nvSpPr>
              <p:spPr>
                <a:xfrm>
                  <a:off x="6120534" y="3101232"/>
                  <a:ext cx="2051" cy="3323"/>
                </a:xfrm>
                <a:custGeom>
                  <a:avLst/>
                  <a:gdLst>
                    <a:gd name="connsiteX0" fmla="*/ 390 w 2051"/>
                    <a:gd name="connsiteY0" fmla="*/ 0 h 3323"/>
                    <a:gd name="connsiteX1" fmla="*/ 2052 w 2051"/>
                    <a:gd name="connsiteY1" fmla="*/ 0 h 3323"/>
                    <a:gd name="connsiteX2" fmla="*/ 390 w 2051"/>
                    <a:gd name="connsiteY2" fmla="*/ 3323 h 3323"/>
                    <a:gd name="connsiteX3" fmla="*/ 390 w 2051"/>
                    <a:gd name="connsiteY3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51" h="3323">
                      <a:moveTo>
                        <a:pt x="390" y="0"/>
                      </a:moveTo>
                      <a:cubicBezTo>
                        <a:pt x="944" y="0"/>
                        <a:pt x="1498" y="0"/>
                        <a:pt x="2052" y="0"/>
                      </a:cubicBezTo>
                      <a:cubicBezTo>
                        <a:pt x="2052" y="1662"/>
                        <a:pt x="390" y="1662"/>
                        <a:pt x="390" y="3323"/>
                      </a:cubicBezTo>
                      <a:cubicBezTo>
                        <a:pt x="-718" y="2769"/>
                        <a:pt x="944" y="1662"/>
                        <a:pt x="39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7" name="Freeform: Shape 766">
                  <a:extLst>
                    <a:ext uri="{FF2B5EF4-FFF2-40B4-BE49-F238E27FC236}">
                      <a16:creationId xmlns:a16="http://schemas.microsoft.com/office/drawing/2014/main" id="{9781205D-F06E-48BA-BE07-C7718E3E8756}"/>
                    </a:ext>
                  </a:extLst>
                </p:cNvPr>
                <p:cNvSpPr/>
                <p:nvPr/>
              </p:nvSpPr>
              <p:spPr>
                <a:xfrm>
                  <a:off x="6274906" y="3113279"/>
                  <a:ext cx="3323" cy="830"/>
                </a:xfrm>
                <a:custGeom>
                  <a:avLst/>
                  <a:gdLst>
                    <a:gd name="connsiteX0" fmla="*/ 3323 w 3323"/>
                    <a:gd name="connsiteY0" fmla="*/ 138 h 830"/>
                    <a:gd name="connsiteX1" fmla="*/ 0 w 3323"/>
                    <a:gd name="connsiteY1" fmla="*/ 692 h 830"/>
                    <a:gd name="connsiteX2" fmla="*/ 3323 w 3323"/>
                    <a:gd name="connsiteY2" fmla="*/ 138 h 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23" h="830">
                      <a:moveTo>
                        <a:pt x="3323" y="138"/>
                      </a:moveTo>
                      <a:cubicBezTo>
                        <a:pt x="3323" y="1246"/>
                        <a:pt x="1108" y="692"/>
                        <a:pt x="0" y="692"/>
                      </a:cubicBezTo>
                      <a:cubicBezTo>
                        <a:pt x="0" y="-415"/>
                        <a:pt x="2216" y="138"/>
                        <a:pt x="3323" y="1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8" name="Freeform: Shape 767">
                  <a:extLst>
                    <a:ext uri="{FF2B5EF4-FFF2-40B4-BE49-F238E27FC236}">
                      <a16:creationId xmlns:a16="http://schemas.microsoft.com/office/drawing/2014/main" id="{1400580E-DABF-4F70-BEBB-5F96F8FB9D9A}"/>
                    </a:ext>
                  </a:extLst>
                </p:cNvPr>
                <p:cNvSpPr/>
                <p:nvPr/>
              </p:nvSpPr>
              <p:spPr>
                <a:xfrm>
                  <a:off x="5996636" y="3092370"/>
                  <a:ext cx="1542" cy="2769"/>
                </a:xfrm>
                <a:custGeom>
                  <a:avLst/>
                  <a:gdLst>
                    <a:gd name="connsiteX0" fmla="*/ 217 w 1542"/>
                    <a:gd name="connsiteY0" fmla="*/ 0 h 2769"/>
                    <a:gd name="connsiteX1" fmla="*/ 1325 w 1542"/>
                    <a:gd name="connsiteY1" fmla="*/ 2769 h 2769"/>
                    <a:gd name="connsiteX2" fmla="*/ 217 w 1542"/>
                    <a:gd name="connsiteY2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42" h="2769">
                      <a:moveTo>
                        <a:pt x="217" y="0"/>
                      </a:moveTo>
                      <a:cubicBezTo>
                        <a:pt x="1325" y="554"/>
                        <a:pt x="1879" y="1108"/>
                        <a:pt x="1325" y="2769"/>
                      </a:cubicBezTo>
                      <a:cubicBezTo>
                        <a:pt x="217" y="2216"/>
                        <a:pt x="-337" y="1662"/>
                        <a:pt x="21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9" name="Freeform: Shape 768">
                  <a:extLst>
                    <a:ext uri="{FF2B5EF4-FFF2-40B4-BE49-F238E27FC236}">
                      <a16:creationId xmlns:a16="http://schemas.microsoft.com/office/drawing/2014/main" id="{D0588B00-949E-4D1E-98F7-4BB2F85BB848}"/>
                    </a:ext>
                  </a:extLst>
                </p:cNvPr>
                <p:cNvSpPr/>
                <p:nvPr/>
              </p:nvSpPr>
              <p:spPr>
                <a:xfrm>
                  <a:off x="6038235" y="3095693"/>
                  <a:ext cx="1406" cy="2769"/>
                </a:xfrm>
                <a:custGeom>
                  <a:avLst/>
                  <a:gdLst>
                    <a:gd name="connsiteX0" fmla="*/ 160 w 1406"/>
                    <a:gd name="connsiteY0" fmla="*/ 0 h 2769"/>
                    <a:gd name="connsiteX1" fmla="*/ 160 w 1406"/>
                    <a:gd name="connsiteY1" fmla="*/ 2769 h 2769"/>
                    <a:gd name="connsiteX2" fmla="*/ 160 w 1406"/>
                    <a:gd name="connsiteY2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6" h="2769">
                      <a:moveTo>
                        <a:pt x="160" y="0"/>
                      </a:moveTo>
                      <a:cubicBezTo>
                        <a:pt x="1822" y="554"/>
                        <a:pt x="1822" y="2216"/>
                        <a:pt x="160" y="2769"/>
                      </a:cubicBezTo>
                      <a:cubicBezTo>
                        <a:pt x="-394" y="2769"/>
                        <a:pt x="714" y="554"/>
                        <a:pt x="16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0" name="Freeform: Shape 769">
                  <a:extLst>
                    <a:ext uri="{FF2B5EF4-FFF2-40B4-BE49-F238E27FC236}">
                      <a16:creationId xmlns:a16="http://schemas.microsoft.com/office/drawing/2014/main" id="{E0A29CFC-EDBF-4D6B-828A-F79A757CC293}"/>
                    </a:ext>
                  </a:extLst>
                </p:cNvPr>
                <p:cNvSpPr/>
                <p:nvPr/>
              </p:nvSpPr>
              <p:spPr>
                <a:xfrm>
                  <a:off x="6056120" y="3097909"/>
                  <a:ext cx="7754" cy="3583"/>
                </a:xfrm>
                <a:custGeom>
                  <a:avLst/>
                  <a:gdLst>
                    <a:gd name="connsiteX0" fmla="*/ 0 w 7754"/>
                    <a:gd name="connsiteY0" fmla="*/ 0 h 3583"/>
                    <a:gd name="connsiteX1" fmla="*/ 7754 w 7754"/>
                    <a:gd name="connsiteY1" fmla="*/ 2769 h 3583"/>
                    <a:gd name="connsiteX2" fmla="*/ 0 w 7754"/>
                    <a:gd name="connsiteY2" fmla="*/ 0 h 3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754" h="3583">
                      <a:moveTo>
                        <a:pt x="0" y="0"/>
                      </a:moveTo>
                      <a:cubicBezTo>
                        <a:pt x="2216" y="1108"/>
                        <a:pt x="3877" y="3323"/>
                        <a:pt x="7754" y="2769"/>
                      </a:cubicBezTo>
                      <a:cubicBezTo>
                        <a:pt x="5539" y="4985"/>
                        <a:pt x="1108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1" name="Freeform: Shape 770">
                  <a:extLst>
                    <a:ext uri="{FF2B5EF4-FFF2-40B4-BE49-F238E27FC236}">
                      <a16:creationId xmlns:a16="http://schemas.microsoft.com/office/drawing/2014/main" id="{C64C06F9-4409-46AF-BECC-06E552FDE360}"/>
                    </a:ext>
                  </a:extLst>
                </p:cNvPr>
                <p:cNvSpPr/>
                <p:nvPr/>
              </p:nvSpPr>
              <p:spPr>
                <a:xfrm>
                  <a:off x="6050642" y="3099016"/>
                  <a:ext cx="907" cy="8308"/>
                </a:xfrm>
                <a:custGeom>
                  <a:avLst/>
                  <a:gdLst>
                    <a:gd name="connsiteX0" fmla="*/ 492 w 907"/>
                    <a:gd name="connsiteY0" fmla="*/ 0 h 8308"/>
                    <a:gd name="connsiteX1" fmla="*/ 492 w 907"/>
                    <a:gd name="connsiteY1" fmla="*/ 8308 h 8308"/>
                    <a:gd name="connsiteX2" fmla="*/ 492 w 907"/>
                    <a:gd name="connsiteY2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07" h="8308">
                      <a:moveTo>
                        <a:pt x="492" y="0"/>
                      </a:moveTo>
                      <a:cubicBezTo>
                        <a:pt x="1046" y="554"/>
                        <a:pt x="1046" y="7201"/>
                        <a:pt x="492" y="8308"/>
                      </a:cubicBezTo>
                      <a:cubicBezTo>
                        <a:pt x="-615" y="6647"/>
                        <a:pt x="492" y="2769"/>
                        <a:pt x="49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2" name="Freeform: Shape 771">
                  <a:extLst>
                    <a:ext uri="{FF2B5EF4-FFF2-40B4-BE49-F238E27FC236}">
                      <a16:creationId xmlns:a16="http://schemas.microsoft.com/office/drawing/2014/main" id="{C09E2686-5FCB-4C80-87F3-23ACC967D990}"/>
                    </a:ext>
                  </a:extLst>
                </p:cNvPr>
                <p:cNvSpPr/>
                <p:nvPr/>
              </p:nvSpPr>
              <p:spPr>
                <a:xfrm>
                  <a:off x="6268104" y="3116187"/>
                  <a:ext cx="4032" cy="2215"/>
                </a:xfrm>
                <a:custGeom>
                  <a:avLst/>
                  <a:gdLst>
                    <a:gd name="connsiteX0" fmla="*/ 4032 w 4032"/>
                    <a:gd name="connsiteY0" fmla="*/ 0 h 2215"/>
                    <a:gd name="connsiteX1" fmla="*/ 709 w 4032"/>
                    <a:gd name="connsiteY1" fmla="*/ 2216 h 2215"/>
                    <a:gd name="connsiteX2" fmla="*/ 155 w 4032"/>
                    <a:gd name="connsiteY2" fmla="*/ 0 h 2215"/>
                    <a:gd name="connsiteX3" fmla="*/ 4032 w 4032"/>
                    <a:gd name="connsiteY3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32" h="2215">
                      <a:moveTo>
                        <a:pt x="4032" y="0"/>
                      </a:moveTo>
                      <a:cubicBezTo>
                        <a:pt x="3478" y="1662"/>
                        <a:pt x="1817" y="1662"/>
                        <a:pt x="709" y="2216"/>
                      </a:cubicBezTo>
                      <a:cubicBezTo>
                        <a:pt x="709" y="1108"/>
                        <a:pt x="-399" y="1662"/>
                        <a:pt x="155" y="0"/>
                      </a:cubicBezTo>
                      <a:cubicBezTo>
                        <a:pt x="709" y="0"/>
                        <a:pt x="2371" y="0"/>
                        <a:pt x="403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3" name="Freeform: Shape 772">
                  <a:extLst>
                    <a:ext uri="{FF2B5EF4-FFF2-40B4-BE49-F238E27FC236}">
                      <a16:creationId xmlns:a16="http://schemas.microsoft.com/office/drawing/2014/main" id="{36671FFA-1AE5-4CC4-9852-CD35D1957522}"/>
                    </a:ext>
                  </a:extLst>
                </p:cNvPr>
                <p:cNvSpPr/>
                <p:nvPr/>
              </p:nvSpPr>
              <p:spPr>
                <a:xfrm>
                  <a:off x="5996522" y="3095693"/>
                  <a:ext cx="1527" cy="4431"/>
                </a:xfrm>
                <a:custGeom>
                  <a:avLst/>
                  <a:gdLst>
                    <a:gd name="connsiteX0" fmla="*/ 331 w 1527"/>
                    <a:gd name="connsiteY0" fmla="*/ 0 h 4431"/>
                    <a:gd name="connsiteX1" fmla="*/ 1439 w 1527"/>
                    <a:gd name="connsiteY1" fmla="*/ 4431 h 4431"/>
                    <a:gd name="connsiteX2" fmla="*/ 331 w 1527"/>
                    <a:gd name="connsiteY2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27" h="4431">
                      <a:moveTo>
                        <a:pt x="331" y="0"/>
                      </a:moveTo>
                      <a:cubicBezTo>
                        <a:pt x="1993" y="554"/>
                        <a:pt x="1439" y="2216"/>
                        <a:pt x="1439" y="4431"/>
                      </a:cubicBezTo>
                      <a:cubicBezTo>
                        <a:pt x="-223" y="3877"/>
                        <a:pt x="-223" y="1662"/>
                        <a:pt x="3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4" name="Freeform: Shape 773">
                  <a:extLst>
                    <a:ext uri="{FF2B5EF4-FFF2-40B4-BE49-F238E27FC236}">
                      <a16:creationId xmlns:a16="http://schemas.microsoft.com/office/drawing/2014/main" id="{44E47AD2-48FE-4525-9482-7C260A000717}"/>
                    </a:ext>
                  </a:extLst>
                </p:cNvPr>
                <p:cNvSpPr/>
                <p:nvPr/>
              </p:nvSpPr>
              <p:spPr>
                <a:xfrm>
                  <a:off x="6039503" y="3099688"/>
                  <a:ext cx="7200" cy="7082"/>
                </a:xfrm>
                <a:custGeom>
                  <a:avLst/>
                  <a:gdLst>
                    <a:gd name="connsiteX0" fmla="*/ 7201 w 7200"/>
                    <a:gd name="connsiteY0" fmla="*/ 2097 h 7082"/>
                    <a:gd name="connsiteX1" fmla="*/ 6093 w 7200"/>
                    <a:gd name="connsiteY1" fmla="*/ 7082 h 7082"/>
                    <a:gd name="connsiteX2" fmla="*/ 0 w 7200"/>
                    <a:gd name="connsiteY2" fmla="*/ 2097 h 7082"/>
                    <a:gd name="connsiteX3" fmla="*/ 7201 w 7200"/>
                    <a:gd name="connsiteY3" fmla="*/ 2097 h 7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00" h="7082">
                      <a:moveTo>
                        <a:pt x="7201" y="2097"/>
                      </a:moveTo>
                      <a:cubicBezTo>
                        <a:pt x="6647" y="3759"/>
                        <a:pt x="7201" y="6529"/>
                        <a:pt x="6093" y="7082"/>
                      </a:cubicBezTo>
                      <a:cubicBezTo>
                        <a:pt x="3323" y="6529"/>
                        <a:pt x="2769" y="3205"/>
                        <a:pt x="0" y="2097"/>
                      </a:cubicBezTo>
                      <a:cubicBezTo>
                        <a:pt x="1108" y="-1226"/>
                        <a:pt x="4985" y="-118"/>
                        <a:pt x="7201" y="20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5" name="Freeform: Shape 774">
                  <a:extLst>
                    <a:ext uri="{FF2B5EF4-FFF2-40B4-BE49-F238E27FC236}">
                      <a16:creationId xmlns:a16="http://schemas.microsoft.com/office/drawing/2014/main" id="{2E9A52B3-9E27-44F3-9C2D-67E18DE48DBD}"/>
                    </a:ext>
                  </a:extLst>
                </p:cNvPr>
                <p:cNvSpPr/>
                <p:nvPr/>
              </p:nvSpPr>
              <p:spPr>
                <a:xfrm>
                  <a:off x="6143080" y="3108433"/>
                  <a:ext cx="13847" cy="7754"/>
                </a:xfrm>
                <a:custGeom>
                  <a:avLst/>
                  <a:gdLst>
                    <a:gd name="connsiteX0" fmla="*/ 0 w 13847"/>
                    <a:gd name="connsiteY0" fmla="*/ 7754 h 7754"/>
                    <a:gd name="connsiteX1" fmla="*/ 13847 w 13847"/>
                    <a:gd name="connsiteY1" fmla="*/ 0 h 7754"/>
                    <a:gd name="connsiteX2" fmla="*/ 0 w 13847"/>
                    <a:gd name="connsiteY2" fmla="*/ 7754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7" h="7754">
                      <a:moveTo>
                        <a:pt x="0" y="7754"/>
                      </a:moveTo>
                      <a:cubicBezTo>
                        <a:pt x="2769" y="3323"/>
                        <a:pt x="8308" y="1662"/>
                        <a:pt x="13847" y="0"/>
                      </a:cubicBezTo>
                      <a:cubicBezTo>
                        <a:pt x="11078" y="4431"/>
                        <a:pt x="5539" y="5539"/>
                        <a:pt x="0" y="77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6" name="Freeform: Shape 775">
                  <a:extLst>
                    <a:ext uri="{FF2B5EF4-FFF2-40B4-BE49-F238E27FC236}">
                      <a16:creationId xmlns:a16="http://schemas.microsoft.com/office/drawing/2014/main" id="{C2928BF9-4A3E-40DC-93F0-1D808AF97010}"/>
                    </a:ext>
                  </a:extLst>
                </p:cNvPr>
                <p:cNvSpPr/>
                <p:nvPr/>
              </p:nvSpPr>
              <p:spPr>
                <a:xfrm>
                  <a:off x="6031748" y="3099570"/>
                  <a:ext cx="2769" cy="3877"/>
                </a:xfrm>
                <a:custGeom>
                  <a:avLst/>
                  <a:gdLst>
                    <a:gd name="connsiteX0" fmla="*/ 0 w 2769"/>
                    <a:gd name="connsiteY0" fmla="*/ 0 h 3877"/>
                    <a:gd name="connsiteX1" fmla="*/ 2769 w 2769"/>
                    <a:gd name="connsiteY1" fmla="*/ 1662 h 3877"/>
                    <a:gd name="connsiteX2" fmla="*/ 0 w 2769"/>
                    <a:gd name="connsiteY2" fmla="*/ 3877 h 3877"/>
                    <a:gd name="connsiteX3" fmla="*/ 0 w 2769"/>
                    <a:gd name="connsiteY3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69" h="3877">
                      <a:moveTo>
                        <a:pt x="0" y="0"/>
                      </a:moveTo>
                      <a:cubicBezTo>
                        <a:pt x="1662" y="0"/>
                        <a:pt x="1662" y="1108"/>
                        <a:pt x="2769" y="1662"/>
                      </a:cubicBezTo>
                      <a:cubicBezTo>
                        <a:pt x="2216" y="2769"/>
                        <a:pt x="1662" y="3877"/>
                        <a:pt x="0" y="3877"/>
                      </a:cubicBezTo>
                      <a:cubicBezTo>
                        <a:pt x="554" y="2216"/>
                        <a:pt x="0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7" name="Freeform: Shape 776">
                  <a:extLst>
                    <a:ext uri="{FF2B5EF4-FFF2-40B4-BE49-F238E27FC236}">
                      <a16:creationId xmlns:a16="http://schemas.microsoft.com/office/drawing/2014/main" id="{95F45531-B9B8-4AC2-9FB7-F1BFF30FD331}"/>
                    </a:ext>
                  </a:extLst>
                </p:cNvPr>
                <p:cNvSpPr/>
                <p:nvPr/>
              </p:nvSpPr>
              <p:spPr>
                <a:xfrm>
                  <a:off x="6056120" y="3101786"/>
                  <a:ext cx="7754" cy="5209"/>
                </a:xfrm>
                <a:custGeom>
                  <a:avLst/>
                  <a:gdLst>
                    <a:gd name="connsiteX0" fmla="*/ 0 w 7754"/>
                    <a:gd name="connsiteY0" fmla="*/ 0 h 5209"/>
                    <a:gd name="connsiteX1" fmla="*/ 7754 w 7754"/>
                    <a:gd name="connsiteY1" fmla="*/ 2769 h 5209"/>
                    <a:gd name="connsiteX2" fmla="*/ 7754 w 7754"/>
                    <a:gd name="connsiteY2" fmla="*/ 4985 h 5209"/>
                    <a:gd name="connsiteX3" fmla="*/ 0 w 7754"/>
                    <a:gd name="connsiteY3" fmla="*/ 2216 h 5209"/>
                    <a:gd name="connsiteX4" fmla="*/ 0 w 7754"/>
                    <a:gd name="connsiteY4" fmla="*/ 0 h 5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54" h="5209">
                      <a:moveTo>
                        <a:pt x="0" y="0"/>
                      </a:moveTo>
                      <a:cubicBezTo>
                        <a:pt x="2216" y="1108"/>
                        <a:pt x="4431" y="2769"/>
                        <a:pt x="7754" y="2769"/>
                      </a:cubicBezTo>
                      <a:cubicBezTo>
                        <a:pt x="7754" y="3323"/>
                        <a:pt x="7754" y="4431"/>
                        <a:pt x="7754" y="4985"/>
                      </a:cubicBezTo>
                      <a:cubicBezTo>
                        <a:pt x="4431" y="6093"/>
                        <a:pt x="2216" y="2769"/>
                        <a:pt x="0" y="2216"/>
                      </a:cubicBezTo>
                      <a:cubicBezTo>
                        <a:pt x="0" y="1662"/>
                        <a:pt x="0" y="55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8" name="Freeform: Shape 777">
                  <a:extLst>
                    <a:ext uri="{FF2B5EF4-FFF2-40B4-BE49-F238E27FC236}">
                      <a16:creationId xmlns:a16="http://schemas.microsoft.com/office/drawing/2014/main" id="{C63D19B7-9135-4BEF-BC8C-C93D78D44914}"/>
                    </a:ext>
                  </a:extLst>
                </p:cNvPr>
                <p:cNvSpPr/>
                <p:nvPr/>
              </p:nvSpPr>
              <p:spPr>
                <a:xfrm>
                  <a:off x="6260505" y="3118649"/>
                  <a:ext cx="7200" cy="3077"/>
                </a:xfrm>
                <a:custGeom>
                  <a:avLst/>
                  <a:gdLst>
                    <a:gd name="connsiteX0" fmla="*/ 7201 w 7200"/>
                    <a:gd name="connsiteY0" fmla="*/ 308 h 3077"/>
                    <a:gd name="connsiteX1" fmla="*/ 3323 w 7200"/>
                    <a:gd name="connsiteY1" fmla="*/ 3077 h 3077"/>
                    <a:gd name="connsiteX2" fmla="*/ 0 w 7200"/>
                    <a:gd name="connsiteY2" fmla="*/ 1969 h 3077"/>
                    <a:gd name="connsiteX3" fmla="*/ 7201 w 7200"/>
                    <a:gd name="connsiteY3" fmla="*/ 308 h 3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00" h="3077">
                      <a:moveTo>
                        <a:pt x="7201" y="308"/>
                      </a:moveTo>
                      <a:cubicBezTo>
                        <a:pt x="6093" y="1969"/>
                        <a:pt x="4431" y="1416"/>
                        <a:pt x="3323" y="3077"/>
                      </a:cubicBezTo>
                      <a:cubicBezTo>
                        <a:pt x="1662" y="3077"/>
                        <a:pt x="1662" y="1969"/>
                        <a:pt x="0" y="1969"/>
                      </a:cubicBezTo>
                      <a:cubicBezTo>
                        <a:pt x="1108" y="-246"/>
                        <a:pt x="3877" y="-246"/>
                        <a:pt x="7201" y="3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9" name="Freeform: Shape 778">
                  <a:extLst>
                    <a:ext uri="{FF2B5EF4-FFF2-40B4-BE49-F238E27FC236}">
                      <a16:creationId xmlns:a16="http://schemas.microsoft.com/office/drawing/2014/main" id="{11D9E2E3-F930-4728-B152-004AEE73F024}"/>
                    </a:ext>
                  </a:extLst>
                </p:cNvPr>
                <p:cNvSpPr/>
                <p:nvPr/>
              </p:nvSpPr>
              <p:spPr>
                <a:xfrm>
                  <a:off x="6023801" y="3100678"/>
                  <a:ext cx="5731" cy="7754"/>
                </a:xfrm>
                <a:custGeom>
                  <a:avLst/>
                  <a:gdLst>
                    <a:gd name="connsiteX0" fmla="*/ 193 w 5731"/>
                    <a:gd name="connsiteY0" fmla="*/ 0 h 7754"/>
                    <a:gd name="connsiteX1" fmla="*/ 5732 w 5731"/>
                    <a:gd name="connsiteY1" fmla="*/ 4431 h 7754"/>
                    <a:gd name="connsiteX2" fmla="*/ 2962 w 5731"/>
                    <a:gd name="connsiteY2" fmla="*/ 7754 h 7754"/>
                    <a:gd name="connsiteX3" fmla="*/ 193 w 5731"/>
                    <a:gd name="connsiteY3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31" h="7754">
                      <a:moveTo>
                        <a:pt x="193" y="0"/>
                      </a:moveTo>
                      <a:cubicBezTo>
                        <a:pt x="1855" y="1662"/>
                        <a:pt x="4070" y="2769"/>
                        <a:pt x="5732" y="4431"/>
                      </a:cubicBezTo>
                      <a:cubicBezTo>
                        <a:pt x="5732" y="6093"/>
                        <a:pt x="3516" y="6093"/>
                        <a:pt x="2962" y="7754"/>
                      </a:cubicBezTo>
                      <a:cubicBezTo>
                        <a:pt x="193" y="6647"/>
                        <a:pt x="-361" y="3323"/>
                        <a:pt x="1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0" name="Freeform: Shape 779">
                  <a:extLst>
                    <a:ext uri="{FF2B5EF4-FFF2-40B4-BE49-F238E27FC236}">
                      <a16:creationId xmlns:a16="http://schemas.microsoft.com/office/drawing/2014/main" id="{A3575E36-864B-46CB-9B0F-71AE25318FE3}"/>
                    </a:ext>
                  </a:extLst>
                </p:cNvPr>
                <p:cNvSpPr/>
                <p:nvPr/>
              </p:nvSpPr>
              <p:spPr>
                <a:xfrm>
                  <a:off x="6000177" y="3099570"/>
                  <a:ext cx="22709" cy="22155"/>
                </a:xfrm>
                <a:custGeom>
                  <a:avLst/>
                  <a:gdLst>
                    <a:gd name="connsiteX0" fmla="*/ 554 w 22709"/>
                    <a:gd name="connsiteY0" fmla="*/ 0 h 22155"/>
                    <a:gd name="connsiteX1" fmla="*/ 554 w 22709"/>
                    <a:gd name="connsiteY1" fmla="*/ 0 h 22155"/>
                    <a:gd name="connsiteX2" fmla="*/ 12186 w 22709"/>
                    <a:gd name="connsiteY2" fmla="*/ 11078 h 22155"/>
                    <a:gd name="connsiteX3" fmla="*/ 22709 w 22709"/>
                    <a:gd name="connsiteY3" fmla="*/ 22156 h 22155"/>
                    <a:gd name="connsiteX4" fmla="*/ 0 w 22709"/>
                    <a:gd name="connsiteY4" fmla="*/ 2769 h 22155"/>
                    <a:gd name="connsiteX5" fmla="*/ 554 w 22709"/>
                    <a:gd name="connsiteY5" fmla="*/ 0 h 2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709" h="22155">
                      <a:moveTo>
                        <a:pt x="554" y="0"/>
                      </a:moveTo>
                      <a:cubicBezTo>
                        <a:pt x="1108" y="0"/>
                        <a:pt x="1108" y="554"/>
                        <a:pt x="554" y="0"/>
                      </a:cubicBezTo>
                      <a:cubicBezTo>
                        <a:pt x="4985" y="3323"/>
                        <a:pt x="8308" y="7201"/>
                        <a:pt x="12186" y="11078"/>
                      </a:cubicBezTo>
                      <a:cubicBezTo>
                        <a:pt x="16063" y="14401"/>
                        <a:pt x="21602" y="16617"/>
                        <a:pt x="22709" y="22156"/>
                      </a:cubicBezTo>
                      <a:cubicBezTo>
                        <a:pt x="14955" y="16063"/>
                        <a:pt x="7201" y="9416"/>
                        <a:pt x="0" y="2769"/>
                      </a:cubicBezTo>
                      <a:cubicBezTo>
                        <a:pt x="554" y="2216"/>
                        <a:pt x="554" y="1108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1" name="Freeform: Shape 780">
                  <a:extLst>
                    <a:ext uri="{FF2B5EF4-FFF2-40B4-BE49-F238E27FC236}">
                      <a16:creationId xmlns:a16="http://schemas.microsoft.com/office/drawing/2014/main" id="{CA46FBA1-691F-420A-9218-9C96324BD3D8}"/>
                    </a:ext>
                  </a:extLst>
                </p:cNvPr>
                <p:cNvSpPr/>
                <p:nvPr/>
              </p:nvSpPr>
              <p:spPr>
                <a:xfrm>
                  <a:off x="6110282" y="3108433"/>
                  <a:ext cx="3995" cy="4985"/>
                </a:xfrm>
                <a:custGeom>
                  <a:avLst/>
                  <a:gdLst>
                    <a:gd name="connsiteX0" fmla="*/ 3442 w 3995"/>
                    <a:gd name="connsiteY0" fmla="*/ 0 h 4985"/>
                    <a:gd name="connsiteX1" fmla="*/ 3996 w 3995"/>
                    <a:gd name="connsiteY1" fmla="*/ 1662 h 4985"/>
                    <a:gd name="connsiteX2" fmla="*/ 672 w 3995"/>
                    <a:gd name="connsiteY2" fmla="*/ 4985 h 4985"/>
                    <a:gd name="connsiteX3" fmla="*/ 3442 w 3995"/>
                    <a:gd name="connsiteY3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95" h="4985">
                      <a:moveTo>
                        <a:pt x="3442" y="0"/>
                      </a:moveTo>
                      <a:cubicBezTo>
                        <a:pt x="3996" y="0"/>
                        <a:pt x="3996" y="1108"/>
                        <a:pt x="3996" y="1662"/>
                      </a:cubicBezTo>
                      <a:cubicBezTo>
                        <a:pt x="3442" y="3877"/>
                        <a:pt x="1226" y="3323"/>
                        <a:pt x="672" y="4985"/>
                      </a:cubicBezTo>
                      <a:cubicBezTo>
                        <a:pt x="-1543" y="2216"/>
                        <a:pt x="2334" y="1108"/>
                        <a:pt x="344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2" name="Freeform: Shape 781">
                  <a:extLst>
                    <a:ext uri="{FF2B5EF4-FFF2-40B4-BE49-F238E27FC236}">
                      <a16:creationId xmlns:a16="http://schemas.microsoft.com/office/drawing/2014/main" id="{7B9942DB-B361-4F42-AD13-64E19679EFD4}"/>
                    </a:ext>
                  </a:extLst>
                </p:cNvPr>
                <p:cNvSpPr/>
                <p:nvPr/>
              </p:nvSpPr>
              <p:spPr>
                <a:xfrm>
                  <a:off x="6015132" y="3102894"/>
                  <a:ext cx="7483" cy="8308"/>
                </a:xfrm>
                <a:custGeom>
                  <a:avLst/>
                  <a:gdLst>
                    <a:gd name="connsiteX0" fmla="*/ 0 w 7483"/>
                    <a:gd name="connsiteY0" fmla="*/ 0 h 8308"/>
                    <a:gd name="connsiteX1" fmla="*/ 7201 w 7483"/>
                    <a:gd name="connsiteY1" fmla="*/ 8308 h 8308"/>
                    <a:gd name="connsiteX2" fmla="*/ 0 w 7483"/>
                    <a:gd name="connsiteY2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483" h="8308">
                      <a:moveTo>
                        <a:pt x="0" y="0"/>
                      </a:moveTo>
                      <a:cubicBezTo>
                        <a:pt x="2769" y="2216"/>
                        <a:pt x="8862" y="4431"/>
                        <a:pt x="7201" y="8308"/>
                      </a:cubicBezTo>
                      <a:cubicBezTo>
                        <a:pt x="3877" y="6093"/>
                        <a:pt x="0" y="498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3" name="Freeform: Shape 782">
                  <a:extLst>
                    <a:ext uri="{FF2B5EF4-FFF2-40B4-BE49-F238E27FC236}">
                      <a16:creationId xmlns:a16="http://schemas.microsoft.com/office/drawing/2014/main" id="{9FC3AB19-346A-45D8-A8A9-B5F663D758EC}"/>
                    </a:ext>
                  </a:extLst>
                </p:cNvPr>
                <p:cNvSpPr/>
                <p:nvPr/>
              </p:nvSpPr>
              <p:spPr>
                <a:xfrm>
                  <a:off x="6033964" y="3104555"/>
                  <a:ext cx="1661" cy="2215"/>
                </a:xfrm>
                <a:custGeom>
                  <a:avLst/>
                  <a:gdLst>
                    <a:gd name="connsiteX0" fmla="*/ 1662 w 1661"/>
                    <a:gd name="connsiteY0" fmla="*/ 0 h 2215"/>
                    <a:gd name="connsiteX1" fmla="*/ 1662 w 1661"/>
                    <a:gd name="connsiteY1" fmla="*/ 2216 h 2215"/>
                    <a:gd name="connsiteX2" fmla="*/ 0 w 1661"/>
                    <a:gd name="connsiteY2" fmla="*/ 1108 h 2215"/>
                    <a:gd name="connsiteX3" fmla="*/ 1662 w 1661"/>
                    <a:gd name="connsiteY3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61" h="2215">
                      <a:moveTo>
                        <a:pt x="1662" y="0"/>
                      </a:moveTo>
                      <a:cubicBezTo>
                        <a:pt x="1662" y="554"/>
                        <a:pt x="1662" y="1662"/>
                        <a:pt x="1662" y="2216"/>
                      </a:cubicBezTo>
                      <a:cubicBezTo>
                        <a:pt x="1108" y="1662"/>
                        <a:pt x="554" y="1662"/>
                        <a:pt x="0" y="1108"/>
                      </a:cubicBezTo>
                      <a:cubicBezTo>
                        <a:pt x="0" y="1108"/>
                        <a:pt x="554" y="0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4" name="Freeform: Shape 783">
                  <a:extLst>
                    <a:ext uri="{FF2B5EF4-FFF2-40B4-BE49-F238E27FC236}">
                      <a16:creationId xmlns:a16="http://schemas.microsoft.com/office/drawing/2014/main" id="{C3250074-4C7F-4810-BA69-309614E6E5DC}"/>
                    </a:ext>
                  </a:extLst>
                </p:cNvPr>
                <p:cNvSpPr/>
                <p:nvPr/>
              </p:nvSpPr>
              <p:spPr>
                <a:xfrm>
                  <a:off x="6038166" y="3105109"/>
                  <a:ext cx="4660" cy="6092"/>
                </a:xfrm>
                <a:custGeom>
                  <a:avLst/>
                  <a:gdLst>
                    <a:gd name="connsiteX0" fmla="*/ 229 w 4660"/>
                    <a:gd name="connsiteY0" fmla="*/ 0 h 6092"/>
                    <a:gd name="connsiteX1" fmla="*/ 4661 w 4660"/>
                    <a:gd name="connsiteY1" fmla="*/ 3323 h 6092"/>
                    <a:gd name="connsiteX2" fmla="*/ 783 w 4660"/>
                    <a:gd name="connsiteY2" fmla="*/ 6093 h 6092"/>
                    <a:gd name="connsiteX3" fmla="*/ 229 w 4660"/>
                    <a:gd name="connsiteY3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60" h="6092">
                      <a:moveTo>
                        <a:pt x="229" y="0"/>
                      </a:moveTo>
                      <a:cubicBezTo>
                        <a:pt x="1891" y="1108"/>
                        <a:pt x="2999" y="2216"/>
                        <a:pt x="4661" y="3323"/>
                      </a:cubicBezTo>
                      <a:cubicBezTo>
                        <a:pt x="4107" y="4985"/>
                        <a:pt x="2445" y="5539"/>
                        <a:pt x="783" y="6093"/>
                      </a:cubicBezTo>
                      <a:cubicBezTo>
                        <a:pt x="229" y="3877"/>
                        <a:pt x="-324" y="2216"/>
                        <a:pt x="22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5" name="Freeform: Shape 784">
                  <a:extLst>
                    <a:ext uri="{FF2B5EF4-FFF2-40B4-BE49-F238E27FC236}">
                      <a16:creationId xmlns:a16="http://schemas.microsoft.com/office/drawing/2014/main" id="{80D8399E-ACC3-4273-B177-2F8EF16AB193}"/>
                    </a:ext>
                  </a:extLst>
                </p:cNvPr>
                <p:cNvSpPr/>
                <p:nvPr/>
              </p:nvSpPr>
              <p:spPr>
                <a:xfrm>
                  <a:off x="6055566" y="3106771"/>
                  <a:ext cx="7200" cy="5538"/>
                </a:xfrm>
                <a:custGeom>
                  <a:avLst/>
                  <a:gdLst>
                    <a:gd name="connsiteX0" fmla="*/ 0 w 7200"/>
                    <a:gd name="connsiteY0" fmla="*/ 0 h 5538"/>
                    <a:gd name="connsiteX1" fmla="*/ 7201 w 7200"/>
                    <a:gd name="connsiteY1" fmla="*/ 5539 h 5538"/>
                    <a:gd name="connsiteX2" fmla="*/ 0 w 7200"/>
                    <a:gd name="connsiteY2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00" h="5538">
                      <a:moveTo>
                        <a:pt x="0" y="0"/>
                      </a:moveTo>
                      <a:cubicBezTo>
                        <a:pt x="1108" y="3323"/>
                        <a:pt x="7201" y="1662"/>
                        <a:pt x="7201" y="5539"/>
                      </a:cubicBezTo>
                      <a:cubicBezTo>
                        <a:pt x="3323" y="4985"/>
                        <a:pt x="0" y="387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6" name="Freeform: Shape 785">
                  <a:extLst>
                    <a:ext uri="{FF2B5EF4-FFF2-40B4-BE49-F238E27FC236}">
                      <a16:creationId xmlns:a16="http://schemas.microsoft.com/office/drawing/2014/main" id="{C91AADEA-14A0-4CE2-B9C2-8AABA29D5113}"/>
                    </a:ext>
                  </a:extLst>
                </p:cNvPr>
                <p:cNvSpPr/>
                <p:nvPr/>
              </p:nvSpPr>
              <p:spPr>
                <a:xfrm>
                  <a:off x="6253858" y="3122095"/>
                  <a:ext cx="4984" cy="1230"/>
                </a:xfrm>
                <a:custGeom>
                  <a:avLst/>
                  <a:gdLst>
                    <a:gd name="connsiteX0" fmla="*/ 4985 w 4984"/>
                    <a:gd name="connsiteY0" fmla="*/ 739 h 1230"/>
                    <a:gd name="connsiteX1" fmla="*/ 0 w 4984"/>
                    <a:gd name="connsiteY1" fmla="*/ 739 h 1230"/>
                    <a:gd name="connsiteX2" fmla="*/ 4985 w 4984"/>
                    <a:gd name="connsiteY2" fmla="*/ 739 h 12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4" h="1230">
                      <a:moveTo>
                        <a:pt x="4985" y="739"/>
                      </a:moveTo>
                      <a:cubicBezTo>
                        <a:pt x="3877" y="1846"/>
                        <a:pt x="1108" y="739"/>
                        <a:pt x="0" y="739"/>
                      </a:cubicBezTo>
                      <a:cubicBezTo>
                        <a:pt x="554" y="-923"/>
                        <a:pt x="2769" y="739"/>
                        <a:pt x="4985" y="7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7" name="Freeform: Shape 786">
                  <a:extLst>
                    <a:ext uri="{FF2B5EF4-FFF2-40B4-BE49-F238E27FC236}">
                      <a16:creationId xmlns:a16="http://schemas.microsoft.com/office/drawing/2014/main" id="{B2958917-D836-4BE7-9E50-ED4870D3C3EE}"/>
                    </a:ext>
                  </a:extLst>
                </p:cNvPr>
                <p:cNvSpPr/>
                <p:nvPr/>
              </p:nvSpPr>
              <p:spPr>
                <a:xfrm>
                  <a:off x="5996092" y="3102894"/>
                  <a:ext cx="1869" cy="3877"/>
                </a:xfrm>
                <a:custGeom>
                  <a:avLst/>
                  <a:gdLst>
                    <a:gd name="connsiteX0" fmla="*/ 208 w 1869"/>
                    <a:gd name="connsiteY0" fmla="*/ 0 h 3877"/>
                    <a:gd name="connsiteX1" fmla="*/ 1869 w 1869"/>
                    <a:gd name="connsiteY1" fmla="*/ 3877 h 3877"/>
                    <a:gd name="connsiteX2" fmla="*/ 208 w 1869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69" h="3877">
                      <a:moveTo>
                        <a:pt x="208" y="0"/>
                      </a:moveTo>
                      <a:cubicBezTo>
                        <a:pt x="1869" y="0"/>
                        <a:pt x="1869" y="1662"/>
                        <a:pt x="1869" y="3877"/>
                      </a:cubicBezTo>
                      <a:cubicBezTo>
                        <a:pt x="208" y="2769"/>
                        <a:pt x="-346" y="2216"/>
                        <a:pt x="2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8" name="Freeform: Shape 787">
                  <a:extLst>
                    <a:ext uri="{FF2B5EF4-FFF2-40B4-BE49-F238E27FC236}">
                      <a16:creationId xmlns:a16="http://schemas.microsoft.com/office/drawing/2014/main" id="{3FFF1A97-E994-4A4A-840E-81FFCD837FC3}"/>
                    </a:ext>
                  </a:extLst>
                </p:cNvPr>
                <p:cNvSpPr/>
                <p:nvPr/>
              </p:nvSpPr>
              <p:spPr>
                <a:xfrm>
                  <a:off x="6118968" y="3112202"/>
                  <a:ext cx="3690" cy="3430"/>
                </a:xfrm>
                <a:custGeom>
                  <a:avLst/>
                  <a:gdLst>
                    <a:gd name="connsiteX0" fmla="*/ 3618 w 3690"/>
                    <a:gd name="connsiteY0" fmla="*/ 107 h 3430"/>
                    <a:gd name="connsiteX1" fmla="*/ 295 w 3690"/>
                    <a:gd name="connsiteY1" fmla="*/ 3431 h 3430"/>
                    <a:gd name="connsiteX2" fmla="*/ 3618 w 3690"/>
                    <a:gd name="connsiteY2" fmla="*/ 107 h 3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90" h="3430">
                      <a:moveTo>
                        <a:pt x="3618" y="107"/>
                      </a:moveTo>
                      <a:cubicBezTo>
                        <a:pt x="4172" y="2877"/>
                        <a:pt x="1402" y="1769"/>
                        <a:pt x="295" y="3431"/>
                      </a:cubicBezTo>
                      <a:cubicBezTo>
                        <a:pt x="-813" y="1215"/>
                        <a:pt x="1402" y="-447"/>
                        <a:pt x="3618" y="10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9" name="Freeform: Shape 788">
                  <a:extLst>
                    <a:ext uri="{FF2B5EF4-FFF2-40B4-BE49-F238E27FC236}">
                      <a16:creationId xmlns:a16="http://schemas.microsoft.com/office/drawing/2014/main" id="{D72C670C-F9B0-43F6-87D7-3B8573B8FA20}"/>
                    </a:ext>
                  </a:extLst>
                </p:cNvPr>
                <p:cNvSpPr/>
                <p:nvPr/>
              </p:nvSpPr>
              <p:spPr>
                <a:xfrm>
                  <a:off x="6072044" y="3110094"/>
                  <a:ext cx="1054" cy="3877"/>
                </a:xfrm>
                <a:custGeom>
                  <a:avLst/>
                  <a:gdLst>
                    <a:gd name="connsiteX0" fmla="*/ 138 w 1054"/>
                    <a:gd name="connsiteY0" fmla="*/ 0 h 3877"/>
                    <a:gd name="connsiteX1" fmla="*/ 692 w 1054"/>
                    <a:gd name="connsiteY1" fmla="*/ 3877 h 3877"/>
                    <a:gd name="connsiteX2" fmla="*/ 138 w 1054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4" h="3877">
                      <a:moveTo>
                        <a:pt x="138" y="0"/>
                      </a:moveTo>
                      <a:cubicBezTo>
                        <a:pt x="1800" y="0"/>
                        <a:pt x="692" y="2216"/>
                        <a:pt x="692" y="3877"/>
                      </a:cubicBezTo>
                      <a:cubicBezTo>
                        <a:pt x="-415" y="3323"/>
                        <a:pt x="138" y="1108"/>
                        <a:pt x="13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0" name="Freeform: Shape 789">
                  <a:extLst>
                    <a:ext uri="{FF2B5EF4-FFF2-40B4-BE49-F238E27FC236}">
                      <a16:creationId xmlns:a16="http://schemas.microsoft.com/office/drawing/2014/main" id="{C1DC75A3-D14B-44BA-876C-CE38B55E5237}"/>
                    </a:ext>
                  </a:extLst>
                </p:cNvPr>
                <p:cNvSpPr/>
                <p:nvPr/>
              </p:nvSpPr>
              <p:spPr>
                <a:xfrm>
                  <a:off x="6031748" y="3107325"/>
                  <a:ext cx="3577" cy="7200"/>
                </a:xfrm>
                <a:custGeom>
                  <a:avLst/>
                  <a:gdLst>
                    <a:gd name="connsiteX0" fmla="*/ 0 w 3577"/>
                    <a:gd name="connsiteY0" fmla="*/ 0 h 7200"/>
                    <a:gd name="connsiteX1" fmla="*/ 3323 w 3577"/>
                    <a:gd name="connsiteY1" fmla="*/ 6647 h 7200"/>
                    <a:gd name="connsiteX2" fmla="*/ 2216 w 3577"/>
                    <a:gd name="connsiteY2" fmla="*/ 7201 h 7200"/>
                    <a:gd name="connsiteX3" fmla="*/ 0 w 3577"/>
                    <a:gd name="connsiteY3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77" h="7200">
                      <a:moveTo>
                        <a:pt x="0" y="0"/>
                      </a:moveTo>
                      <a:cubicBezTo>
                        <a:pt x="1662" y="1662"/>
                        <a:pt x="4431" y="2216"/>
                        <a:pt x="3323" y="6647"/>
                      </a:cubicBezTo>
                      <a:cubicBezTo>
                        <a:pt x="2769" y="6647"/>
                        <a:pt x="2216" y="6647"/>
                        <a:pt x="2216" y="7201"/>
                      </a:cubicBezTo>
                      <a:cubicBezTo>
                        <a:pt x="-554" y="6647"/>
                        <a:pt x="554" y="27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1" name="Freeform: Shape 790">
                  <a:extLst>
                    <a:ext uri="{FF2B5EF4-FFF2-40B4-BE49-F238E27FC236}">
                      <a16:creationId xmlns:a16="http://schemas.microsoft.com/office/drawing/2014/main" id="{39347634-13E0-487A-8240-FA7EDCC16C65}"/>
                    </a:ext>
                  </a:extLst>
                </p:cNvPr>
                <p:cNvSpPr/>
                <p:nvPr/>
              </p:nvSpPr>
              <p:spPr>
                <a:xfrm>
                  <a:off x="6109595" y="3113971"/>
                  <a:ext cx="4129" cy="4431"/>
                </a:xfrm>
                <a:custGeom>
                  <a:avLst/>
                  <a:gdLst>
                    <a:gd name="connsiteX0" fmla="*/ 4129 w 4129"/>
                    <a:gd name="connsiteY0" fmla="*/ 0 h 4431"/>
                    <a:gd name="connsiteX1" fmla="*/ 252 w 4129"/>
                    <a:gd name="connsiteY1" fmla="*/ 4431 h 4431"/>
                    <a:gd name="connsiteX2" fmla="*/ 4129 w 4129"/>
                    <a:gd name="connsiteY2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129" h="4431">
                      <a:moveTo>
                        <a:pt x="4129" y="0"/>
                      </a:moveTo>
                      <a:cubicBezTo>
                        <a:pt x="4129" y="2769"/>
                        <a:pt x="1914" y="3323"/>
                        <a:pt x="252" y="4431"/>
                      </a:cubicBezTo>
                      <a:cubicBezTo>
                        <a:pt x="-856" y="2216"/>
                        <a:pt x="1914" y="554"/>
                        <a:pt x="412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2" name="Freeform: Shape 791">
                  <a:extLst>
                    <a:ext uri="{FF2B5EF4-FFF2-40B4-BE49-F238E27FC236}">
                      <a16:creationId xmlns:a16="http://schemas.microsoft.com/office/drawing/2014/main" id="{ECDDAA99-B421-4E80-B211-29B7B646DBC1}"/>
                    </a:ext>
                  </a:extLst>
                </p:cNvPr>
                <p:cNvSpPr/>
                <p:nvPr/>
              </p:nvSpPr>
              <p:spPr>
                <a:xfrm>
                  <a:off x="6027871" y="3107879"/>
                  <a:ext cx="2215" cy="2769"/>
                </a:xfrm>
                <a:custGeom>
                  <a:avLst/>
                  <a:gdLst>
                    <a:gd name="connsiteX0" fmla="*/ 2216 w 2215"/>
                    <a:gd name="connsiteY0" fmla="*/ 0 h 2769"/>
                    <a:gd name="connsiteX1" fmla="*/ 2216 w 2215"/>
                    <a:gd name="connsiteY1" fmla="*/ 2769 h 2769"/>
                    <a:gd name="connsiteX2" fmla="*/ 0 w 2215"/>
                    <a:gd name="connsiteY2" fmla="*/ 1108 h 2769"/>
                    <a:gd name="connsiteX3" fmla="*/ 2216 w 2215"/>
                    <a:gd name="connsiteY3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5" h="2769">
                      <a:moveTo>
                        <a:pt x="2216" y="0"/>
                      </a:moveTo>
                      <a:cubicBezTo>
                        <a:pt x="2216" y="1108"/>
                        <a:pt x="2216" y="1662"/>
                        <a:pt x="2216" y="2769"/>
                      </a:cubicBezTo>
                      <a:cubicBezTo>
                        <a:pt x="1108" y="2216"/>
                        <a:pt x="554" y="1662"/>
                        <a:pt x="0" y="1108"/>
                      </a:cubicBezTo>
                      <a:cubicBezTo>
                        <a:pt x="0" y="554"/>
                        <a:pt x="1108" y="554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3" name="Freeform: Shape 792">
                  <a:extLst>
                    <a:ext uri="{FF2B5EF4-FFF2-40B4-BE49-F238E27FC236}">
                      <a16:creationId xmlns:a16="http://schemas.microsoft.com/office/drawing/2014/main" id="{781A57DF-0428-42AD-A88D-9EC7355CBBA1}"/>
                    </a:ext>
                  </a:extLst>
                </p:cNvPr>
                <p:cNvSpPr/>
                <p:nvPr/>
              </p:nvSpPr>
              <p:spPr>
                <a:xfrm>
                  <a:off x="6000731" y="3106771"/>
                  <a:ext cx="23817" cy="21601"/>
                </a:xfrm>
                <a:custGeom>
                  <a:avLst/>
                  <a:gdLst>
                    <a:gd name="connsiteX0" fmla="*/ 0 w 23817"/>
                    <a:gd name="connsiteY0" fmla="*/ 0 h 21601"/>
                    <a:gd name="connsiteX1" fmla="*/ 23817 w 23817"/>
                    <a:gd name="connsiteY1" fmla="*/ 21602 h 21601"/>
                    <a:gd name="connsiteX2" fmla="*/ 0 w 23817"/>
                    <a:gd name="connsiteY2" fmla="*/ 1662 h 21601"/>
                    <a:gd name="connsiteX3" fmla="*/ 0 w 23817"/>
                    <a:gd name="connsiteY3" fmla="*/ 0 h 21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817" h="21601">
                      <a:moveTo>
                        <a:pt x="0" y="0"/>
                      </a:moveTo>
                      <a:cubicBezTo>
                        <a:pt x="7754" y="7201"/>
                        <a:pt x="16617" y="13847"/>
                        <a:pt x="23817" y="21602"/>
                      </a:cubicBezTo>
                      <a:cubicBezTo>
                        <a:pt x="15509" y="14955"/>
                        <a:pt x="7201" y="8862"/>
                        <a:pt x="0" y="1662"/>
                      </a:cubicBezTo>
                      <a:cubicBezTo>
                        <a:pt x="0" y="1108"/>
                        <a:pt x="0" y="55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4" name="Freeform: Shape 793">
                  <a:extLst>
                    <a:ext uri="{FF2B5EF4-FFF2-40B4-BE49-F238E27FC236}">
                      <a16:creationId xmlns:a16="http://schemas.microsoft.com/office/drawing/2014/main" id="{CAD911A0-4592-4229-B508-24448D497DD4}"/>
                    </a:ext>
                  </a:extLst>
                </p:cNvPr>
                <p:cNvSpPr/>
                <p:nvPr/>
              </p:nvSpPr>
              <p:spPr>
                <a:xfrm>
                  <a:off x="6041718" y="3110648"/>
                  <a:ext cx="4329" cy="5538"/>
                </a:xfrm>
                <a:custGeom>
                  <a:avLst/>
                  <a:gdLst>
                    <a:gd name="connsiteX0" fmla="*/ 3877 w 4329"/>
                    <a:gd name="connsiteY0" fmla="*/ 5539 h 5538"/>
                    <a:gd name="connsiteX1" fmla="*/ 0 w 4329"/>
                    <a:gd name="connsiteY1" fmla="*/ 2769 h 5538"/>
                    <a:gd name="connsiteX2" fmla="*/ 3323 w 4329"/>
                    <a:gd name="connsiteY2" fmla="*/ 0 h 5538"/>
                    <a:gd name="connsiteX3" fmla="*/ 3877 w 4329"/>
                    <a:gd name="connsiteY3" fmla="*/ 5539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29" h="5538">
                      <a:moveTo>
                        <a:pt x="3877" y="5539"/>
                      </a:moveTo>
                      <a:cubicBezTo>
                        <a:pt x="1108" y="5539"/>
                        <a:pt x="2216" y="3323"/>
                        <a:pt x="0" y="2769"/>
                      </a:cubicBezTo>
                      <a:cubicBezTo>
                        <a:pt x="1108" y="1662"/>
                        <a:pt x="2216" y="554"/>
                        <a:pt x="3323" y="0"/>
                      </a:cubicBezTo>
                      <a:cubicBezTo>
                        <a:pt x="5539" y="0"/>
                        <a:pt x="3323" y="3323"/>
                        <a:pt x="3877" y="55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5" name="Freeform: Shape 794">
                  <a:extLst>
                    <a:ext uri="{FF2B5EF4-FFF2-40B4-BE49-F238E27FC236}">
                      <a16:creationId xmlns:a16="http://schemas.microsoft.com/office/drawing/2014/main" id="{5EDBA44B-97FA-4614-BF20-146113C661A5}"/>
                    </a:ext>
                  </a:extLst>
                </p:cNvPr>
                <p:cNvSpPr/>
                <p:nvPr/>
              </p:nvSpPr>
              <p:spPr>
                <a:xfrm>
                  <a:off x="6055012" y="3112310"/>
                  <a:ext cx="7200" cy="24925"/>
                </a:xfrm>
                <a:custGeom>
                  <a:avLst/>
                  <a:gdLst>
                    <a:gd name="connsiteX0" fmla="*/ 0 w 7200"/>
                    <a:gd name="connsiteY0" fmla="*/ 0 h 24925"/>
                    <a:gd name="connsiteX1" fmla="*/ 7201 w 7200"/>
                    <a:gd name="connsiteY1" fmla="*/ 3323 h 24925"/>
                    <a:gd name="connsiteX2" fmla="*/ 6647 w 7200"/>
                    <a:gd name="connsiteY2" fmla="*/ 9970 h 24925"/>
                    <a:gd name="connsiteX3" fmla="*/ 6647 w 7200"/>
                    <a:gd name="connsiteY3" fmla="*/ 14401 h 24925"/>
                    <a:gd name="connsiteX4" fmla="*/ 7201 w 7200"/>
                    <a:gd name="connsiteY4" fmla="*/ 24925 h 24925"/>
                    <a:gd name="connsiteX5" fmla="*/ 1108 w 7200"/>
                    <a:gd name="connsiteY5" fmla="*/ 22709 h 24925"/>
                    <a:gd name="connsiteX6" fmla="*/ 0 w 7200"/>
                    <a:gd name="connsiteY6" fmla="*/ 0 h 24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200" h="24925">
                      <a:moveTo>
                        <a:pt x="0" y="0"/>
                      </a:moveTo>
                      <a:cubicBezTo>
                        <a:pt x="2216" y="1662"/>
                        <a:pt x="4431" y="2769"/>
                        <a:pt x="7201" y="3323"/>
                      </a:cubicBezTo>
                      <a:cubicBezTo>
                        <a:pt x="6647" y="5539"/>
                        <a:pt x="7201" y="7754"/>
                        <a:pt x="6647" y="9970"/>
                      </a:cubicBezTo>
                      <a:cubicBezTo>
                        <a:pt x="5539" y="13293"/>
                        <a:pt x="5539" y="11078"/>
                        <a:pt x="6647" y="14401"/>
                      </a:cubicBezTo>
                      <a:cubicBezTo>
                        <a:pt x="7754" y="17171"/>
                        <a:pt x="6093" y="21048"/>
                        <a:pt x="7201" y="24925"/>
                      </a:cubicBezTo>
                      <a:cubicBezTo>
                        <a:pt x="4431" y="24371"/>
                        <a:pt x="2769" y="23817"/>
                        <a:pt x="1108" y="22709"/>
                      </a:cubicBezTo>
                      <a:cubicBezTo>
                        <a:pt x="1108" y="14955"/>
                        <a:pt x="0" y="83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6" name="Freeform: Shape 795">
                  <a:extLst>
                    <a:ext uri="{FF2B5EF4-FFF2-40B4-BE49-F238E27FC236}">
                      <a16:creationId xmlns:a16="http://schemas.microsoft.com/office/drawing/2014/main" id="{158E68D7-84C7-47EF-9E11-1348903F0841}"/>
                    </a:ext>
                  </a:extLst>
                </p:cNvPr>
                <p:cNvSpPr/>
                <p:nvPr/>
              </p:nvSpPr>
              <p:spPr>
                <a:xfrm>
                  <a:off x="6067668" y="3113971"/>
                  <a:ext cx="1744" cy="13847"/>
                </a:xfrm>
                <a:custGeom>
                  <a:avLst/>
                  <a:gdLst>
                    <a:gd name="connsiteX0" fmla="*/ 1191 w 1744"/>
                    <a:gd name="connsiteY0" fmla="*/ 0 h 13847"/>
                    <a:gd name="connsiteX1" fmla="*/ 1744 w 1744"/>
                    <a:gd name="connsiteY1" fmla="*/ 13847 h 13847"/>
                    <a:gd name="connsiteX2" fmla="*/ 1191 w 1744"/>
                    <a:gd name="connsiteY2" fmla="*/ 0 h 13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44" h="13847">
                      <a:moveTo>
                        <a:pt x="1191" y="0"/>
                      </a:moveTo>
                      <a:cubicBezTo>
                        <a:pt x="1744" y="2216"/>
                        <a:pt x="1191" y="9970"/>
                        <a:pt x="1744" y="13847"/>
                      </a:cubicBezTo>
                      <a:cubicBezTo>
                        <a:pt x="-2133" y="11632"/>
                        <a:pt x="1744" y="4985"/>
                        <a:pt x="119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7" name="Freeform: Shape 796">
                  <a:extLst>
                    <a:ext uri="{FF2B5EF4-FFF2-40B4-BE49-F238E27FC236}">
                      <a16:creationId xmlns:a16="http://schemas.microsoft.com/office/drawing/2014/main" id="{9A48CF14-F6B6-4395-8D89-7D54143C12DA}"/>
                    </a:ext>
                  </a:extLst>
                </p:cNvPr>
                <p:cNvSpPr/>
                <p:nvPr/>
              </p:nvSpPr>
              <p:spPr>
                <a:xfrm>
                  <a:off x="6075998" y="3113971"/>
                  <a:ext cx="4564" cy="6646"/>
                </a:xfrm>
                <a:custGeom>
                  <a:avLst/>
                  <a:gdLst>
                    <a:gd name="connsiteX0" fmla="*/ 62 w 4564"/>
                    <a:gd name="connsiteY0" fmla="*/ 0 h 6646"/>
                    <a:gd name="connsiteX1" fmla="*/ 4493 w 4564"/>
                    <a:gd name="connsiteY1" fmla="*/ 6647 h 6646"/>
                    <a:gd name="connsiteX2" fmla="*/ 62 w 4564"/>
                    <a:gd name="connsiteY2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64" h="6646">
                      <a:moveTo>
                        <a:pt x="62" y="0"/>
                      </a:moveTo>
                      <a:cubicBezTo>
                        <a:pt x="2277" y="1662"/>
                        <a:pt x="5047" y="2769"/>
                        <a:pt x="4493" y="6647"/>
                      </a:cubicBezTo>
                      <a:cubicBezTo>
                        <a:pt x="2831" y="4431"/>
                        <a:pt x="-492" y="3877"/>
                        <a:pt x="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8" name="Freeform: Shape 797">
                  <a:extLst>
                    <a:ext uri="{FF2B5EF4-FFF2-40B4-BE49-F238E27FC236}">
                      <a16:creationId xmlns:a16="http://schemas.microsoft.com/office/drawing/2014/main" id="{EE8669C2-A2F7-4271-80B6-02E06C2765D9}"/>
                    </a:ext>
                  </a:extLst>
                </p:cNvPr>
                <p:cNvSpPr/>
                <p:nvPr/>
              </p:nvSpPr>
              <p:spPr>
                <a:xfrm>
                  <a:off x="6024185" y="3110648"/>
                  <a:ext cx="5901" cy="6843"/>
                </a:xfrm>
                <a:custGeom>
                  <a:avLst/>
                  <a:gdLst>
                    <a:gd name="connsiteX0" fmla="*/ 363 w 5901"/>
                    <a:gd name="connsiteY0" fmla="*/ 0 h 6843"/>
                    <a:gd name="connsiteX1" fmla="*/ 5902 w 5901"/>
                    <a:gd name="connsiteY1" fmla="*/ 6093 h 6843"/>
                    <a:gd name="connsiteX2" fmla="*/ 363 w 5901"/>
                    <a:gd name="connsiteY2" fmla="*/ 0 h 6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901" h="6843">
                      <a:moveTo>
                        <a:pt x="363" y="0"/>
                      </a:moveTo>
                      <a:cubicBezTo>
                        <a:pt x="2578" y="1662"/>
                        <a:pt x="5902" y="2769"/>
                        <a:pt x="5902" y="6093"/>
                      </a:cubicBezTo>
                      <a:cubicBezTo>
                        <a:pt x="3132" y="8862"/>
                        <a:pt x="-1299" y="3323"/>
                        <a:pt x="36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9" name="Freeform: Shape 798">
                  <a:extLst>
                    <a:ext uri="{FF2B5EF4-FFF2-40B4-BE49-F238E27FC236}">
                      <a16:creationId xmlns:a16="http://schemas.microsoft.com/office/drawing/2014/main" id="{67E6E959-0619-4333-B8FD-5761D34BBF04}"/>
                    </a:ext>
                  </a:extLst>
                </p:cNvPr>
                <p:cNvSpPr/>
                <p:nvPr/>
              </p:nvSpPr>
              <p:spPr>
                <a:xfrm>
                  <a:off x="6235026" y="3127440"/>
                  <a:ext cx="10523" cy="2801"/>
                </a:xfrm>
                <a:custGeom>
                  <a:avLst/>
                  <a:gdLst>
                    <a:gd name="connsiteX0" fmla="*/ 10524 w 10523"/>
                    <a:gd name="connsiteY0" fmla="*/ 932 h 2801"/>
                    <a:gd name="connsiteX1" fmla="*/ 0 w 10523"/>
                    <a:gd name="connsiteY1" fmla="*/ 2594 h 2801"/>
                    <a:gd name="connsiteX2" fmla="*/ 10524 w 10523"/>
                    <a:gd name="connsiteY2" fmla="*/ 932 h 2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23" h="2801">
                      <a:moveTo>
                        <a:pt x="10524" y="932"/>
                      </a:moveTo>
                      <a:cubicBezTo>
                        <a:pt x="7754" y="2594"/>
                        <a:pt x="4431" y="3148"/>
                        <a:pt x="0" y="2594"/>
                      </a:cubicBezTo>
                      <a:cubicBezTo>
                        <a:pt x="2769" y="932"/>
                        <a:pt x="7201" y="-1283"/>
                        <a:pt x="10524" y="93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0" name="Freeform: Shape 799">
                  <a:extLst>
                    <a:ext uri="{FF2B5EF4-FFF2-40B4-BE49-F238E27FC236}">
                      <a16:creationId xmlns:a16="http://schemas.microsoft.com/office/drawing/2014/main" id="{2B0D608D-EB79-4C93-88B6-8FFF180E4BBD}"/>
                    </a:ext>
                  </a:extLst>
                </p:cNvPr>
                <p:cNvSpPr/>
                <p:nvPr/>
              </p:nvSpPr>
              <p:spPr>
                <a:xfrm>
                  <a:off x="6118849" y="3118956"/>
                  <a:ext cx="3183" cy="1661"/>
                </a:xfrm>
                <a:custGeom>
                  <a:avLst/>
                  <a:gdLst>
                    <a:gd name="connsiteX0" fmla="*/ 2630 w 3183"/>
                    <a:gd name="connsiteY0" fmla="*/ 0 h 1661"/>
                    <a:gd name="connsiteX1" fmla="*/ 3183 w 3183"/>
                    <a:gd name="connsiteY1" fmla="*/ 1662 h 1661"/>
                    <a:gd name="connsiteX2" fmla="*/ 414 w 3183"/>
                    <a:gd name="connsiteY2" fmla="*/ 1662 h 1661"/>
                    <a:gd name="connsiteX3" fmla="*/ 2630 w 3183"/>
                    <a:gd name="connsiteY3" fmla="*/ 0 h 1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3" h="1661">
                      <a:moveTo>
                        <a:pt x="2630" y="0"/>
                      </a:moveTo>
                      <a:cubicBezTo>
                        <a:pt x="3183" y="0"/>
                        <a:pt x="3183" y="1108"/>
                        <a:pt x="3183" y="1662"/>
                      </a:cubicBezTo>
                      <a:cubicBezTo>
                        <a:pt x="2076" y="1662"/>
                        <a:pt x="414" y="1108"/>
                        <a:pt x="414" y="1662"/>
                      </a:cubicBezTo>
                      <a:cubicBezTo>
                        <a:pt x="-1248" y="1108"/>
                        <a:pt x="2630" y="1108"/>
                        <a:pt x="263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1" name="Freeform: Shape 800">
                  <a:extLst>
                    <a:ext uri="{FF2B5EF4-FFF2-40B4-BE49-F238E27FC236}">
                      <a16:creationId xmlns:a16="http://schemas.microsoft.com/office/drawing/2014/main" id="{DBF70CE6-4E80-4611-9835-6011EF48102C}"/>
                    </a:ext>
                  </a:extLst>
                </p:cNvPr>
                <p:cNvSpPr/>
                <p:nvPr/>
              </p:nvSpPr>
              <p:spPr>
                <a:xfrm>
                  <a:off x="6083814" y="3116741"/>
                  <a:ext cx="8862" cy="7754"/>
                </a:xfrm>
                <a:custGeom>
                  <a:avLst/>
                  <a:gdLst>
                    <a:gd name="connsiteX0" fmla="*/ 0 w 8862"/>
                    <a:gd name="connsiteY0" fmla="*/ 0 h 7754"/>
                    <a:gd name="connsiteX1" fmla="*/ 8862 w 8862"/>
                    <a:gd name="connsiteY1" fmla="*/ 7754 h 7754"/>
                    <a:gd name="connsiteX2" fmla="*/ 0 w 8862"/>
                    <a:gd name="connsiteY2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62" h="7754">
                      <a:moveTo>
                        <a:pt x="0" y="0"/>
                      </a:moveTo>
                      <a:cubicBezTo>
                        <a:pt x="2769" y="2769"/>
                        <a:pt x="7201" y="3877"/>
                        <a:pt x="8862" y="7754"/>
                      </a:cubicBezTo>
                      <a:cubicBezTo>
                        <a:pt x="5539" y="5539"/>
                        <a:pt x="2216" y="27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2" name="Freeform: Shape 801">
                  <a:extLst>
                    <a:ext uri="{FF2B5EF4-FFF2-40B4-BE49-F238E27FC236}">
                      <a16:creationId xmlns:a16="http://schemas.microsoft.com/office/drawing/2014/main" id="{46AA191D-CBBE-4A5D-A77F-462F63E43D25}"/>
                    </a:ext>
                  </a:extLst>
                </p:cNvPr>
                <p:cNvSpPr/>
                <p:nvPr/>
              </p:nvSpPr>
              <p:spPr>
                <a:xfrm>
                  <a:off x="6038345" y="3113971"/>
                  <a:ext cx="5034" cy="4984"/>
                </a:xfrm>
                <a:custGeom>
                  <a:avLst/>
                  <a:gdLst>
                    <a:gd name="connsiteX0" fmla="*/ 604 w 5034"/>
                    <a:gd name="connsiteY0" fmla="*/ 0 h 4984"/>
                    <a:gd name="connsiteX1" fmla="*/ 5035 w 5034"/>
                    <a:gd name="connsiteY1" fmla="*/ 2216 h 4984"/>
                    <a:gd name="connsiteX2" fmla="*/ 1158 w 5034"/>
                    <a:gd name="connsiteY2" fmla="*/ 4985 h 4984"/>
                    <a:gd name="connsiteX3" fmla="*/ 604 w 5034"/>
                    <a:gd name="connsiteY3" fmla="*/ 0 h 4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34" h="4984">
                      <a:moveTo>
                        <a:pt x="604" y="0"/>
                      </a:moveTo>
                      <a:cubicBezTo>
                        <a:pt x="2819" y="0"/>
                        <a:pt x="3373" y="1662"/>
                        <a:pt x="5035" y="2216"/>
                      </a:cubicBezTo>
                      <a:cubicBezTo>
                        <a:pt x="3927" y="3323"/>
                        <a:pt x="2266" y="3323"/>
                        <a:pt x="1158" y="4985"/>
                      </a:cubicBezTo>
                      <a:cubicBezTo>
                        <a:pt x="50" y="4431"/>
                        <a:pt x="-504" y="1108"/>
                        <a:pt x="6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3" name="Freeform: Shape 802">
                  <a:extLst>
                    <a:ext uri="{FF2B5EF4-FFF2-40B4-BE49-F238E27FC236}">
                      <a16:creationId xmlns:a16="http://schemas.microsoft.com/office/drawing/2014/main" id="{C1608166-283F-4065-9BCE-6FDEBD0E2E0D}"/>
                    </a:ext>
                  </a:extLst>
                </p:cNvPr>
                <p:cNvSpPr/>
                <p:nvPr/>
              </p:nvSpPr>
              <p:spPr>
                <a:xfrm>
                  <a:off x="6071628" y="3116741"/>
                  <a:ext cx="761" cy="6608"/>
                </a:xfrm>
                <a:custGeom>
                  <a:avLst/>
                  <a:gdLst>
                    <a:gd name="connsiteX0" fmla="*/ 0 w 761"/>
                    <a:gd name="connsiteY0" fmla="*/ 0 h 6608"/>
                    <a:gd name="connsiteX1" fmla="*/ 554 w 761"/>
                    <a:gd name="connsiteY1" fmla="*/ 6093 h 6608"/>
                    <a:gd name="connsiteX2" fmla="*/ 554 w 761"/>
                    <a:gd name="connsiteY2" fmla="*/ 1108 h 6608"/>
                    <a:gd name="connsiteX3" fmla="*/ 0 w 761"/>
                    <a:gd name="connsiteY3" fmla="*/ 0 h 6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1" h="6608">
                      <a:moveTo>
                        <a:pt x="0" y="0"/>
                      </a:moveTo>
                      <a:cubicBezTo>
                        <a:pt x="1662" y="554"/>
                        <a:pt x="0" y="4431"/>
                        <a:pt x="554" y="6093"/>
                      </a:cubicBezTo>
                      <a:cubicBezTo>
                        <a:pt x="-554" y="8308"/>
                        <a:pt x="554" y="2769"/>
                        <a:pt x="554" y="1108"/>
                      </a:cubicBezTo>
                      <a:cubicBezTo>
                        <a:pt x="554" y="1108"/>
                        <a:pt x="0" y="55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4" name="Freeform: Shape 803">
                  <a:extLst>
                    <a:ext uri="{FF2B5EF4-FFF2-40B4-BE49-F238E27FC236}">
                      <a16:creationId xmlns:a16="http://schemas.microsoft.com/office/drawing/2014/main" id="{CD88E7D9-B386-42BC-9929-0FB02988FAB3}"/>
                    </a:ext>
                  </a:extLst>
                </p:cNvPr>
                <p:cNvSpPr/>
                <p:nvPr/>
              </p:nvSpPr>
              <p:spPr>
                <a:xfrm>
                  <a:off x="6108739" y="3120064"/>
                  <a:ext cx="3815" cy="6092"/>
                </a:xfrm>
                <a:custGeom>
                  <a:avLst/>
                  <a:gdLst>
                    <a:gd name="connsiteX0" fmla="*/ 3323 w 3815"/>
                    <a:gd name="connsiteY0" fmla="*/ 0 h 6092"/>
                    <a:gd name="connsiteX1" fmla="*/ 3323 w 3815"/>
                    <a:gd name="connsiteY1" fmla="*/ 4985 h 6092"/>
                    <a:gd name="connsiteX2" fmla="*/ 0 w 3815"/>
                    <a:gd name="connsiteY2" fmla="*/ 6093 h 6092"/>
                    <a:gd name="connsiteX3" fmla="*/ 554 w 3815"/>
                    <a:gd name="connsiteY3" fmla="*/ 1662 h 6092"/>
                    <a:gd name="connsiteX4" fmla="*/ 3323 w 3815"/>
                    <a:gd name="connsiteY4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5" h="6092">
                      <a:moveTo>
                        <a:pt x="3323" y="0"/>
                      </a:moveTo>
                      <a:cubicBezTo>
                        <a:pt x="4431" y="554"/>
                        <a:pt x="3323" y="3323"/>
                        <a:pt x="3323" y="4985"/>
                      </a:cubicBezTo>
                      <a:cubicBezTo>
                        <a:pt x="2216" y="5539"/>
                        <a:pt x="1108" y="6093"/>
                        <a:pt x="0" y="6093"/>
                      </a:cubicBezTo>
                      <a:cubicBezTo>
                        <a:pt x="0" y="4431"/>
                        <a:pt x="0" y="3323"/>
                        <a:pt x="554" y="1662"/>
                      </a:cubicBezTo>
                      <a:cubicBezTo>
                        <a:pt x="1662" y="1108"/>
                        <a:pt x="2769" y="554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5" name="Freeform: Shape 804">
                  <a:extLst>
                    <a:ext uri="{FF2B5EF4-FFF2-40B4-BE49-F238E27FC236}">
                      <a16:creationId xmlns:a16="http://schemas.microsoft.com/office/drawing/2014/main" id="{9ED7846A-2E20-4116-B893-4C86A175D695}"/>
                    </a:ext>
                  </a:extLst>
                </p:cNvPr>
                <p:cNvSpPr/>
                <p:nvPr/>
              </p:nvSpPr>
              <p:spPr>
                <a:xfrm>
                  <a:off x="6075434" y="3120064"/>
                  <a:ext cx="5141" cy="8308"/>
                </a:xfrm>
                <a:custGeom>
                  <a:avLst/>
                  <a:gdLst>
                    <a:gd name="connsiteX0" fmla="*/ 71 w 5141"/>
                    <a:gd name="connsiteY0" fmla="*/ 0 h 8308"/>
                    <a:gd name="connsiteX1" fmla="*/ 5056 w 5141"/>
                    <a:gd name="connsiteY1" fmla="*/ 8308 h 8308"/>
                    <a:gd name="connsiteX2" fmla="*/ 71 w 5141"/>
                    <a:gd name="connsiteY2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141" h="8308">
                      <a:moveTo>
                        <a:pt x="71" y="0"/>
                      </a:moveTo>
                      <a:cubicBezTo>
                        <a:pt x="3395" y="1662"/>
                        <a:pt x="5610" y="3877"/>
                        <a:pt x="5056" y="8308"/>
                      </a:cubicBezTo>
                      <a:cubicBezTo>
                        <a:pt x="2287" y="6647"/>
                        <a:pt x="-483" y="4985"/>
                        <a:pt x="7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6" name="Freeform: Shape 805">
                  <a:extLst>
                    <a:ext uri="{FF2B5EF4-FFF2-40B4-BE49-F238E27FC236}">
                      <a16:creationId xmlns:a16="http://schemas.microsoft.com/office/drawing/2014/main" id="{93901183-E0B5-4A23-B6CA-8921DEDAFC65}"/>
                    </a:ext>
                  </a:extLst>
                </p:cNvPr>
                <p:cNvSpPr/>
                <p:nvPr/>
              </p:nvSpPr>
              <p:spPr>
                <a:xfrm>
                  <a:off x="6083260" y="3120618"/>
                  <a:ext cx="8862" cy="9970"/>
                </a:xfrm>
                <a:custGeom>
                  <a:avLst/>
                  <a:gdLst>
                    <a:gd name="connsiteX0" fmla="*/ 0 w 8862"/>
                    <a:gd name="connsiteY0" fmla="*/ 0 h 9970"/>
                    <a:gd name="connsiteX1" fmla="*/ 8862 w 8862"/>
                    <a:gd name="connsiteY1" fmla="*/ 9970 h 9970"/>
                    <a:gd name="connsiteX2" fmla="*/ 0 w 8862"/>
                    <a:gd name="connsiteY2" fmla="*/ 0 h 9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62" h="9970">
                      <a:moveTo>
                        <a:pt x="0" y="0"/>
                      </a:moveTo>
                      <a:cubicBezTo>
                        <a:pt x="3323" y="3323"/>
                        <a:pt x="8308" y="4431"/>
                        <a:pt x="8862" y="9970"/>
                      </a:cubicBezTo>
                      <a:cubicBezTo>
                        <a:pt x="6093" y="6647"/>
                        <a:pt x="554" y="553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7" name="Freeform: Shape 806">
                  <a:extLst>
                    <a:ext uri="{FF2B5EF4-FFF2-40B4-BE49-F238E27FC236}">
                      <a16:creationId xmlns:a16="http://schemas.microsoft.com/office/drawing/2014/main" id="{9A9FB3ED-001C-4E2F-AFC2-62B82AD351DC}"/>
                    </a:ext>
                  </a:extLst>
                </p:cNvPr>
                <p:cNvSpPr/>
                <p:nvPr/>
              </p:nvSpPr>
              <p:spPr>
                <a:xfrm>
                  <a:off x="6041718" y="3118403"/>
                  <a:ext cx="3776" cy="4984"/>
                </a:xfrm>
                <a:custGeom>
                  <a:avLst/>
                  <a:gdLst>
                    <a:gd name="connsiteX0" fmla="*/ 2769 w 3776"/>
                    <a:gd name="connsiteY0" fmla="*/ 0 h 4984"/>
                    <a:gd name="connsiteX1" fmla="*/ 3323 w 3776"/>
                    <a:gd name="connsiteY1" fmla="*/ 4985 h 4984"/>
                    <a:gd name="connsiteX2" fmla="*/ 0 w 3776"/>
                    <a:gd name="connsiteY2" fmla="*/ 1662 h 4984"/>
                    <a:gd name="connsiteX3" fmla="*/ 2769 w 3776"/>
                    <a:gd name="connsiteY3" fmla="*/ 0 h 4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76" h="4984">
                      <a:moveTo>
                        <a:pt x="2769" y="0"/>
                      </a:moveTo>
                      <a:cubicBezTo>
                        <a:pt x="4985" y="0"/>
                        <a:pt x="2769" y="3323"/>
                        <a:pt x="3323" y="4985"/>
                      </a:cubicBezTo>
                      <a:cubicBezTo>
                        <a:pt x="1662" y="4431"/>
                        <a:pt x="554" y="3877"/>
                        <a:pt x="0" y="1662"/>
                      </a:cubicBezTo>
                      <a:cubicBezTo>
                        <a:pt x="1662" y="1662"/>
                        <a:pt x="2216" y="554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8" name="Freeform: Shape 807">
                  <a:extLst>
                    <a:ext uri="{FF2B5EF4-FFF2-40B4-BE49-F238E27FC236}">
                      <a16:creationId xmlns:a16="http://schemas.microsoft.com/office/drawing/2014/main" id="{9A45EADB-F8E8-4D8F-8DE3-66CEC783F964}"/>
                    </a:ext>
                  </a:extLst>
                </p:cNvPr>
                <p:cNvSpPr/>
                <p:nvPr/>
              </p:nvSpPr>
              <p:spPr>
                <a:xfrm>
                  <a:off x="6118155" y="3123941"/>
                  <a:ext cx="3993" cy="2689"/>
                </a:xfrm>
                <a:custGeom>
                  <a:avLst/>
                  <a:gdLst>
                    <a:gd name="connsiteX0" fmla="*/ 3877 w 3993"/>
                    <a:gd name="connsiteY0" fmla="*/ 0 h 2689"/>
                    <a:gd name="connsiteX1" fmla="*/ 3877 w 3993"/>
                    <a:gd name="connsiteY1" fmla="*/ 2216 h 2689"/>
                    <a:gd name="connsiteX2" fmla="*/ 0 w 3993"/>
                    <a:gd name="connsiteY2" fmla="*/ 1662 h 2689"/>
                    <a:gd name="connsiteX3" fmla="*/ 3877 w 3993"/>
                    <a:gd name="connsiteY3" fmla="*/ 0 h 2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93" h="2689">
                      <a:moveTo>
                        <a:pt x="3877" y="0"/>
                      </a:moveTo>
                      <a:cubicBezTo>
                        <a:pt x="4431" y="1108"/>
                        <a:pt x="2769" y="2216"/>
                        <a:pt x="3877" y="2216"/>
                      </a:cubicBezTo>
                      <a:cubicBezTo>
                        <a:pt x="3323" y="3323"/>
                        <a:pt x="554" y="2216"/>
                        <a:pt x="0" y="1662"/>
                      </a:cubicBezTo>
                      <a:cubicBezTo>
                        <a:pt x="0" y="554"/>
                        <a:pt x="2216" y="1108"/>
                        <a:pt x="38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9" name="Freeform: Shape 808">
                  <a:extLst>
                    <a:ext uri="{FF2B5EF4-FFF2-40B4-BE49-F238E27FC236}">
                      <a16:creationId xmlns:a16="http://schemas.microsoft.com/office/drawing/2014/main" id="{2C421D51-48BF-4B05-9DCF-FE0FC5FD085B}"/>
                    </a:ext>
                  </a:extLst>
                </p:cNvPr>
                <p:cNvSpPr/>
                <p:nvPr/>
              </p:nvSpPr>
              <p:spPr>
                <a:xfrm>
                  <a:off x="6032579" y="3117849"/>
                  <a:ext cx="3600" cy="4985"/>
                </a:xfrm>
                <a:custGeom>
                  <a:avLst/>
                  <a:gdLst>
                    <a:gd name="connsiteX0" fmla="*/ 831 w 3600"/>
                    <a:gd name="connsiteY0" fmla="*/ 0 h 4985"/>
                    <a:gd name="connsiteX1" fmla="*/ 3600 w 3600"/>
                    <a:gd name="connsiteY1" fmla="*/ 2769 h 4985"/>
                    <a:gd name="connsiteX2" fmla="*/ 831 w 3600"/>
                    <a:gd name="connsiteY2" fmla="*/ 4985 h 4985"/>
                    <a:gd name="connsiteX3" fmla="*/ 831 w 3600"/>
                    <a:gd name="connsiteY3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00" h="4985">
                      <a:moveTo>
                        <a:pt x="831" y="0"/>
                      </a:moveTo>
                      <a:cubicBezTo>
                        <a:pt x="2493" y="0"/>
                        <a:pt x="3046" y="1662"/>
                        <a:pt x="3600" y="2769"/>
                      </a:cubicBezTo>
                      <a:cubicBezTo>
                        <a:pt x="3046" y="3877"/>
                        <a:pt x="1385" y="3323"/>
                        <a:pt x="831" y="4985"/>
                      </a:cubicBezTo>
                      <a:cubicBezTo>
                        <a:pt x="-277" y="3877"/>
                        <a:pt x="-277" y="554"/>
                        <a:pt x="8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0" name="Freeform: Shape 809">
                  <a:extLst>
                    <a:ext uri="{FF2B5EF4-FFF2-40B4-BE49-F238E27FC236}">
                      <a16:creationId xmlns:a16="http://schemas.microsoft.com/office/drawing/2014/main" id="{0419C032-2FEF-4E10-9B2A-D43196CB9424}"/>
                    </a:ext>
                  </a:extLst>
                </p:cNvPr>
                <p:cNvSpPr/>
                <p:nvPr/>
              </p:nvSpPr>
              <p:spPr>
                <a:xfrm>
                  <a:off x="6223394" y="3133081"/>
                  <a:ext cx="11077" cy="3046"/>
                </a:xfrm>
                <a:custGeom>
                  <a:avLst/>
                  <a:gdLst>
                    <a:gd name="connsiteX0" fmla="*/ 11078 w 11077"/>
                    <a:gd name="connsiteY0" fmla="*/ 831 h 3046"/>
                    <a:gd name="connsiteX1" fmla="*/ 0 w 11077"/>
                    <a:gd name="connsiteY1" fmla="*/ 2492 h 3046"/>
                    <a:gd name="connsiteX2" fmla="*/ 11078 w 11077"/>
                    <a:gd name="connsiteY2" fmla="*/ 831 h 30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077" h="3046">
                      <a:moveTo>
                        <a:pt x="11078" y="831"/>
                      </a:moveTo>
                      <a:cubicBezTo>
                        <a:pt x="8308" y="3046"/>
                        <a:pt x="5539" y="3600"/>
                        <a:pt x="0" y="2492"/>
                      </a:cubicBezTo>
                      <a:cubicBezTo>
                        <a:pt x="2216" y="-1385"/>
                        <a:pt x="6093" y="277"/>
                        <a:pt x="11078" y="83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1" name="Freeform: Shape 810">
                  <a:extLst>
                    <a:ext uri="{FF2B5EF4-FFF2-40B4-BE49-F238E27FC236}">
                      <a16:creationId xmlns:a16="http://schemas.microsoft.com/office/drawing/2014/main" id="{12766828-77E9-474D-9BCE-73098D6D4423}"/>
                    </a:ext>
                  </a:extLst>
                </p:cNvPr>
                <p:cNvSpPr/>
                <p:nvPr/>
              </p:nvSpPr>
              <p:spPr>
                <a:xfrm>
                  <a:off x="6039010" y="3122280"/>
                  <a:ext cx="3261" cy="3323"/>
                </a:xfrm>
                <a:custGeom>
                  <a:avLst/>
                  <a:gdLst>
                    <a:gd name="connsiteX0" fmla="*/ 492 w 3261"/>
                    <a:gd name="connsiteY0" fmla="*/ 0 h 3323"/>
                    <a:gd name="connsiteX1" fmla="*/ 3262 w 3261"/>
                    <a:gd name="connsiteY1" fmla="*/ 1662 h 3323"/>
                    <a:gd name="connsiteX2" fmla="*/ 492 w 3261"/>
                    <a:gd name="connsiteY2" fmla="*/ 3323 h 3323"/>
                    <a:gd name="connsiteX3" fmla="*/ 492 w 3261"/>
                    <a:gd name="connsiteY3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1" h="3323">
                      <a:moveTo>
                        <a:pt x="492" y="0"/>
                      </a:moveTo>
                      <a:cubicBezTo>
                        <a:pt x="1600" y="554"/>
                        <a:pt x="2154" y="1108"/>
                        <a:pt x="3262" y="1662"/>
                      </a:cubicBezTo>
                      <a:cubicBezTo>
                        <a:pt x="3262" y="3323"/>
                        <a:pt x="1600" y="3323"/>
                        <a:pt x="492" y="3323"/>
                      </a:cubicBezTo>
                      <a:cubicBezTo>
                        <a:pt x="492" y="1662"/>
                        <a:pt x="-615" y="554"/>
                        <a:pt x="49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2" name="Freeform: Shape 811">
                  <a:extLst>
                    <a:ext uri="{FF2B5EF4-FFF2-40B4-BE49-F238E27FC236}">
                      <a16:creationId xmlns:a16="http://schemas.microsoft.com/office/drawing/2014/main" id="{88A3FC3C-FBAC-41BD-BE6C-79A5BFF57AE5}"/>
                    </a:ext>
                  </a:extLst>
                </p:cNvPr>
                <p:cNvSpPr/>
                <p:nvPr/>
              </p:nvSpPr>
              <p:spPr>
                <a:xfrm>
                  <a:off x="6108185" y="3127731"/>
                  <a:ext cx="3685" cy="3725"/>
                </a:xfrm>
                <a:custGeom>
                  <a:avLst/>
                  <a:gdLst>
                    <a:gd name="connsiteX0" fmla="*/ 2769 w 3685"/>
                    <a:gd name="connsiteY0" fmla="*/ 87 h 3725"/>
                    <a:gd name="connsiteX1" fmla="*/ 3323 w 3685"/>
                    <a:gd name="connsiteY1" fmla="*/ 2857 h 3725"/>
                    <a:gd name="connsiteX2" fmla="*/ 0 w 3685"/>
                    <a:gd name="connsiteY2" fmla="*/ 3411 h 3725"/>
                    <a:gd name="connsiteX3" fmla="*/ 2769 w 3685"/>
                    <a:gd name="connsiteY3" fmla="*/ 87 h 3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85" h="3725">
                      <a:moveTo>
                        <a:pt x="2769" y="87"/>
                      </a:moveTo>
                      <a:cubicBezTo>
                        <a:pt x="4431" y="-466"/>
                        <a:pt x="3323" y="1749"/>
                        <a:pt x="3323" y="2857"/>
                      </a:cubicBezTo>
                      <a:cubicBezTo>
                        <a:pt x="1662" y="2303"/>
                        <a:pt x="1108" y="4519"/>
                        <a:pt x="0" y="3411"/>
                      </a:cubicBezTo>
                      <a:cubicBezTo>
                        <a:pt x="0" y="641"/>
                        <a:pt x="2216" y="1195"/>
                        <a:pt x="2769" y="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3" name="Freeform: Shape 812">
                  <a:extLst>
                    <a:ext uri="{FF2B5EF4-FFF2-40B4-BE49-F238E27FC236}">
                      <a16:creationId xmlns:a16="http://schemas.microsoft.com/office/drawing/2014/main" id="{2D1F21A8-A865-4104-9A87-262667011B22}"/>
                    </a:ext>
                  </a:extLst>
                </p:cNvPr>
                <p:cNvSpPr/>
                <p:nvPr/>
              </p:nvSpPr>
              <p:spPr>
                <a:xfrm>
                  <a:off x="6216193" y="3137084"/>
                  <a:ext cx="7200" cy="2080"/>
                </a:xfrm>
                <a:custGeom>
                  <a:avLst/>
                  <a:gdLst>
                    <a:gd name="connsiteX0" fmla="*/ 7201 w 7200"/>
                    <a:gd name="connsiteY0" fmla="*/ 1259 h 2080"/>
                    <a:gd name="connsiteX1" fmla="*/ 0 w 7200"/>
                    <a:gd name="connsiteY1" fmla="*/ 151 h 2080"/>
                    <a:gd name="connsiteX2" fmla="*/ 7201 w 7200"/>
                    <a:gd name="connsiteY2" fmla="*/ 1259 h 2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00" h="2080">
                      <a:moveTo>
                        <a:pt x="7201" y="1259"/>
                      </a:moveTo>
                      <a:cubicBezTo>
                        <a:pt x="6093" y="2920"/>
                        <a:pt x="554" y="1813"/>
                        <a:pt x="0" y="151"/>
                      </a:cubicBezTo>
                      <a:cubicBezTo>
                        <a:pt x="2769" y="-403"/>
                        <a:pt x="4431" y="705"/>
                        <a:pt x="7201" y="125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4" name="Freeform: Shape 813">
                  <a:extLst>
                    <a:ext uri="{FF2B5EF4-FFF2-40B4-BE49-F238E27FC236}">
                      <a16:creationId xmlns:a16="http://schemas.microsoft.com/office/drawing/2014/main" id="{F3F233A3-A28A-438E-94B7-F29634586928}"/>
                    </a:ext>
                  </a:extLst>
                </p:cNvPr>
                <p:cNvSpPr/>
                <p:nvPr/>
              </p:nvSpPr>
              <p:spPr>
                <a:xfrm>
                  <a:off x="6025102" y="3122722"/>
                  <a:ext cx="4431" cy="2880"/>
                </a:xfrm>
                <a:custGeom>
                  <a:avLst/>
                  <a:gdLst>
                    <a:gd name="connsiteX0" fmla="*/ 4431 w 4431"/>
                    <a:gd name="connsiteY0" fmla="*/ 1773 h 2880"/>
                    <a:gd name="connsiteX1" fmla="*/ 2769 w 4431"/>
                    <a:gd name="connsiteY1" fmla="*/ 2881 h 2880"/>
                    <a:gd name="connsiteX2" fmla="*/ 0 w 4431"/>
                    <a:gd name="connsiteY2" fmla="*/ 111 h 2880"/>
                    <a:gd name="connsiteX3" fmla="*/ 4431 w 4431"/>
                    <a:gd name="connsiteY3" fmla="*/ 1773 h 2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31" h="2880">
                      <a:moveTo>
                        <a:pt x="4431" y="1773"/>
                      </a:moveTo>
                      <a:cubicBezTo>
                        <a:pt x="4431" y="2881"/>
                        <a:pt x="2769" y="1773"/>
                        <a:pt x="2769" y="2881"/>
                      </a:cubicBezTo>
                      <a:cubicBezTo>
                        <a:pt x="1662" y="2327"/>
                        <a:pt x="0" y="1773"/>
                        <a:pt x="0" y="111"/>
                      </a:cubicBezTo>
                      <a:cubicBezTo>
                        <a:pt x="2216" y="-442"/>
                        <a:pt x="2769" y="1219"/>
                        <a:pt x="4431" y="177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5" name="Freeform: Shape 814">
                  <a:extLst>
                    <a:ext uri="{FF2B5EF4-FFF2-40B4-BE49-F238E27FC236}">
                      <a16:creationId xmlns:a16="http://schemas.microsoft.com/office/drawing/2014/main" id="{AFD94C35-552C-45E2-8927-F3E30AF2D45D}"/>
                    </a:ext>
                  </a:extLst>
                </p:cNvPr>
                <p:cNvSpPr/>
                <p:nvPr/>
              </p:nvSpPr>
              <p:spPr>
                <a:xfrm>
                  <a:off x="6083028" y="3126711"/>
                  <a:ext cx="9094" cy="17170"/>
                </a:xfrm>
                <a:custGeom>
                  <a:avLst/>
                  <a:gdLst>
                    <a:gd name="connsiteX0" fmla="*/ 232 w 9094"/>
                    <a:gd name="connsiteY0" fmla="*/ 0 h 17170"/>
                    <a:gd name="connsiteX1" fmla="*/ 9095 w 9094"/>
                    <a:gd name="connsiteY1" fmla="*/ 7201 h 17170"/>
                    <a:gd name="connsiteX2" fmla="*/ 8541 w 9094"/>
                    <a:gd name="connsiteY2" fmla="*/ 17171 h 17170"/>
                    <a:gd name="connsiteX3" fmla="*/ 232 w 9094"/>
                    <a:gd name="connsiteY3" fmla="*/ 11632 h 17170"/>
                    <a:gd name="connsiteX4" fmla="*/ 232 w 9094"/>
                    <a:gd name="connsiteY4" fmla="*/ 7201 h 17170"/>
                    <a:gd name="connsiteX5" fmla="*/ 7433 w 9094"/>
                    <a:gd name="connsiteY5" fmla="*/ 11078 h 17170"/>
                    <a:gd name="connsiteX6" fmla="*/ 232 w 9094"/>
                    <a:gd name="connsiteY6" fmla="*/ 0 h 17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094" h="17170">
                      <a:moveTo>
                        <a:pt x="232" y="0"/>
                      </a:moveTo>
                      <a:cubicBezTo>
                        <a:pt x="3002" y="2216"/>
                        <a:pt x="5771" y="5539"/>
                        <a:pt x="9095" y="7201"/>
                      </a:cubicBezTo>
                      <a:cubicBezTo>
                        <a:pt x="9095" y="10524"/>
                        <a:pt x="8541" y="13847"/>
                        <a:pt x="8541" y="17171"/>
                      </a:cubicBezTo>
                      <a:cubicBezTo>
                        <a:pt x="5771" y="15509"/>
                        <a:pt x="3002" y="13293"/>
                        <a:pt x="232" y="11632"/>
                      </a:cubicBezTo>
                      <a:cubicBezTo>
                        <a:pt x="786" y="9970"/>
                        <a:pt x="232" y="8308"/>
                        <a:pt x="232" y="7201"/>
                      </a:cubicBezTo>
                      <a:cubicBezTo>
                        <a:pt x="3002" y="8308"/>
                        <a:pt x="4110" y="10524"/>
                        <a:pt x="7433" y="11078"/>
                      </a:cubicBezTo>
                      <a:cubicBezTo>
                        <a:pt x="6325" y="6647"/>
                        <a:pt x="-1429" y="7754"/>
                        <a:pt x="23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6" name="Freeform: Shape 815">
                  <a:extLst>
                    <a:ext uri="{FF2B5EF4-FFF2-40B4-BE49-F238E27FC236}">
                      <a16:creationId xmlns:a16="http://schemas.microsoft.com/office/drawing/2014/main" id="{2FB941AA-6837-445D-9B00-12E5FC7518FA}"/>
                    </a:ext>
                  </a:extLst>
                </p:cNvPr>
                <p:cNvSpPr/>
                <p:nvPr/>
              </p:nvSpPr>
              <p:spPr>
                <a:xfrm>
                  <a:off x="6116892" y="3129480"/>
                  <a:ext cx="3695" cy="11077"/>
                </a:xfrm>
                <a:custGeom>
                  <a:avLst/>
                  <a:gdLst>
                    <a:gd name="connsiteX0" fmla="*/ 3478 w 3695"/>
                    <a:gd name="connsiteY0" fmla="*/ 0 h 11077"/>
                    <a:gd name="connsiteX1" fmla="*/ 2371 w 3695"/>
                    <a:gd name="connsiteY1" fmla="*/ 10524 h 11077"/>
                    <a:gd name="connsiteX2" fmla="*/ 155 w 3695"/>
                    <a:gd name="connsiteY2" fmla="*/ 11078 h 11077"/>
                    <a:gd name="connsiteX3" fmla="*/ 709 w 3695"/>
                    <a:gd name="connsiteY3" fmla="*/ 1108 h 11077"/>
                    <a:gd name="connsiteX4" fmla="*/ 3478 w 3695"/>
                    <a:gd name="connsiteY4" fmla="*/ 0 h 1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95" h="11077">
                      <a:moveTo>
                        <a:pt x="3478" y="0"/>
                      </a:moveTo>
                      <a:cubicBezTo>
                        <a:pt x="4032" y="2769"/>
                        <a:pt x="3478" y="8308"/>
                        <a:pt x="2371" y="10524"/>
                      </a:cubicBezTo>
                      <a:cubicBezTo>
                        <a:pt x="1263" y="9970"/>
                        <a:pt x="1263" y="11078"/>
                        <a:pt x="155" y="11078"/>
                      </a:cubicBezTo>
                      <a:cubicBezTo>
                        <a:pt x="-399" y="8308"/>
                        <a:pt x="709" y="4431"/>
                        <a:pt x="709" y="1108"/>
                      </a:cubicBezTo>
                      <a:cubicBezTo>
                        <a:pt x="1263" y="1108"/>
                        <a:pt x="2925" y="1108"/>
                        <a:pt x="347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7" name="Freeform: Shape 816">
                  <a:extLst>
                    <a:ext uri="{FF2B5EF4-FFF2-40B4-BE49-F238E27FC236}">
                      <a16:creationId xmlns:a16="http://schemas.microsoft.com/office/drawing/2014/main" id="{C31BFAA2-299C-4DB5-A67D-78130B07A79B}"/>
                    </a:ext>
                  </a:extLst>
                </p:cNvPr>
                <p:cNvSpPr/>
                <p:nvPr/>
              </p:nvSpPr>
              <p:spPr>
                <a:xfrm>
                  <a:off x="6075064" y="3126711"/>
                  <a:ext cx="5621" cy="8862"/>
                </a:xfrm>
                <a:custGeom>
                  <a:avLst/>
                  <a:gdLst>
                    <a:gd name="connsiteX0" fmla="*/ 442 w 5621"/>
                    <a:gd name="connsiteY0" fmla="*/ 0 h 8862"/>
                    <a:gd name="connsiteX1" fmla="*/ 5427 w 5621"/>
                    <a:gd name="connsiteY1" fmla="*/ 8862 h 8862"/>
                    <a:gd name="connsiteX2" fmla="*/ 442 w 5621"/>
                    <a:gd name="connsiteY2" fmla="*/ 0 h 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21" h="8862">
                      <a:moveTo>
                        <a:pt x="442" y="0"/>
                      </a:moveTo>
                      <a:cubicBezTo>
                        <a:pt x="2658" y="2216"/>
                        <a:pt x="6535" y="3323"/>
                        <a:pt x="5427" y="8862"/>
                      </a:cubicBezTo>
                      <a:cubicBezTo>
                        <a:pt x="2104" y="7201"/>
                        <a:pt x="-1220" y="5539"/>
                        <a:pt x="44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8" name="Freeform: Shape 817">
                  <a:extLst>
                    <a:ext uri="{FF2B5EF4-FFF2-40B4-BE49-F238E27FC236}">
                      <a16:creationId xmlns:a16="http://schemas.microsoft.com/office/drawing/2014/main" id="{C02A8386-8416-40AA-8FDA-B77B238AC203}"/>
                    </a:ext>
                  </a:extLst>
                </p:cNvPr>
                <p:cNvSpPr/>
                <p:nvPr/>
              </p:nvSpPr>
              <p:spPr>
                <a:xfrm>
                  <a:off x="6040057" y="3125603"/>
                  <a:ext cx="5538" cy="5098"/>
                </a:xfrm>
                <a:custGeom>
                  <a:avLst/>
                  <a:gdLst>
                    <a:gd name="connsiteX0" fmla="*/ 4431 w 5538"/>
                    <a:gd name="connsiteY0" fmla="*/ 0 h 5098"/>
                    <a:gd name="connsiteX1" fmla="*/ 5539 w 5538"/>
                    <a:gd name="connsiteY1" fmla="*/ 3877 h 5098"/>
                    <a:gd name="connsiteX2" fmla="*/ 1108 w 5538"/>
                    <a:gd name="connsiteY2" fmla="*/ 4985 h 5098"/>
                    <a:gd name="connsiteX3" fmla="*/ 0 w 5538"/>
                    <a:gd name="connsiteY3" fmla="*/ 3323 h 5098"/>
                    <a:gd name="connsiteX4" fmla="*/ 4431 w 5538"/>
                    <a:gd name="connsiteY4" fmla="*/ 0 h 50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38" h="5098">
                      <a:moveTo>
                        <a:pt x="4431" y="0"/>
                      </a:moveTo>
                      <a:cubicBezTo>
                        <a:pt x="6093" y="0"/>
                        <a:pt x="4985" y="2769"/>
                        <a:pt x="5539" y="3877"/>
                      </a:cubicBezTo>
                      <a:cubicBezTo>
                        <a:pt x="3877" y="3877"/>
                        <a:pt x="3323" y="5539"/>
                        <a:pt x="1108" y="4985"/>
                      </a:cubicBezTo>
                      <a:cubicBezTo>
                        <a:pt x="1108" y="4431"/>
                        <a:pt x="554" y="3877"/>
                        <a:pt x="0" y="3323"/>
                      </a:cubicBezTo>
                      <a:cubicBezTo>
                        <a:pt x="554" y="1662"/>
                        <a:pt x="3323" y="1662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9" name="Freeform: Shape 818">
                  <a:extLst>
                    <a:ext uri="{FF2B5EF4-FFF2-40B4-BE49-F238E27FC236}">
                      <a16:creationId xmlns:a16="http://schemas.microsoft.com/office/drawing/2014/main" id="{57DB8C0C-4D6B-4501-9DE6-7A18A8C4960A}"/>
                    </a:ext>
                  </a:extLst>
                </p:cNvPr>
                <p:cNvSpPr/>
                <p:nvPr/>
              </p:nvSpPr>
              <p:spPr>
                <a:xfrm>
                  <a:off x="6210101" y="3139350"/>
                  <a:ext cx="7200" cy="2315"/>
                </a:xfrm>
                <a:custGeom>
                  <a:avLst/>
                  <a:gdLst>
                    <a:gd name="connsiteX0" fmla="*/ 7201 w 7200"/>
                    <a:gd name="connsiteY0" fmla="*/ 2315 h 2315"/>
                    <a:gd name="connsiteX1" fmla="*/ 0 w 7200"/>
                    <a:gd name="connsiteY1" fmla="*/ 1208 h 2315"/>
                    <a:gd name="connsiteX2" fmla="*/ 7201 w 7200"/>
                    <a:gd name="connsiteY2" fmla="*/ 2315 h 2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00" h="2315">
                      <a:moveTo>
                        <a:pt x="7201" y="2315"/>
                      </a:moveTo>
                      <a:cubicBezTo>
                        <a:pt x="4431" y="2315"/>
                        <a:pt x="2216" y="1762"/>
                        <a:pt x="0" y="1208"/>
                      </a:cubicBezTo>
                      <a:cubicBezTo>
                        <a:pt x="1108" y="-1008"/>
                        <a:pt x="6093" y="100"/>
                        <a:pt x="7201" y="23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0" name="Freeform: Shape 819">
                  <a:extLst>
                    <a:ext uri="{FF2B5EF4-FFF2-40B4-BE49-F238E27FC236}">
                      <a16:creationId xmlns:a16="http://schemas.microsoft.com/office/drawing/2014/main" id="{623FAA35-E836-4B47-9C69-81E0C6AB41D1}"/>
                    </a:ext>
                  </a:extLst>
                </p:cNvPr>
                <p:cNvSpPr/>
                <p:nvPr/>
              </p:nvSpPr>
              <p:spPr>
                <a:xfrm>
                  <a:off x="6067663" y="3131142"/>
                  <a:ext cx="1285" cy="2769"/>
                </a:xfrm>
                <a:custGeom>
                  <a:avLst/>
                  <a:gdLst>
                    <a:gd name="connsiteX0" fmla="*/ 89 w 1285"/>
                    <a:gd name="connsiteY0" fmla="*/ 0 h 2769"/>
                    <a:gd name="connsiteX1" fmla="*/ 1196 w 1285"/>
                    <a:gd name="connsiteY1" fmla="*/ 2769 h 2769"/>
                    <a:gd name="connsiteX2" fmla="*/ 89 w 1285"/>
                    <a:gd name="connsiteY2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85" h="2769">
                      <a:moveTo>
                        <a:pt x="89" y="0"/>
                      </a:moveTo>
                      <a:cubicBezTo>
                        <a:pt x="1750" y="0"/>
                        <a:pt x="1196" y="1662"/>
                        <a:pt x="1196" y="2769"/>
                      </a:cubicBezTo>
                      <a:cubicBezTo>
                        <a:pt x="-465" y="2769"/>
                        <a:pt x="89" y="1108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1" name="Freeform: Shape 820">
                  <a:extLst>
                    <a:ext uri="{FF2B5EF4-FFF2-40B4-BE49-F238E27FC236}">
                      <a16:creationId xmlns:a16="http://schemas.microsoft.com/office/drawing/2014/main" id="{F7156F9F-32BD-406C-90A4-A2D7A6E18A06}"/>
                    </a:ext>
                  </a:extLst>
                </p:cNvPr>
                <p:cNvSpPr/>
                <p:nvPr/>
              </p:nvSpPr>
              <p:spPr>
                <a:xfrm>
                  <a:off x="6109293" y="3133911"/>
                  <a:ext cx="1995" cy="13293"/>
                </a:xfrm>
                <a:custGeom>
                  <a:avLst/>
                  <a:gdLst>
                    <a:gd name="connsiteX0" fmla="*/ 1108 w 1995"/>
                    <a:gd name="connsiteY0" fmla="*/ 0 h 13293"/>
                    <a:gd name="connsiteX1" fmla="*/ 1662 w 1995"/>
                    <a:gd name="connsiteY1" fmla="*/ 13293 h 13293"/>
                    <a:gd name="connsiteX2" fmla="*/ 0 w 1995"/>
                    <a:gd name="connsiteY2" fmla="*/ 1108 h 13293"/>
                    <a:gd name="connsiteX3" fmla="*/ 1108 w 1995"/>
                    <a:gd name="connsiteY3" fmla="*/ 0 h 132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95" h="13293">
                      <a:moveTo>
                        <a:pt x="1108" y="0"/>
                      </a:moveTo>
                      <a:cubicBezTo>
                        <a:pt x="3323" y="2769"/>
                        <a:pt x="554" y="9416"/>
                        <a:pt x="1662" y="13293"/>
                      </a:cubicBezTo>
                      <a:cubicBezTo>
                        <a:pt x="0" y="9970"/>
                        <a:pt x="0" y="4985"/>
                        <a:pt x="0" y="1108"/>
                      </a:cubicBezTo>
                      <a:cubicBezTo>
                        <a:pt x="0" y="554"/>
                        <a:pt x="1108" y="1108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2" name="Freeform: Shape 821">
                  <a:extLst>
                    <a:ext uri="{FF2B5EF4-FFF2-40B4-BE49-F238E27FC236}">
                      <a16:creationId xmlns:a16="http://schemas.microsoft.com/office/drawing/2014/main" id="{1AAECA59-421C-4578-92A6-20900EE93BF8}"/>
                    </a:ext>
                  </a:extLst>
                </p:cNvPr>
                <p:cNvSpPr/>
                <p:nvPr/>
              </p:nvSpPr>
              <p:spPr>
                <a:xfrm>
                  <a:off x="6026763" y="3130526"/>
                  <a:ext cx="5538" cy="3938"/>
                </a:xfrm>
                <a:custGeom>
                  <a:avLst/>
                  <a:gdLst>
                    <a:gd name="connsiteX0" fmla="*/ 0 w 5538"/>
                    <a:gd name="connsiteY0" fmla="*/ 62 h 3938"/>
                    <a:gd name="connsiteX1" fmla="*/ 5539 w 5538"/>
                    <a:gd name="connsiteY1" fmla="*/ 3939 h 3938"/>
                    <a:gd name="connsiteX2" fmla="*/ 0 w 5538"/>
                    <a:gd name="connsiteY2" fmla="*/ 62 h 3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38" h="3938">
                      <a:moveTo>
                        <a:pt x="0" y="62"/>
                      </a:moveTo>
                      <a:cubicBezTo>
                        <a:pt x="1662" y="-492"/>
                        <a:pt x="3877" y="2831"/>
                        <a:pt x="5539" y="3939"/>
                      </a:cubicBezTo>
                      <a:cubicBezTo>
                        <a:pt x="3877" y="3939"/>
                        <a:pt x="1662" y="1170"/>
                        <a:pt x="0" y="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3" name="Freeform: Shape 822">
                  <a:extLst>
                    <a:ext uri="{FF2B5EF4-FFF2-40B4-BE49-F238E27FC236}">
                      <a16:creationId xmlns:a16="http://schemas.microsoft.com/office/drawing/2014/main" id="{17E130A8-2D0F-4637-A3E7-B9A37E7998A9}"/>
                    </a:ext>
                  </a:extLst>
                </p:cNvPr>
                <p:cNvSpPr/>
                <p:nvPr/>
              </p:nvSpPr>
              <p:spPr>
                <a:xfrm>
                  <a:off x="6035408" y="3130588"/>
                  <a:ext cx="1656" cy="2325"/>
                </a:xfrm>
                <a:custGeom>
                  <a:avLst/>
                  <a:gdLst>
                    <a:gd name="connsiteX0" fmla="*/ 217 w 1656"/>
                    <a:gd name="connsiteY0" fmla="*/ 0 h 2325"/>
                    <a:gd name="connsiteX1" fmla="*/ 1325 w 1656"/>
                    <a:gd name="connsiteY1" fmla="*/ 2216 h 2325"/>
                    <a:gd name="connsiteX2" fmla="*/ 217 w 1656"/>
                    <a:gd name="connsiteY2" fmla="*/ 0 h 2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56" h="2325">
                      <a:moveTo>
                        <a:pt x="217" y="0"/>
                      </a:moveTo>
                      <a:cubicBezTo>
                        <a:pt x="1879" y="0"/>
                        <a:pt x="1879" y="1108"/>
                        <a:pt x="1325" y="2216"/>
                      </a:cubicBezTo>
                      <a:cubicBezTo>
                        <a:pt x="217" y="2769"/>
                        <a:pt x="-337" y="1108"/>
                        <a:pt x="21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4" name="Freeform: Shape 823">
                  <a:extLst>
                    <a:ext uri="{FF2B5EF4-FFF2-40B4-BE49-F238E27FC236}">
                      <a16:creationId xmlns:a16="http://schemas.microsoft.com/office/drawing/2014/main" id="{4EB0DC6A-4A65-425F-A35F-7312994398A7}"/>
                    </a:ext>
                  </a:extLst>
                </p:cNvPr>
                <p:cNvSpPr/>
                <p:nvPr/>
              </p:nvSpPr>
              <p:spPr>
                <a:xfrm>
                  <a:off x="6196807" y="3143881"/>
                  <a:ext cx="11631" cy="2939"/>
                </a:xfrm>
                <a:custGeom>
                  <a:avLst/>
                  <a:gdLst>
                    <a:gd name="connsiteX0" fmla="*/ 11632 w 11631"/>
                    <a:gd name="connsiteY0" fmla="*/ 1108 h 2939"/>
                    <a:gd name="connsiteX1" fmla="*/ 0 w 11631"/>
                    <a:gd name="connsiteY1" fmla="*/ 2216 h 2939"/>
                    <a:gd name="connsiteX2" fmla="*/ 11632 w 11631"/>
                    <a:gd name="connsiteY2" fmla="*/ 1108 h 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31" h="2939">
                      <a:moveTo>
                        <a:pt x="11632" y="1108"/>
                      </a:moveTo>
                      <a:cubicBezTo>
                        <a:pt x="9416" y="4431"/>
                        <a:pt x="4431" y="2216"/>
                        <a:pt x="0" y="2216"/>
                      </a:cubicBezTo>
                      <a:cubicBezTo>
                        <a:pt x="2769" y="-1108"/>
                        <a:pt x="6647" y="0"/>
                        <a:pt x="11632" y="11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5" name="Freeform: Shape 824">
                  <a:extLst>
                    <a:ext uri="{FF2B5EF4-FFF2-40B4-BE49-F238E27FC236}">
                      <a16:creationId xmlns:a16="http://schemas.microsoft.com/office/drawing/2014/main" id="{AE8628BB-9CD1-4168-823C-542ABDD708DF}"/>
                    </a:ext>
                  </a:extLst>
                </p:cNvPr>
                <p:cNvSpPr/>
                <p:nvPr/>
              </p:nvSpPr>
              <p:spPr>
                <a:xfrm>
                  <a:off x="6043934" y="3132250"/>
                  <a:ext cx="1661" cy="2215"/>
                </a:xfrm>
                <a:custGeom>
                  <a:avLst/>
                  <a:gdLst>
                    <a:gd name="connsiteX0" fmla="*/ 1108 w 1661"/>
                    <a:gd name="connsiteY0" fmla="*/ 0 h 2215"/>
                    <a:gd name="connsiteX1" fmla="*/ 1662 w 1661"/>
                    <a:gd name="connsiteY1" fmla="*/ 2216 h 2215"/>
                    <a:gd name="connsiteX2" fmla="*/ 0 w 1661"/>
                    <a:gd name="connsiteY2" fmla="*/ 0 h 2215"/>
                    <a:gd name="connsiteX3" fmla="*/ 1108 w 1661"/>
                    <a:gd name="connsiteY3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61" h="2215">
                      <a:moveTo>
                        <a:pt x="1108" y="0"/>
                      </a:moveTo>
                      <a:cubicBezTo>
                        <a:pt x="1662" y="554"/>
                        <a:pt x="1662" y="1662"/>
                        <a:pt x="1662" y="2216"/>
                      </a:cubicBezTo>
                      <a:cubicBezTo>
                        <a:pt x="554" y="2216"/>
                        <a:pt x="0" y="1108"/>
                        <a:pt x="0" y="0"/>
                      </a:cubicBezTo>
                      <a:cubicBezTo>
                        <a:pt x="554" y="554"/>
                        <a:pt x="1108" y="554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6" name="Freeform: Shape 825">
                  <a:extLst>
                    <a:ext uri="{FF2B5EF4-FFF2-40B4-BE49-F238E27FC236}">
                      <a16:creationId xmlns:a16="http://schemas.microsoft.com/office/drawing/2014/main" id="{AA60328B-951C-4487-91BE-8D6D6F9769B8}"/>
                    </a:ext>
                  </a:extLst>
                </p:cNvPr>
                <p:cNvSpPr/>
                <p:nvPr/>
              </p:nvSpPr>
              <p:spPr>
                <a:xfrm>
                  <a:off x="6075506" y="3136681"/>
                  <a:ext cx="5046" cy="5538"/>
                </a:xfrm>
                <a:custGeom>
                  <a:avLst/>
                  <a:gdLst>
                    <a:gd name="connsiteX0" fmla="*/ 0 w 5046"/>
                    <a:gd name="connsiteY0" fmla="*/ 0 h 5538"/>
                    <a:gd name="connsiteX1" fmla="*/ 4985 w 5046"/>
                    <a:gd name="connsiteY1" fmla="*/ 5539 h 5538"/>
                    <a:gd name="connsiteX2" fmla="*/ 0 w 5046"/>
                    <a:gd name="connsiteY2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46" h="5538">
                      <a:moveTo>
                        <a:pt x="0" y="0"/>
                      </a:moveTo>
                      <a:cubicBezTo>
                        <a:pt x="2216" y="1662"/>
                        <a:pt x="5539" y="2216"/>
                        <a:pt x="4985" y="5539"/>
                      </a:cubicBezTo>
                      <a:cubicBezTo>
                        <a:pt x="3323" y="3877"/>
                        <a:pt x="0" y="3323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7" name="Freeform: Shape 826">
                  <a:extLst>
                    <a:ext uri="{FF2B5EF4-FFF2-40B4-BE49-F238E27FC236}">
                      <a16:creationId xmlns:a16="http://schemas.microsoft.com/office/drawing/2014/main" id="{B99594ED-4733-4528-A5C3-CB86B4D8AB42}"/>
                    </a:ext>
                  </a:extLst>
                </p:cNvPr>
                <p:cNvSpPr/>
                <p:nvPr/>
              </p:nvSpPr>
              <p:spPr>
                <a:xfrm>
                  <a:off x="6040611" y="3135019"/>
                  <a:ext cx="2769" cy="2415"/>
                </a:xfrm>
                <a:custGeom>
                  <a:avLst/>
                  <a:gdLst>
                    <a:gd name="connsiteX0" fmla="*/ 0 w 2769"/>
                    <a:gd name="connsiteY0" fmla="*/ 0 h 2415"/>
                    <a:gd name="connsiteX1" fmla="*/ 2769 w 2769"/>
                    <a:gd name="connsiteY1" fmla="*/ 2216 h 2415"/>
                    <a:gd name="connsiteX2" fmla="*/ 0 w 2769"/>
                    <a:gd name="connsiteY2" fmla="*/ 0 h 2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69" h="2415">
                      <a:moveTo>
                        <a:pt x="0" y="0"/>
                      </a:moveTo>
                      <a:cubicBezTo>
                        <a:pt x="1662" y="0"/>
                        <a:pt x="2769" y="554"/>
                        <a:pt x="2769" y="2216"/>
                      </a:cubicBezTo>
                      <a:cubicBezTo>
                        <a:pt x="1108" y="2769"/>
                        <a:pt x="0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8" name="Freeform: Shape 827">
                  <a:extLst>
                    <a:ext uri="{FF2B5EF4-FFF2-40B4-BE49-F238E27FC236}">
                      <a16:creationId xmlns:a16="http://schemas.microsoft.com/office/drawing/2014/main" id="{B726D827-759D-4DB0-9966-A90B62956F7D}"/>
                    </a:ext>
                  </a:extLst>
                </p:cNvPr>
                <p:cNvSpPr/>
                <p:nvPr/>
              </p:nvSpPr>
              <p:spPr>
                <a:xfrm>
                  <a:off x="6068305" y="3137789"/>
                  <a:ext cx="1107" cy="3323"/>
                </a:xfrm>
                <a:custGeom>
                  <a:avLst/>
                  <a:gdLst>
                    <a:gd name="connsiteX0" fmla="*/ 0 w 1107"/>
                    <a:gd name="connsiteY0" fmla="*/ 0 h 3323"/>
                    <a:gd name="connsiteX1" fmla="*/ 1108 w 1107"/>
                    <a:gd name="connsiteY1" fmla="*/ 3323 h 3323"/>
                    <a:gd name="connsiteX2" fmla="*/ 0 w 1107"/>
                    <a:gd name="connsiteY2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07" h="3323">
                      <a:moveTo>
                        <a:pt x="0" y="0"/>
                      </a:moveTo>
                      <a:cubicBezTo>
                        <a:pt x="1108" y="554"/>
                        <a:pt x="554" y="2216"/>
                        <a:pt x="1108" y="3323"/>
                      </a:cubicBezTo>
                      <a:cubicBezTo>
                        <a:pt x="0" y="2769"/>
                        <a:pt x="0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9" name="Freeform: Shape 828">
                  <a:extLst>
                    <a:ext uri="{FF2B5EF4-FFF2-40B4-BE49-F238E27FC236}">
                      <a16:creationId xmlns:a16="http://schemas.microsoft.com/office/drawing/2014/main" id="{583A3BB9-F7FE-4DD5-8E85-B5A42A7D752B}"/>
                    </a:ext>
                  </a:extLst>
                </p:cNvPr>
                <p:cNvSpPr/>
                <p:nvPr/>
              </p:nvSpPr>
              <p:spPr>
                <a:xfrm>
                  <a:off x="6189053" y="3147908"/>
                  <a:ext cx="12185" cy="2758"/>
                </a:xfrm>
                <a:custGeom>
                  <a:avLst/>
                  <a:gdLst>
                    <a:gd name="connsiteX0" fmla="*/ 12186 w 12185"/>
                    <a:gd name="connsiteY0" fmla="*/ 958 h 2758"/>
                    <a:gd name="connsiteX1" fmla="*/ 0 w 12185"/>
                    <a:gd name="connsiteY1" fmla="*/ 2066 h 2758"/>
                    <a:gd name="connsiteX2" fmla="*/ 12186 w 12185"/>
                    <a:gd name="connsiteY2" fmla="*/ 958 h 2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185" h="2758">
                      <a:moveTo>
                        <a:pt x="12186" y="958"/>
                      </a:moveTo>
                      <a:cubicBezTo>
                        <a:pt x="9970" y="3728"/>
                        <a:pt x="4431" y="2620"/>
                        <a:pt x="0" y="2066"/>
                      </a:cubicBezTo>
                      <a:cubicBezTo>
                        <a:pt x="2216" y="-1811"/>
                        <a:pt x="6647" y="958"/>
                        <a:pt x="12186" y="9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0" name="Freeform: Shape 829">
                  <a:extLst>
                    <a:ext uri="{FF2B5EF4-FFF2-40B4-BE49-F238E27FC236}">
                      <a16:creationId xmlns:a16="http://schemas.microsoft.com/office/drawing/2014/main" id="{F01FE7B4-10E5-4D71-B021-CDD8DD6E731B}"/>
                    </a:ext>
                  </a:extLst>
                </p:cNvPr>
                <p:cNvSpPr/>
                <p:nvPr/>
              </p:nvSpPr>
              <p:spPr>
                <a:xfrm>
                  <a:off x="6034518" y="3137149"/>
                  <a:ext cx="4431" cy="3963"/>
                </a:xfrm>
                <a:custGeom>
                  <a:avLst/>
                  <a:gdLst>
                    <a:gd name="connsiteX0" fmla="*/ 0 w 4431"/>
                    <a:gd name="connsiteY0" fmla="*/ 86 h 3963"/>
                    <a:gd name="connsiteX1" fmla="*/ 4431 w 4431"/>
                    <a:gd name="connsiteY1" fmla="*/ 3963 h 3963"/>
                    <a:gd name="connsiteX2" fmla="*/ 0 w 4431"/>
                    <a:gd name="connsiteY2" fmla="*/ 86 h 3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3963">
                      <a:moveTo>
                        <a:pt x="0" y="86"/>
                      </a:moveTo>
                      <a:cubicBezTo>
                        <a:pt x="1662" y="-468"/>
                        <a:pt x="4431" y="1748"/>
                        <a:pt x="4431" y="3963"/>
                      </a:cubicBezTo>
                      <a:cubicBezTo>
                        <a:pt x="2769" y="2856"/>
                        <a:pt x="1662" y="1194"/>
                        <a:pt x="0" y="8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1" name="Freeform: Shape 830">
                  <a:extLst>
                    <a:ext uri="{FF2B5EF4-FFF2-40B4-BE49-F238E27FC236}">
                      <a16:creationId xmlns:a16="http://schemas.microsoft.com/office/drawing/2014/main" id="{AE18056B-F2C6-4288-9C66-B2047B97203B}"/>
                    </a:ext>
                  </a:extLst>
                </p:cNvPr>
                <p:cNvSpPr/>
                <p:nvPr/>
              </p:nvSpPr>
              <p:spPr>
                <a:xfrm>
                  <a:off x="6057781" y="3138896"/>
                  <a:ext cx="5538" cy="3323"/>
                </a:xfrm>
                <a:custGeom>
                  <a:avLst/>
                  <a:gdLst>
                    <a:gd name="connsiteX0" fmla="*/ 0 w 5538"/>
                    <a:gd name="connsiteY0" fmla="*/ 0 h 3323"/>
                    <a:gd name="connsiteX1" fmla="*/ 5539 w 5538"/>
                    <a:gd name="connsiteY1" fmla="*/ 3323 h 3323"/>
                    <a:gd name="connsiteX2" fmla="*/ 0 w 5538"/>
                    <a:gd name="connsiteY2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38" h="3323">
                      <a:moveTo>
                        <a:pt x="0" y="0"/>
                      </a:moveTo>
                      <a:cubicBezTo>
                        <a:pt x="2216" y="554"/>
                        <a:pt x="5539" y="554"/>
                        <a:pt x="5539" y="3323"/>
                      </a:cubicBezTo>
                      <a:cubicBezTo>
                        <a:pt x="3323" y="2769"/>
                        <a:pt x="554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2" name="Freeform: Shape 831">
                  <a:extLst>
                    <a:ext uri="{FF2B5EF4-FFF2-40B4-BE49-F238E27FC236}">
                      <a16:creationId xmlns:a16="http://schemas.microsoft.com/office/drawing/2014/main" id="{C0B69DD4-3CDC-4D96-BCA8-2EBB36505F0D}"/>
                    </a:ext>
                  </a:extLst>
                </p:cNvPr>
                <p:cNvSpPr/>
                <p:nvPr/>
              </p:nvSpPr>
              <p:spPr>
                <a:xfrm>
                  <a:off x="6043934" y="3138565"/>
                  <a:ext cx="2769" cy="2857"/>
                </a:xfrm>
                <a:custGeom>
                  <a:avLst/>
                  <a:gdLst>
                    <a:gd name="connsiteX0" fmla="*/ 2216 w 2769"/>
                    <a:gd name="connsiteY0" fmla="*/ 331 h 2857"/>
                    <a:gd name="connsiteX1" fmla="*/ 2769 w 2769"/>
                    <a:gd name="connsiteY1" fmla="*/ 2547 h 2857"/>
                    <a:gd name="connsiteX2" fmla="*/ 0 w 2769"/>
                    <a:gd name="connsiteY2" fmla="*/ 1439 h 2857"/>
                    <a:gd name="connsiteX3" fmla="*/ 2216 w 2769"/>
                    <a:gd name="connsiteY3" fmla="*/ 331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69" h="2857">
                      <a:moveTo>
                        <a:pt x="2216" y="331"/>
                      </a:moveTo>
                      <a:cubicBezTo>
                        <a:pt x="2769" y="885"/>
                        <a:pt x="2216" y="1993"/>
                        <a:pt x="2769" y="2547"/>
                      </a:cubicBezTo>
                      <a:cubicBezTo>
                        <a:pt x="2216" y="3655"/>
                        <a:pt x="554" y="1439"/>
                        <a:pt x="0" y="1439"/>
                      </a:cubicBezTo>
                      <a:cubicBezTo>
                        <a:pt x="554" y="-223"/>
                        <a:pt x="1108" y="-223"/>
                        <a:pt x="2216" y="33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3" name="Freeform: Shape 832">
                  <a:extLst>
                    <a:ext uri="{FF2B5EF4-FFF2-40B4-BE49-F238E27FC236}">
                      <a16:creationId xmlns:a16="http://schemas.microsoft.com/office/drawing/2014/main" id="{4CC059BA-EA91-490A-91B4-A285FAF93709}"/>
                    </a:ext>
                  </a:extLst>
                </p:cNvPr>
                <p:cNvSpPr/>
                <p:nvPr/>
              </p:nvSpPr>
              <p:spPr>
                <a:xfrm>
                  <a:off x="6116493" y="3144297"/>
                  <a:ext cx="3323" cy="3461"/>
                </a:xfrm>
                <a:custGeom>
                  <a:avLst/>
                  <a:gdLst>
                    <a:gd name="connsiteX0" fmla="*/ 3323 w 3323"/>
                    <a:gd name="connsiteY0" fmla="*/ 138 h 3461"/>
                    <a:gd name="connsiteX1" fmla="*/ 0 w 3323"/>
                    <a:gd name="connsiteY1" fmla="*/ 3462 h 3461"/>
                    <a:gd name="connsiteX2" fmla="*/ 3323 w 3323"/>
                    <a:gd name="connsiteY2" fmla="*/ 138 h 3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23" h="3461">
                      <a:moveTo>
                        <a:pt x="3323" y="138"/>
                      </a:moveTo>
                      <a:cubicBezTo>
                        <a:pt x="3323" y="2354"/>
                        <a:pt x="2216" y="3462"/>
                        <a:pt x="0" y="3462"/>
                      </a:cubicBezTo>
                      <a:cubicBezTo>
                        <a:pt x="0" y="692"/>
                        <a:pt x="1108" y="-415"/>
                        <a:pt x="3323" y="1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4" name="Freeform: Shape 833">
                  <a:extLst>
                    <a:ext uri="{FF2B5EF4-FFF2-40B4-BE49-F238E27FC236}">
                      <a16:creationId xmlns:a16="http://schemas.microsoft.com/office/drawing/2014/main" id="{907BA5AA-9CD9-42DE-9CF7-BCC216D31DD6}"/>
                    </a:ext>
                  </a:extLst>
                </p:cNvPr>
                <p:cNvSpPr/>
                <p:nvPr/>
              </p:nvSpPr>
              <p:spPr>
                <a:xfrm>
                  <a:off x="6083814" y="3142774"/>
                  <a:ext cx="7200" cy="7200"/>
                </a:xfrm>
                <a:custGeom>
                  <a:avLst/>
                  <a:gdLst>
                    <a:gd name="connsiteX0" fmla="*/ 0 w 7200"/>
                    <a:gd name="connsiteY0" fmla="*/ 0 h 7200"/>
                    <a:gd name="connsiteX1" fmla="*/ 7201 w 7200"/>
                    <a:gd name="connsiteY1" fmla="*/ 7201 h 7200"/>
                    <a:gd name="connsiteX2" fmla="*/ 0 w 7200"/>
                    <a:gd name="connsiteY2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00" h="7200">
                      <a:moveTo>
                        <a:pt x="0" y="0"/>
                      </a:moveTo>
                      <a:cubicBezTo>
                        <a:pt x="2216" y="2216"/>
                        <a:pt x="7201" y="2769"/>
                        <a:pt x="7201" y="7201"/>
                      </a:cubicBezTo>
                      <a:cubicBezTo>
                        <a:pt x="4431" y="5539"/>
                        <a:pt x="554" y="4431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5" name="Freeform: Shape 834">
                  <a:extLst>
                    <a:ext uri="{FF2B5EF4-FFF2-40B4-BE49-F238E27FC236}">
                      <a16:creationId xmlns:a16="http://schemas.microsoft.com/office/drawing/2014/main" id="{B35067E3-0CCE-4953-88B3-0B30CADD70EC}"/>
                    </a:ext>
                  </a:extLst>
                </p:cNvPr>
                <p:cNvSpPr/>
                <p:nvPr/>
              </p:nvSpPr>
              <p:spPr>
                <a:xfrm>
                  <a:off x="6180745" y="3151636"/>
                  <a:ext cx="12185" cy="4984"/>
                </a:xfrm>
                <a:custGeom>
                  <a:avLst/>
                  <a:gdLst>
                    <a:gd name="connsiteX0" fmla="*/ 12186 w 12185"/>
                    <a:gd name="connsiteY0" fmla="*/ 1108 h 4984"/>
                    <a:gd name="connsiteX1" fmla="*/ 4985 w 12185"/>
                    <a:gd name="connsiteY1" fmla="*/ 4985 h 4984"/>
                    <a:gd name="connsiteX2" fmla="*/ 0 w 12185"/>
                    <a:gd name="connsiteY2" fmla="*/ 2216 h 4984"/>
                    <a:gd name="connsiteX3" fmla="*/ 12186 w 12185"/>
                    <a:gd name="connsiteY3" fmla="*/ 1108 h 4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185" h="4984">
                      <a:moveTo>
                        <a:pt x="12186" y="1108"/>
                      </a:moveTo>
                      <a:cubicBezTo>
                        <a:pt x="9970" y="2769"/>
                        <a:pt x="7201" y="3323"/>
                        <a:pt x="4985" y="4985"/>
                      </a:cubicBezTo>
                      <a:cubicBezTo>
                        <a:pt x="3323" y="3877"/>
                        <a:pt x="2216" y="2769"/>
                        <a:pt x="0" y="2216"/>
                      </a:cubicBezTo>
                      <a:cubicBezTo>
                        <a:pt x="1662" y="-1108"/>
                        <a:pt x="7201" y="0"/>
                        <a:pt x="12186" y="11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6" name="Freeform: Shape 835">
                  <a:extLst>
                    <a:ext uri="{FF2B5EF4-FFF2-40B4-BE49-F238E27FC236}">
                      <a16:creationId xmlns:a16="http://schemas.microsoft.com/office/drawing/2014/main" id="{2C0F92A3-26BB-4D29-B296-71F9561E96B9}"/>
                    </a:ext>
                  </a:extLst>
                </p:cNvPr>
                <p:cNvSpPr/>
                <p:nvPr/>
              </p:nvSpPr>
              <p:spPr>
                <a:xfrm>
                  <a:off x="6075458" y="3143328"/>
                  <a:ext cx="6140" cy="6646"/>
                </a:xfrm>
                <a:custGeom>
                  <a:avLst/>
                  <a:gdLst>
                    <a:gd name="connsiteX0" fmla="*/ 47 w 6140"/>
                    <a:gd name="connsiteY0" fmla="*/ 0 h 6646"/>
                    <a:gd name="connsiteX1" fmla="*/ 6140 w 6140"/>
                    <a:gd name="connsiteY1" fmla="*/ 6647 h 6646"/>
                    <a:gd name="connsiteX2" fmla="*/ 47 w 6140"/>
                    <a:gd name="connsiteY2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140" h="6646">
                      <a:moveTo>
                        <a:pt x="47" y="0"/>
                      </a:moveTo>
                      <a:cubicBezTo>
                        <a:pt x="2263" y="1662"/>
                        <a:pt x="6140" y="2769"/>
                        <a:pt x="6140" y="6647"/>
                      </a:cubicBezTo>
                      <a:cubicBezTo>
                        <a:pt x="3925" y="4431"/>
                        <a:pt x="-506" y="3877"/>
                        <a:pt x="4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7" name="Freeform: Shape 836">
                  <a:extLst>
                    <a:ext uri="{FF2B5EF4-FFF2-40B4-BE49-F238E27FC236}">
                      <a16:creationId xmlns:a16="http://schemas.microsoft.com/office/drawing/2014/main" id="{3275DEA5-82E7-4D52-81C3-632F3A9C3525}"/>
                    </a:ext>
                  </a:extLst>
                </p:cNvPr>
                <p:cNvSpPr/>
                <p:nvPr/>
              </p:nvSpPr>
              <p:spPr>
                <a:xfrm>
                  <a:off x="6058335" y="3143881"/>
                  <a:ext cx="6092" cy="3895"/>
                </a:xfrm>
                <a:custGeom>
                  <a:avLst/>
                  <a:gdLst>
                    <a:gd name="connsiteX0" fmla="*/ 0 w 6092"/>
                    <a:gd name="connsiteY0" fmla="*/ 0 h 3895"/>
                    <a:gd name="connsiteX1" fmla="*/ 6093 w 6092"/>
                    <a:gd name="connsiteY1" fmla="*/ 3323 h 3895"/>
                    <a:gd name="connsiteX2" fmla="*/ 0 w 6092"/>
                    <a:gd name="connsiteY2" fmla="*/ 0 h 3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92" h="3895">
                      <a:moveTo>
                        <a:pt x="0" y="0"/>
                      </a:moveTo>
                      <a:cubicBezTo>
                        <a:pt x="1662" y="1108"/>
                        <a:pt x="4985" y="1662"/>
                        <a:pt x="6093" y="3323"/>
                      </a:cubicBezTo>
                      <a:cubicBezTo>
                        <a:pt x="4985" y="4985"/>
                        <a:pt x="0" y="27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8" name="Freeform: Shape 837">
                  <a:extLst>
                    <a:ext uri="{FF2B5EF4-FFF2-40B4-BE49-F238E27FC236}">
                      <a16:creationId xmlns:a16="http://schemas.microsoft.com/office/drawing/2014/main" id="{9B2A348B-FD23-48C0-AFF7-461D23DF8DBA}"/>
                    </a:ext>
                  </a:extLst>
                </p:cNvPr>
                <p:cNvSpPr/>
                <p:nvPr/>
              </p:nvSpPr>
              <p:spPr>
                <a:xfrm>
                  <a:off x="6116847" y="3148313"/>
                  <a:ext cx="2470" cy="1557"/>
                </a:xfrm>
                <a:custGeom>
                  <a:avLst/>
                  <a:gdLst>
                    <a:gd name="connsiteX0" fmla="*/ 200 w 2470"/>
                    <a:gd name="connsiteY0" fmla="*/ 0 h 1557"/>
                    <a:gd name="connsiteX1" fmla="*/ 2416 w 2470"/>
                    <a:gd name="connsiteY1" fmla="*/ 554 h 1557"/>
                    <a:gd name="connsiteX2" fmla="*/ 200 w 2470"/>
                    <a:gd name="connsiteY2" fmla="*/ 0 h 1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70" h="1557">
                      <a:moveTo>
                        <a:pt x="200" y="0"/>
                      </a:moveTo>
                      <a:cubicBezTo>
                        <a:pt x="754" y="554"/>
                        <a:pt x="2416" y="-554"/>
                        <a:pt x="2416" y="554"/>
                      </a:cubicBezTo>
                      <a:cubicBezTo>
                        <a:pt x="2970" y="2216"/>
                        <a:pt x="-908" y="1662"/>
                        <a:pt x="2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9" name="Freeform: Shape 838">
                  <a:extLst>
                    <a:ext uri="{FF2B5EF4-FFF2-40B4-BE49-F238E27FC236}">
                      <a16:creationId xmlns:a16="http://schemas.microsoft.com/office/drawing/2014/main" id="{20B68973-E16B-4DA1-B0AC-4BE78F6F0E3F}"/>
                    </a:ext>
                  </a:extLst>
                </p:cNvPr>
                <p:cNvSpPr/>
                <p:nvPr/>
              </p:nvSpPr>
              <p:spPr>
                <a:xfrm>
                  <a:off x="6172990" y="3156099"/>
                  <a:ext cx="7200" cy="3261"/>
                </a:xfrm>
                <a:custGeom>
                  <a:avLst/>
                  <a:gdLst>
                    <a:gd name="connsiteX0" fmla="*/ 7201 w 7200"/>
                    <a:gd name="connsiteY0" fmla="*/ 2737 h 3261"/>
                    <a:gd name="connsiteX1" fmla="*/ 0 w 7200"/>
                    <a:gd name="connsiteY1" fmla="*/ 1076 h 3261"/>
                    <a:gd name="connsiteX2" fmla="*/ 7201 w 7200"/>
                    <a:gd name="connsiteY2" fmla="*/ 2737 h 3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00" h="3261">
                      <a:moveTo>
                        <a:pt x="7201" y="2737"/>
                      </a:moveTo>
                      <a:cubicBezTo>
                        <a:pt x="6093" y="4399"/>
                        <a:pt x="2769" y="1630"/>
                        <a:pt x="0" y="1076"/>
                      </a:cubicBezTo>
                      <a:cubicBezTo>
                        <a:pt x="2769" y="-1694"/>
                        <a:pt x="4985" y="1630"/>
                        <a:pt x="7201" y="273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0" name="Freeform: Shape 839">
                  <a:extLst>
                    <a:ext uri="{FF2B5EF4-FFF2-40B4-BE49-F238E27FC236}">
                      <a16:creationId xmlns:a16="http://schemas.microsoft.com/office/drawing/2014/main" id="{9C8B61B2-C708-4203-B0B5-E7B3C0B2E08B}"/>
                    </a:ext>
                  </a:extLst>
                </p:cNvPr>
                <p:cNvSpPr/>
                <p:nvPr/>
              </p:nvSpPr>
              <p:spPr>
                <a:xfrm>
                  <a:off x="6117372" y="3153142"/>
                  <a:ext cx="2444" cy="2924"/>
                </a:xfrm>
                <a:custGeom>
                  <a:avLst/>
                  <a:gdLst>
                    <a:gd name="connsiteX0" fmla="*/ 2445 w 2444"/>
                    <a:gd name="connsiteY0" fmla="*/ 155 h 2924"/>
                    <a:gd name="connsiteX1" fmla="*/ 2445 w 2444"/>
                    <a:gd name="connsiteY1" fmla="*/ 2371 h 2924"/>
                    <a:gd name="connsiteX2" fmla="*/ 783 w 2444"/>
                    <a:gd name="connsiteY2" fmla="*/ 2925 h 2924"/>
                    <a:gd name="connsiteX3" fmla="*/ 229 w 2444"/>
                    <a:gd name="connsiteY3" fmla="*/ 709 h 2924"/>
                    <a:gd name="connsiteX4" fmla="*/ 2445 w 2444"/>
                    <a:gd name="connsiteY4" fmla="*/ 155 h 2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44" h="2924">
                      <a:moveTo>
                        <a:pt x="2445" y="155"/>
                      </a:moveTo>
                      <a:cubicBezTo>
                        <a:pt x="2445" y="709"/>
                        <a:pt x="2445" y="1817"/>
                        <a:pt x="2445" y="2371"/>
                      </a:cubicBezTo>
                      <a:cubicBezTo>
                        <a:pt x="1891" y="2371"/>
                        <a:pt x="1337" y="2371"/>
                        <a:pt x="783" y="2925"/>
                      </a:cubicBezTo>
                      <a:cubicBezTo>
                        <a:pt x="229" y="2371"/>
                        <a:pt x="-324" y="1817"/>
                        <a:pt x="229" y="709"/>
                      </a:cubicBezTo>
                      <a:cubicBezTo>
                        <a:pt x="1337" y="709"/>
                        <a:pt x="783" y="-399"/>
                        <a:pt x="2445" y="1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1" name="Freeform: Shape 840">
                  <a:extLst>
                    <a:ext uri="{FF2B5EF4-FFF2-40B4-BE49-F238E27FC236}">
                      <a16:creationId xmlns:a16="http://schemas.microsoft.com/office/drawing/2014/main" id="{EAD76483-A246-47DA-8DE8-1F99A2A4ABF5}"/>
                    </a:ext>
                  </a:extLst>
                </p:cNvPr>
                <p:cNvSpPr/>
                <p:nvPr/>
              </p:nvSpPr>
              <p:spPr>
                <a:xfrm>
                  <a:off x="6084922" y="3151636"/>
                  <a:ext cx="6646" cy="6092"/>
                </a:xfrm>
                <a:custGeom>
                  <a:avLst/>
                  <a:gdLst>
                    <a:gd name="connsiteX0" fmla="*/ 0 w 6646"/>
                    <a:gd name="connsiteY0" fmla="*/ 0 h 6092"/>
                    <a:gd name="connsiteX1" fmla="*/ 6647 w 6646"/>
                    <a:gd name="connsiteY1" fmla="*/ 6093 h 6092"/>
                    <a:gd name="connsiteX2" fmla="*/ 0 w 6646"/>
                    <a:gd name="connsiteY2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6092">
                      <a:moveTo>
                        <a:pt x="0" y="0"/>
                      </a:moveTo>
                      <a:cubicBezTo>
                        <a:pt x="2216" y="554"/>
                        <a:pt x="6647" y="2769"/>
                        <a:pt x="6647" y="6093"/>
                      </a:cubicBezTo>
                      <a:cubicBezTo>
                        <a:pt x="3877" y="3877"/>
                        <a:pt x="1108" y="27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2" name="Freeform: Shape 841">
                  <a:extLst>
                    <a:ext uri="{FF2B5EF4-FFF2-40B4-BE49-F238E27FC236}">
                      <a16:creationId xmlns:a16="http://schemas.microsoft.com/office/drawing/2014/main" id="{673D1308-DAF7-403B-A65C-5A240B4DD2D8}"/>
                    </a:ext>
                  </a:extLst>
                </p:cNvPr>
                <p:cNvSpPr/>
                <p:nvPr/>
              </p:nvSpPr>
              <p:spPr>
                <a:xfrm>
                  <a:off x="6059997" y="3149974"/>
                  <a:ext cx="6646" cy="4984"/>
                </a:xfrm>
                <a:custGeom>
                  <a:avLst/>
                  <a:gdLst>
                    <a:gd name="connsiteX0" fmla="*/ 0 w 6646"/>
                    <a:gd name="connsiteY0" fmla="*/ 0 h 4984"/>
                    <a:gd name="connsiteX1" fmla="*/ 6647 w 6646"/>
                    <a:gd name="connsiteY1" fmla="*/ 4985 h 4984"/>
                    <a:gd name="connsiteX2" fmla="*/ 0 w 6646"/>
                    <a:gd name="connsiteY2" fmla="*/ 0 h 4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4984">
                      <a:moveTo>
                        <a:pt x="0" y="0"/>
                      </a:moveTo>
                      <a:cubicBezTo>
                        <a:pt x="2216" y="1662"/>
                        <a:pt x="6647" y="1108"/>
                        <a:pt x="6647" y="4985"/>
                      </a:cubicBezTo>
                      <a:cubicBezTo>
                        <a:pt x="3877" y="3877"/>
                        <a:pt x="0" y="3323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3" name="Freeform: Shape 842">
                  <a:extLst>
                    <a:ext uri="{FF2B5EF4-FFF2-40B4-BE49-F238E27FC236}">
                      <a16:creationId xmlns:a16="http://schemas.microsoft.com/office/drawing/2014/main" id="{6080C44F-6C5E-480E-9C2C-423F0DE04D63}"/>
                    </a:ext>
                  </a:extLst>
                </p:cNvPr>
                <p:cNvSpPr/>
                <p:nvPr/>
              </p:nvSpPr>
              <p:spPr>
                <a:xfrm>
                  <a:off x="6166343" y="3159595"/>
                  <a:ext cx="9416" cy="3468"/>
                </a:xfrm>
                <a:custGeom>
                  <a:avLst/>
                  <a:gdLst>
                    <a:gd name="connsiteX0" fmla="*/ 9416 w 9416"/>
                    <a:gd name="connsiteY0" fmla="*/ 2011 h 3468"/>
                    <a:gd name="connsiteX1" fmla="*/ 0 w 9416"/>
                    <a:gd name="connsiteY1" fmla="*/ 1457 h 3468"/>
                    <a:gd name="connsiteX2" fmla="*/ 9416 w 9416"/>
                    <a:gd name="connsiteY2" fmla="*/ 2011 h 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416" h="3468">
                      <a:moveTo>
                        <a:pt x="9416" y="2011"/>
                      </a:moveTo>
                      <a:cubicBezTo>
                        <a:pt x="6647" y="5335"/>
                        <a:pt x="3877" y="2011"/>
                        <a:pt x="0" y="1457"/>
                      </a:cubicBezTo>
                      <a:cubicBezTo>
                        <a:pt x="2216" y="-1866"/>
                        <a:pt x="6093" y="1457"/>
                        <a:pt x="9416" y="201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4" name="Freeform: Shape 843">
                  <a:extLst>
                    <a:ext uri="{FF2B5EF4-FFF2-40B4-BE49-F238E27FC236}">
                      <a16:creationId xmlns:a16="http://schemas.microsoft.com/office/drawing/2014/main" id="{A59B5313-4B5B-4041-AD05-B5F63534EE8C}"/>
                    </a:ext>
                  </a:extLst>
                </p:cNvPr>
                <p:cNvSpPr/>
                <p:nvPr/>
              </p:nvSpPr>
              <p:spPr>
                <a:xfrm>
                  <a:off x="6076060" y="3152744"/>
                  <a:ext cx="7200" cy="7200"/>
                </a:xfrm>
                <a:custGeom>
                  <a:avLst/>
                  <a:gdLst>
                    <a:gd name="connsiteX0" fmla="*/ 0 w 7200"/>
                    <a:gd name="connsiteY0" fmla="*/ 0 h 7200"/>
                    <a:gd name="connsiteX1" fmla="*/ 7201 w 7200"/>
                    <a:gd name="connsiteY1" fmla="*/ 7201 h 7200"/>
                    <a:gd name="connsiteX2" fmla="*/ 0 w 7200"/>
                    <a:gd name="connsiteY2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00" h="7200">
                      <a:moveTo>
                        <a:pt x="0" y="0"/>
                      </a:moveTo>
                      <a:cubicBezTo>
                        <a:pt x="2216" y="2769"/>
                        <a:pt x="6093" y="3323"/>
                        <a:pt x="7201" y="7201"/>
                      </a:cubicBezTo>
                      <a:cubicBezTo>
                        <a:pt x="4985" y="4431"/>
                        <a:pt x="0" y="4431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5" name="Freeform: Shape 844">
                  <a:extLst>
                    <a:ext uri="{FF2B5EF4-FFF2-40B4-BE49-F238E27FC236}">
                      <a16:creationId xmlns:a16="http://schemas.microsoft.com/office/drawing/2014/main" id="{F90A37C3-5894-4EEF-AFA3-8531C0A8D91D}"/>
                    </a:ext>
                  </a:extLst>
                </p:cNvPr>
                <p:cNvSpPr/>
                <p:nvPr/>
              </p:nvSpPr>
              <p:spPr>
                <a:xfrm>
                  <a:off x="6163020" y="3161381"/>
                  <a:ext cx="7754" cy="3506"/>
                </a:xfrm>
                <a:custGeom>
                  <a:avLst/>
                  <a:gdLst>
                    <a:gd name="connsiteX0" fmla="*/ 7754 w 7754"/>
                    <a:gd name="connsiteY0" fmla="*/ 2994 h 3506"/>
                    <a:gd name="connsiteX1" fmla="*/ 0 w 7754"/>
                    <a:gd name="connsiteY1" fmla="*/ 225 h 3506"/>
                    <a:gd name="connsiteX2" fmla="*/ 7754 w 7754"/>
                    <a:gd name="connsiteY2" fmla="*/ 2994 h 3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754" h="3506">
                      <a:moveTo>
                        <a:pt x="7754" y="2994"/>
                      </a:moveTo>
                      <a:cubicBezTo>
                        <a:pt x="6093" y="4656"/>
                        <a:pt x="1108" y="1886"/>
                        <a:pt x="0" y="225"/>
                      </a:cubicBezTo>
                      <a:cubicBezTo>
                        <a:pt x="2769" y="-883"/>
                        <a:pt x="4431" y="2440"/>
                        <a:pt x="7754" y="29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6" name="Freeform: Shape 845">
                  <a:extLst>
                    <a:ext uri="{FF2B5EF4-FFF2-40B4-BE49-F238E27FC236}">
                      <a16:creationId xmlns:a16="http://schemas.microsoft.com/office/drawing/2014/main" id="{9978F461-0132-4809-8924-A0E6BEA63E07}"/>
                    </a:ext>
                  </a:extLst>
                </p:cNvPr>
                <p:cNvSpPr/>
                <p:nvPr/>
              </p:nvSpPr>
              <p:spPr>
                <a:xfrm>
                  <a:off x="6062766" y="3157574"/>
                  <a:ext cx="6092" cy="6406"/>
                </a:xfrm>
                <a:custGeom>
                  <a:avLst/>
                  <a:gdLst>
                    <a:gd name="connsiteX0" fmla="*/ 0 w 6092"/>
                    <a:gd name="connsiteY0" fmla="*/ 155 h 6406"/>
                    <a:gd name="connsiteX1" fmla="*/ 4431 w 6092"/>
                    <a:gd name="connsiteY1" fmla="*/ 709 h 6406"/>
                    <a:gd name="connsiteX2" fmla="*/ 6093 w 6092"/>
                    <a:gd name="connsiteY2" fmla="*/ 6248 h 6406"/>
                    <a:gd name="connsiteX3" fmla="*/ 0 w 6092"/>
                    <a:gd name="connsiteY3" fmla="*/ 155 h 6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92" h="6406">
                      <a:moveTo>
                        <a:pt x="0" y="155"/>
                      </a:moveTo>
                      <a:cubicBezTo>
                        <a:pt x="554" y="-399"/>
                        <a:pt x="3323" y="709"/>
                        <a:pt x="4431" y="709"/>
                      </a:cubicBezTo>
                      <a:cubicBezTo>
                        <a:pt x="4985" y="2925"/>
                        <a:pt x="5539" y="4586"/>
                        <a:pt x="6093" y="6248"/>
                      </a:cubicBezTo>
                      <a:cubicBezTo>
                        <a:pt x="3877" y="7356"/>
                        <a:pt x="2216" y="2371"/>
                        <a:pt x="0" y="1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7" name="Freeform: Shape 846">
                  <a:extLst>
                    <a:ext uri="{FF2B5EF4-FFF2-40B4-BE49-F238E27FC236}">
                      <a16:creationId xmlns:a16="http://schemas.microsoft.com/office/drawing/2014/main" id="{ABC35052-F072-449A-A1D2-FB53FB6434E6}"/>
                    </a:ext>
                  </a:extLst>
                </p:cNvPr>
                <p:cNvSpPr/>
                <p:nvPr/>
              </p:nvSpPr>
              <p:spPr>
                <a:xfrm>
                  <a:off x="6076613" y="3158283"/>
                  <a:ext cx="8308" cy="6646"/>
                </a:xfrm>
                <a:custGeom>
                  <a:avLst/>
                  <a:gdLst>
                    <a:gd name="connsiteX0" fmla="*/ 0 w 8308"/>
                    <a:gd name="connsiteY0" fmla="*/ 0 h 6646"/>
                    <a:gd name="connsiteX1" fmla="*/ 8308 w 8308"/>
                    <a:gd name="connsiteY1" fmla="*/ 6647 h 6646"/>
                    <a:gd name="connsiteX2" fmla="*/ 0 w 8308"/>
                    <a:gd name="connsiteY2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308" h="6646">
                      <a:moveTo>
                        <a:pt x="0" y="0"/>
                      </a:moveTo>
                      <a:cubicBezTo>
                        <a:pt x="2769" y="2216"/>
                        <a:pt x="6093" y="4431"/>
                        <a:pt x="8308" y="6647"/>
                      </a:cubicBezTo>
                      <a:cubicBezTo>
                        <a:pt x="6093" y="6093"/>
                        <a:pt x="554" y="4431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8" name="Freeform: Shape 847">
                  <a:extLst>
                    <a:ext uri="{FF2B5EF4-FFF2-40B4-BE49-F238E27FC236}">
                      <a16:creationId xmlns:a16="http://schemas.microsoft.com/office/drawing/2014/main" id="{803E7868-14E5-4795-B593-A9D4FAFC302C}"/>
                    </a:ext>
                  </a:extLst>
                </p:cNvPr>
                <p:cNvSpPr/>
                <p:nvPr/>
              </p:nvSpPr>
              <p:spPr>
                <a:xfrm>
                  <a:off x="6153604" y="3165299"/>
                  <a:ext cx="9416" cy="3580"/>
                </a:xfrm>
                <a:custGeom>
                  <a:avLst/>
                  <a:gdLst>
                    <a:gd name="connsiteX0" fmla="*/ 9416 w 9416"/>
                    <a:gd name="connsiteY0" fmla="*/ 3507 h 3580"/>
                    <a:gd name="connsiteX1" fmla="*/ 0 w 9416"/>
                    <a:gd name="connsiteY1" fmla="*/ 738 h 3580"/>
                    <a:gd name="connsiteX2" fmla="*/ 9416 w 9416"/>
                    <a:gd name="connsiteY2" fmla="*/ 3507 h 3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416" h="3580">
                      <a:moveTo>
                        <a:pt x="9416" y="3507"/>
                      </a:moveTo>
                      <a:cubicBezTo>
                        <a:pt x="6093" y="4061"/>
                        <a:pt x="3877" y="1292"/>
                        <a:pt x="0" y="738"/>
                      </a:cubicBezTo>
                      <a:cubicBezTo>
                        <a:pt x="2216" y="-1478"/>
                        <a:pt x="7754" y="1846"/>
                        <a:pt x="9416" y="350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9" name="Freeform: Shape 848">
                  <a:extLst>
                    <a:ext uri="{FF2B5EF4-FFF2-40B4-BE49-F238E27FC236}">
                      <a16:creationId xmlns:a16="http://schemas.microsoft.com/office/drawing/2014/main" id="{08B023D2-05DF-4461-85C7-3EC4A9BB7778}"/>
                    </a:ext>
                  </a:extLst>
                </p:cNvPr>
                <p:cNvSpPr/>
                <p:nvPr/>
              </p:nvSpPr>
              <p:spPr>
                <a:xfrm>
                  <a:off x="6087137" y="3162160"/>
                  <a:ext cx="4985" cy="4431"/>
                </a:xfrm>
                <a:custGeom>
                  <a:avLst/>
                  <a:gdLst>
                    <a:gd name="connsiteX0" fmla="*/ 0 w 4985"/>
                    <a:gd name="connsiteY0" fmla="*/ 0 h 4431"/>
                    <a:gd name="connsiteX1" fmla="*/ 4985 w 4985"/>
                    <a:gd name="connsiteY1" fmla="*/ 4431 h 4431"/>
                    <a:gd name="connsiteX2" fmla="*/ 0 w 4985"/>
                    <a:gd name="connsiteY2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5" h="4431">
                      <a:moveTo>
                        <a:pt x="0" y="0"/>
                      </a:moveTo>
                      <a:cubicBezTo>
                        <a:pt x="1662" y="1662"/>
                        <a:pt x="4431" y="2216"/>
                        <a:pt x="4985" y="4431"/>
                      </a:cubicBezTo>
                      <a:cubicBezTo>
                        <a:pt x="2769" y="3323"/>
                        <a:pt x="554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0" name="Freeform: Shape 849">
                  <a:extLst>
                    <a:ext uri="{FF2B5EF4-FFF2-40B4-BE49-F238E27FC236}">
                      <a16:creationId xmlns:a16="http://schemas.microsoft.com/office/drawing/2014/main" id="{37EBC69C-C4C7-44F6-8D21-16DF93B10580}"/>
                    </a:ext>
                  </a:extLst>
                </p:cNvPr>
                <p:cNvSpPr/>
                <p:nvPr/>
              </p:nvSpPr>
              <p:spPr>
                <a:xfrm>
                  <a:off x="6147511" y="3168253"/>
                  <a:ext cx="3877" cy="1808"/>
                </a:xfrm>
                <a:custGeom>
                  <a:avLst/>
                  <a:gdLst>
                    <a:gd name="connsiteX0" fmla="*/ 0 w 3877"/>
                    <a:gd name="connsiteY0" fmla="*/ 0 h 1808"/>
                    <a:gd name="connsiteX1" fmla="*/ 3877 w 3877"/>
                    <a:gd name="connsiteY1" fmla="*/ 1662 h 1808"/>
                    <a:gd name="connsiteX2" fmla="*/ 0 w 3877"/>
                    <a:gd name="connsiteY2" fmla="*/ 0 h 1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1808">
                      <a:moveTo>
                        <a:pt x="0" y="0"/>
                      </a:moveTo>
                      <a:cubicBezTo>
                        <a:pt x="1108" y="554"/>
                        <a:pt x="2769" y="1108"/>
                        <a:pt x="3877" y="1662"/>
                      </a:cubicBezTo>
                      <a:cubicBezTo>
                        <a:pt x="3323" y="2216"/>
                        <a:pt x="554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1" name="Freeform: Shape 850">
                  <a:extLst>
                    <a:ext uri="{FF2B5EF4-FFF2-40B4-BE49-F238E27FC236}">
                      <a16:creationId xmlns:a16="http://schemas.microsoft.com/office/drawing/2014/main" id="{803A24B7-0834-4E9A-8D98-6122726ED869}"/>
                    </a:ext>
                  </a:extLst>
                </p:cNvPr>
                <p:cNvSpPr/>
                <p:nvPr/>
              </p:nvSpPr>
              <p:spPr>
                <a:xfrm>
                  <a:off x="6077167" y="3164375"/>
                  <a:ext cx="10523" cy="9416"/>
                </a:xfrm>
                <a:custGeom>
                  <a:avLst/>
                  <a:gdLst>
                    <a:gd name="connsiteX0" fmla="*/ 0 w 10523"/>
                    <a:gd name="connsiteY0" fmla="*/ 0 h 9416"/>
                    <a:gd name="connsiteX1" fmla="*/ 10524 w 10523"/>
                    <a:gd name="connsiteY1" fmla="*/ 9416 h 9416"/>
                    <a:gd name="connsiteX2" fmla="*/ 0 w 10523"/>
                    <a:gd name="connsiteY2" fmla="*/ 0 h 9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23" h="9416">
                      <a:moveTo>
                        <a:pt x="0" y="0"/>
                      </a:moveTo>
                      <a:cubicBezTo>
                        <a:pt x="3877" y="2769"/>
                        <a:pt x="9416" y="4431"/>
                        <a:pt x="10524" y="9416"/>
                      </a:cubicBezTo>
                      <a:cubicBezTo>
                        <a:pt x="7201" y="6647"/>
                        <a:pt x="1662" y="498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2" name="Freeform: Shape 851">
                  <a:extLst>
                    <a:ext uri="{FF2B5EF4-FFF2-40B4-BE49-F238E27FC236}">
                      <a16:creationId xmlns:a16="http://schemas.microsoft.com/office/drawing/2014/main" id="{CF102280-0F81-4BC8-B7A4-94118DCF1DA6}"/>
                    </a:ext>
                  </a:extLst>
                </p:cNvPr>
                <p:cNvSpPr/>
                <p:nvPr/>
              </p:nvSpPr>
              <p:spPr>
                <a:xfrm>
                  <a:off x="6163020" y="3173833"/>
                  <a:ext cx="3877" cy="3579"/>
                </a:xfrm>
                <a:custGeom>
                  <a:avLst/>
                  <a:gdLst>
                    <a:gd name="connsiteX0" fmla="*/ 3877 w 3877"/>
                    <a:gd name="connsiteY0" fmla="*/ 3282 h 3579"/>
                    <a:gd name="connsiteX1" fmla="*/ 0 w 3877"/>
                    <a:gd name="connsiteY1" fmla="*/ 512 h 3579"/>
                    <a:gd name="connsiteX2" fmla="*/ 3877 w 3877"/>
                    <a:gd name="connsiteY2" fmla="*/ 3282 h 3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3579">
                      <a:moveTo>
                        <a:pt x="3877" y="3282"/>
                      </a:moveTo>
                      <a:cubicBezTo>
                        <a:pt x="1662" y="4390"/>
                        <a:pt x="554" y="2174"/>
                        <a:pt x="0" y="512"/>
                      </a:cubicBezTo>
                      <a:cubicBezTo>
                        <a:pt x="1662" y="-1149"/>
                        <a:pt x="3323" y="1620"/>
                        <a:pt x="3877" y="32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3" name="Freeform: Shape 852">
                  <a:extLst>
                    <a:ext uri="{FF2B5EF4-FFF2-40B4-BE49-F238E27FC236}">
                      <a16:creationId xmlns:a16="http://schemas.microsoft.com/office/drawing/2014/main" id="{8994EF19-C89B-46C9-9906-3E1AA9D3D48D}"/>
                    </a:ext>
                  </a:extLst>
                </p:cNvPr>
                <p:cNvSpPr/>
                <p:nvPr/>
              </p:nvSpPr>
              <p:spPr>
                <a:xfrm>
                  <a:off x="6156927" y="3176023"/>
                  <a:ext cx="6092" cy="3228"/>
                </a:xfrm>
                <a:custGeom>
                  <a:avLst/>
                  <a:gdLst>
                    <a:gd name="connsiteX0" fmla="*/ 6093 w 6092"/>
                    <a:gd name="connsiteY0" fmla="*/ 1646 h 3228"/>
                    <a:gd name="connsiteX1" fmla="*/ 0 w 6092"/>
                    <a:gd name="connsiteY1" fmla="*/ 1092 h 3228"/>
                    <a:gd name="connsiteX2" fmla="*/ 6093 w 6092"/>
                    <a:gd name="connsiteY2" fmla="*/ 1646 h 3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92" h="3228">
                      <a:moveTo>
                        <a:pt x="6093" y="1646"/>
                      </a:moveTo>
                      <a:cubicBezTo>
                        <a:pt x="4985" y="4969"/>
                        <a:pt x="1108" y="2200"/>
                        <a:pt x="0" y="1092"/>
                      </a:cubicBezTo>
                      <a:cubicBezTo>
                        <a:pt x="1662" y="-1123"/>
                        <a:pt x="3877" y="538"/>
                        <a:pt x="6093" y="16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4" name="Freeform: Shape 853">
                  <a:extLst>
                    <a:ext uri="{FF2B5EF4-FFF2-40B4-BE49-F238E27FC236}">
                      <a16:creationId xmlns:a16="http://schemas.microsoft.com/office/drawing/2014/main" id="{F003F56F-9A53-46A2-BBA9-11FEE1D2AFE5}"/>
                    </a:ext>
                  </a:extLst>
                </p:cNvPr>
                <p:cNvSpPr/>
                <p:nvPr/>
              </p:nvSpPr>
              <p:spPr>
                <a:xfrm>
                  <a:off x="6090461" y="3174837"/>
                  <a:ext cx="4431" cy="4160"/>
                </a:xfrm>
                <a:custGeom>
                  <a:avLst/>
                  <a:gdLst>
                    <a:gd name="connsiteX0" fmla="*/ 0 w 4431"/>
                    <a:gd name="connsiteY0" fmla="*/ 62 h 4160"/>
                    <a:gd name="connsiteX1" fmla="*/ 4431 w 4431"/>
                    <a:gd name="connsiteY1" fmla="*/ 3939 h 4160"/>
                    <a:gd name="connsiteX2" fmla="*/ 0 w 4431"/>
                    <a:gd name="connsiteY2" fmla="*/ 62 h 4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4160">
                      <a:moveTo>
                        <a:pt x="0" y="62"/>
                      </a:moveTo>
                      <a:cubicBezTo>
                        <a:pt x="1662" y="-492"/>
                        <a:pt x="3323" y="2831"/>
                        <a:pt x="4431" y="3939"/>
                      </a:cubicBezTo>
                      <a:cubicBezTo>
                        <a:pt x="2769" y="5047"/>
                        <a:pt x="1108" y="1723"/>
                        <a:pt x="0" y="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5" name="Freeform: Shape 854">
                  <a:extLst>
                    <a:ext uri="{FF2B5EF4-FFF2-40B4-BE49-F238E27FC236}">
                      <a16:creationId xmlns:a16="http://schemas.microsoft.com/office/drawing/2014/main" id="{9B37916B-00BC-4177-8B7D-76E5C2E73F8F}"/>
                    </a:ext>
                  </a:extLst>
                </p:cNvPr>
                <p:cNvSpPr/>
                <p:nvPr/>
              </p:nvSpPr>
              <p:spPr>
                <a:xfrm>
                  <a:off x="5811854" y="2679722"/>
                  <a:ext cx="597092" cy="377752"/>
                </a:xfrm>
                <a:custGeom>
                  <a:avLst/>
                  <a:gdLst>
                    <a:gd name="connsiteX0" fmla="*/ 522317 w 597092"/>
                    <a:gd name="connsiteY0" fmla="*/ 260882 h 377752"/>
                    <a:gd name="connsiteX1" fmla="*/ 523425 w 597092"/>
                    <a:gd name="connsiteY1" fmla="*/ 261990 h 377752"/>
                    <a:gd name="connsiteX2" fmla="*/ 523979 w 597092"/>
                    <a:gd name="connsiteY2" fmla="*/ 257558 h 377752"/>
                    <a:gd name="connsiteX3" fmla="*/ 530626 w 597092"/>
                    <a:gd name="connsiteY3" fmla="*/ 261990 h 377752"/>
                    <a:gd name="connsiteX4" fmla="*/ 518994 w 597092"/>
                    <a:gd name="connsiteY4" fmla="*/ 286915 h 377752"/>
                    <a:gd name="connsiteX5" fmla="*/ 526195 w 597092"/>
                    <a:gd name="connsiteY5" fmla="*/ 276391 h 377752"/>
                    <a:gd name="connsiteX6" fmla="*/ 531734 w 597092"/>
                    <a:gd name="connsiteY6" fmla="*/ 264205 h 377752"/>
                    <a:gd name="connsiteX7" fmla="*/ 536165 w 597092"/>
                    <a:gd name="connsiteY7" fmla="*/ 267528 h 377752"/>
                    <a:gd name="connsiteX8" fmla="*/ 528410 w 597092"/>
                    <a:gd name="connsiteY8" fmla="*/ 283591 h 377752"/>
                    <a:gd name="connsiteX9" fmla="*/ 538934 w 597092"/>
                    <a:gd name="connsiteY9" fmla="*/ 269190 h 377752"/>
                    <a:gd name="connsiteX10" fmla="*/ 536165 w 597092"/>
                    <a:gd name="connsiteY10" fmla="*/ 279714 h 377752"/>
                    <a:gd name="connsiteX11" fmla="*/ 543365 w 597092"/>
                    <a:gd name="connsiteY11" fmla="*/ 273067 h 377752"/>
                    <a:gd name="connsiteX12" fmla="*/ 545027 w 597092"/>
                    <a:gd name="connsiteY12" fmla="*/ 272513 h 377752"/>
                    <a:gd name="connsiteX13" fmla="*/ 545027 w 597092"/>
                    <a:gd name="connsiteY13" fmla="*/ 268082 h 377752"/>
                    <a:gd name="connsiteX14" fmla="*/ 551120 w 597092"/>
                    <a:gd name="connsiteY14" fmla="*/ 254235 h 377752"/>
                    <a:gd name="connsiteX15" fmla="*/ 546135 w 597092"/>
                    <a:gd name="connsiteY15" fmla="*/ 273067 h 377752"/>
                    <a:gd name="connsiteX16" fmla="*/ 558874 w 597092"/>
                    <a:gd name="connsiteY16" fmla="*/ 245927 h 377752"/>
                    <a:gd name="connsiteX17" fmla="*/ 554997 w 597092"/>
                    <a:gd name="connsiteY17" fmla="*/ 268082 h 377752"/>
                    <a:gd name="connsiteX18" fmla="*/ 562751 w 597092"/>
                    <a:gd name="connsiteY18" fmla="*/ 248142 h 377752"/>
                    <a:gd name="connsiteX19" fmla="*/ 568290 w 597092"/>
                    <a:gd name="connsiteY19" fmla="*/ 252020 h 377752"/>
                    <a:gd name="connsiteX20" fmla="*/ 563859 w 597092"/>
                    <a:gd name="connsiteY20" fmla="*/ 263097 h 377752"/>
                    <a:gd name="connsiteX21" fmla="*/ 571614 w 597092"/>
                    <a:gd name="connsiteY21" fmla="*/ 254789 h 377752"/>
                    <a:gd name="connsiteX22" fmla="*/ 578814 w 597092"/>
                    <a:gd name="connsiteY22" fmla="*/ 259220 h 377752"/>
                    <a:gd name="connsiteX23" fmla="*/ 572721 w 597092"/>
                    <a:gd name="connsiteY23" fmla="*/ 252573 h 377752"/>
                    <a:gd name="connsiteX24" fmla="*/ 576599 w 597092"/>
                    <a:gd name="connsiteY24" fmla="*/ 238172 h 377752"/>
                    <a:gd name="connsiteX25" fmla="*/ 597092 w 597092"/>
                    <a:gd name="connsiteY25" fmla="*/ 253127 h 377752"/>
                    <a:gd name="connsiteX26" fmla="*/ 559428 w 597092"/>
                    <a:gd name="connsiteY26" fmla="*/ 274729 h 377752"/>
                    <a:gd name="connsiteX27" fmla="*/ 488530 w 597092"/>
                    <a:gd name="connsiteY27" fmla="*/ 307408 h 377752"/>
                    <a:gd name="connsiteX28" fmla="*/ 417632 w 597092"/>
                    <a:gd name="connsiteY28" fmla="*/ 340088 h 377752"/>
                    <a:gd name="connsiteX29" fmla="*/ 330118 w 597092"/>
                    <a:gd name="connsiteY29" fmla="*/ 273621 h 377752"/>
                    <a:gd name="connsiteX30" fmla="*/ 370552 w 597092"/>
                    <a:gd name="connsiteY30" fmla="*/ 308516 h 377752"/>
                    <a:gd name="connsiteX31" fmla="*/ 414309 w 597092"/>
                    <a:gd name="connsiteY31" fmla="*/ 340642 h 377752"/>
                    <a:gd name="connsiteX32" fmla="*/ 409878 w 597092"/>
                    <a:gd name="connsiteY32" fmla="*/ 342857 h 377752"/>
                    <a:gd name="connsiteX33" fmla="*/ 309070 w 597092"/>
                    <a:gd name="connsiteY33" fmla="*/ 266975 h 377752"/>
                    <a:gd name="connsiteX34" fmla="*/ 407108 w 597092"/>
                    <a:gd name="connsiteY34" fmla="*/ 343965 h 377752"/>
                    <a:gd name="connsiteX35" fmla="*/ 354489 w 597092"/>
                    <a:gd name="connsiteY35" fmla="*/ 367228 h 377752"/>
                    <a:gd name="connsiteX36" fmla="*/ 320148 w 597092"/>
                    <a:gd name="connsiteY36" fmla="*/ 341196 h 377752"/>
                    <a:gd name="connsiteX37" fmla="*/ 334549 w 597092"/>
                    <a:gd name="connsiteY37" fmla="*/ 355597 h 377752"/>
                    <a:gd name="connsiteX38" fmla="*/ 351720 w 597092"/>
                    <a:gd name="connsiteY38" fmla="*/ 368336 h 377752"/>
                    <a:gd name="connsiteX39" fmla="*/ 348396 w 597092"/>
                    <a:gd name="connsiteY39" fmla="*/ 369998 h 377752"/>
                    <a:gd name="connsiteX40" fmla="*/ 331780 w 597092"/>
                    <a:gd name="connsiteY40" fmla="*/ 357258 h 377752"/>
                    <a:gd name="connsiteX41" fmla="*/ 312947 w 597092"/>
                    <a:gd name="connsiteY41" fmla="*/ 347288 h 377752"/>
                    <a:gd name="connsiteX42" fmla="*/ 320148 w 597092"/>
                    <a:gd name="connsiteY42" fmla="*/ 353935 h 377752"/>
                    <a:gd name="connsiteX43" fmla="*/ 345073 w 597092"/>
                    <a:gd name="connsiteY43" fmla="*/ 370552 h 377752"/>
                    <a:gd name="connsiteX44" fmla="*/ 326795 w 597092"/>
                    <a:gd name="connsiteY44" fmla="*/ 377752 h 377752"/>
                    <a:gd name="connsiteX45" fmla="*/ 205493 w 597092"/>
                    <a:gd name="connsiteY45" fmla="*/ 283037 h 377752"/>
                    <a:gd name="connsiteX46" fmla="*/ 209370 w 597092"/>
                    <a:gd name="connsiteY46" fmla="*/ 269744 h 377752"/>
                    <a:gd name="connsiteX47" fmla="*/ 288022 w 597092"/>
                    <a:gd name="connsiteY47" fmla="*/ 327902 h 377752"/>
                    <a:gd name="connsiteX48" fmla="*/ 210478 w 597092"/>
                    <a:gd name="connsiteY48" fmla="*/ 267528 h 377752"/>
                    <a:gd name="connsiteX49" fmla="*/ 218786 w 597092"/>
                    <a:gd name="connsiteY49" fmla="*/ 238726 h 377752"/>
                    <a:gd name="connsiteX50" fmla="*/ 240942 w 597092"/>
                    <a:gd name="connsiteY50" fmla="*/ 259220 h 377752"/>
                    <a:gd name="connsiteX51" fmla="*/ 219340 w 597092"/>
                    <a:gd name="connsiteY51" fmla="*/ 236511 h 377752"/>
                    <a:gd name="connsiteX52" fmla="*/ 225433 w 597092"/>
                    <a:gd name="connsiteY52" fmla="*/ 213247 h 377752"/>
                    <a:gd name="connsiteX53" fmla="*/ 218232 w 597092"/>
                    <a:gd name="connsiteY53" fmla="*/ 234849 h 377752"/>
                    <a:gd name="connsiteX54" fmla="*/ 211586 w 597092"/>
                    <a:gd name="connsiteY54" fmla="*/ 228202 h 377752"/>
                    <a:gd name="connsiteX55" fmla="*/ 213801 w 597092"/>
                    <a:gd name="connsiteY55" fmla="*/ 219340 h 377752"/>
                    <a:gd name="connsiteX56" fmla="*/ 211032 w 597092"/>
                    <a:gd name="connsiteY56" fmla="*/ 227095 h 377752"/>
                    <a:gd name="connsiteX57" fmla="*/ 206601 w 597092"/>
                    <a:gd name="connsiteY57" fmla="*/ 223217 h 377752"/>
                    <a:gd name="connsiteX58" fmla="*/ 208262 w 597092"/>
                    <a:gd name="connsiteY58" fmla="*/ 217125 h 377752"/>
                    <a:gd name="connsiteX59" fmla="*/ 206047 w 597092"/>
                    <a:gd name="connsiteY59" fmla="*/ 221556 h 377752"/>
                    <a:gd name="connsiteX60" fmla="*/ 199954 w 597092"/>
                    <a:gd name="connsiteY60" fmla="*/ 216017 h 377752"/>
                    <a:gd name="connsiteX61" fmla="*/ 202723 w 597092"/>
                    <a:gd name="connsiteY61" fmla="*/ 206047 h 377752"/>
                    <a:gd name="connsiteX62" fmla="*/ 199400 w 597092"/>
                    <a:gd name="connsiteY62" fmla="*/ 214909 h 377752"/>
                    <a:gd name="connsiteX63" fmla="*/ 193861 w 597092"/>
                    <a:gd name="connsiteY63" fmla="*/ 209924 h 377752"/>
                    <a:gd name="connsiteX64" fmla="*/ 196077 w 597092"/>
                    <a:gd name="connsiteY64" fmla="*/ 201062 h 377752"/>
                    <a:gd name="connsiteX65" fmla="*/ 193307 w 597092"/>
                    <a:gd name="connsiteY65" fmla="*/ 208262 h 377752"/>
                    <a:gd name="connsiteX66" fmla="*/ 187768 w 597092"/>
                    <a:gd name="connsiteY66" fmla="*/ 203831 h 377752"/>
                    <a:gd name="connsiteX67" fmla="*/ 192200 w 597092"/>
                    <a:gd name="connsiteY67" fmla="*/ 211032 h 377752"/>
                    <a:gd name="connsiteX68" fmla="*/ 188322 w 597092"/>
                    <a:gd name="connsiteY68" fmla="*/ 223217 h 377752"/>
                    <a:gd name="connsiteX69" fmla="*/ 177245 w 597092"/>
                    <a:gd name="connsiteY69" fmla="*/ 260328 h 377752"/>
                    <a:gd name="connsiteX70" fmla="*/ 173367 w 597092"/>
                    <a:gd name="connsiteY70" fmla="*/ 257558 h 377752"/>
                    <a:gd name="connsiteX71" fmla="*/ 187215 w 597092"/>
                    <a:gd name="connsiteY71" fmla="*/ 211032 h 377752"/>
                    <a:gd name="connsiteX72" fmla="*/ 182783 w 597092"/>
                    <a:gd name="connsiteY72" fmla="*/ 221556 h 377752"/>
                    <a:gd name="connsiteX73" fmla="*/ 172260 w 597092"/>
                    <a:gd name="connsiteY73" fmla="*/ 255897 h 377752"/>
                    <a:gd name="connsiteX74" fmla="*/ 171706 w 597092"/>
                    <a:gd name="connsiteY74" fmla="*/ 244265 h 377752"/>
                    <a:gd name="connsiteX75" fmla="*/ 183891 w 597092"/>
                    <a:gd name="connsiteY75" fmla="*/ 205493 h 377752"/>
                    <a:gd name="connsiteX76" fmla="*/ 167828 w 597092"/>
                    <a:gd name="connsiteY76" fmla="*/ 252020 h 377752"/>
                    <a:gd name="connsiteX77" fmla="*/ 164505 w 597092"/>
                    <a:gd name="connsiteY77" fmla="*/ 249804 h 377752"/>
                    <a:gd name="connsiteX78" fmla="*/ 166167 w 597092"/>
                    <a:gd name="connsiteY78" fmla="*/ 255897 h 377752"/>
                    <a:gd name="connsiteX79" fmla="*/ 162843 w 597092"/>
                    <a:gd name="connsiteY79" fmla="*/ 253681 h 377752"/>
                    <a:gd name="connsiteX80" fmla="*/ 176137 w 597092"/>
                    <a:gd name="connsiteY80" fmla="*/ 206601 h 377752"/>
                    <a:gd name="connsiteX81" fmla="*/ 161182 w 597092"/>
                    <a:gd name="connsiteY81" fmla="*/ 252020 h 377752"/>
                    <a:gd name="connsiteX82" fmla="*/ 158412 w 597092"/>
                    <a:gd name="connsiteY82" fmla="*/ 250358 h 377752"/>
                    <a:gd name="connsiteX83" fmla="*/ 169490 w 597092"/>
                    <a:gd name="connsiteY83" fmla="*/ 205493 h 377752"/>
                    <a:gd name="connsiteX84" fmla="*/ 156751 w 597092"/>
                    <a:gd name="connsiteY84" fmla="*/ 245927 h 377752"/>
                    <a:gd name="connsiteX85" fmla="*/ 153427 w 597092"/>
                    <a:gd name="connsiteY85" fmla="*/ 243711 h 377752"/>
                    <a:gd name="connsiteX86" fmla="*/ 162843 w 597092"/>
                    <a:gd name="connsiteY86" fmla="*/ 209370 h 377752"/>
                    <a:gd name="connsiteX87" fmla="*/ 156751 w 597092"/>
                    <a:gd name="connsiteY87" fmla="*/ 224879 h 377752"/>
                    <a:gd name="connsiteX88" fmla="*/ 151766 w 597092"/>
                    <a:gd name="connsiteY88" fmla="*/ 240942 h 377752"/>
                    <a:gd name="connsiteX89" fmla="*/ 151212 w 597092"/>
                    <a:gd name="connsiteY89" fmla="*/ 232080 h 377752"/>
                    <a:gd name="connsiteX90" fmla="*/ 159520 w 597092"/>
                    <a:gd name="connsiteY90" fmla="*/ 199954 h 377752"/>
                    <a:gd name="connsiteX91" fmla="*/ 147888 w 597092"/>
                    <a:gd name="connsiteY91" fmla="*/ 236511 h 377752"/>
                    <a:gd name="connsiteX92" fmla="*/ 142350 w 597092"/>
                    <a:gd name="connsiteY92" fmla="*/ 233187 h 377752"/>
                    <a:gd name="connsiteX93" fmla="*/ 154535 w 597092"/>
                    <a:gd name="connsiteY93" fmla="*/ 194415 h 377752"/>
                    <a:gd name="connsiteX94" fmla="*/ 150658 w 597092"/>
                    <a:gd name="connsiteY94" fmla="*/ 201616 h 377752"/>
                    <a:gd name="connsiteX95" fmla="*/ 142350 w 597092"/>
                    <a:gd name="connsiteY95" fmla="*/ 232080 h 377752"/>
                    <a:gd name="connsiteX96" fmla="*/ 123517 w 597092"/>
                    <a:gd name="connsiteY96" fmla="*/ 217678 h 377752"/>
                    <a:gd name="connsiteX97" fmla="*/ 131826 w 597092"/>
                    <a:gd name="connsiteY97" fmla="*/ 197738 h 377752"/>
                    <a:gd name="connsiteX98" fmla="*/ 124071 w 597092"/>
                    <a:gd name="connsiteY98" fmla="*/ 214355 h 377752"/>
                    <a:gd name="connsiteX99" fmla="*/ 119640 w 597092"/>
                    <a:gd name="connsiteY99" fmla="*/ 210478 h 377752"/>
                    <a:gd name="connsiteX100" fmla="*/ 140688 w 597092"/>
                    <a:gd name="connsiteY100" fmla="*/ 158412 h 377752"/>
                    <a:gd name="connsiteX101" fmla="*/ 129056 w 597092"/>
                    <a:gd name="connsiteY101" fmla="*/ 183337 h 377752"/>
                    <a:gd name="connsiteX102" fmla="*/ 117978 w 597092"/>
                    <a:gd name="connsiteY102" fmla="*/ 208816 h 377752"/>
                    <a:gd name="connsiteX103" fmla="*/ 112993 w 597092"/>
                    <a:gd name="connsiteY103" fmla="*/ 205493 h 377752"/>
                    <a:gd name="connsiteX104" fmla="*/ 131826 w 597092"/>
                    <a:gd name="connsiteY104" fmla="*/ 158412 h 377752"/>
                    <a:gd name="connsiteX105" fmla="*/ 125733 w 597092"/>
                    <a:gd name="connsiteY105" fmla="*/ 168382 h 377752"/>
                    <a:gd name="connsiteX106" fmla="*/ 111332 w 597092"/>
                    <a:gd name="connsiteY106" fmla="*/ 203831 h 377752"/>
                    <a:gd name="connsiteX107" fmla="*/ 78652 w 597092"/>
                    <a:gd name="connsiteY107" fmla="*/ 180568 h 377752"/>
                    <a:gd name="connsiteX108" fmla="*/ 77544 w 597092"/>
                    <a:gd name="connsiteY108" fmla="*/ 177798 h 377752"/>
                    <a:gd name="connsiteX109" fmla="*/ 54281 w 597092"/>
                    <a:gd name="connsiteY109" fmla="*/ 157858 h 377752"/>
                    <a:gd name="connsiteX110" fmla="*/ 55389 w 597092"/>
                    <a:gd name="connsiteY110" fmla="*/ 155643 h 377752"/>
                    <a:gd name="connsiteX111" fmla="*/ 50958 w 597092"/>
                    <a:gd name="connsiteY111" fmla="*/ 155089 h 377752"/>
                    <a:gd name="connsiteX112" fmla="*/ 73113 w 597092"/>
                    <a:gd name="connsiteY112" fmla="*/ 115763 h 377752"/>
                    <a:gd name="connsiteX113" fmla="*/ 96931 w 597092"/>
                    <a:gd name="connsiteY113" fmla="*/ 78652 h 377752"/>
                    <a:gd name="connsiteX114" fmla="*/ 48742 w 597092"/>
                    <a:gd name="connsiteY114" fmla="*/ 152873 h 377752"/>
                    <a:gd name="connsiteX115" fmla="*/ 43203 w 597092"/>
                    <a:gd name="connsiteY115" fmla="*/ 148996 h 377752"/>
                    <a:gd name="connsiteX116" fmla="*/ 97484 w 597092"/>
                    <a:gd name="connsiteY116" fmla="*/ 61482 h 377752"/>
                    <a:gd name="connsiteX117" fmla="*/ 42096 w 597092"/>
                    <a:gd name="connsiteY117" fmla="*/ 146781 h 377752"/>
                    <a:gd name="connsiteX118" fmla="*/ 38218 w 597092"/>
                    <a:gd name="connsiteY118" fmla="*/ 143457 h 377752"/>
                    <a:gd name="connsiteX119" fmla="*/ 84745 w 597092"/>
                    <a:gd name="connsiteY119" fmla="*/ 62589 h 377752"/>
                    <a:gd name="connsiteX120" fmla="*/ 33787 w 597092"/>
                    <a:gd name="connsiteY120" fmla="*/ 145119 h 377752"/>
                    <a:gd name="connsiteX121" fmla="*/ 29356 w 597092"/>
                    <a:gd name="connsiteY121" fmla="*/ 141796 h 377752"/>
                    <a:gd name="connsiteX122" fmla="*/ 73667 w 597092"/>
                    <a:gd name="connsiteY122" fmla="*/ 67574 h 377752"/>
                    <a:gd name="connsiteX123" fmla="*/ 29910 w 597092"/>
                    <a:gd name="connsiteY123" fmla="*/ 135703 h 377752"/>
                    <a:gd name="connsiteX124" fmla="*/ 40988 w 597092"/>
                    <a:gd name="connsiteY124" fmla="*/ 104131 h 377752"/>
                    <a:gd name="connsiteX125" fmla="*/ 79206 w 597092"/>
                    <a:gd name="connsiteY125" fmla="*/ 45973 h 377752"/>
                    <a:gd name="connsiteX126" fmla="*/ 53173 w 597092"/>
                    <a:gd name="connsiteY126" fmla="*/ 82529 h 377752"/>
                    <a:gd name="connsiteX127" fmla="*/ 28802 w 597092"/>
                    <a:gd name="connsiteY127" fmla="*/ 121302 h 377752"/>
                    <a:gd name="connsiteX128" fmla="*/ 38218 w 597092"/>
                    <a:gd name="connsiteY128" fmla="*/ 95823 h 377752"/>
                    <a:gd name="connsiteX129" fmla="*/ 72006 w 597092"/>
                    <a:gd name="connsiteY129" fmla="*/ 44865 h 377752"/>
                    <a:gd name="connsiteX130" fmla="*/ 27694 w 597092"/>
                    <a:gd name="connsiteY130" fmla="*/ 109670 h 377752"/>
                    <a:gd name="connsiteX131" fmla="*/ 33787 w 597092"/>
                    <a:gd name="connsiteY131" fmla="*/ 87514 h 377752"/>
                    <a:gd name="connsiteX132" fmla="*/ 55943 w 597092"/>
                    <a:gd name="connsiteY132" fmla="*/ 55389 h 377752"/>
                    <a:gd name="connsiteX133" fmla="*/ 47634 w 597092"/>
                    <a:gd name="connsiteY133" fmla="*/ 64805 h 377752"/>
                    <a:gd name="connsiteX134" fmla="*/ 26587 w 597092"/>
                    <a:gd name="connsiteY134" fmla="*/ 95823 h 377752"/>
                    <a:gd name="connsiteX135" fmla="*/ 32126 w 597092"/>
                    <a:gd name="connsiteY135" fmla="*/ 82529 h 377752"/>
                    <a:gd name="connsiteX136" fmla="*/ 40988 w 597092"/>
                    <a:gd name="connsiteY136" fmla="*/ 71452 h 377752"/>
                    <a:gd name="connsiteX137" fmla="*/ 40434 w 597092"/>
                    <a:gd name="connsiteY137" fmla="*/ 69790 h 377752"/>
                    <a:gd name="connsiteX138" fmla="*/ 49850 w 597092"/>
                    <a:gd name="connsiteY138" fmla="*/ 56497 h 377752"/>
                    <a:gd name="connsiteX139" fmla="*/ 20494 w 597092"/>
                    <a:gd name="connsiteY139" fmla="*/ 70898 h 377752"/>
                    <a:gd name="connsiteX140" fmla="*/ 27694 w 597092"/>
                    <a:gd name="connsiteY140" fmla="*/ 62036 h 377752"/>
                    <a:gd name="connsiteX141" fmla="*/ 50404 w 597092"/>
                    <a:gd name="connsiteY141" fmla="*/ 49850 h 377752"/>
                    <a:gd name="connsiteX142" fmla="*/ 12186 w 597092"/>
                    <a:gd name="connsiteY142" fmla="*/ 67574 h 377752"/>
                    <a:gd name="connsiteX143" fmla="*/ 11078 w 597092"/>
                    <a:gd name="connsiteY143" fmla="*/ 61482 h 377752"/>
                    <a:gd name="connsiteX144" fmla="*/ 9416 w 597092"/>
                    <a:gd name="connsiteY144" fmla="*/ 69236 h 377752"/>
                    <a:gd name="connsiteX145" fmla="*/ 0 w 597092"/>
                    <a:gd name="connsiteY145" fmla="*/ 73667 h 377752"/>
                    <a:gd name="connsiteX146" fmla="*/ 1108 w 597092"/>
                    <a:gd name="connsiteY146" fmla="*/ 65913 h 377752"/>
                    <a:gd name="connsiteX147" fmla="*/ 38218 w 597092"/>
                    <a:gd name="connsiteY147" fmla="*/ 52619 h 377752"/>
                    <a:gd name="connsiteX148" fmla="*/ 27141 w 597092"/>
                    <a:gd name="connsiteY148" fmla="*/ 52066 h 377752"/>
                    <a:gd name="connsiteX149" fmla="*/ 36003 w 597092"/>
                    <a:gd name="connsiteY149" fmla="*/ 47081 h 377752"/>
                    <a:gd name="connsiteX150" fmla="*/ 106901 w 597092"/>
                    <a:gd name="connsiteY150" fmla="*/ 24925 h 377752"/>
                    <a:gd name="connsiteX151" fmla="*/ 94715 w 597092"/>
                    <a:gd name="connsiteY151" fmla="*/ 52619 h 377752"/>
                    <a:gd name="connsiteX152" fmla="*/ 110224 w 597092"/>
                    <a:gd name="connsiteY152" fmla="*/ 23817 h 377752"/>
                    <a:gd name="connsiteX153" fmla="*/ 116871 w 597092"/>
                    <a:gd name="connsiteY153" fmla="*/ 22156 h 377752"/>
                    <a:gd name="connsiteX154" fmla="*/ 95823 w 597092"/>
                    <a:gd name="connsiteY154" fmla="*/ 63697 h 377752"/>
                    <a:gd name="connsiteX155" fmla="*/ 120194 w 597092"/>
                    <a:gd name="connsiteY155" fmla="*/ 21048 h 377752"/>
                    <a:gd name="connsiteX156" fmla="*/ 125733 w 597092"/>
                    <a:gd name="connsiteY156" fmla="*/ 19386 h 377752"/>
                    <a:gd name="connsiteX157" fmla="*/ 104685 w 597092"/>
                    <a:gd name="connsiteY157" fmla="*/ 64251 h 377752"/>
                    <a:gd name="connsiteX158" fmla="*/ 111332 w 597092"/>
                    <a:gd name="connsiteY158" fmla="*/ 54281 h 377752"/>
                    <a:gd name="connsiteX159" fmla="*/ 129056 w 597092"/>
                    <a:gd name="connsiteY159" fmla="*/ 18278 h 377752"/>
                    <a:gd name="connsiteX160" fmla="*/ 168382 w 597092"/>
                    <a:gd name="connsiteY160" fmla="*/ 7754 h 377752"/>
                    <a:gd name="connsiteX161" fmla="*/ 184445 w 597092"/>
                    <a:gd name="connsiteY161" fmla="*/ 4431 h 377752"/>
                    <a:gd name="connsiteX162" fmla="*/ 238726 w 597092"/>
                    <a:gd name="connsiteY162" fmla="*/ 15509 h 377752"/>
                    <a:gd name="connsiteX163" fmla="*/ 186107 w 597092"/>
                    <a:gd name="connsiteY163" fmla="*/ 2769 h 377752"/>
                    <a:gd name="connsiteX164" fmla="*/ 193307 w 597092"/>
                    <a:gd name="connsiteY164" fmla="*/ 0 h 377752"/>
                    <a:gd name="connsiteX165" fmla="*/ 240388 w 597092"/>
                    <a:gd name="connsiteY165" fmla="*/ 9970 h 377752"/>
                    <a:gd name="connsiteX166" fmla="*/ 361136 w 597092"/>
                    <a:gd name="connsiteY166" fmla="*/ 93607 h 377752"/>
                    <a:gd name="connsiteX167" fmla="*/ 402677 w 597092"/>
                    <a:gd name="connsiteY167" fmla="*/ 120194 h 377752"/>
                    <a:gd name="connsiteX168" fmla="*/ 483545 w 597092"/>
                    <a:gd name="connsiteY168" fmla="*/ 176137 h 377752"/>
                    <a:gd name="connsiteX169" fmla="*/ 563859 w 597092"/>
                    <a:gd name="connsiteY169" fmla="*/ 232080 h 377752"/>
                    <a:gd name="connsiteX170" fmla="*/ 558320 w 597092"/>
                    <a:gd name="connsiteY170" fmla="*/ 244265 h 377752"/>
                    <a:gd name="connsiteX171" fmla="*/ 560536 w 597092"/>
                    <a:gd name="connsiteY171" fmla="*/ 232080 h 377752"/>
                    <a:gd name="connsiteX172" fmla="*/ 554997 w 597092"/>
                    <a:gd name="connsiteY172" fmla="*/ 240942 h 377752"/>
                    <a:gd name="connsiteX173" fmla="*/ 556105 w 597092"/>
                    <a:gd name="connsiteY173" fmla="*/ 233187 h 377752"/>
                    <a:gd name="connsiteX174" fmla="*/ 551674 w 597092"/>
                    <a:gd name="connsiteY174" fmla="*/ 238726 h 377752"/>
                    <a:gd name="connsiteX175" fmla="*/ 546135 w 597092"/>
                    <a:gd name="connsiteY175" fmla="*/ 234849 h 377752"/>
                    <a:gd name="connsiteX176" fmla="*/ 547796 w 597092"/>
                    <a:gd name="connsiteY176" fmla="*/ 230418 h 377752"/>
                    <a:gd name="connsiteX177" fmla="*/ 544473 w 597092"/>
                    <a:gd name="connsiteY177" fmla="*/ 233741 h 377752"/>
                    <a:gd name="connsiteX178" fmla="*/ 523425 w 597092"/>
                    <a:gd name="connsiteY178" fmla="*/ 217125 h 377752"/>
                    <a:gd name="connsiteX179" fmla="*/ 526749 w 597092"/>
                    <a:gd name="connsiteY179" fmla="*/ 209370 h 377752"/>
                    <a:gd name="connsiteX180" fmla="*/ 521764 w 597092"/>
                    <a:gd name="connsiteY180" fmla="*/ 216017 h 377752"/>
                    <a:gd name="connsiteX181" fmla="*/ 444219 w 597092"/>
                    <a:gd name="connsiteY181" fmla="*/ 155089 h 377752"/>
                    <a:gd name="connsiteX182" fmla="*/ 462497 w 597092"/>
                    <a:gd name="connsiteY182" fmla="*/ 172259 h 377752"/>
                    <a:gd name="connsiteX183" fmla="*/ 520102 w 597092"/>
                    <a:gd name="connsiteY183" fmla="*/ 219340 h 377752"/>
                    <a:gd name="connsiteX184" fmla="*/ 509024 w 597092"/>
                    <a:gd name="connsiteY184" fmla="*/ 239834 h 377752"/>
                    <a:gd name="connsiteX185" fmla="*/ 502931 w 597092"/>
                    <a:gd name="connsiteY185" fmla="*/ 234849 h 377752"/>
                    <a:gd name="connsiteX186" fmla="*/ 512347 w 597092"/>
                    <a:gd name="connsiteY186" fmla="*/ 216017 h 377752"/>
                    <a:gd name="connsiteX187" fmla="*/ 501824 w 597092"/>
                    <a:gd name="connsiteY187" fmla="*/ 233187 h 377752"/>
                    <a:gd name="connsiteX188" fmla="*/ 496285 w 597092"/>
                    <a:gd name="connsiteY188" fmla="*/ 228756 h 377752"/>
                    <a:gd name="connsiteX189" fmla="*/ 497392 w 597092"/>
                    <a:gd name="connsiteY189" fmla="*/ 224879 h 377752"/>
                    <a:gd name="connsiteX190" fmla="*/ 495177 w 597092"/>
                    <a:gd name="connsiteY190" fmla="*/ 227648 h 377752"/>
                    <a:gd name="connsiteX191" fmla="*/ 475237 w 597092"/>
                    <a:gd name="connsiteY191" fmla="*/ 212140 h 377752"/>
                    <a:gd name="connsiteX192" fmla="*/ 493515 w 597092"/>
                    <a:gd name="connsiteY192" fmla="*/ 229864 h 377752"/>
                    <a:gd name="connsiteX193" fmla="*/ 483545 w 597092"/>
                    <a:gd name="connsiteY193" fmla="*/ 223771 h 377752"/>
                    <a:gd name="connsiteX194" fmla="*/ 474129 w 597092"/>
                    <a:gd name="connsiteY194" fmla="*/ 216017 h 377752"/>
                    <a:gd name="connsiteX195" fmla="*/ 487422 w 597092"/>
                    <a:gd name="connsiteY195" fmla="*/ 230418 h 377752"/>
                    <a:gd name="connsiteX196" fmla="*/ 490192 w 597092"/>
                    <a:gd name="connsiteY196" fmla="*/ 234849 h 377752"/>
                    <a:gd name="connsiteX197" fmla="*/ 480776 w 597092"/>
                    <a:gd name="connsiteY197" fmla="*/ 228202 h 377752"/>
                    <a:gd name="connsiteX198" fmla="*/ 453635 w 597092"/>
                    <a:gd name="connsiteY198" fmla="*/ 203831 h 377752"/>
                    <a:gd name="connsiteX199" fmla="*/ 487976 w 597092"/>
                    <a:gd name="connsiteY199" fmla="*/ 239280 h 377752"/>
                    <a:gd name="connsiteX200" fmla="*/ 455851 w 597092"/>
                    <a:gd name="connsiteY200" fmla="*/ 312393 h 377752"/>
                    <a:gd name="connsiteX201" fmla="*/ 465267 w 597092"/>
                    <a:gd name="connsiteY201" fmla="*/ 295223 h 377752"/>
                    <a:gd name="connsiteX202" fmla="*/ 489084 w 597092"/>
                    <a:gd name="connsiteY202" fmla="*/ 240388 h 377752"/>
                    <a:gd name="connsiteX203" fmla="*/ 494623 w 597092"/>
                    <a:gd name="connsiteY203" fmla="*/ 244819 h 377752"/>
                    <a:gd name="connsiteX204" fmla="*/ 466375 w 597092"/>
                    <a:gd name="connsiteY204" fmla="*/ 309070 h 377752"/>
                    <a:gd name="connsiteX205" fmla="*/ 470806 w 597092"/>
                    <a:gd name="connsiteY205" fmla="*/ 302423 h 377752"/>
                    <a:gd name="connsiteX206" fmla="*/ 496285 w 597092"/>
                    <a:gd name="connsiteY206" fmla="*/ 246481 h 377752"/>
                    <a:gd name="connsiteX207" fmla="*/ 501824 w 597092"/>
                    <a:gd name="connsiteY207" fmla="*/ 250912 h 377752"/>
                    <a:gd name="connsiteX208" fmla="*/ 476345 w 597092"/>
                    <a:gd name="connsiteY208" fmla="*/ 306301 h 377752"/>
                    <a:gd name="connsiteX209" fmla="*/ 485207 w 597092"/>
                    <a:gd name="connsiteY209" fmla="*/ 291900 h 377752"/>
                    <a:gd name="connsiteX210" fmla="*/ 503485 w 597092"/>
                    <a:gd name="connsiteY210" fmla="*/ 253127 h 377752"/>
                    <a:gd name="connsiteX211" fmla="*/ 509024 w 597092"/>
                    <a:gd name="connsiteY211" fmla="*/ 257558 h 377752"/>
                    <a:gd name="connsiteX212" fmla="*/ 489084 w 597092"/>
                    <a:gd name="connsiteY212" fmla="*/ 299654 h 377752"/>
                    <a:gd name="connsiteX213" fmla="*/ 495731 w 597092"/>
                    <a:gd name="connsiteY213" fmla="*/ 290792 h 377752"/>
                    <a:gd name="connsiteX214" fmla="*/ 510686 w 597092"/>
                    <a:gd name="connsiteY214" fmla="*/ 258666 h 377752"/>
                    <a:gd name="connsiteX215" fmla="*/ 516225 w 597092"/>
                    <a:gd name="connsiteY215" fmla="*/ 262543 h 377752"/>
                    <a:gd name="connsiteX216" fmla="*/ 501270 w 597092"/>
                    <a:gd name="connsiteY216" fmla="*/ 294115 h 377752"/>
                    <a:gd name="connsiteX217" fmla="*/ 510132 w 597092"/>
                    <a:gd name="connsiteY217" fmla="*/ 280822 h 377752"/>
                    <a:gd name="connsiteX218" fmla="*/ 517886 w 597092"/>
                    <a:gd name="connsiteY218" fmla="*/ 264759 h 377752"/>
                    <a:gd name="connsiteX219" fmla="*/ 521210 w 597092"/>
                    <a:gd name="connsiteY219" fmla="*/ 266421 h 377752"/>
                    <a:gd name="connsiteX220" fmla="*/ 522317 w 597092"/>
                    <a:gd name="connsiteY220" fmla="*/ 260882 h 377752"/>
                    <a:gd name="connsiteX221" fmla="*/ 238726 w 597092"/>
                    <a:gd name="connsiteY221" fmla="*/ 18278 h 377752"/>
                    <a:gd name="connsiteX222" fmla="*/ 211586 w 597092"/>
                    <a:gd name="connsiteY222" fmla="*/ 9970 h 377752"/>
                    <a:gd name="connsiteX223" fmla="*/ 181122 w 597092"/>
                    <a:gd name="connsiteY223" fmla="*/ 6647 h 377752"/>
                    <a:gd name="connsiteX224" fmla="*/ 218786 w 597092"/>
                    <a:gd name="connsiteY224" fmla="*/ 16617 h 377752"/>
                    <a:gd name="connsiteX225" fmla="*/ 234849 w 597092"/>
                    <a:gd name="connsiteY225" fmla="*/ 27141 h 377752"/>
                    <a:gd name="connsiteX226" fmla="*/ 251466 w 597092"/>
                    <a:gd name="connsiteY226" fmla="*/ 37664 h 377752"/>
                    <a:gd name="connsiteX227" fmla="*/ 224325 w 597092"/>
                    <a:gd name="connsiteY227" fmla="*/ 18278 h 377752"/>
                    <a:gd name="connsiteX228" fmla="*/ 247588 w 597092"/>
                    <a:gd name="connsiteY228" fmla="*/ 23817 h 377752"/>
                    <a:gd name="connsiteX229" fmla="*/ 258112 w 597092"/>
                    <a:gd name="connsiteY229" fmla="*/ 31018 h 377752"/>
                    <a:gd name="connsiteX230" fmla="*/ 291346 w 597092"/>
                    <a:gd name="connsiteY230" fmla="*/ 53173 h 377752"/>
                    <a:gd name="connsiteX231" fmla="*/ 426495 w 597092"/>
                    <a:gd name="connsiteY231" fmla="*/ 139580 h 377752"/>
                    <a:gd name="connsiteX232" fmla="*/ 384953 w 597092"/>
                    <a:gd name="connsiteY232" fmla="*/ 110778 h 377752"/>
                    <a:gd name="connsiteX233" fmla="*/ 255343 w 597092"/>
                    <a:gd name="connsiteY233" fmla="*/ 26033 h 377752"/>
                    <a:gd name="connsiteX234" fmla="*/ 258112 w 597092"/>
                    <a:gd name="connsiteY234" fmla="*/ 23817 h 377752"/>
                    <a:gd name="connsiteX235" fmla="*/ 235957 w 597092"/>
                    <a:gd name="connsiteY235" fmla="*/ 14401 h 377752"/>
                    <a:gd name="connsiteX236" fmla="*/ 238726 w 597092"/>
                    <a:gd name="connsiteY236" fmla="*/ 18278 h 377752"/>
                    <a:gd name="connsiteX237" fmla="*/ 120748 w 597092"/>
                    <a:gd name="connsiteY237" fmla="*/ 48742 h 377752"/>
                    <a:gd name="connsiteX238" fmla="*/ 116317 w 597092"/>
                    <a:gd name="connsiteY238" fmla="*/ 60374 h 377752"/>
                    <a:gd name="connsiteX239" fmla="*/ 139580 w 597092"/>
                    <a:gd name="connsiteY239" fmla="*/ 16617 h 377752"/>
                    <a:gd name="connsiteX240" fmla="*/ 138472 w 597092"/>
                    <a:gd name="connsiteY240" fmla="*/ 15509 h 377752"/>
                    <a:gd name="connsiteX241" fmla="*/ 120748 w 597092"/>
                    <a:gd name="connsiteY241" fmla="*/ 48742 h 377752"/>
                    <a:gd name="connsiteX242" fmla="*/ 237065 w 597092"/>
                    <a:gd name="connsiteY242" fmla="*/ 71452 h 377752"/>
                    <a:gd name="connsiteX243" fmla="*/ 237065 w 597092"/>
                    <a:gd name="connsiteY243" fmla="*/ 75329 h 377752"/>
                    <a:gd name="connsiteX244" fmla="*/ 239834 w 597092"/>
                    <a:gd name="connsiteY244" fmla="*/ 75329 h 377752"/>
                    <a:gd name="connsiteX245" fmla="*/ 240388 w 597092"/>
                    <a:gd name="connsiteY245" fmla="*/ 80314 h 377752"/>
                    <a:gd name="connsiteX246" fmla="*/ 217125 w 597092"/>
                    <a:gd name="connsiteY246" fmla="*/ 75883 h 377752"/>
                    <a:gd name="connsiteX247" fmla="*/ 216571 w 597092"/>
                    <a:gd name="connsiteY247" fmla="*/ 80314 h 377752"/>
                    <a:gd name="connsiteX248" fmla="*/ 221002 w 597092"/>
                    <a:gd name="connsiteY248" fmla="*/ 80314 h 377752"/>
                    <a:gd name="connsiteX249" fmla="*/ 248142 w 597092"/>
                    <a:gd name="connsiteY249" fmla="*/ 93053 h 377752"/>
                    <a:gd name="connsiteX250" fmla="*/ 245373 w 597092"/>
                    <a:gd name="connsiteY250" fmla="*/ 96377 h 377752"/>
                    <a:gd name="connsiteX251" fmla="*/ 259774 w 597092"/>
                    <a:gd name="connsiteY251" fmla="*/ 95269 h 377752"/>
                    <a:gd name="connsiteX252" fmla="*/ 256451 w 597092"/>
                    <a:gd name="connsiteY252" fmla="*/ 91946 h 377752"/>
                    <a:gd name="connsiteX253" fmla="*/ 244819 w 597092"/>
                    <a:gd name="connsiteY253" fmla="*/ 74775 h 377752"/>
                    <a:gd name="connsiteX254" fmla="*/ 245927 w 597092"/>
                    <a:gd name="connsiteY254" fmla="*/ 72559 h 377752"/>
                    <a:gd name="connsiteX255" fmla="*/ 237065 w 597092"/>
                    <a:gd name="connsiteY255" fmla="*/ 71452 h 377752"/>
                    <a:gd name="connsiteX256" fmla="*/ 190538 w 597092"/>
                    <a:gd name="connsiteY256" fmla="*/ 89176 h 377752"/>
                    <a:gd name="connsiteX257" fmla="*/ 194969 w 597092"/>
                    <a:gd name="connsiteY257" fmla="*/ 89176 h 377752"/>
                    <a:gd name="connsiteX258" fmla="*/ 213801 w 597092"/>
                    <a:gd name="connsiteY258" fmla="*/ 106901 h 377752"/>
                    <a:gd name="connsiteX259" fmla="*/ 212693 w 597092"/>
                    <a:gd name="connsiteY259" fmla="*/ 108562 h 377752"/>
                    <a:gd name="connsiteX260" fmla="*/ 217125 w 597092"/>
                    <a:gd name="connsiteY260" fmla="*/ 108008 h 377752"/>
                    <a:gd name="connsiteX261" fmla="*/ 221002 w 597092"/>
                    <a:gd name="connsiteY261" fmla="*/ 110778 h 377752"/>
                    <a:gd name="connsiteX262" fmla="*/ 220448 w 597092"/>
                    <a:gd name="connsiteY262" fmla="*/ 107454 h 377752"/>
                    <a:gd name="connsiteX263" fmla="*/ 229310 w 597092"/>
                    <a:gd name="connsiteY263" fmla="*/ 93053 h 377752"/>
                    <a:gd name="connsiteX264" fmla="*/ 227095 w 597092"/>
                    <a:gd name="connsiteY264" fmla="*/ 97484 h 377752"/>
                    <a:gd name="connsiteX265" fmla="*/ 229310 w 597092"/>
                    <a:gd name="connsiteY265" fmla="*/ 98592 h 377752"/>
                    <a:gd name="connsiteX266" fmla="*/ 222663 w 597092"/>
                    <a:gd name="connsiteY266" fmla="*/ 101362 h 377752"/>
                    <a:gd name="connsiteX267" fmla="*/ 203831 w 597092"/>
                    <a:gd name="connsiteY267" fmla="*/ 85853 h 377752"/>
                    <a:gd name="connsiteX268" fmla="*/ 206601 w 597092"/>
                    <a:gd name="connsiteY268" fmla="*/ 82529 h 377752"/>
                    <a:gd name="connsiteX269" fmla="*/ 190538 w 597092"/>
                    <a:gd name="connsiteY269" fmla="*/ 89176 h 377752"/>
                    <a:gd name="connsiteX270" fmla="*/ 100808 w 597092"/>
                    <a:gd name="connsiteY270" fmla="*/ 118532 h 377752"/>
                    <a:gd name="connsiteX271" fmla="*/ 126841 w 597092"/>
                    <a:gd name="connsiteY271" fmla="*/ 132933 h 377752"/>
                    <a:gd name="connsiteX272" fmla="*/ 127394 w 597092"/>
                    <a:gd name="connsiteY272" fmla="*/ 135149 h 377752"/>
                    <a:gd name="connsiteX273" fmla="*/ 130164 w 597092"/>
                    <a:gd name="connsiteY273" fmla="*/ 136257 h 377752"/>
                    <a:gd name="connsiteX274" fmla="*/ 126841 w 597092"/>
                    <a:gd name="connsiteY274" fmla="*/ 138472 h 377752"/>
                    <a:gd name="connsiteX275" fmla="*/ 140688 w 597092"/>
                    <a:gd name="connsiteY275" fmla="*/ 139580 h 377752"/>
                    <a:gd name="connsiteX276" fmla="*/ 140688 w 597092"/>
                    <a:gd name="connsiteY276" fmla="*/ 133487 h 377752"/>
                    <a:gd name="connsiteX277" fmla="*/ 132379 w 597092"/>
                    <a:gd name="connsiteY277" fmla="*/ 125733 h 377752"/>
                    <a:gd name="connsiteX278" fmla="*/ 144565 w 597092"/>
                    <a:gd name="connsiteY278" fmla="*/ 120748 h 377752"/>
                    <a:gd name="connsiteX279" fmla="*/ 150658 w 597092"/>
                    <a:gd name="connsiteY279" fmla="*/ 125733 h 377752"/>
                    <a:gd name="connsiteX280" fmla="*/ 148442 w 597092"/>
                    <a:gd name="connsiteY280" fmla="*/ 129610 h 377752"/>
                    <a:gd name="connsiteX281" fmla="*/ 163951 w 597092"/>
                    <a:gd name="connsiteY281" fmla="*/ 125733 h 377752"/>
                    <a:gd name="connsiteX282" fmla="*/ 162290 w 597092"/>
                    <a:gd name="connsiteY282" fmla="*/ 122963 h 377752"/>
                    <a:gd name="connsiteX283" fmla="*/ 158412 w 597092"/>
                    <a:gd name="connsiteY283" fmla="*/ 122409 h 377752"/>
                    <a:gd name="connsiteX284" fmla="*/ 140134 w 597092"/>
                    <a:gd name="connsiteY284" fmla="*/ 106901 h 377752"/>
                    <a:gd name="connsiteX285" fmla="*/ 140134 w 597092"/>
                    <a:gd name="connsiteY285" fmla="*/ 105239 h 377752"/>
                    <a:gd name="connsiteX286" fmla="*/ 132379 w 597092"/>
                    <a:gd name="connsiteY286" fmla="*/ 106347 h 377752"/>
                    <a:gd name="connsiteX287" fmla="*/ 136811 w 597092"/>
                    <a:gd name="connsiteY287" fmla="*/ 95269 h 377752"/>
                    <a:gd name="connsiteX288" fmla="*/ 140688 w 597092"/>
                    <a:gd name="connsiteY288" fmla="*/ 85299 h 377752"/>
                    <a:gd name="connsiteX289" fmla="*/ 130164 w 597092"/>
                    <a:gd name="connsiteY289" fmla="*/ 107454 h 377752"/>
                    <a:gd name="connsiteX290" fmla="*/ 126841 w 597092"/>
                    <a:gd name="connsiteY290" fmla="*/ 109116 h 377752"/>
                    <a:gd name="connsiteX291" fmla="*/ 129610 w 597092"/>
                    <a:gd name="connsiteY291" fmla="*/ 112993 h 377752"/>
                    <a:gd name="connsiteX292" fmla="*/ 136257 w 597092"/>
                    <a:gd name="connsiteY292" fmla="*/ 115209 h 377752"/>
                    <a:gd name="connsiteX293" fmla="*/ 126287 w 597092"/>
                    <a:gd name="connsiteY293" fmla="*/ 117978 h 377752"/>
                    <a:gd name="connsiteX294" fmla="*/ 100808 w 597092"/>
                    <a:gd name="connsiteY294" fmla="*/ 118532 h 377752"/>
                    <a:gd name="connsiteX295" fmla="*/ 122963 w 597092"/>
                    <a:gd name="connsiteY295" fmla="*/ 111886 h 377752"/>
                    <a:gd name="connsiteX296" fmla="*/ 137365 w 597092"/>
                    <a:gd name="connsiteY296" fmla="*/ 79760 h 377752"/>
                    <a:gd name="connsiteX297" fmla="*/ 121302 w 597092"/>
                    <a:gd name="connsiteY297" fmla="*/ 112439 h 377752"/>
                    <a:gd name="connsiteX298" fmla="*/ 122963 w 597092"/>
                    <a:gd name="connsiteY298" fmla="*/ 111886 h 377752"/>
                    <a:gd name="connsiteX299" fmla="*/ 73667 w 597092"/>
                    <a:gd name="connsiteY299" fmla="*/ 117425 h 377752"/>
                    <a:gd name="connsiteX300" fmla="*/ 85299 w 597092"/>
                    <a:gd name="connsiteY300" fmla="*/ 97484 h 377752"/>
                    <a:gd name="connsiteX301" fmla="*/ 96931 w 597092"/>
                    <a:gd name="connsiteY301" fmla="*/ 78652 h 377752"/>
                    <a:gd name="connsiteX302" fmla="*/ 73667 w 597092"/>
                    <a:gd name="connsiteY302" fmla="*/ 117425 h 377752"/>
                    <a:gd name="connsiteX303" fmla="*/ 199954 w 597092"/>
                    <a:gd name="connsiteY303" fmla="*/ 104131 h 377752"/>
                    <a:gd name="connsiteX304" fmla="*/ 190538 w 597092"/>
                    <a:gd name="connsiteY304" fmla="*/ 94715 h 377752"/>
                    <a:gd name="connsiteX305" fmla="*/ 152873 w 597092"/>
                    <a:gd name="connsiteY305" fmla="*/ 101916 h 377752"/>
                    <a:gd name="connsiteX306" fmla="*/ 178906 w 597092"/>
                    <a:gd name="connsiteY306" fmla="*/ 119086 h 377752"/>
                    <a:gd name="connsiteX307" fmla="*/ 185553 w 597092"/>
                    <a:gd name="connsiteY307" fmla="*/ 117425 h 377752"/>
                    <a:gd name="connsiteX308" fmla="*/ 189984 w 597092"/>
                    <a:gd name="connsiteY308" fmla="*/ 117978 h 377752"/>
                    <a:gd name="connsiteX309" fmla="*/ 199400 w 597092"/>
                    <a:gd name="connsiteY309" fmla="*/ 111886 h 377752"/>
                    <a:gd name="connsiteX310" fmla="*/ 199954 w 597092"/>
                    <a:gd name="connsiteY310" fmla="*/ 104131 h 377752"/>
                    <a:gd name="connsiteX311" fmla="*/ 277498 w 597092"/>
                    <a:gd name="connsiteY311" fmla="*/ 96931 h 377752"/>
                    <a:gd name="connsiteX312" fmla="*/ 256451 w 597092"/>
                    <a:gd name="connsiteY312" fmla="*/ 103577 h 377752"/>
                    <a:gd name="connsiteX313" fmla="*/ 256451 w 597092"/>
                    <a:gd name="connsiteY313" fmla="*/ 107454 h 377752"/>
                    <a:gd name="connsiteX314" fmla="*/ 261436 w 597092"/>
                    <a:gd name="connsiteY314" fmla="*/ 107454 h 377752"/>
                    <a:gd name="connsiteX315" fmla="*/ 280268 w 597092"/>
                    <a:gd name="connsiteY315" fmla="*/ 123517 h 377752"/>
                    <a:gd name="connsiteX316" fmla="*/ 276945 w 597092"/>
                    <a:gd name="connsiteY316" fmla="*/ 125733 h 377752"/>
                    <a:gd name="connsiteX317" fmla="*/ 299100 w 597092"/>
                    <a:gd name="connsiteY317" fmla="*/ 117978 h 377752"/>
                    <a:gd name="connsiteX318" fmla="*/ 293561 w 597092"/>
                    <a:gd name="connsiteY318" fmla="*/ 110224 h 377752"/>
                    <a:gd name="connsiteX319" fmla="*/ 293561 w 597092"/>
                    <a:gd name="connsiteY319" fmla="*/ 113547 h 377752"/>
                    <a:gd name="connsiteX320" fmla="*/ 285807 w 597092"/>
                    <a:gd name="connsiteY320" fmla="*/ 117425 h 377752"/>
                    <a:gd name="connsiteX321" fmla="*/ 281930 w 597092"/>
                    <a:gd name="connsiteY321" fmla="*/ 113547 h 377752"/>
                    <a:gd name="connsiteX322" fmla="*/ 286361 w 597092"/>
                    <a:gd name="connsiteY322" fmla="*/ 111332 h 377752"/>
                    <a:gd name="connsiteX323" fmla="*/ 290238 w 597092"/>
                    <a:gd name="connsiteY323" fmla="*/ 113547 h 377752"/>
                    <a:gd name="connsiteX324" fmla="*/ 286915 w 597092"/>
                    <a:gd name="connsiteY324" fmla="*/ 106901 h 377752"/>
                    <a:gd name="connsiteX325" fmla="*/ 278052 w 597092"/>
                    <a:gd name="connsiteY325" fmla="*/ 110224 h 377752"/>
                    <a:gd name="connsiteX326" fmla="*/ 272513 w 597092"/>
                    <a:gd name="connsiteY326" fmla="*/ 104685 h 377752"/>
                    <a:gd name="connsiteX327" fmla="*/ 275837 w 597092"/>
                    <a:gd name="connsiteY327" fmla="*/ 101362 h 377752"/>
                    <a:gd name="connsiteX328" fmla="*/ 280268 w 597092"/>
                    <a:gd name="connsiteY328" fmla="*/ 102469 h 377752"/>
                    <a:gd name="connsiteX329" fmla="*/ 277498 w 597092"/>
                    <a:gd name="connsiteY329" fmla="*/ 96931 h 377752"/>
                    <a:gd name="connsiteX330" fmla="*/ 104685 w 597092"/>
                    <a:gd name="connsiteY330" fmla="*/ 110778 h 377752"/>
                    <a:gd name="connsiteX331" fmla="*/ 121302 w 597092"/>
                    <a:gd name="connsiteY331" fmla="*/ 104685 h 377752"/>
                    <a:gd name="connsiteX332" fmla="*/ 117978 w 597092"/>
                    <a:gd name="connsiteY332" fmla="*/ 101916 h 377752"/>
                    <a:gd name="connsiteX333" fmla="*/ 104685 w 597092"/>
                    <a:gd name="connsiteY333" fmla="*/ 110778 h 377752"/>
                    <a:gd name="connsiteX334" fmla="*/ 229864 w 597092"/>
                    <a:gd name="connsiteY334" fmla="*/ 117978 h 377752"/>
                    <a:gd name="connsiteX335" fmla="*/ 235403 w 597092"/>
                    <a:gd name="connsiteY335" fmla="*/ 118532 h 377752"/>
                    <a:gd name="connsiteX336" fmla="*/ 249250 w 597092"/>
                    <a:gd name="connsiteY336" fmla="*/ 133487 h 377752"/>
                    <a:gd name="connsiteX337" fmla="*/ 254235 w 597092"/>
                    <a:gd name="connsiteY337" fmla="*/ 135149 h 377752"/>
                    <a:gd name="connsiteX338" fmla="*/ 271960 w 597092"/>
                    <a:gd name="connsiteY338" fmla="*/ 126841 h 377752"/>
                    <a:gd name="connsiteX339" fmla="*/ 266975 w 597092"/>
                    <a:gd name="connsiteY339" fmla="*/ 121302 h 377752"/>
                    <a:gd name="connsiteX340" fmla="*/ 242050 w 597092"/>
                    <a:gd name="connsiteY340" fmla="*/ 115763 h 377752"/>
                    <a:gd name="connsiteX341" fmla="*/ 242050 w 597092"/>
                    <a:gd name="connsiteY341" fmla="*/ 113547 h 377752"/>
                    <a:gd name="connsiteX342" fmla="*/ 229864 w 597092"/>
                    <a:gd name="connsiteY342" fmla="*/ 117978 h 377752"/>
                    <a:gd name="connsiteX343" fmla="*/ 167828 w 597092"/>
                    <a:gd name="connsiteY343" fmla="*/ 187215 h 377752"/>
                    <a:gd name="connsiteX344" fmla="*/ 184999 w 597092"/>
                    <a:gd name="connsiteY344" fmla="*/ 164505 h 377752"/>
                    <a:gd name="connsiteX345" fmla="*/ 177798 w 597092"/>
                    <a:gd name="connsiteY345" fmla="*/ 187215 h 377752"/>
                    <a:gd name="connsiteX346" fmla="*/ 193307 w 597092"/>
                    <a:gd name="connsiteY346" fmla="*/ 148996 h 377752"/>
                    <a:gd name="connsiteX347" fmla="*/ 198846 w 597092"/>
                    <a:gd name="connsiteY347" fmla="*/ 153427 h 377752"/>
                    <a:gd name="connsiteX348" fmla="*/ 186107 w 597092"/>
                    <a:gd name="connsiteY348" fmla="*/ 186107 h 377752"/>
                    <a:gd name="connsiteX349" fmla="*/ 193861 w 597092"/>
                    <a:gd name="connsiteY349" fmla="*/ 172813 h 377752"/>
                    <a:gd name="connsiteX350" fmla="*/ 199400 w 597092"/>
                    <a:gd name="connsiteY350" fmla="*/ 157304 h 377752"/>
                    <a:gd name="connsiteX351" fmla="*/ 212693 w 597092"/>
                    <a:gd name="connsiteY351" fmla="*/ 152873 h 377752"/>
                    <a:gd name="connsiteX352" fmla="*/ 203831 w 597092"/>
                    <a:gd name="connsiteY352" fmla="*/ 145119 h 377752"/>
                    <a:gd name="connsiteX353" fmla="*/ 205493 w 597092"/>
                    <a:gd name="connsiteY353" fmla="*/ 139580 h 377752"/>
                    <a:gd name="connsiteX354" fmla="*/ 202170 w 597092"/>
                    <a:gd name="connsiteY354" fmla="*/ 144565 h 377752"/>
                    <a:gd name="connsiteX355" fmla="*/ 196631 w 597092"/>
                    <a:gd name="connsiteY355" fmla="*/ 139580 h 377752"/>
                    <a:gd name="connsiteX356" fmla="*/ 200508 w 597092"/>
                    <a:gd name="connsiteY356" fmla="*/ 130718 h 377752"/>
                    <a:gd name="connsiteX357" fmla="*/ 217125 w 597092"/>
                    <a:gd name="connsiteY357" fmla="*/ 144011 h 377752"/>
                    <a:gd name="connsiteX358" fmla="*/ 214909 w 597092"/>
                    <a:gd name="connsiteY358" fmla="*/ 145119 h 377752"/>
                    <a:gd name="connsiteX359" fmla="*/ 240942 w 597092"/>
                    <a:gd name="connsiteY359" fmla="*/ 135703 h 377752"/>
                    <a:gd name="connsiteX360" fmla="*/ 228756 w 597092"/>
                    <a:gd name="connsiteY360" fmla="*/ 128502 h 377752"/>
                    <a:gd name="connsiteX361" fmla="*/ 227648 w 597092"/>
                    <a:gd name="connsiteY361" fmla="*/ 123517 h 377752"/>
                    <a:gd name="connsiteX362" fmla="*/ 208816 w 597092"/>
                    <a:gd name="connsiteY362" fmla="*/ 124625 h 377752"/>
                    <a:gd name="connsiteX363" fmla="*/ 196631 w 597092"/>
                    <a:gd name="connsiteY363" fmla="*/ 129056 h 377752"/>
                    <a:gd name="connsiteX364" fmla="*/ 199400 w 597092"/>
                    <a:gd name="connsiteY364" fmla="*/ 131272 h 377752"/>
                    <a:gd name="connsiteX365" fmla="*/ 195523 w 597092"/>
                    <a:gd name="connsiteY365" fmla="*/ 138472 h 377752"/>
                    <a:gd name="connsiteX366" fmla="*/ 191092 w 597092"/>
                    <a:gd name="connsiteY366" fmla="*/ 134595 h 377752"/>
                    <a:gd name="connsiteX367" fmla="*/ 194415 w 597092"/>
                    <a:gd name="connsiteY367" fmla="*/ 125179 h 377752"/>
                    <a:gd name="connsiteX368" fmla="*/ 180568 w 597092"/>
                    <a:gd name="connsiteY368" fmla="*/ 135703 h 377752"/>
                    <a:gd name="connsiteX369" fmla="*/ 180568 w 597092"/>
                    <a:gd name="connsiteY369" fmla="*/ 132933 h 377752"/>
                    <a:gd name="connsiteX370" fmla="*/ 174475 w 597092"/>
                    <a:gd name="connsiteY370" fmla="*/ 146781 h 377752"/>
                    <a:gd name="connsiteX371" fmla="*/ 171706 w 597092"/>
                    <a:gd name="connsiteY371" fmla="*/ 142350 h 377752"/>
                    <a:gd name="connsiteX372" fmla="*/ 140688 w 597092"/>
                    <a:gd name="connsiteY372" fmla="*/ 148996 h 377752"/>
                    <a:gd name="connsiteX373" fmla="*/ 139580 w 597092"/>
                    <a:gd name="connsiteY373" fmla="*/ 152319 h 377752"/>
                    <a:gd name="connsiteX374" fmla="*/ 145119 w 597092"/>
                    <a:gd name="connsiteY374" fmla="*/ 151766 h 377752"/>
                    <a:gd name="connsiteX375" fmla="*/ 165613 w 597092"/>
                    <a:gd name="connsiteY375" fmla="*/ 167275 h 377752"/>
                    <a:gd name="connsiteX376" fmla="*/ 166167 w 597092"/>
                    <a:gd name="connsiteY376" fmla="*/ 171152 h 377752"/>
                    <a:gd name="connsiteX377" fmla="*/ 162843 w 597092"/>
                    <a:gd name="connsiteY377" fmla="*/ 181122 h 377752"/>
                    <a:gd name="connsiteX378" fmla="*/ 160074 w 597092"/>
                    <a:gd name="connsiteY378" fmla="*/ 189430 h 377752"/>
                    <a:gd name="connsiteX379" fmla="*/ 168382 w 597092"/>
                    <a:gd name="connsiteY379" fmla="*/ 170044 h 377752"/>
                    <a:gd name="connsiteX380" fmla="*/ 175583 w 597092"/>
                    <a:gd name="connsiteY380" fmla="*/ 170044 h 377752"/>
                    <a:gd name="connsiteX381" fmla="*/ 167828 w 597092"/>
                    <a:gd name="connsiteY381" fmla="*/ 187215 h 377752"/>
                    <a:gd name="connsiteX382" fmla="*/ 218786 w 597092"/>
                    <a:gd name="connsiteY382" fmla="*/ 191646 h 377752"/>
                    <a:gd name="connsiteX383" fmla="*/ 228202 w 597092"/>
                    <a:gd name="connsiteY383" fmla="*/ 175583 h 377752"/>
                    <a:gd name="connsiteX384" fmla="*/ 235403 w 597092"/>
                    <a:gd name="connsiteY384" fmla="*/ 156751 h 377752"/>
                    <a:gd name="connsiteX385" fmla="*/ 234849 w 597092"/>
                    <a:gd name="connsiteY385" fmla="*/ 155643 h 377752"/>
                    <a:gd name="connsiteX386" fmla="*/ 218786 w 597092"/>
                    <a:gd name="connsiteY386" fmla="*/ 191646 h 377752"/>
                    <a:gd name="connsiteX387" fmla="*/ 196631 w 597092"/>
                    <a:gd name="connsiteY387" fmla="*/ 202169 h 377752"/>
                    <a:gd name="connsiteX388" fmla="*/ 214355 w 597092"/>
                    <a:gd name="connsiteY388" fmla="*/ 157304 h 377752"/>
                    <a:gd name="connsiteX389" fmla="*/ 213247 w 597092"/>
                    <a:gd name="connsiteY389" fmla="*/ 156751 h 377752"/>
                    <a:gd name="connsiteX390" fmla="*/ 196631 w 597092"/>
                    <a:gd name="connsiteY390" fmla="*/ 202169 h 377752"/>
                    <a:gd name="connsiteX391" fmla="*/ 226541 w 597092"/>
                    <a:gd name="connsiteY391" fmla="*/ 187768 h 377752"/>
                    <a:gd name="connsiteX392" fmla="*/ 233187 w 597092"/>
                    <a:gd name="connsiteY392" fmla="*/ 176137 h 377752"/>
                    <a:gd name="connsiteX393" fmla="*/ 238726 w 597092"/>
                    <a:gd name="connsiteY393" fmla="*/ 162290 h 377752"/>
                    <a:gd name="connsiteX394" fmla="*/ 238172 w 597092"/>
                    <a:gd name="connsiteY394" fmla="*/ 161182 h 377752"/>
                    <a:gd name="connsiteX395" fmla="*/ 226541 w 597092"/>
                    <a:gd name="connsiteY395" fmla="*/ 187768 h 377752"/>
                    <a:gd name="connsiteX396" fmla="*/ 201062 w 597092"/>
                    <a:gd name="connsiteY396" fmla="*/ 202723 h 377752"/>
                    <a:gd name="connsiteX397" fmla="*/ 209370 w 597092"/>
                    <a:gd name="connsiteY397" fmla="*/ 185553 h 377752"/>
                    <a:gd name="connsiteX398" fmla="*/ 217125 w 597092"/>
                    <a:gd name="connsiteY398" fmla="*/ 167828 h 377752"/>
                    <a:gd name="connsiteX399" fmla="*/ 216571 w 597092"/>
                    <a:gd name="connsiteY399" fmla="*/ 166167 h 377752"/>
                    <a:gd name="connsiteX400" fmla="*/ 201062 w 597092"/>
                    <a:gd name="connsiteY400" fmla="*/ 202723 h 377752"/>
                    <a:gd name="connsiteX401" fmla="*/ 210478 w 597092"/>
                    <a:gd name="connsiteY401" fmla="*/ 198292 h 377752"/>
                    <a:gd name="connsiteX402" fmla="*/ 217678 w 597092"/>
                    <a:gd name="connsiteY402" fmla="*/ 184445 h 377752"/>
                    <a:gd name="connsiteX403" fmla="*/ 223771 w 597092"/>
                    <a:gd name="connsiteY403" fmla="*/ 169490 h 377752"/>
                    <a:gd name="connsiteX404" fmla="*/ 223217 w 597092"/>
                    <a:gd name="connsiteY404" fmla="*/ 168382 h 377752"/>
                    <a:gd name="connsiteX405" fmla="*/ 210478 w 597092"/>
                    <a:gd name="connsiteY405" fmla="*/ 198292 h 377752"/>
                    <a:gd name="connsiteX406" fmla="*/ 98592 w 597092"/>
                    <a:gd name="connsiteY406" fmla="*/ 190538 h 377752"/>
                    <a:gd name="connsiteX407" fmla="*/ 108562 w 597092"/>
                    <a:gd name="connsiteY407" fmla="*/ 164505 h 377752"/>
                    <a:gd name="connsiteX408" fmla="*/ 106901 w 597092"/>
                    <a:gd name="connsiteY408" fmla="*/ 164505 h 377752"/>
                    <a:gd name="connsiteX409" fmla="*/ 98592 w 597092"/>
                    <a:gd name="connsiteY409" fmla="*/ 190538 h 377752"/>
                    <a:gd name="connsiteX410" fmla="*/ 106901 w 597092"/>
                    <a:gd name="connsiteY410" fmla="*/ 194969 h 377752"/>
                    <a:gd name="connsiteX411" fmla="*/ 119086 w 597092"/>
                    <a:gd name="connsiteY411" fmla="*/ 165613 h 377752"/>
                    <a:gd name="connsiteX412" fmla="*/ 117978 w 597092"/>
                    <a:gd name="connsiteY412" fmla="*/ 165059 h 377752"/>
                    <a:gd name="connsiteX413" fmla="*/ 106901 w 597092"/>
                    <a:gd name="connsiteY413" fmla="*/ 194969 h 377752"/>
                    <a:gd name="connsiteX414" fmla="*/ 103023 w 597092"/>
                    <a:gd name="connsiteY414" fmla="*/ 192200 h 377752"/>
                    <a:gd name="connsiteX415" fmla="*/ 113547 w 597092"/>
                    <a:gd name="connsiteY415" fmla="*/ 167275 h 377752"/>
                    <a:gd name="connsiteX416" fmla="*/ 112439 w 597092"/>
                    <a:gd name="connsiteY416" fmla="*/ 166167 h 377752"/>
                    <a:gd name="connsiteX417" fmla="*/ 103023 w 597092"/>
                    <a:gd name="connsiteY417" fmla="*/ 192200 h 377752"/>
                    <a:gd name="connsiteX418" fmla="*/ 133487 w 597092"/>
                    <a:gd name="connsiteY418" fmla="*/ 214909 h 377752"/>
                    <a:gd name="connsiteX419" fmla="*/ 139580 w 597092"/>
                    <a:gd name="connsiteY419" fmla="*/ 197184 h 377752"/>
                    <a:gd name="connsiteX420" fmla="*/ 133487 w 597092"/>
                    <a:gd name="connsiteY420" fmla="*/ 214909 h 377752"/>
                    <a:gd name="connsiteX421" fmla="*/ 135703 w 597092"/>
                    <a:gd name="connsiteY421" fmla="*/ 226541 h 377752"/>
                    <a:gd name="connsiteX422" fmla="*/ 141242 w 597092"/>
                    <a:gd name="connsiteY422" fmla="*/ 217125 h 377752"/>
                    <a:gd name="connsiteX423" fmla="*/ 145119 w 597092"/>
                    <a:gd name="connsiteY423" fmla="*/ 204939 h 377752"/>
                    <a:gd name="connsiteX424" fmla="*/ 144011 w 597092"/>
                    <a:gd name="connsiteY424" fmla="*/ 204385 h 377752"/>
                    <a:gd name="connsiteX425" fmla="*/ 135703 w 597092"/>
                    <a:gd name="connsiteY425" fmla="*/ 226541 h 377752"/>
                    <a:gd name="connsiteX426" fmla="*/ 475237 w 597092"/>
                    <a:gd name="connsiteY426" fmla="*/ 243157 h 377752"/>
                    <a:gd name="connsiteX427" fmla="*/ 478006 w 597092"/>
                    <a:gd name="connsiteY427" fmla="*/ 234849 h 377752"/>
                    <a:gd name="connsiteX428" fmla="*/ 452527 w 597092"/>
                    <a:gd name="connsiteY428" fmla="*/ 290792 h 377752"/>
                    <a:gd name="connsiteX429" fmla="*/ 446988 w 597092"/>
                    <a:gd name="connsiteY429" fmla="*/ 311840 h 377752"/>
                    <a:gd name="connsiteX430" fmla="*/ 475237 w 597092"/>
                    <a:gd name="connsiteY430" fmla="*/ 243157 h 377752"/>
                    <a:gd name="connsiteX431" fmla="*/ 126841 w 597092"/>
                    <a:gd name="connsiteY431" fmla="*/ 220448 h 377752"/>
                    <a:gd name="connsiteX432" fmla="*/ 130718 w 597092"/>
                    <a:gd name="connsiteY432" fmla="*/ 211586 h 377752"/>
                    <a:gd name="connsiteX433" fmla="*/ 129056 w 597092"/>
                    <a:gd name="connsiteY433" fmla="*/ 211032 h 377752"/>
                    <a:gd name="connsiteX434" fmla="*/ 126841 w 597092"/>
                    <a:gd name="connsiteY434" fmla="*/ 220448 h 377752"/>
                    <a:gd name="connsiteX435" fmla="*/ 581030 w 597092"/>
                    <a:gd name="connsiteY435" fmla="*/ 254235 h 377752"/>
                    <a:gd name="connsiteX436" fmla="*/ 584907 w 597092"/>
                    <a:gd name="connsiteY436" fmla="*/ 249250 h 377752"/>
                    <a:gd name="connsiteX437" fmla="*/ 583799 w 597092"/>
                    <a:gd name="connsiteY437" fmla="*/ 248696 h 377752"/>
                    <a:gd name="connsiteX438" fmla="*/ 581030 w 597092"/>
                    <a:gd name="connsiteY438" fmla="*/ 254235 h 377752"/>
                    <a:gd name="connsiteX439" fmla="*/ 449758 w 597092"/>
                    <a:gd name="connsiteY439" fmla="*/ 283591 h 377752"/>
                    <a:gd name="connsiteX440" fmla="*/ 464713 w 597092"/>
                    <a:gd name="connsiteY440" fmla="*/ 244265 h 377752"/>
                    <a:gd name="connsiteX441" fmla="*/ 449758 w 597092"/>
                    <a:gd name="connsiteY441" fmla="*/ 283591 h 377752"/>
                    <a:gd name="connsiteX442" fmla="*/ 450312 w 597092"/>
                    <a:gd name="connsiteY442" fmla="*/ 315717 h 377752"/>
                    <a:gd name="connsiteX443" fmla="*/ 458066 w 597092"/>
                    <a:gd name="connsiteY443" fmla="*/ 299654 h 377752"/>
                    <a:gd name="connsiteX444" fmla="*/ 479114 w 597092"/>
                    <a:gd name="connsiteY444" fmla="*/ 248696 h 377752"/>
                    <a:gd name="connsiteX445" fmla="*/ 450312 w 597092"/>
                    <a:gd name="connsiteY445" fmla="*/ 315717 h 377752"/>
                    <a:gd name="connsiteX446" fmla="*/ 296331 w 597092"/>
                    <a:gd name="connsiteY446" fmla="*/ 330118 h 377752"/>
                    <a:gd name="connsiteX447" fmla="*/ 228202 w 597092"/>
                    <a:gd name="connsiteY447" fmla="*/ 276391 h 377752"/>
                    <a:gd name="connsiteX448" fmla="*/ 296331 w 597092"/>
                    <a:gd name="connsiteY448" fmla="*/ 330118 h 377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</a:cxnLst>
                  <a:rect l="l" t="t" r="r" b="b"/>
                  <a:pathLst>
                    <a:path w="597092" h="377752">
                      <a:moveTo>
                        <a:pt x="522317" y="260882"/>
                      </a:moveTo>
                      <a:cubicBezTo>
                        <a:pt x="522871" y="260882"/>
                        <a:pt x="523425" y="261436"/>
                        <a:pt x="523425" y="261990"/>
                      </a:cubicBezTo>
                      <a:cubicBezTo>
                        <a:pt x="523979" y="260882"/>
                        <a:pt x="522317" y="259220"/>
                        <a:pt x="523979" y="257558"/>
                      </a:cubicBezTo>
                      <a:cubicBezTo>
                        <a:pt x="526195" y="257558"/>
                        <a:pt x="528410" y="260882"/>
                        <a:pt x="530626" y="261990"/>
                      </a:cubicBezTo>
                      <a:cubicBezTo>
                        <a:pt x="526749" y="270298"/>
                        <a:pt x="522317" y="278052"/>
                        <a:pt x="518994" y="286915"/>
                      </a:cubicBezTo>
                      <a:cubicBezTo>
                        <a:pt x="523979" y="286361"/>
                        <a:pt x="524533" y="280268"/>
                        <a:pt x="526195" y="276391"/>
                      </a:cubicBezTo>
                      <a:cubicBezTo>
                        <a:pt x="527856" y="272513"/>
                        <a:pt x="530626" y="268082"/>
                        <a:pt x="531734" y="264205"/>
                      </a:cubicBezTo>
                      <a:cubicBezTo>
                        <a:pt x="533395" y="264759"/>
                        <a:pt x="534503" y="266421"/>
                        <a:pt x="536165" y="267528"/>
                      </a:cubicBezTo>
                      <a:cubicBezTo>
                        <a:pt x="533949" y="273067"/>
                        <a:pt x="530626" y="278052"/>
                        <a:pt x="528410" y="283591"/>
                      </a:cubicBezTo>
                      <a:cubicBezTo>
                        <a:pt x="533949" y="283591"/>
                        <a:pt x="534503" y="272513"/>
                        <a:pt x="538934" y="269190"/>
                      </a:cubicBezTo>
                      <a:cubicBezTo>
                        <a:pt x="542811" y="271960"/>
                        <a:pt x="537272" y="276391"/>
                        <a:pt x="536165" y="279714"/>
                      </a:cubicBezTo>
                      <a:cubicBezTo>
                        <a:pt x="540042" y="279160"/>
                        <a:pt x="541704" y="276391"/>
                        <a:pt x="543365" y="273067"/>
                      </a:cubicBezTo>
                      <a:cubicBezTo>
                        <a:pt x="543365" y="271406"/>
                        <a:pt x="543919" y="273067"/>
                        <a:pt x="545027" y="272513"/>
                      </a:cubicBezTo>
                      <a:cubicBezTo>
                        <a:pt x="542811" y="269744"/>
                        <a:pt x="546135" y="271406"/>
                        <a:pt x="545027" y="268082"/>
                      </a:cubicBezTo>
                      <a:cubicBezTo>
                        <a:pt x="547796" y="264205"/>
                        <a:pt x="548904" y="258666"/>
                        <a:pt x="551120" y="254235"/>
                      </a:cubicBezTo>
                      <a:cubicBezTo>
                        <a:pt x="550566" y="259774"/>
                        <a:pt x="547242" y="266421"/>
                        <a:pt x="546135" y="273067"/>
                      </a:cubicBezTo>
                      <a:cubicBezTo>
                        <a:pt x="553889" y="270852"/>
                        <a:pt x="553889" y="251466"/>
                        <a:pt x="558874" y="245927"/>
                      </a:cubicBezTo>
                      <a:cubicBezTo>
                        <a:pt x="560536" y="252573"/>
                        <a:pt x="555551" y="260328"/>
                        <a:pt x="554997" y="268082"/>
                      </a:cubicBezTo>
                      <a:cubicBezTo>
                        <a:pt x="560536" y="266975"/>
                        <a:pt x="560536" y="254789"/>
                        <a:pt x="562751" y="248142"/>
                      </a:cubicBezTo>
                      <a:cubicBezTo>
                        <a:pt x="564967" y="249250"/>
                        <a:pt x="566075" y="250912"/>
                        <a:pt x="568290" y="252020"/>
                      </a:cubicBezTo>
                      <a:cubicBezTo>
                        <a:pt x="566629" y="255897"/>
                        <a:pt x="564967" y="259220"/>
                        <a:pt x="563859" y="263097"/>
                      </a:cubicBezTo>
                      <a:cubicBezTo>
                        <a:pt x="567183" y="263097"/>
                        <a:pt x="570506" y="259220"/>
                        <a:pt x="571614" y="254789"/>
                      </a:cubicBezTo>
                      <a:cubicBezTo>
                        <a:pt x="574383" y="255897"/>
                        <a:pt x="576045" y="258112"/>
                        <a:pt x="578814" y="259220"/>
                      </a:cubicBezTo>
                      <a:cubicBezTo>
                        <a:pt x="577706" y="256451"/>
                        <a:pt x="574383" y="254789"/>
                        <a:pt x="572721" y="252573"/>
                      </a:cubicBezTo>
                      <a:cubicBezTo>
                        <a:pt x="573829" y="247588"/>
                        <a:pt x="576045" y="243711"/>
                        <a:pt x="576599" y="238172"/>
                      </a:cubicBezTo>
                      <a:cubicBezTo>
                        <a:pt x="583799" y="243157"/>
                        <a:pt x="590446" y="248142"/>
                        <a:pt x="597092" y="253127"/>
                      </a:cubicBezTo>
                      <a:cubicBezTo>
                        <a:pt x="583799" y="259220"/>
                        <a:pt x="571060" y="266421"/>
                        <a:pt x="559428" y="274729"/>
                      </a:cubicBezTo>
                      <a:cubicBezTo>
                        <a:pt x="533395" y="281930"/>
                        <a:pt x="511240" y="295777"/>
                        <a:pt x="488530" y="307408"/>
                      </a:cubicBezTo>
                      <a:cubicBezTo>
                        <a:pt x="465821" y="319594"/>
                        <a:pt x="442004" y="329010"/>
                        <a:pt x="417632" y="340088"/>
                      </a:cubicBezTo>
                      <a:cubicBezTo>
                        <a:pt x="387168" y="319594"/>
                        <a:pt x="360028" y="295223"/>
                        <a:pt x="330118" y="273621"/>
                      </a:cubicBezTo>
                      <a:cubicBezTo>
                        <a:pt x="341750" y="286361"/>
                        <a:pt x="356705" y="296885"/>
                        <a:pt x="370552" y="308516"/>
                      </a:cubicBezTo>
                      <a:cubicBezTo>
                        <a:pt x="384399" y="320148"/>
                        <a:pt x="398800" y="331226"/>
                        <a:pt x="414309" y="340642"/>
                      </a:cubicBezTo>
                      <a:cubicBezTo>
                        <a:pt x="413201" y="341750"/>
                        <a:pt x="411540" y="342303"/>
                        <a:pt x="409878" y="342857"/>
                      </a:cubicBezTo>
                      <a:cubicBezTo>
                        <a:pt x="374983" y="318486"/>
                        <a:pt x="343965" y="291346"/>
                        <a:pt x="309070" y="266975"/>
                      </a:cubicBezTo>
                      <a:cubicBezTo>
                        <a:pt x="340088" y="294115"/>
                        <a:pt x="374429" y="317932"/>
                        <a:pt x="407108" y="343965"/>
                      </a:cubicBezTo>
                      <a:cubicBezTo>
                        <a:pt x="389384" y="351166"/>
                        <a:pt x="371660" y="359474"/>
                        <a:pt x="354489" y="367228"/>
                      </a:cubicBezTo>
                      <a:cubicBezTo>
                        <a:pt x="342857" y="358920"/>
                        <a:pt x="332333" y="349504"/>
                        <a:pt x="320148" y="341196"/>
                      </a:cubicBezTo>
                      <a:cubicBezTo>
                        <a:pt x="321810" y="347842"/>
                        <a:pt x="329010" y="351166"/>
                        <a:pt x="334549" y="355597"/>
                      </a:cubicBezTo>
                      <a:cubicBezTo>
                        <a:pt x="340088" y="360028"/>
                        <a:pt x="346735" y="363905"/>
                        <a:pt x="351720" y="368336"/>
                      </a:cubicBezTo>
                      <a:cubicBezTo>
                        <a:pt x="350058" y="368336"/>
                        <a:pt x="349504" y="369444"/>
                        <a:pt x="348396" y="369998"/>
                      </a:cubicBezTo>
                      <a:cubicBezTo>
                        <a:pt x="342303" y="366675"/>
                        <a:pt x="337318" y="361136"/>
                        <a:pt x="331780" y="357258"/>
                      </a:cubicBezTo>
                      <a:cubicBezTo>
                        <a:pt x="326241" y="353381"/>
                        <a:pt x="320148" y="348950"/>
                        <a:pt x="312947" y="347288"/>
                      </a:cubicBezTo>
                      <a:cubicBezTo>
                        <a:pt x="312947" y="351166"/>
                        <a:pt x="317378" y="352273"/>
                        <a:pt x="320148" y="353935"/>
                      </a:cubicBezTo>
                      <a:cubicBezTo>
                        <a:pt x="328456" y="358920"/>
                        <a:pt x="336765" y="365013"/>
                        <a:pt x="345073" y="370552"/>
                      </a:cubicBezTo>
                      <a:cubicBezTo>
                        <a:pt x="339534" y="373321"/>
                        <a:pt x="332333" y="374429"/>
                        <a:pt x="326795" y="377752"/>
                      </a:cubicBezTo>
                      <a:cubicBezTo>
                        <a:pt x="284145" y="347842"/>
                        <a:pt x="243711" y="316271"/>
                        <a:pt x="205493" y="283037"/>
                      </a:cubicBezTo>
                      <a:cubicBezTo>
                        <a:pt x="206601" y="278052"/>
                        <a:pt x="208262" y="274729"/>
                        <a:pt x="209370" y="269744"/>
                      </a:cubicBezTo>
                      <a:cubicBezTo>
                        <a:pt x="235403" y="289130"/>
                        <a:pt x="260328" y="309624"/>
                        <a:pt x="288022" y="327902"/>
                      </a:cubicBezTo>
                      <a:cubicBezTo>
                        <a:pt x="264759" y="307408"/>
                        <a:pt x="234849" y="289130"/>
                        <a:pt x="210478" y="267528"/>
                      </a:cubicBezTo>
                      <a:cubicBezTo>
                        <a:pt x="213247" y="257558"/>
                        <a:pt x="216017" y="248142"/>
                        <a:pt x="218786" y="238726"/>
                      </a:cubicBezTo>
                      <a:cubicBezTo>
                        <a:pt x="225987" y="245927"/>
                        <a:pt x="233741" y="252020"/>
                        <a:pt x="240942" y="259220"/>
                      </a:cubicBezTo>
                      <a:cubicBezTo>
                        <a:pt x="235403" y="252020"/>
                        <a:pt x="226541" y="243711"/>
                        <a:pt x="219340" y="236511"/>
                      </a:cubicBezTo>
                      <a:cubicBezTo>
                        <a:pt x="221556" y="229310"/>
                        <a:pt x="223771" y="221556"/>
                        <a:pt x="225433" y="213247"/>
                      </a:cubicBezTo>
                      <a:cubicBezTo>
                        <a:pt x="222110" y="219340"/>
                        <a:pt x="220448" y="227648"/>
                        <a:pt x="218232" y="234849"/>
                      </a:cubicBezTo>
                      <a:cubicBezTo>
                        <a:pt x="216017" y="232633"/>
                        <a:pt x="213247" y="230972"/>
                        <a:pt x="211586" y="228202"/>
                      </a:cubicBezTo>
                      <a:cubicBezTo>
                        <a:pt x="212140" y="224879"/>
                        <a:pt x="213247" y="222663"/>
                        <a:pt x="213801" y="219340"/>
                      </a:cubicBezTo>
                      <a:cubicBezTo>
                        <a:pt x="212693" y="221556"/>
                        <a:pt x="211586" y="224325"/>
                        <a:pt x="211032" y="227095"/>
                      </a:cubicBezTo>
                      <a:cubicBezTo>
                        <a:pt x="209370" y="225987"/>
                        <a:pt x="207708" y="224325"/>
                        <a:pt x="206601" y="223217"/>
                      </a:cubicBezTo>
                      <a:cubicBezTo>
                        <a:pt x="206601" y="220448"/>
                        <a:pt x="207708" y="219340"/>
                        <a:pt x="208262" y="217125"/>
                      </a:cubicBezTo>
                      <a:cubicBezTo>
                        <a:pt x="206601" y="217125"/>
                        <a:pt x="206601" y="219894"/>
                        <a:pt x="206047" y="221556"/>
                      </a:cubicBezTo>
                      <a:cubicBezTo>
                        <a:pt x="203277" y="220448"/>
                        <a:pt x="201616" y="218232"/>
                        <a:pt x="199954" y="216017"/>
                      </a:cubicBezTo>
                      <a:cubicBezTo>
                        <a:pt x="200508" y="212693"/>
                        <a:pt x="202170" y="209924"/>
                        <a:pt x="202723" y="206047"/>
                      </a:cubicBezTo>
                      <a:cubicBezTo>
                        <a:pt x="201062" y="208262"/>
                        <a:pt x="199954" y="211586"/>
                        <a:pt x="199400" y="214909"/>
                      </a:cubicBezTo>
                      <a:cubicBezTo>
                        <a:pt x="197185" y="213801"/>
                        <a:pt x="195523" y="211586"/>
                        <a:pt x="193861" y="209924"/>
                      </a:cubicBezTo>
                      <a:cubicBezTo>
                        <a:pt x="194415" y="206601"/>
                        <a:pt x="195523" y="204385"/>
                        <a:pt x="196077" y="201062"/>
                      </a:cubicBezTo>
                      <a:cubicBezTo>
                        <a:pt x="194415" y="202723"/>
                        <a:pt x="193861" y="205493"/>
                        <a:pt x="193307" y="208262"/>
                      </a:cubicBezTo>
                      <a:cubicBezTo>
                        <a:pt x="190538" y="207155"/>
                        <a:pt x="189984" y="204385"/>
                        <a:pt x="187768" y="203831"/>
                      </a:cubicBezTo>
                      <a:cubicBezTo>
                        <a:pt x="187768" y="206601"/>
                        <a:pt x="192200" y="207708"/>
                        <a:pt x="192200" y="211032"/>
                      </a:cubicBezTo>
                      <a:cubicBezTo>
                        <a:pt x="192753" y="213801"/>
                        <a:pt x="189430" y="219340"/>
                        <a:pt x="188322" y="223217"/>
                      </a:cubicBezTo>
                      <a:cubicBezTo>
                        <a:pt x="184999" y="234849"/>
                        <a:pt x="180014" y="249804"/>
                        <a:pt x="177245" y="260328"/>
                      </a:cubicBezTo>
                      <a:cubicBezTo>
                        <a:pt x="175029" y="260328"/>
                        <a:pt x="175029" y="258112"/>
                        <a:pt x="173367" y="257558"/>
                      </a:cubicBezTo>
                      <a:cubicBezTo>
                        <a:pt x="178352" y="242603"/>
                        <a:pt x="183337" y="227095"/>
                        <a:pt x="187215" y="211032"/>
                      </a:cubicBezTo>
                      <a:cubicBezTo>
                        <a:pt x="184445" y="213801"/>
                        <a:pt x="183891" y="217678"/>
                        <a:pt x="182783" y="221556"/>
                      </a:cubicBezTo>
                      <a:cubicBezTo>
                        <a:pt x="179460" y="232633"/>
                        <a:pt x="176137" y="245373"/>
                        <a:pt x="172260" y="255897"/>
                      </a:cubicBezTo>
                      <a:cubicBezTo>
                        <a:pt x="166721" y="254235"/>
                        <a:pt x="170598" y="248142"/>
                        <a:pt x="171706" y="244265"/>
                      </a:cubicBezTo>
                      <a:cubicBezTo>
                        <a:pt x="175583" y="232080"/>
                        <a:pt x="181122" y="218786"/>
                        <a:pt x="183891" y="205493"/>
                      </a:cubicBezTo>
                      <a:cubicBezTo>
                        <a:pt x="177245" y="219894"/>
                        <a:pt x="172813" y="235957"/>
                        <a:pt x="167828" y="252020"/>
                      </a:cubicBezTo>
                      <a:cubicBezTo>
                        <a:pt x="166167" y="251466"/>
                        <a:pt x="165613" y="250358"/>
                        <a:pt x="164505" y="249804"/>
                      </a:cubicBezTo>
                      <a:cubicBezTo>
                        <a:pt x="164505" y="250912"/>
                        <a:pt x="168936" y="252573"/>
                        <a:pt x="166167" y="255897"/>
                      </a:cubicBezTo>
                      <a:cubicBezTo>
                        <a:pt x="163951" y="255897"/>
                        <a:pt x="163951" y="254235"/>
                        <a:pt x="162843" y="253681"/>
                      </a:cubicBezTo>
                      <a:cubicBezTo>
                        <a:pt x="166721" y="237065"/>
                        <a:pt x="172813" y="223217"/>
                        <a:pt x="176137" y="206601"/>
                      </a:cubicBezTo>
                      <a:cubicBezTo>
                        <a:pt x="170044" y="220448"/>
                        <a:pt x="166167" y="236511"/>
                        <a:pt x="161182" y="252020"/>
                      </a:cubicBezTo>
                      <a:cubicBezTo>
                        <a:pt x="160074" y="251466"/>
                        <a:pt x="160074" y="250358"/>
                        <a:pt x="158412" y="250358"/>
                      </a:cubicBezTo>
                      <a:cubicBezTo>
                        <a:pt x="160628" y="235957"/>
                        <a:pt x="167275" y="219894"/>
                        <a:pt x="169490" y="205493"/>
                      </a:cubicBezTo>
                      <a:cubicBezTo>
                        <a:pt x="163951" y="217125"/>
                        <a:pt x="161182" y="232080"/>
                        <a:pt x="156751" y="245927"/>
                      </a:cubicBezTo>
                      <a:cubicBezTo>
                        <a:pt x="155089" y="245927"/>
                        <a:pt x="155643" y="243711"/>
                        <a:pt x="153427" y="243711"/>
                      </a:cubicBezTo>
                      <a:cubicBezTo>
                        <a:pt x="156197" y="232080"/>
                        <a:pt x="160074" y="221556"/>
                        <a:pt x="162843" y="209370"/>
                      </a:cubicBezTo>
                      <a:cubicBezTo>
                        <a:pt x="159520" y="213247"/>
                        <a:pt x="158412" y="219340"/>
                        <a:pt x="156751" y="224879"/>
                      </a:cubicBezTo>
                      <a:cubicBezTo>
                        <a:pt x="155089" y="230418"/>
                        <a:pt x="153427" y="235957"/>
                        <a:pt x="151766" y="240942"/>
                      </a:cubicBezTo>
                      <a:cubicBezTo>
                        <a:pt x="147335" y="239834"/>
                        <a:pt x="150104" y="234849"/>
                        <a:pt x="151212" y="232080"/>
                      </a:cubicBezTo>
                      <a:cubicBezTo>
                        <a:pt x="153981" y="222109"/>
                        <a:pt x="157305" y="211032"/>
                        <a:pt x="159520" y="199954"/>
                      </a:cubicBezTo>
                      <a:cubicBezTo>
                        <a:pt x="153981" y="210478"/>
                        <a:pt x="151766" y="224325"/>
                        <a:pt x="147888" y="236511"/>
                      </a:cubicBezTo>
                      <a:cubicBezTo>
                        <a:pt x="145673" y="237065"/>
                        <a:pt x="145119" y="233741"/>
                        <a:pt x="142350" y="233187"/>
                      </a:cubicBezTo>
                      <a:cubicBezTo>
                        <a:pt x="147335" y="221556"/>
                        <a:pt x="150658" y="207708"/>
                        <a:pt x="154535" y="194415"/>
                      </a:cubicBezTo>
                      <a:cubicBezTo>
                        <a:pt x="151766" y="194969"/>
                        <a:pt x="151766" y="198846"/>
                        <a:pt x="150658" y="201616"/>
                      </a:cubicBezTo>
                      <a:cubicBezTo>
                        <a:pt x="147335" y="210478"/>
                        <a:pt x="144011" y="220448"/>
                        <a:pt x="142350" y="232080"/>
                      </a:cubicBezTo>
                      <a:cubicBezTo>
                        <a:pt x="135703" y="227648"/>
                        <a:pt x="130164" y="222109"/>
                        <a:pt x="123517" y="217678"/>
                      </a:cubicBezTo>
                      <a:cubicBezTo>
                        <a:pt x="126287" y="211032"/>
                        <a:pt x="129056" y="204385"/>
                        <a:pt x="131826" y="197738"/>
                      </a:cubicBezTo>
                      <a:cubicBezTo>
                        <a:pt x="128502" y="202723"/>
                        <a:pt x="126841" y="208816"/>
                        <a:pt x="124071" y="214355"/>
                      </a:cubicBezTo>
                      <a:cubicBezTo>
                        <a:pt x="122410" y="213801"/>
                        <a:pt x="121302" y="212140"/>
                        <a:pt x="119640" y="210478"/>
                      </a:cubicBezTo>
                      <a:cubicBezTo>
                        <a:pt x="126841" y="193307"/>
                        <a:pt x="134595" y="176691"/>
                        <a:pt x="140688" y="158412"/>
                      </a:cubicBezTo>
                      <a:cubicBezTo>
                        <a:pt x="135149" y="165059"/>
                        <a:pt x="132379" y="174475"/>
                        <a:pt x="129056" y="183337"/>
                      </a:cubicBezTo>
                      <a:cubicBezTo>
                        <a:pt x="125179" y="191646"/>
                        <a:pt x="121856" y="200508"/>
                        <a:pt x="117978" y="208816"/>
                      </a:cubicBezTo>
                      <a:cubicBezTo>
                        <a:pt x="115763" y="208262"/>
                        <a:pt x="114655" y="206601"/>
                        <a:pt x="112993" y="205493"/>
                      </a:cubicBezTo>
                      <a:cubicBezTo>
                        <a:pt x="119086" y="189430"/>
                        <a:pt x="125733" y="174475"/>
                        <a:pt x="131826" y="158412"/>
                      </a:cubicBezTo>
                      <a:cubicBezTo>
                        <a:pt x="128502" y="159520"/>
                        <a:pt x="127394" y="164505"/>
                        <a:pt x="125733" y="168382"/>
                      </a:cubicBezTo>
                      <a:cubicBezTo>
                        <a:pt x="120748" y="179460"/>
                        <a:pt x="115209" y="192200"/>
                        <a:pt x="111332" y="203831"/>
                      </a:cubicBezTo>
                      <a:cubicBezTo>
                        <a:pt x="100254" y="196631"/>
                        <a:pt x="89730" y="188322"/>
                        <a:pt x="78652" y="180568"/>
                      </a:cubicBezTo>
                      <a:cubicBezTo>
                        <a:pt x="78098" y="179460"/>
                        <a:pt x="78098" y="178906"/>
                        <a:pt x="77544" y="177798"/>
                      </a:cubicBezTo>
                      <a:cubicBezTo>
                        <a:pt x="69790" y="171152"/>
                        <a:pt x="63143" y="163951"/>
                        <a:pt x="54281" y="157858"/>
                      </a:cubicBezTo>
                      <a:cubicBezTo>
                        <a:pt x="54281" y="156197"/>
                        <a:pt x="55389" y="157304"/>
                        <a:pt x="55389" y="155643"/>
                      </a:cubicBezTo>
                      <a:cubicBezTo>
                        <a:pt x="53727" y="153981"/>
                        <a:pt x="52619" y="156751"/>
                        <a:pt x="50958" y="155089"/>
                      </a:cubicBezTo>
                      <a:cubicBezTo>
                        <a:pt x="57051" y="140688"/>
                        <a:pt x="65359" y="128502"/>
                        <a:pt x="73113" y="115763"/>
                      </a:cubicBezTo>
                      <a:cubicBezTo>
                        <a:pt x="80868" y="103577"/>
                        <a:pt x="88622" y="90838"/>
                        <a:pt x="96931" y="78652"/>
                      </a:cubicBezTo>
                      <a:cubicBezTo>
                        <a:pt x="78652" y="100808"/>
                        <a:pt x="64251" y="127394"/>
                        <a:pt x="48742" y="152873"/>
                      </a:cubicBezTo>
                      <a:cubicBezTo>
                        <a:pt x="46527" y="152319"/>
                        <a:pt x="45973" y="150104"/>
                        <a:pt x="43203" y="148996"/>
                      </a:cubicBezTo>
                      <a:cubicBezTo>
                        <a:pt x="60374" y="119086"/>
                        <a:pt x="78652" y="89730"/>
                        <a:pt x="97484" y="61482"/>
                      </a:cubicBezTo>
                      <a:cubicBezTo>
                        <a:pt x="76991" y="85299"/>
                        <a:pt x="59266" y="117978"/>
                        <a:pt x="42096" y="146781"/>
                      </a:cubicBezTo>
                      <a:cubicBezTo>
                        <a:pt x="39880" y="146227"/>
                        <a:pt x="39326" y="145119"/>
                        <a:pt x="38218" y="143457"/>
                      </a:cubicBezTo>
                      <a:cubicBezTo>
                        <a:pt x="51512" y="117425"/>
                        <a:pt x="68128" y="89730"/>
                        <a:pt x="84745" y="62589"/>
                      </a:cubicBezTo>
                      <a:cubicBezTo>
                        <a:pt x="65913" y="88068"/>
                        <a:pt x="50404" y="117425"/>
                        <a:pt x="33787" y="145119"/>
                      </a:cubicBezTo>
                      <a:cubicBezTo>
                        <a:pt x="32126" y="144011"/>
                        <a:pt x="31018" y="142903"/>
                        <a:pt x="29356" y="141796"/>
                      </a:cubicBezTo>
                      <a:cubicBezTo>
                        <a:pt x="42649" y="115763"/>
                        <a:pt x="59266" y="92499"/>
                        <a:pt x="73667" y="67574"/>
                      </a:cubicBezTo>
                      <a:cubicBezTo>
                        <a:pt x="57604" y="88622"/>
                        <a:pt x="44311" y="112439"/>
                        <a:pt x="29910" y="135703"/>
                      </a:cubicBezTo>
                      <a:cubicBezTo>
                        <a:pt x="26033" y="124071"/>
                        <a:pt x="35449" y="112439"/>
                        <a:pt x="40988" y="104131"/>
                      </a:cubicBezTo>
                      <a:cubicBezTo>
                        <a:pt x="53173" y="84745"/>
                        <a:pt x="67021" y="63697"/>
                        <a:pt x="79206" y="45973"/>
                      </a:cubicBezTo>
                      <a:cubicBezTo>
                        <a:pt x="69236" y="57051"/>
                        <a:pt x="61482" y="69790"/>
                        <a:pt x="53173" y="82529"/>
                      </a:cubicBezTo>
                      <a:cubicBezTo>
                        <a:pt x="44865" y="95269"/>
                        <a:pt x="36003" y="107454"/>
                        <a:pt x="28802" y="121302"/>
                      </a:cubicBezTo>
                      <a:cubicBezTo>
                        <a:pt x="24925" y="111886"/>
                        <a:pt x="33787" y="103577"/>
                        <a:pt x="38218" y="95823"/>
                      </a:cubicBezTo>
                      <a:cubicBezTo>
                        <a:pt x="49296" y="78652"/>
                        <a:pt x="60928" y="60374"/>
                        <a:pt x="72006" y="44865"/>
                      </a:cubicBezTo>
                      <a:cubicBezTo>
                        <a:pt x="55389" y="64251"/>
                        <a:pt x="42096" y="86961"/>
                        <a:pt x="27694" y="109670"/>
                      </a:cubicBezTo>
                      <a:cubicBezTo>
                        <a:pt x="23817" y="99700"/>
                        <a:pt x="29356" y="94161"/>
                        <a:pt x="33787" y="87514"/>
                      </a:cubicBezTo>
                      <a:cubicBezTo>
                        <a:pt x="40988" y="76437"/>
                        <a:pt x="48742" y="64805"/>
                        <a:pt x="55943" y="55389"/>
                      </a:cubicBezTo>
                      <a:cubicBezTo>
                        <a:pt x="52066" y="57604"/>
                        <a:pt x="50404" y="61482"/>
                        <a:pt x="47634" y="64805"/>
                      </a:cubicBezTo>
                      <a:cubicBezTo>
                        <a:pt x="40434" y="74221"/>
                        <a:pt x="32679" y="84745"/>
                        <a:pt x="26587" y="95823"/>
                      </a:cubicBezTo>
                      <a:cubicBezTo>
                        <a:pt x="25479" y="90838"/>
                        <a:pt x="29356" y="86961"/>
                        <a:pt x="32126" y="82529"/>
                      </a:cubicBezTo>
                      <a:cubicBezTo>
                        <a:pt x="35449" y="77544"/>
                        <a:pt x="37111" y="73667"/>
                        <a:pt x="40988" y="71452"/>
                      </a:cubicBezTo>
                      <a:cubicBezTo>
                        <a:pt x="41542" y="69790"/>
                        <a:pt x="39326" y="70898"/>
                        <a:pt x="40434" y="69790"/>
                      </a:cubicBezTo>
                      <a:cubicBezTo>
                        <a:pt x="43757" y="65359"/>
                        <a:pt x="47634" y="61482"/>
                        <a:pt x="49850" y="56497"/>
                      </a:cubicBezTo>
                      <a:cubicBezTo>
                        <a:pt x="41542" y="60928"/>
                        <a:pt x="29910" y="65913"/>
                        <a:pt x="20494" y="70898"/>
                      </a:cubicBezTo>
                      <a:cubicBezTo>
                        <a:pt x="18278" y="65913"/>
                        <a:pt x="24371" y="63697"/>
                        <a:pt x="27694" y="62036"/>
                      </a:cubicBezTo>
                      <a:cubicBezTo>
                        <a:pt x="35449" y="58158"/>
                        <a:pt x="45419" y="54281"/>
                        <a:pt x="50404" y="49850"/>
                      </a:cubicBezTo>
                      <a:cubicBezTo>
                        <a:pt x="36557" y="54835"/>
                        <a:pt x="24925" y="62036"/>
                        <a:pt x="12186" y="67574"/>
                      </a:cubicBezTo>
                      <a:cubicBezTo>
                        <a:pt x="12186" y="65359"/>
                        <a:pt x="12739" y="62589"/>
                        <a:pt x="11078" y="61482"/>
                      </a:cubicBezTo>
                      <a:cubicBezTo>
                        <a:pt x="9970" y="63143"/>
                        <a:pt x="9970" y="66467"/>
                        <a:pt x="9416" y="69236"/>
                      </a:cubicBezTo>
                      <a:cubicBezTo>
                        <a:pt x="6093" y="69790"/>
                        <a:pt x="2216" y="73667"/>
                        <a:pt x="0" y="73667"/>
                      </a:cubicBezTo>
                      <a:cubicBezTo>
                        <a:pt x="0" y="70344"/>
                        <a:pt x="554" y="68128"/>
                        <a:pt x="1108" y="65913"/>
                      </a:cubicBezTo>
                      <a:cubicBezTo>
                        <a:pt x="11632" y="59266"/>
                        <a:pt x="24371" y="53727"/>
                        <a:pt x="38218" y="52619"/>
                      </a:cubicBezTo>
                      <a:cubicBezTo>
                        <a:pt x="36557" y="49296"/>
                        <a:pt x="30464" y="52619"/>
                        <a:pt x="27141" y="52066"/>
                      </a:cubicBezTo>
                      <a:cubicBezTo>
                        <a:pt x="29910" y="49850"/>
                        <a:pt x="33233" y="49296"/>
                        <a:pt x="36003" y="47081"/>
                      </a:cubicBezTo>
                      <a:cubicBezTo>
                        <a:pt x="61482" y="41542"/>
                        <a:pt x="81422" y="30464"/>
                        <a:pt x="106901" y="24925"/>
                      </a:cubicBezTo>
                      <a:cubicBezTo>
                        <a:pt x="104131" y="33787"/>
                        <a:pt x="98038" y="42649"/>
                        <a:pt x="94715" y="52619"/>
                      </a:cubicBezTo>
                      <a:cubicBezTo>
                        <a:pt x="100808" y="45973"/>
                        <a:pt x="104685" y="33233"/>
                        <a:pt x="110224" y="23817"/>
                      </a:cubicBezTo>
                      <a:cubicBezTo>
                        <a:pt x="112439" y="23263"/>
                        <a:pt x="114655" y="22156"/>
                        <a:pt x="116871" y="22156"/>
                      </a:cubicBezTo>
                      <a:cubicBezTo>
                        <a:pt x="110224" y="36557"/>
                        <a:pt x="101916" y="48742"/>
                        <a:pt x="95823" y="63697"/>
                      </a:cubicBezTo>
                      <a:cubicBezTo>
                        <a:pt x="106347" y="54281"/>
                        <a:pt x="112439" y="35449"/>
                        <a:pt x="120194" y="21048"/>
                      </a:cubicBezTo>
                      <a:cubicBezTo>
                        <a:pt x="121856" y="20494"/>
                        <a:pt x="124071" y="19940"/>
                        <a:pt x="125733" y="19386"/>
                      </a:cubicBezTo>
                      <a:cubicBezTo>
                        <a:pt x="120194" y="33787"/>
                        <a:pt x="110778" y="48188"/>
                        <a:pt x="104685" y="64251"/>
                      </a:cubicBezTo>
                      <a:cubicBezTo>
                        <a:pt x="108562" y="63143"/>
                        <a:pt x="109670" y="58158"/>
                        <a:pt x="111332" y="54281"/>
                      </a:cubicBezTo>
                      <a:cubicBezTo>
                        <a:pt x="116871" y="43203"/>
                        <a:pt x="123517" y="29356"/>
                        <a:pt x="129056" y="18278"/>
                      </a:cubicBezTo>
                      <a:cubicBezTo>
                        <a:pt x="141796" y="13847"/>
                        <a:pt x="154535" y="11632"/>
                        <a:pt x="168382" y="7754"/>
                      </a:cubicBezTo>
                      <a:cubicBezTo>
                        <a:pt x="173921" y="6093"/>
                        <a:pt x="178352" y="3323"/>
                        <a:pt x="184445" y="4431"/>
                      </a:cubicBezTo>
                      <a:cubicBezTo>
                        <a:pt x="201062" y="7201"/>
                        <a:pt x="219340" y="14401"/>
                        <a:pt x="238726" y="15509"/>
                      </a:cubicBezTo>
                      <a:cubicBezTo>
                        <a:pt x="223217" y="9970"/>
                        <a:pt x="203831" y="6647"/>
                        <a:pt x="186107" y="2769"/>
                      </a:cubicBezTo>
                      <a:cubicBezTo>
                        <a:pt x="187768" y="1108"/>
                        <a:pt x="191092" y="1108"/>
                        <a:pt x="193307" y="0"/>
                      </a:cubicBezTo>
                      <a:cubicBezTo>
                        <a:pt x="208816" y="3323"/>
                        <a:pt x="222110" y="8862"/>
                        <a:pt x="240388" y="9970"/>
                      </a:cubicBezTo>
                      <a:cubicBezTo>
                        <a:pt x="278052" y="40988"/>
                        <a:pt x="322363" y="64251"/>
                        <a:pt x="361136" y="93607"/>
                      </a:cubicBezTo>
                      <a:cubicBezTo>
                        <a:pt x="374429" y="103577"/>
                        <a:pt x="388276" y="111886"/>
                        <a:pt x="402677" y="120194"/>
                      </a:cubicBezTo>
                      <a:cubicBezTo>
                        <a:pt x="430372" y="136811"/>
                        <a:pt x="456405" y="157304"/>
                        <a:pt x="483545" y="176137"/>
                      </a:cubicBezTo>
                      <a:cubicBezTo>
                        <a:pt x="510686" y="194969"/>
                        <a:pt x="537272" y="212693"/>
                        <a:pt x="563859" y="232080"/>
                      </a:cubicBezTo>
                      <a:cubicBezTo>
                        <a:pt x="561090" y="235403"/>
                        <a:pt x="561090" y="241496"/>
                        <a:pt x="558320" y="244265"/>
                      </a:cubicBezTo>
                      <a:cubicBezTo>
                        <a:pt x="558320" y="240942"/>
                        <a:pt x="559428" y="235403"/>
                        <a:pt x="560536" y="232080"/>
                      </a:cubicBezTo>
                      <a:cubicBezTo>
                        <a:pt x="557212" y="233187"/>
                        <a:pt x="556659" y="238172"/>
                        <a:pt x="554997" y="240942"/>
                      </a:cubicBezTo>
                      <a:cubicBezTo>
                        <a:pt x="552781" y="239280"/>
                        <a:pt x="556659" y="236511"/>
                        <a:pt x="556105" y="233187"/>
                      </a:cubicBezTo>
                      <a:cubicBezTo>
                        <a:pt x="552227" y="232633"/>
                        <a:pt x="552781" y="236511"/>
                        <a:pt x="551674" y="238726"/>
                      </a:cubicBezTo>
                      <a:cubicBezTo>
                        <a:pt x="550012" y="237618"/>
                        <a:pt x="548904" y="235957"/>
                        <a:pt x="546135" y="234849"/>
                      </a:cubicBezTo>
                      <a:cubicBezTo>
                        <a:pt x="546689" y="233187"/>
                        <a:pt x="547242" y="231526"/>
                        <a:pt x="547796" y="230418"/>
                      </a:cubicBezTo>
                      <a:cubicBezTo>
                        <a:pt x="545581" y="230418"/>
                        <a:pt x="545581" y="232633"/>
                        <a:pt x="544473" y="233741"/>
                      </a:cubicBezTo>
                      <a:cubicBezTo>
                        <a:pt x="537272" y="228202"/>
                        <a:pt x="530626" y="223217"/>
                        <a:pt x="523425" y="217125"/>
                      </a:cubicBezTo>
                      <a:cubicBezTo>
                        <a:pt x="524533" y="214355"/>
                        <a:pt x="526195" y="212693"/>
                        <a:pt x="526749" y="209370"/>
                      </a:cubicBezTo>
                      <a:cubicBezTo>
                        <a:pt x="524533" y="209370"/>
                        <a:pt x="523425" y="213801"/>
                        <a:pt x="521764" y="216017"/>
                      </a:cubicBezTo>
                      <a:cubicBezTo>
                        <a:pt x="495177" y="196631"/>
                        <a:pt x="471360" y="174475"/>
                        <a:pt x="444219" y="155089"/>
                      </a:cubicBezTo>
                      <a:cubicBezTo>
                        <a:pt x="449204" y="161736"/>
                        <a:pt x="455851" y="166721"/>
                        <a:pt x="462497" y="172259"/>
                      </a:cubicBezTo>
                      <a:cubicBezTo>
                        <a:pt x="481330" y="187768"/>
                        <a:pt x="500162" y="204385"/>
                        <a:pt x="520102" y="219340"/>
                      </a:cubicBezTo>
                      <a:cubicBezTo>
                        <a:pt x="516225" y="225987"/>
                        <a:pt x="512901" y="232633"/>
                        <a:pt x="509024" y="239834"/>
                      </a:cubicBezTo>
                      <a:cubicBezTo>
                        <a:pt x="506809" y="238726"/>
                        <a:pt x="505147" y="236511"/>
                        <a:pt x="502931" y="234849"/>
                      </a:cubicBezTo>
                      <a:cubicBezTo>
                        <a:pt x="505701" y="228202"/>
                        <a:pt x="509578" y="222663"/>
                        <a:pt x="512347" y="216017"/>
                      </a:cubicBezTo>
                      <a:cubicBezTo>
                        <a:pt x="507362" y="219894"/>
                        <a:pt x="505147" y="227095"/>
                        <a:pt x="501824" y="233187"/>
                      </a:cubicBezTo>
                      <a:cubicBezTo>
                        <a:pt x="499608" y="232080"/>
                        <a:pt x="497946" y="230418"/>
                        <a:pt x="496285" y="228756"/>
                      </a:cubicBezTo>
                      <a:cubicBezTo>
                        <a:pt x="496285" y="227095"/>
                        <a:pt x="497392" y="226541"/>
                        <a:pt x="497392" y="224879"/>
                      </a:cubicBezTo>
                      <a:cubicBezTo>
                        <a:pt x="496839" y="223771"/>
                        <a:pt x="495731" y="226541"/>
                        <a:pt x="495177" y="227648"/>
                      </a:cubicBezTo>
                      <a:cubicBezTo>
                        <a:pt x="487976" y="222663"/>
                        <a:pt x="482437" y="216571"/>
                        <a:pt x="475237" y="212140"/>
                      </a:cubicBezTo>
                      <a:cubicBezTo>
                        <a:pt x="479114" y="219340"/>
                        <a:pt x="490192" y="223771"/>
                        <a:pt x="493515" y="229864"/>
                      </a:cubicBezTo>
                      <a:cubicBezTo>
                        <a:pt x="490746" y="230418"/>
                        <a:pt x="486315" y="226541"/>
                        <a:pt x="483545" y="223771"/>
                      </a:cubicBezTo>
                      <a:cubicBezTo>
                        <a:pt x="480222" y="221002"/>
                        <a:pt x="478006" y="217125"/>
                        <a:pt x="474129" y="216017"/>
                      </a:cubicBezTo>
                      <a:cubicBezTo>
                        <a:pt x="476345" y="220448"/>
                        <a:pt x="482991" y="225987"/>
                        <a:pt x="487422" y="230418"/>
                      </a:cubicBezTo>
                      <a:cubicBezTo>
                        <a:pt x="488530" y="231526"/>
                        <a:pt x="492407" y="232633"/>
                        <a:pt x="490192" y="234849"/>
                      </a:cubicBezTo>
                      <a:cubicBezTo>
                        <a:pt x="486315" y="234849"/>
                        <a:pt x="483545" y="230972"/>
                        <a:pt x="480776" y="228202"/>
                      </a:cubicBezTo>
                      <a:cubicBezTo>
                        <a:pt x="471913" y="220448"/>
                        <a:pt x="463605" y="211032"/>
                        <a:pt x="453635" y="203831"/>
                      </a:cubicBezTo>
                      <a:cubicBezTo>
                        <a:pt x="461390" y="217125"/>
                        <a:pt x="476345" y="227648"/>
                        <a:pt x="487976" y="239280"/>
                      </a:cubicBezTo>
                      <a:cubicBezTo>
                        <a:pt x="476899" y="263097"/>
                        <a:pt x="465267" y="286361"/>
                        <a:pt x="455851" y="312393"/>
                      </a:cubicBezTo>
                      <a:cubicBezTo>
                        <a:pt x="461390" y="309070"/>
                        <a:pt x="462497" y="301316"/>
                        <a:pt x="465267" y="295223"/>
                      </a:cubicBezTo>
                      <a:cubicBezTo>
                        <a:pt x="473021" y="277498"/>
                        <a:pt x="481330" y="258112"/>
                        <a:pt x="489084" y="240388"/>
                      </a:cubicBezTo>
                      <a:cubicBezTo>
                        <a:pt x="491300" y="241496"/>
                        <a:pt x="492961" y="243157"/>
                        <a:pt x="494623" y="244819"/>
                      </a:cubicBezTo>
                      <a:cubicBezTo>
                        <a:pt x="485207" y="265867"/>
                        <a:pt x="473575" y="286915"/>
                        <a:pt x="466375" y="309070"/>
                      </a:cubicBezTo>
                      <a:cubicBezTo>
                        <a:pt x="469698" y="309070"/>
                        <a:pt x="469698" y="304639"/>
                        <a:pt x="470806" y="302423"/>
                      </a:cubicBezTo>
                      <a:cubicBezTo>
                        <a:pt x="478006" y="284145"/>
                        <a:pt x="487976" y="264205"/>
                        <a:pt x="496285" y="246481"/>
                      </a:cubicBezTo>
                      <a:cubicBezTo>
                        <a:pt x="498500" y="247588"/>
                        <a:pt x="500162" y="249804"/>
                        <a:pt x="501824" y="250912"/>
                      </a:cubicBezTo>
                      <a:cubicBezTo>
                        <a:pt x="493515" y="269190"/>
                        <a:pt x="484099" y="286915"/>
                        <a:pt x="476345" y="306301"/>
                      </a:cubicBezTo>
                      <a:cubicBezTo>
                        <a:pt x="480222" y="306301"/>
                        <a:pt x="482991" y="297438"/>
                        <a:pt x="485207" y="291900"/>
                      </a:cubicBezTo>
                      <a:cubicBezTo>
                        <a:pt x="491300" y="279160"/>
                        <a:pt x="497946" y="264759"/>
                        <a:pt x="503485" y="253127"/>
                      </a:cubicBezTo>
                      <a:cubicBezTo>
                        <a:pt x="505701" y="254235"/>
                        <a:pt x="507362" y="255897"/>
                        <a:pt x="509024" y="257558"/>
                      </a:cubicBezTo>
                      <a:cubicBezTo>
                        <a:pt x="502377" y="271406"/>
                        <a:pt x="495177" y="285253"/>
                        <a:pt x="489084" y="299654"/>
                      </a:cubicBezTo>
                      <a:cubicBezTo>
                        <a:pt x="492961" y="298546"/>
                        <a:pt x="494623" y="294115"/>
                        <a:pt x="495731" y="290792"/>
                      </a:cubicBezTo>
                      <a:cubicBezTo>
                        <a:pt x="500716" y="280822"/>
                        <a:pt x="505701" y="269190"/>
                        <a:pt x="510686" y="258666"/>
                      </a:cubicBezTo>
                      <a:cubicBezTo>
                        <a:pt x="512901" y="259220"/>
                        <a:pt x="514009" y="261436"/>
                        <a:pt x="516225" y="262543"/>
                      </a:cubicBezTo>
                      <a:cubicBezTo>
                        <a:pt x="511240" y="273067"/>
                        <a:pt x="506255" y="283591"/>
                        <a:pt x="501270" y="294115"/>
                      </a:cubicBezTo>
                      <a:cubicBezTo>
                        <a:pt x="506809" y="293007"/>
                        <a:pt x="507916" y="285807"/>
                        <a:pt x="510132" y="280822"/>
                      </a:cubicBezTo>
                      <a:cubicBezTo>
                        <a:pt x="512901" y="275283"/>
                        <a:pt x="516225" y="269744"/>
                        <a:pt x="517886" y="264759"/>
                      </a:cubicBezTo>
                      <a:cubicBezTo>
                        <a:pt x="519548" y="264759"/>
                        <a:pt x="519548" y="265867"/>
                        <a:pt x="521210" y="266421"/>
                      </a:cubicBezTo>
                      <a:cubicBezTo>
                        <a:pt x="526749" y="265867"/>
                        <a:pt x="521210" y="263097"/>
                        <a:pt x="522317" y="260882"/>
                      </a:cubicBezTo>
                      <a:close/>
                      <a:moveTo>
                        <a:pt x="238726" y="18278"/>
                      </a:moveTo>
                      <a:cubicBezTo>
                        <a:pt x="229864" y="15509"/>
                        <a:pt x="219340" y="13847"/>
                        <a:pt x="211586" y="9970"/>
                      </a:cubicBezTo>
                      <a:cubicBezTo>
                        <a:pt x="202723" y="9970"/>
                        <a:pt x="189430" y="3877"/>
                        <a:pt x="181122" y="6647"/>
                      </a:cubicBezTo>
                      <a:cubicBezTo>
                        <a:pt x="193861" y="12186"/>
                        <a:pt x="207155" y="11632"/>
                        <a:pt x="218786" y="16617"/>
                      </a:cubicBezTo>
                      <a:cubicBezTo>
                        <a:pt x="224325" y="18832"/>
                        <a:pt x="229864" y="23817"/>
                        <a:pt x="234849" y="27141"/>
                      </a:cubicBezTo>
                      <a:cubicBezTo>
                        <a:pt x="240388" y="31018"/>
                        <a:pt x="246481" y="34341"/>
                        <a:pt x="251466" y="37664"/>
                      </a:cubicBezTo>
                      <a:cubicBezTo>
                        <a:pt x="243711" y="29910"/>
                        <a:pt x="233187" y="24371"/>
                        <a:pt x="224325" y="18278"/>
                      </a:cubicBezTo>
                      <a:cubicBezTo>
                        <a:pt x="230972" y="21048"/>
                        <a:pt x="239834" y="20494"/>
                        <a:pt x="247588" y="23817"/>
                      </a:cubicBezTo>
                      <a:cubicBezTo>
                        <a:pt x="250912" y="25479"/>
                        <a:pt x="254789" y="28802"/>
                        <a:pt x="258112" y="31018"/>
                      </a:cubicBezTo>
                      <a:cubicBezTo>
                        <a:pt x="269190" y="38772"/>
                        <a:pt x="280268" y="45973"/>
                        <a:pt x="291346" y="53173"/>
                      </a:cubicBezTo>
                      <a:cubicBezTo>
                        <a:pt x="337318" y="81976"/>
                        <a:pt x="377752" y="114101"/>
                        <a:pt x="426495" y="139580"/>
                      </a:cubicBezTo>
                      <a:cubicBezTo>
                        <a:pt x="414309" y="127948"/>
                        <a:pt x="399354" y="120194"/>
                        <a:pt x="384953" y="110778"/>
                      </a:cubicBezTo>
                      <a:cubicBezTo>
                        <a:pt x="341750" y="82529"/>
                        <a:pt x="300762" y="51512"/>
                        <a:pt x="255343" y="26033"/>
                      </a:cubicBezTo>
                      <a:cubicBezTo>
                        <a:pt x="257005" y="26033"/>
                        <a:pt x="258112" y="25479"/>
                        <a:pt x="258112" y="23817"/>
                      </a:cubicBezTo>
                      <a:cubicBezTo>
                        <a:pt x="249250" y="22156"/>
                        <a:pt x="240388" y="18278"/>
                        <a:pt x="235957" y="14401"/>
                      </a:cubicBezTo>
                      <a:cubicBezTo>
                        <a:pt x="236511" y="16063"/>
                        <a:pt x="239280" y="17724"/>
                        <a:pt x="238726" y="18278"/>
                      </a:cubicBezTo>
                      <a:close/>
                      <a:moveTo>
                        <a:pt x="120748" y="48742"/>
                      </a:moveTo>
                      <a:cubicBezTo>
                        <a:pt x="119086" y="52619"/>
                        <a:pt x="116317" y="56497"/>
                        <a:pt x="116317" y="60374"/>
                      </a:cubicBezTo>
                      <a:cubicBezTo>
                        <a:pt x="124625" y="47081"/>
                        <a:pt x="131272" y="31018"/>
                        <a:pt x="139580" y="16617"/>
                      </a:cubicBezTo>
                      <a:cubicBezTo>
                        <a:pt x="139580" y="16063"/>
                        <a:pt x="139580" y="15509"/>
                        <a:pt x="138472" y="15509"/>
                      </a:cubicBezTo>
                      <a:cubicBezTo>
                        <a:pt x="132379" y="25479"/>
                        <a:pt x="126287" y="37664"/>
                        <a:pt x="120748" y="48742"/>
                      </a:cubicBezTo>
                      <a:close/>
                      <a:moveTo>
                        <a:pt x="237065" y="71452"/>
                      </a:moveTo>
                      <a:cubicBezTo>
                        <a:pt x="237065" y="73113"/>
                        <a:pt x="237618" y="73667"/>
                        <a:pt x="237065" y="75329"/>
                      </a:cubicBezTo>
                      <a:cubicBezTo>
                        <a:pt x="238726" y="75883"/>
                        <a:pt x="238726" y="74775"/>
                        <a:pt x="239834" y="75329"/>
                      </a:cubicBezTo>
                      <a:cubicBezTo>
                        <a:pt x="239834" y="76991"/>
                        <a:pt x="241496" y="79206"/>
                        <a:pt x="240388" y="80314"/>
                      </a:cubicBezTo>
                      <a:cubicBezTo>
                        <a:pt x="232633" y="77544"/>
                        <a:pt x="225433" y="70344"/>
                        <a:pt x="217125" y="75883"/>
                      </a:cubicBezTo>
                      <a:cubicBezTo>
                        <a:pt x="217678" y="78098"/>
                        <a:pt x="216017" y="79206"/>
                        <a:pt x="216571" y="80314"/>
                      </a:cubicBezTo>
                      <a:cubicBezTo>
                        <a:pt x="218232" y="81422"/>
                        <a:pt x="218786" y="79760"/>
                        <a:pt x="221002" y="80314"/>
                      </a:cubicBezTo>
                      <a:cubicBezTo>
                        <a:pt x="229864" y="84745"/>
                        <a:pt x="242603" y="85853"/>
                        <a:pt x="248142" y="93053"/>
                      </a:cubicBezTo>
                      <a:cubicBezTo>
                        <a:pt x="247588" y="94715"/>
                        <a:pt x="245927" y="94161"/>
                        <a:pt x="245373" y="96377"/>
                      </a:cubicBezTo>
                      <a:cubicBezTo>
                        <a:pt x="249250" y="103023"/>
                        <a:pt x="254235" y="94715"/>
                        <a:pt x="259774" y="95269"/>
                      </a:cubicBezTo>
                      <a:cubicBezTo>
                        <a:pt x="260328" y="92499"/>
                        <a:pt x="258666" y="91392"/>
                        <a:pt x="256451" y="91946"/>
                      </a:cubicBezTo>
                      <a:cubicBezTo>
                        <a:pt x="252573" y="86407"/>
                        <a:pt x="244819" y="83637"/>
                        <a:pt x="244819" y="74775"/>
                      </a:cubicBezTo>
                      <a:cubicBezTo>
                        <a:pt x="244819" y="73667"/>
                        <a:pt x="246481" y="74221"/>
                        <a:pt x="245927" y="72559"/>
                      </a:cubicBezTo>
                      <a:cubicBezTo>
                        <a:pt x="244265" y="68682"/>
                        <a:pt x="239834" y="69790"/>
                        <a:pt x="237065" y="71452"/>
                      </a:cubicBezTo>
                      <a:close/>
                      <a:moveTo>
                        <a:pt x="190538" y="89176"/>
                      </a:moveTo>
                      <a:cubicBezTo>
                        <a:pt x="192200" y="89176"/>
                        <a:pt x="193861" y="89176"/>
                        <a:pt x="194969" y="89176"/>
                      </a:cubicBezTo>
                      <a:cubicBezTo>
                        <a:pt x="200508" y="95823"/>
                        <a:pt x="208816" y="100254"/>
                        <a:pt x="213801" y="106901"/>
                      </a:cubicBezTo>
                      <a:cubicBezTo>
                        <a:pt x="212693" y="106901"/>
                        <a:pt x="212693" y="107454"/>
                        <a:pt x="212693" y="108562"/>
                      </a:cubicBezTo>
                      <a:cubicBezTo>
                        <a:pt x="214909" y="109116"/>
                        <a:pt x="215463" y="108008"/>
                        <a:pt x="217125" y="108008"/>
                      </a:cubicBezTo>
                      <a:cubicBezTo>
                        <a:pt x="218232" y="109116"/>
                        <a:pt x="219340" y="110224"/>
                        <a:pt x="221002" y="110778"/>
                      </a:cubicBezTo>
                      <a:cubicBezTo>
                        <a:pt x="222663" y="109670"/>
                        <a:pt x="218786" y="108008"/>
                        <a:pt x="220448" y="107454"/>
                      </a:cubicBezTo>
                      <a:cubicBezTo>
                        <a:pt x="227648" y="105793"/>
                        <a:pt x="244819" y="98038"/>
                        <a:pt x="229310" y="93053"/>
                      </a:cubicBezTo>
                      <a:cubicBezTo>
                        <a:pt x="228756" y="94715"/>
                        <a:pt x="227648" y="95823"/>
                        <a:pt x="227095" y="97484"/>
                      </a:cubicBezTo>
                      <a:cubicBezTo>
                        <a:pt x="227095" y="98592"/>
                        <a:pt x="229310" y="97484"/>
                        <a:pt x="229310" y="98592"/>
                      </a:cubicBezTo>
                      <a:cubicBezTo>
                        <a:pt x="227648" y="100254"/>
                        <a:pt x="224879" y="100254"/>
                        <a:pt x="222663" y="101362"/>
                      </a:cubicBezTo>
                      <a:cubicBezTo>
                        <a:pt x="217125" y="95823"/>
                        <a:pt x="210478" y="90838"/>
                        <a:pt x="203831" y="85853"/>
                      </a:cubicBezTo>
                      <a:cubicBezTo>
                        <a:pt x="204939" y="85299"/>
                        <a:pt x="206601" y="85299"/>
                        <a:pt x="206601" y="82529"/>
                      </a:cubicBezTo>
                      <a:cubicBezTo>
                        <a:pt x="199954" y="83083"/>
                        <a:pt x="191092" y="83083"/>
                        <a:pt x="190538" y="89176"/>
                      </a:cubicBezTo>
                      <a:close/>
                      <a:moveTo>
                        <a:pt x="100808" y="118532"/>
                      </a:moveTo>
                      <a:cubicBezTo>
                        <a:pt x="113547" y="116871"/>
                        <a:pt x="116871" y="129056"/>
                        <a:pt x="126841" y="132933"/>
                      </a:cubicBezTo>
                      <a:cubicBezTo>
                        <a:pt x="126841" y="134041"/>
                        <a:pt x="126841" y="134595"/>
                        <a:pt x="127394" y="135149"/>
                      </a:cubicBezTo>
                      <a:cubicBezTo>
                        <a:pt x="128502" y="135149"/>
                        <a:pt x="129610" y="135703"/>
                        <a:pt x="130164" y="136257"/>
                      </a:cubicBezTo>
                      <a:cubicBezTo>
                        <a:pt x="128502" y="136811"/>
                        <a:pt x="126841" y="136257"/>
                        <a:pt x="126841" y="138472"/>
                      </a:cubicBezTo>
                      <a:cubicBezTo>
                        <a:pt x="131826" y="140134"/>
                        <a:pt x="136811" y="135149"/>
                        <a:pt x="140688" y="139580"/>
                      </a:cubicBezTo>
                      <a:cubicBezTo>
                        <a:pt x="140134" y="136811"/>
                        <a:pt x="141242" y="137365"/>
                        <a:pt x="140688" y="133487"/>
                      </a:cubicBezTo>
                      <a:cubicBezTo>
                        <a:pt x="135703" y="132379"/>
                        <a:pt x="134595" y="129056"/>
                        <a:pt x="132379" y="125733"/>
                      </a:cubicBezTo>
                      <a:cubicBezTo>
                        <a:pt x="136811" y="124625"/>
                        <a:pt x="141242" y="123517"/>
                        <a:pt x="144565" y="120748"/>
                      </a:cubicBezTo>
                      <a:cubicBezTo>
                        <a:pt x="146227" y="122409"/>
                        <a:pt x="149550" y="123517"/>
                        <a:pt x="150658" y="125733"/>
                      </a:cubicBezTo>
                      <a:cubicBezTo>
                        <a:pt x="148996" y="125733"/>
                        <a:pt x="148442" y="127394"/>
                        <a:pt x="148442" y="129610"/>
                      </a:cubicBezTo>
                      <a:cubicBezTo>
                        <a:pt x="153981" y="132379"/>
                        <a:pt x="161182" y="129056"/>
                        <a:pt x="163951" y="125733"/>
                      </a:cubicBezTo>
                      <a:cubicBezTo>
                        <a:pt x="163951" y="124071"/>
                        <a:pt x="161182" y="125179"/>
                        <a:pt x="162290" y="122963"/>
                      </a:cubicBezTo>
                      <a:cubicBezTo>
                        <a:pt x="161182" y="122963"/>
                        <a:pt x="159520" y="122963"/>
                        <a:pt x="158412" y="122409"/>
                      </a:cubicBezTo>
                      <a:cubicBezTo>
                        <a:pt x="152319" y="116871"/>
                        <a:pt x="146781" y="111332"/>
                        <a:pt x="140134" y="106901"/>
                      </a:cubicBezTo>
                      <a:cubicBezTo>
                        <a:pt x="140688" y="106347"/>
                        <a:pt x="140688" y="105793"/>
                        <a:pt x="140134" y="105239"/>
                      </a:cubicBezTo>
                      <a:cubicBezTo>
                        <a:pt x="136811" y="104131"/>
                        <a:pt x="134595" y="108008"/>
                        <a:pt x="132379" y="106347"/>
                      </a:cubicBezTo>
                      <a:cubicBezTo>
                        <a:pt x="133487" y="103023"/>
                        <a:pt x="135149" y="99146"/>
                        <a:pt x="136811" y="95269"/>
                      </a:cubicBezTo>
                      <a:cubicBezTo>
                        <a:pt x="138472" y="91946"/>
                        <a:pt x="141242" y="88068"/>
                        <a:pt x="140688" y="85299"/>
                      </a:cubicBezTo>
                      <a:cubicBezTo>
                        <a:pt x="137365" y="93053"/>
                        <a:pt x="132933" y="99146"/>
                        <a:pt x="130164" y="107454"/>
                      </a:cubicBezTo>
                      <a:cubicBezTo>
                        <a:pt x="129056" y="108008"/>
                        <a:pt x="127394" y="108008"/>
                        <a:pt x="126841" y="109116"/>
                      </a:cubicBezTo>
                      <a:cubicBezTo>
                        <a:pt x="127394" y="110778"/>
                        <a:pt x="128502" y="111332"/>
                        <a:pt x="129610" y="112993"/>
                      </a:cubicBezTo>
                      <a:cubicBezTo>
                        <a:pt x="132379" y="111332"/>
                        <a:pt x="134595" y="113547"/>
                        <a:pt x="136257" y="115209"/>
                      </a:cubicBezTo>
                      <a:cubicBezTo>
                        <a:pt x="132933" y="115763"/>
                        <a:pt x="130164" y="117978"/>
                        <a:pt x="126287" y="117978"/>
                      </a:cubicBezTo>
                      <a:cubicBezTo>
                        <a:pt x="118532" y="107454"/>
                        <a:pt x="108008" y="112439"/>
                        <a:pt x="100808" y="118532"/>
                      </a:cubicBezTo>
                      <a:close/>
                      <a:moveTo>
                        <a:pt x="122963" y="111886"/>
                      </a:moveTo>
                      <a:cubicBezTo>
                        <a:pt x="127394" y="100808"/>
                        <a:pt x="132379" y="90838"/>
                        <a:pt x="137365" y="79760"/>
                      </a:cubicBezTo>
                      <a:cubicBezTo>
                        <a:pt x="130718" y="88622"/>
                        <a:pt x="124625" y="101916"/>
                        <a:pt x="121302" y="112439"/>
                      </a:cubicBezTo>
                      <a:cubicBezTo>
                        <a:pt x="121856" y="112993"/>
                        <a:pt x="121856" y="111886"/>
                        <a:pt x="122963" y="111886"/>
                      </a:cubicBezTo>
                      <a:close/>
                      <a:moveTo>
                        <a:pt x="73667" y="117425"/>
                      </a:moveTo>
                      <a:cubicBezTo>
                        <a:pt x="78652" y="111886"/>
                        <a:pt x="81422" y="104131"/>
                        <a:pt x="85299" y="97484"/>
                      </a:cubicBezTo>
                      <a:cubicBezTo>
                        <a:pt x="89176" y="90838"/>
                        <a:pt x="93607" y="84745"/>
                        <a:pt x="96931" y="78652"/>
                      </a:cubicBezTo>
                      <a:cubicBezTo>
                        <a:pt x="88622" y="90838"/>
                        <a:pt x="79206" y="103577"/>
                        <a:pt x="73667" y="117425"/>
                      </a:cubicBezTo>
                      <a:close/>
                      <a:moveTo>
                        <a:pt x="199954" y="104131"/>
                      </a:moveTo>
                      <a:cubicBezTo>
                        <a:pt x="199400" y="101916"/>
                        <a:pt x="194415" y="96931"/>
                        <a:pt x="190538" y="94715"/>
                      </a:cubicBezTo>
                      <a:cubicBezTo>
                        <a:pt x="177245" y="86407"/>
                        <a:pt x="153981" y="86961"/>
                        <a:pt x="152873" y="101916"/>
                      </a:cubicBezTo>
                      <a:cubicBezTo>
                        <a:pt x="156751" y="109670"/>
                        <a:pt x="166167" y="119640"/>
                        <a:pt x="178906" y="119086"/>
                      </a:cubicBezTo>
                      <a:cubicBezTo>
                        <a:pt x="181122" y="119086"/>
                        <a:pt x="183337" y="117425"/>
                        <a:pt x="185553" y="117425"/>
                      </a:cubicBezTo>
                      <a:cubicBezTo>
                        <a:pt x="187215" y="117425"/>
                        <a:pt x="188876" y="117978"/>
                        <a:pt x="189984" y="117978"/>
                      </a:cubicBezTo>
                      <a:cubicBezTo>
                        <a:pt x="194415" y="117425"/>
                        <a:pt x="197185" y="114101"/>
                        <a:pt x="199400" y="111886"/>
                      </a:cubicBezTo>
                      <a:cubicBezTo>
                        <a:pt x="199400" y="109116"/>
                        <a:pt x="200508" y="106347"/>
                        <a:pt x="199954" y="104131"/>
                      </a:cubicBezTo>
                      <a:close/>
                      <a:moveTo>
                        <a:pt x="277498" y="96931"/>
                      </a:moveTo>
                      <a:cubicBezTo>
                        <a:pt x="269190" y="97484"/>
                        <a:pt x="263097" y="101362"/>
                        <a:pt x="256451" y="103577"/>
                      </a:cubicBezTo>
                      <a:cubicBezTo>
                        <a:pt x="257005" y="105793"/>
                        <a:pt x="258112" y="105239"/>
                        <a:pt x="256451" y="107454"/>
                      </a:cubicBezTo>
                      <a:cubicBezTo>
                        <a:pt x="257558" y="108562"/>
                        <a:pt x="259774" y="107454"/>
                        <a:pt x="261436" y="107454"/>
                      </a:cubicBezTo>
                      <a:cubicBezTo>
                        <a:pt x="267528" y="112439"/>
                        <a:pt x="274729" y="117425"/>
                        <a:pt x="280268" y="123517"/>
                      </a:cubicBezTo>
                      <a:cubicBezTo>
                        <a:pt x="279714" y="124625"/>
                        <a:pt x="276945" y="123517"/>
                        <a:pt x="276945" y="125733"/>
                      </a:cubicBezTo>
                      <a:cubicBezTo>
                        <a:pt x="285253" y="130164"/>
                        <a:pt x="293561" y="121856"/>
                        <a:pt x="299100" y="117978"/>
                      </a:cubicBezTo>
                      <a:cubicBezTo>
                        <a:pt x="297992" y="114655"/>
                        <a:pt x="298546" y="108562"/>
                        <a:pt x="293561" y="110224"/>
                      </a:cubicBezTo>
                      <a:cubicBezTo>
                        <a:pt x="293561" y="111332"/>
                        <a:pt x="293561" y="112439"/>
                        <a:pt x="293561" y="113547"/>
                      </a:cubicBezTo>
                      <a:cubicBezTo>
                        <a:pt x="290792" y="114101"/>
                        <a:pt x="288576" y="116317"/>
                        <a:pt x="285807" y="117425"/>
                      </a:cubicBezTo>
                      <a:cubicBezTo>
                        <a:pt x="284145" y="116317"/>
                        <a:pt x="283037" y="115209"/>
                        <a:pt x="281930" y="113547"/>
                      </a:cubicBezTo>
                      <a:cubicBezTo>
                        <a:pt x="283591" y="112993"/>
                        <a:pt x="284699" y="111886"/>
                        <a:pt x="286361" y="111332"/>
                      </a:cubicBezTo>
                      <a:cubicBezTo>
                        <a:pt x="288022" y="111886"/>
                        <a:pt x="288022" y="113547"/>
                        <a:pt x="290238" y="113547"/>
                      </a:cubicBezTo>
                      <a:cubicBezTo>
                        <a:pt x="292453" y="110224"/>
                        <a:pt x="288576" y="108562"/>
                        <a:pt x="286915" y="106901"/>
                      </a:cubicBezTo>
                      <a:cubicBezTo>
                        <a:pt x="284145" y="108562"/>
                        <a:pt x="281376" y="109670"/>
                        <a:pt x="278052" y="110224"/>
                      </a:cubicBezTo>
                      <a:cubicBezTo>
                        <a:pt x="276391" y="108008"/>
                        <a:pt x="273621" y="106901"/>
                        <a:pt x="272513" y="104685"/>
                      </a:cubicBezTo>
                      <a:cubicBezTo>
                        <a:pt x="274729" y="104685"/>
                        <a:pt x="274729" y="102469"/>
                        <a:pt x="275837" y="101362"/>
                      </a:cubicBezTo>
                      <a:cubicBezTo>
                        <a:pt x="278052" y="101362"/>
                        <a:pt x="279160" y="103577"/>
                        <a:pt x="280268" y="102469"/>
                      </a:cubicBezTo>
                      <a:cubicBezTo>
                        <a:pt x="280822" y="100808"/>
                        <a:pt x="278052" y="98592"/>
                        <a:pt x="277498" y="96931"/>
                      </a:cubicBezTo>
                      <a:close/>
                      <a:moveTo>
                        <a:pt x="104685" y="110778"/>
                      </a:moveTo>
                      <a:cubicBezTo>
                        <a:pt x="111886" y="111332"/>
                        <a:pt x="115763" y="106901"/>
                        <a:pt x="121302" y="104685"/>
                      </a:cubicBezTo>
                      <a:cubicBezTo>
                        <a:pt x="119640" y="104131"/>
                        <a:pt x="117424" y="103023"/>
                        <a:pt x="117978" y="101916"/>
                      </a:cubicBezTo>
                      <a:cubicBezTo>
                        <a:pt x="116317" y="108008"/>
                        <a:pt x="106347" y="104685"/>
                        <a:pt x="104685" y="110778"/>
                      </a:cubicBezTo>
                      <a:close/>
                      <a:moveTo>
                        <a:pt x="229864" y="117978"/>
                      </a:moveTo>
                      <a:cubicBezTo>
                        <a:pt x="230972" y="118532"/>
                        <a:pt x="234295" y="119086"/>
                        <a:pt x="235403" y="118532"/>
                      </a:cubicBezTo>
                      <a:cubicBezTo>
                        <a:pt x="239280" y="124625"/>
                        <a:pt x="247035" y="126841"/>
                        <a:pt x="249250" y="133487"/>
                      </a:cubicBezTo>
                      <a:cubicBezTo>
                        <a:pt x="252020" y="133487"/>
                        <a:pt x="253127" y="134595"/>
                        <a:pt x="254235" y="135149"/>
                      </a:cubicBezTo>
                      <a:cubicBezTo>
                        <a:pt x="258112" y="131826"/>
                        <a:pt x="270852" y="132379"/>
                        <a:pt x="271960" y="126841"/>
                      </a:cubicBezTo>
                      <a:cubicBezTo>
                        <a:pt x="272513" y="124625"/>
                        <a:pt x="270298" y="120748"/>
                        <a:pt x="266975" y="121302"/>
                      </a:cubicBezTo>
                      <a:cubicBezTo>
                        <a:pt x="260882" y="138472"/>
                        <a:pt x="249250" y="119086"/>
                        <a:pt x="242050" y="115763"/>
                      </a:cubicBezTo>
                      <a:cubicBezTo>
                        <a:pt x="243157" y="115209"/>
                        <a:pt x="242050" y="114655"/>
                        <a:pt x="242050" y="113547"/>
                      </a:cubicBezTo>
                      <a:cubicBezTo>
                        <a:pt x="237065" y="112439"/>
                        <a:pt x="232633" y="114655"/>
                        <a:pt x="229864" y="117978"/>
                      </a:cubicBezTo>
                      <a:close/>
                      <a:moveTo>
                        <a:pt x="167828" y="187215"/>
                      </a:moveTo>
                      <a:cubicBezTo>
                        <a:pt x="175029" y="184999"/>
                        <a:pt x="173921" y="165059"/>
                        <a:pt x="184999" y="164505"/>
                      </a:cubicBezTo>
                      <a:cubicBezTo>
                        <a:pt x="182783" y="171706"/>
                        <a:pt x="178352" y="180014"/>
                        <a:pt x="177798" y="187215"/>
                      </a:cubicBezTo>
                      <a:cubicBezTo>
                        <a:pt x="184999" y="176691"/>
                        <a:pt x="187768" y="161182"/>
                        <a:pt x="193307" y="148996"/>
                      </a:cubicBezTo>
                      <a:cubicBezTo>
                        <a:pt x="194969" y="150658"/>
                        <a:pt x="197738" y="151212"/>
                        <a:pt x="198846" y="153427"/>
                      </a:cubicBezTo>
                      <a:cubicBezTo>
                        <a:pt x="194415" y="163951"/>
                        <a:pt x="189984" y="175029"/>
                        <a:pt x="186107" y="186107"/>
                      </a:cubicBezTo>
                      <a:cubicBezTo>
                        <a:pt x="190538" y="183891"/>
                        <a:pt x="191646" y="177798"/>
                        <a:pt x="193861" y="172813"/>
                      </a:cubicBezTo>
                      <a:cubicBezTo>
                        <a:pt x="195523" y="167828"/>
                        <a:pt x="197738" y="162290"/>
                        <a:pt x="199400" y="157304"/>
                      </a:cubicBezTo>
                      <a:cubicBezTo>
                        <a:pt x="203831" y="155643"/>
                        <a:pt x="212140" y="156197"/>
                        <a:pt x="212693" y="152873"/>
                      </a:cubicBezTo>
                      <a:cubicBezTo>
                        <a:pt x="213247" y="148442"/>
                        <a:pt x="204385" y="150658"/>
                        <a:pt x="203831" y="145119"/>
                      </a:cubicBezTo>
                      <a:cubicBezTo>
                        <a:pt x="204385" y="143457"/>
                        <a:pt x="204939" y="141796"/>
                        <a:pt x="205493" y="139580"/>
                      </a:cubicBezTo>
                      <a:cubicBezTo>
                        <a:pt x="203277" y="140134"/>
                        <a:pt x="203831" y="143457"/>
                        <a:pt x="202170" y="144565"/>
                      </a:cubicBezTo>
                      <a:cubicBezTo>
                        <a:pt x="199954" y="142903"/>
                        <a:pt x="197185" y="141796"/>
                        <a:pt x="196631" y="139580"/>
                      </a:cubicBezTo>
                      <a:cubicBezTo>
                        <a:pt x="198292" y="137365"/>
                        <a:pt x="198292" y="132933"/>
                        <a:pt x="200508" y="130718"/>
                      </a:cubicBezTo>
                      <a:cubicBezTo>
                        <a:pt x="206047" y="135149"/>
                        <a:pt x="211586" y="139580"/>
                        <a:pt x="217125" y="144011"/>
                      </a:cubicBezTo>
                      <a:cubicBezTo>
                        <a:pt x="216017" y="144011"/>
                        <a:pt x="214909" y="144011"/>
                        <a:pt x="214909" y="145119"/>
                      </a:cubicBezTo>
                      <a:cubicBezTo>
                        <a:pt x="221556" y="151766"/>
                        <a:pt x="243157" y="145673"/>
                        <a:pt x="240942" y="135703"/>
                      </a:cubicBezTo>
                      <a:cubicBezTo>
                        <a:pt x="239834" y="131826"/>
                        <a:pt x="233741" y="130164"/>
                        <a:pt x="228756" y="128502"/>
                      </a:cubicBezTo>
                      <a:cubicBezTo>
                        <a:pt x="229310" y="126287"/>
                        <a:pt x="228202" y="125179"/>
                        <a:pt x="227648" y="123517"/>
                      </a:cubicBezTo>
                      <a:cubicBezTo>
                        <a:pt x="221556" y="119086"/>
                        <a:pt x="215463" y="122409"/>
                        <a:pt x="208816" y="124625"/>
                      </a:cubicBezTo>
                      <a:cubicBezTo>
                        <a:pt x="204385" y="125733"/>
                        <a:pt x="198846" y="125179"/>
                        <a:pt x="196631" y="129056"/>
                      </a:cubicBezTo>
                      <a:cubicBezTo>
                        <a:pt x="196631" y="130718"/>
                        <a:pt x="198846" y="130164"/>
                        <a:pt x="199400" y="131272"/>
                      </a:cubicBezTo>
                      <a:cubicBezTo>
                        <a:pt x="197738" y="132933"/>
                        <a:pt x="197185" y="136257"/>
                        <a:pt x="195523" y="138472"/>
                      </a:cubicBezTo>
                      <a:cubicBezTo>
                        <a:pt x="193307" y="137918"/>
                        <a:pt x="192200" y="136257"/>
                        <a:pt x="191092" y="134595"/>
                      </a:cubicBezTo>
                      <a:cubicBezTo>
                        <a:pt x="192200" y="131826"/>
                        <a:pt x="193307" y="128502"/>
                        <a:pt x="194415" y="125179"/>
                      </a:cubicBezTo>
                      <a:cubicBezTo>
                        <a:pt x="191092" y="130164"/>
                        <a:pt x="188876" y="138472"/>
                        <a:pt x="180568" y="135703"/>
                      </a:cubicBezTo>
                      <a:cubicBezTo>
                        <a:pt x="180568" y="134595"/>
                        <a:pt x="182230" y="133487"/>
                        <a:pt x="180568" y="132933"/>
                      </a:cubicBezTo>
                      <a:cubicBezTo>
                        <a:pt x="177798" y="137365"/>
                        <a:pt x="177245" y="142350"/>
                        <a:pt x="174475" y="146781"/>
                      </a:cubicBezTo>
                      <a:cubicBezTo>
                        <a:pt x="173367" y="145119"/>
                        <a:pt x="172260" y="144011"/>
                        <a:pt x="171706" y="142350"/>
                      </a:cubicBezTo>
                      <a:cubicBezTo>
                        <a:pt x="158966" y="139026"/>
                        <a:pt x="150104" y="145673"/>
                        <a:pt x="140688" y="148996"/>
                      </a:cubicBezTo>
                      <a:cubicBezTo>
                        <a:pt x="140688" y="150658"/>
                        <a:pt x="139580" y="150658"/>
                        <a:pt x="139580" y="152319"/>
                      </a:cubicBezTo>
                      <a:cubicBezTo>
                        <a:pt x="141796" y="152873"/>
                        <a:pt x="142903" y="151212"/>
                        <a:pt x="145119" y="151766"/>
                      </a:cubicBezTo>
                      <a:cubicBezTo>
                        <a:pt x="151766" y="157304"/>
                        <a:pt x="158412" y="162290"/>
                        <a:pt x="165613" y="167275"/>
                      </a:cubicBezTo>
                      <a:cubicBezTo>
                        <a:pt x="163951" y="168936"/>
                        <a:pt x="166167" y="169490"/>
                        <a:pt x="166167" y="171152"/>
                      </a:cubicBezTo>
                      <a:cubicBezTo>
                        <a:pt x="164505" y="173921"/>
                        <a:pt x="164505" y="177798"/>
                        <a:pt x="162843" y="181122"/>
                      </a:cubicBezTo>
                      <a:cubicBezTo>
                        <a:pt x="161736" y="184445"/>
                        <a:pt x="158966" y="187215"/>
                        <a:pt x="160074" y="189430"/>
                      </a:cubicBezTo>
                      <a:cubicBezTo>
                        <a:pt x="163951" y="183891"/>
                        <a:pt x="165059" y="175583"/>
                        <a:pt x="168382" y="170044"/>
                      </a:cubicBezTo>
                      <a:cubicBezTo>
                        <a:pt x="170598" y="170598"/>
                        <a:pt x="173367" y="168382"/>
                        <a:pt x="175583" y="170044"/>
                      </a:cubicBezTo>
                      <a:cubicBezTo>
                        <a:pt x="172260" y="175029"/>
                        <a:pt x="170598" y="181676"/>
                        <a:pt x="167828" y="187215"/>
                      </a:cubicBezTo>
                      <a:close/>
                      <a:moveTo>
                        <a:pt x="218786" y="191646"/>
                      </a:moveTo>
                      <a:cubicBezTo>
                        <a:pt x="223771" y="188876"/>
                        <a:pt x="225433" y="181676"/>
                        <a:pt x="228202" y="175583"/>
                      </a:cubicBezTo>
                      <a:cubicBezTo>
                        <a:pt x="230972" y="169490"/>
                        <a:pt x="233187" y="162843"/>
                        <a:pt x="235403" y="156751"/>
                      </a:cubicBezTo>
                      <a:cubicBezTo>
                        <a:pt x="235403" y="156197"/>
                        <a:pt x="235403" y="155643"/>
                        <a:pt x="234849" y="155643"/>
                      </a:cubicBezTo>
                      <a:cubicBezTo>
                        <a:pt x="229310" y="167275"/>
                        <a:pt x="224325" y="180014"/>
                        <a:pt x="218786" y="191646"/>
                      </a:cubicBezTo>
                      <a:close/>
                      <a:moveTo>
                        <a:pt x="196631" y="202169"/>
                      </a:moveTo>
                      <a:cubicBezTo>
                        <a:pt x="202723" y="187215"/>
                        <a:pt x="208262" y="171706"/>
                        <a:pt x="214355" y="157304"/>
                      </a:cubicBezTo>
                      <a:cubicBezTo>
                        <a:pt x="214355" y="156751"/>
                        <a:pt x="213801" y="156751"/>
                        <a:pt x="213247" y="156751"/>
                      </a:cubicBezTo>
                      <a:cubicBezTo>
                        <a:pt x="206047" y="170044"/>
                        <a:pt x="199400" y="185553"/>
                        <a:pt x="196631" y="202169"/>
                      </a:cubicBezTo>
                      <a:close/>
                      <a:moveTo>
                        <a:pt x="226541" y="187768"/>
                      </a:moveTo>
                      <a:cubicBezTo>
                        <a:pt x="230418" y="186107"/>
                        <a:pt x="231526" y="180014"/>
                        <a:pt x="233187" y="176137"/>
                      </a:cubicBezTo>
                      <a:cubicBezTo>
                        <a:pt x="234849" y="171706"/>
                        <a:pt x="237065" y="166721"/>
                        <a:pt x="238726" y="162290"/>
                      </a:cubicBezTo>
                      <a:cubicBezTo>
                        <a:pt x="238726" y="161736"/>
                        <a:pt x="238726" y="161182"/>
                        <a:pt x="238172" y="161182"/>
                      </a:cubicBezTo>
                      <a:cubicBezTo>
                        <a:pt x="233741" y="170044"/>
                        <a:pt x="229310" y="178352"/>
                        <a:pt x="226541" y="187768"/>
                      </a:cubicBezTo>
                      <a:close/>
                      <a:moveTo>
                        <a:pt x="201062" y="202723"/>
                      </a:moveTo>
                      <a:cubicBezTo>
                        <a:pt x="205493" y="198292"/>
                        <a:pt x="206601" y="191646"/>
                        <a:pt x="209370" y="185553"/>
                      </a:cubicBezTo>
                      <a:cubicBezTo>
                        <a:pt x="212140" y="179460"/>
                        <a:pt x="214909" y="173367"/>
                        <a:pt x="217125" y="167828"/>
                      </a:cubicBezTo>
                      <a:cubicBezTo>
                        <a:pt x="217125" y="167275"/>
                        <a:pt x="217125" y="166721"/>
                        <a:pt x="216571" y="166167"/>
                      </a:cubicBezTo>
                      <a:cubicBezTo>
                        <a:pt x="211032" y="177798"/>
                        <a:pt x="206047" y="190538"/>
                        <a:pt x="201062" y="202723"/>
                      </a:cubicBezTo>
                      <a:close/>
                      <a:moveTo>
                        <a:pt x="210478" y="198292"/>
                      </a:moveTo>
                      <a:cubicBezTo>
                        <a:pt x="214909" y="195523"/>
                        <a:pt x="215463" y="189430"/>
                        <a:pt x="217678" y="184445"/>
                      </a:cubicBezTo>
                      <a:cubicBezTo>
                        <a:pt x="219894" y="179460"/>
                        <a:pt x="222663" y="174475"/>
                        <a:pt x="223771" y="169490"/>
                      </a:cubicBezTo>
                      <a:cubicBezTo>
                        <a:pt x="223771" y="168936"/>
                        <a:pt x="223771" y="168382"/>
                        <a:pt x="223217" y="168382"/>
                      </a:cubicBezTo>
                      <a:cubicBezTo>
                        <a:pt x="219340" y="178352"/>
                        <a:pt x="214909" y="188322"/>
                        <a:pt x="210478" y="198292"/>
                      </a:cubicBezTo>
                      <a:close/>
                      <a:moveTo>
                        <a:pt x="98592" y="190538"/>
                      </a:moveTo>
                      <a:cubicBezTo>
                        <a:pt x="101916" y="182230"/>
                        <a:pt x="105239" y="173367"/>
                        <a:pt x="108562" y="164505"/>
                      </a:cubicBezTo>
                      <a:cubicBezTo>
                        <a:pt x="108008" y="164505"/>
                        <a:pt x="107454" y="164505"/>
                        <a:pt x="106901" y="164505"/>
                      </a:cubicBezTo>
                      <a:cubicBezTo>
                        <a:pt x="104685" y="172813"/>
                        <a:pt x="98592" y="182230"/>
                        <a:pt x="98592" y="190538"/>
                      </a:cubicBezTo>
                      <a:close/>
                      <a:moveTo>
                        <a:pt x="106901" y="194969"/>
                      </a:moveTo>
                      <a:cubicBezTo>
                        <a:pt x="111886" y="186107"/>
                        <a:pt x="115209" y="175583"/>
                        <a:pt x="119086" y="165613"/>
                      </a:cubicBezTo>
                      <a:cubicBezTo>
                        <a:pt x="119086" y="165059"/>
                        <a:pt x="118532" y="165059"/>
                        <a:pt x="117978" y="165059"/>
                      </a:cubicBezTo>
                      <a:cubicBezTo>
                        <a:pt x="114101" y="175029"/>
                        <a:pt x="108008" y="184445"/>
                        <a:pt x="106901" y="194969"/>
                      </a:cubicBezTo>
                      <a:close/>
                      <a:moveTo>
                        <a:pt x="103023" y="192200"/>
                      </a:moveTo>
                      <a:cubicBezTo>
                        <a:pt x="106901" y="184999"/>
                        <a:pt x="110224" y="175583"/>
                        <a:pt x="113547" y="167275"/>
                      </a:cubicBezTo>
                      <a:cubicBezTo>
                        <a:pt x="113547" y="166721"/>
                        <a:pt x="112993" y="166721"/>
                        <a:pt x="112439" y="166167"/>
                      </a:cubicBezTo>
                      <a:cubicBezTo>
                        <a:pt x="109116" y="174475"/>
                        <a:pt x="104131" y="183337"/>
                        <a:pt x="103023" y="192200"/>
                      </a:cubicBezTo>
                      <a:close/>
                      <a:moveTo>
                        <a:pt x="133487" y="214909"/>
                      </a:moveTo>
                      <a:cubicBezTo>
                        <a:pt x="136257" y="210478"/>
                        <a:pt x="140134" y="202169"/>
                        <a:pt x="139580" y="197184"/>
                      </a:cubicBezTo>
                      <a:cubicBezTo>
                        <a:pt x="136811" y="201616"/>
                        <a:pt x="132933" y="208262"/>
                        <a:pt x="133487" y="214909"/>
                      </a:cubicBezTo>
                      <a:close/>
                      <a:moveTo>
                        <a:pt x="135703" y="226541"/>
                      </a:moveTo>
                      <a:cubicBezTo>
                        <a:pt x="140134" y="225987"/>
                        <a:pt x="140134" y="220448"/>
                        <a:pt x="141242" y="217125"/>
                      </a:cubicBezTo>
                      <a:cubicBezTo>
                        <a:pt x="142350" y="213247"/>
                        <a:pt x="144011" y="208816"/>
                        <a:pt x="145119" y="204939"/>
                      </a:cubicBezTo>
                      <a:cubicBezTo>
                        <a:pt x="144565" y="204939"/>
                        <a:pt x="144565" y="204385"/>
                        <a:pt x="144011" y="204385"/>
                      </a:cubicBezTo>
                      <a:cubicBezTo>
                        <a:pt x="140134" y="211032"/>
                        <a:pt x="138472" y="219894"/>
                        <a:pt x="135703" y="226541"/>
                      </a:cubicBezTo>
                      <a:close/>
                      <a:moveTo>
                        <a:pt x="475237" y="243157"/>
                      </a:moveTo>
                      <a:cubicBezTo>
                        <a:pt x="476345" y="240388"/>
                        <a:pt x="478560" y="233741"/>
                        <a:pt x="478006" y="234849"/>
                      </a:cubicBezTo>
                      <a:cubicBezTo>
                        <a:pt x="469144" y="252573"/>
                        <a:pt x="459728" y="271960"/>
                        <a:pt x="452527" y="290792"/>
                      </a:cubicBezTo>
                      <a:cubicBezTo>
                        <a:pt x="450312" y="297438"/>
                        <a:pt x="446435" y="304085"/>
                        <a:pt x="446988" y="311840"/>
                      </a:cubicBezTo>
                      <a:cubicBezTo>
                        <a:pt x="454189" y="288022"/>
                        <a:pt x="465821" y="264205"/>
                        <a:pt x="475237" y="243157"/>
                      </a:cubicBezTo>
                      <a:close/>
                      <a:moveTo>
                        <a:pt x="126841" y="220448"/>
                      </a:moveTo>
                      <a:cubicBezTo>
                        <a:pt x="127948" y="217125"/>
                        <a:pt x="129610" y="214909"/>
                        <a:pt x="130718" y="211586"/>
                      </a:cubicBezTo>
                      <a:cubicBezTo>
                        <a:pt x="130164" y="211586"/>
                        <a:pt x="130164" y="211032"/>
                        <a:pt x="129056" y="211032"/>
                      </a:cubicBezTo>
                      <a:cubicBezTo>
                        <a:pt x="128502" y="213801"/>
                        <a:pt x="125733" y="217125"/>
                        <a:pt x="126841" y="220448"/>
                      </a:cubicBezTo>
                      <a:close/>
                      <a:moveTo>
                        <a:pt x="581030" y="254235"/>
                      </a:moveTo>
                      <a:cubicBezTo>
                        <a:pt x="582691" y="253127"/>
                        <a:pt x="584907" y="252573"/>
                        <a:pt x="584907" y="249250"/>
                      </a:cubicBezTo>
                      <a:cubicBezTo>
                        <a:pt x="584353" y="249250"/>
                        <a:pt x="584353" y="248696"/>
                        <a:pt x="583799" y="248696"/>
                      </a:cubicBezTo>
                      <a:cubicBezTo>
                        <a:pt x="582691" y="250358"/>
                        <a:pt x="580476" y="252573"/>
                        <a:pt x="581030" y="254235"/>
                      </a:cubicBezTo>
                      <a:close/>
                      <a:moveTo>
                        <a:pt x="449758" y="283591"/>
                      </a:moveTo>
                      <a:cubicBezTo>
                        <a:pt x="454189" y="270298"/>
                        <a:pt x="460836" y="256451"/>
                        <a:pt x="464713" y="244265"/>
                      </a:cubicBezTo>
                      <a:cubicBezTo>
                        <a:pt x="459174" y="256451"/>
                        <a:pt x="451974" y="269190"/>
                        <a:pt x="449758" y="283591"/>
                      </a:cubicBezTo>
                      <a:close/>
                      <a:moveTo>
                        <a:pt x="450312" y="315717"/>
                      </a:moveTo>
                      <a:cubicBezTo>
                        <a:pt x="454743" y="311840"/>
                        <a:pt x="455851" y="305193"/>
                        <a:pt x="458066" y="299654"/>
                      </a:cubicBezTo>
                      <a:cubicBezTo>
                        <a:pt x="465267" y="282483"/>
                        <a:pt x="473575" y="265313"/>
                        <a:pt x="479114" y="248696"/>
                      </a:cubicBezTo>
                      <a:cubicBezTo>
                        <a:pt x="469144" y="270298"/>
                        <a:pt x="458066" y="293007"/>
                        <a:pt x="450312" y="315717"/>
                      </a:cubicBezTo>
                      <a:close/>
                      <a:moveTo>
                        <a:pt x="296331" y="330118"/>
                      </a:moveTo>
                      <a:cubicBezTo>
                        <a:pt x="273621" y="312393"/>
                        <a:pt x="251466" y="291900"/>
                        <a:pt x="228202" y="276391"/>
                      </a:cubicBezTo>
                      <a:cubicBezTo>
                        <a:pt x="250912" y="294115"/>
                        <a:pt x="272513" y="315163"/>
                        <a:pt x="296331" y="3301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6" name="Freeform: Shape 855">
                  <a:extLst>
                    <a:ext uri="{FF2B5EF4-FFF2-40B4-BE49-F238E27FC236}">
                      <a16:creationId xmlns:a16="http://schemas.microsoft.com/office/drawing/2014/main" id="{7A309CA6-5EB6-453F-985A-9C738D36F805}"/>
                    </a:ext>
                  </a:extLst>
                </p:cNvPr>
                <p:cNvSpPr/>
                <p:nvPr/>
              </p:nvSpPr>
              <p:spPr>
                <a:xfrm>
                  <a:off x="5828471" y="2730126"/>
                  <a:ext cx="6646" cy="2215"/>
                </a:xfrm>
                <a:custGeom>
                  <a:avLst/>
                  <a:gdLst>
                    <a:gd name="connsiteX0" fmla="*/ 0 w 6646"/>
                    <a:gd name="connsiteY0" fmla="*/ 2216 h 2215"/>
                    <a:gd name="connsiteX1" fmla="*/ 6647 w 6646"/>
                    <a:gd name="connsiteY1" fmla="*/ 0 h 2215"/>
                    <a:gd name="connsiteX2" fmla="*/ 0 w 6646"/>
                    <a:gd name="connsiteY2" fmla="*/ 2216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2215">
                      <a:moveTo>
                        <a:pt x="0" y="2216"/>
                      </a:moveTo>
                      <a:cubicBezTo>
                        <a:pt x="2216" y="1108"/>
                        <a:pt x="4431" y="554"/>
                        <a:pt x="6647" y="0"/>
                      </a:cubicBezTo>
                      <a:cubicBezTo>
                        <a:pt x="4985" y="1108"/>
                        <a:pt x="2769" y="2216"/>
                        <a:pt x="0" y="22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7" name="Freeform: Shape 856">
                  <a:extLst>
                    <a:ext uri="{FF2B5EF4-FFF2-40B4-BE49-F238E27FC236}">
                      <a16:creationId xmlns:a16="http://schemas.microsoft.com/office/drawing/2014/main" id="{1F0A94E1-8988-4783-B0EB-A601D633D784}"/>
                    </a:ext>
                  </a:extLst>
                </p:cNvPr>
                <p:cNvSpPr/>
                <p:nvPr/>
              </p:nvSpPr>
              <p:spPr>
                <a:xfrm>
                  <a:off x="5814685" y="2736219"/>
                  <a:ext cx="8246" cy="4985"/>
                </a:xfrm>
                <a:custGeom>
                  <a:avLst/>
                  <a:gdLst>
                    <a:gd name="connsiteX0" fmla="*/ 492 w 8246"/>
                    <a:gd name="connsiteY0" fmla="*/ 4985 h 4985"/>
                    <a:gd name="connsiteX1" fmla="*/ 492 w 8246"/>
                    <a:gd name="connsiteY1" fmla="*/ 1662 h 4985"/>
                    <a:gd name="connsiteX2" fmla="*/ 8247 w 8246"/>
                    <a:gd name="connsiteY2" fmla="*/ 0 h 4985"/>
                    <a:gd name="connsiteX3" fmla="*/ 492 w 8246"/>
                    <a:gd name="connsiteY3" fmla="*/ 4985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46" h="4985">
                      <a:moveTo>
                        <a:pt x="492" y="4985"/>
                      </a:moveTo>
                      <a:cubicBezTo>
                        <a:pt x="-615" y="4431"/>
                        <a:pt x="492" y="2769"/>
                        <a:pt x="492" y="1662"/>
                      </a:cubicBezTo>
                      <a:cubicBezTo>
                        <a:pt x="2708" y="1108"/>
                        <a:pt x="6031" y="1108"/>
                        <a:pt x="8247" y="0"/>
                      </a:cubicBezTo>
                      <a:cubicBezTo>
                        <a:pt x="8247" y="1108"/>
                        <a:pt x="2154" y="2769"/>
                        <a:pt x="492" y="498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8" name="Freeform: Shape 857">
                  <a:extLst>
                    <a:ext uri="{FF2B5EF4-FFF2-40B4-BE49-F238E27FC236}">
                      <a16:creationId xmlns:a16="http://schemas.microsoft.com/office/drawing/2014/main" id="{F6C7DF1D-F5C5-4C0C-9875-E0D275416875}"/>
                    </a:ext>
                  </a:extLst>
                </p:cNvPr>
                <p:cNvSpPr/>
                <p:nvPr/>
              </p:nvSpPr>
              <p:spPr>
                <a:xfrm>
                  <a:off x="5766288" y="2768168"/>
                  <a:ext cx="3617" cy="4607"/>
                </a:xfrm>
                <a:custGeom>
                  <a:avLst/>
                  <a:gdLst>
                    <a:gd name="connsiteX0" fmla="*/ 3471 w 3617"/>
                    <a:gd name="connsiteY0" fmla="*/ 176 h 4607"/>
                    <a:gd name="connsiteX1" fmla="*/ 1809 w 3617"/>
                    <a:gd name="connsiteY1" fmla="*/ 4607 h 4607"/>
                    <a:gd name="connsiteX2" fmla="*/ 147 w 3617"/>
                    <a:gd name="connsiteY2" fmla="*/ 1838 h 4607"/>
                    <a:gd name="connsiteX3" fmla="*/ 3471 w 3617"/>
                    <a:gd name="connsiteY3" fmla="*/ 176 h 4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17" h="4607">
                      <a:moveTo>
                        <a:pt x="3471" y="176"/>
                      </a:moveTo>
                      <a:cubicBezTo>
                        <a:pt x="4025" y="-931"/>
                        <a:pt x="2917" y="3500"/>
                        <a:pt x="1809" y="4607"/>
                      </a:cubicBezTo>
                      <a:cubicBezTo>
                        <a:pt x="701" y="4054"/>
                        <a:pt x="-407" y="4054"/>
                        <a:pt x="147" y="1838"/>
                      </a:cubicBezTo>
                      <a:cubicBezTo>
                        <a:pt x="1255" y="1838"/>
                        <a:pt x="4025" y="2946"/>
                        <a:pt x="3471" y="1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9" name="Freeform: Shape 858">
                  <a:extLst>
                    <a:ext uri="{FF2B5EF4-FFF2-40B4-BE49-F238E27FC236}">
                      <a16:creationId xmlns:a16="http://schemas.microsoft.com/office/drawing/2014/main" id="{4BC29826-F693-4088-932F-D0AE3F9792B7}"/>
                    </a:ext>
                  </a:extLst>
                </p:cNvPr>
                <p:cNvSpPr/>
                <p:nvPr/>
              </p:nvSpPr>
              <p:spPr>
                <a:xfrm>
                  <a:off x="5760343" y="2771606"/>
                  <a:ext cx="9969" cy="8924"/>
                </a:xfrm>
                <a:custGeom>
                  <a:avLst/>
                  <a:gdLst>
                    <a:gd name="connsiteX0" fmla="*/ 0 w 9969"/>
                    <a:gd name="connsiteY0" fmla="*/ 62 h 8924"/>
                    <a:gd name="connsiteX1" fmla="*/ 2769 w 9969"/>
                    <a:gd name="connsiteY1" fmla="*/ 3939 h 8924"/>
                    <a:gd name="connsiteX2" fmla="*/ 6093 w 9969"/>
                    <a:gd name="connsiteY2" fmla="*/ 3939 h 8924"/>
                    <a:gd name="connsiteX3" fmla="*/ 6647 w 9969"/>
                    <a:gd name="connsiteY3" fmla="*/ 6708 h 8924"/>
                    <a:gd name="connsiteX4" fmla="*/ 8862 w 9969"/>
                    <a:gd name="connsiteY4" fmla="*/ 6155 h 8924"/>
                    <a:gd name="connsiteX5" fmla="*/ 9970 w 9969"/>
                    <a:gd name="connsiteY5" fmla="*/ 8924 h 8924"/>
                    <a:gd name="connsiteX6" fmla="*/ 0 w 9969"/>
                    <a:gd name="connsiteY6" fmla="*/ 62 h 8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69" h="8924">
                      <a:moveTo>
                        <a:pt x="0" y="62"/>
                      </a:moveTo>
                      <a:cubicBezTo>
                        <a:pt x="2769" y="-492"/>
                        <a:pt x="1108" y="2831"/>
                        <a:pt x="2769" y="3939"/>
                      </a:cubicBezTo>
                      <a:cubicBezTo>
                        <a:pt x="4985" y="4493"/>
                        <a:pt x="4431" y="2831"/>
                        <a:pt x="6093" y="3939"/>
                      </a:cubicBezTo>
                      <a:cubicBezTo>
                        <a:pt x="6647" y="4493"/>
                        <a:pt x="6093" y="6155"/>
                        <a:pt x="6647" y="6708"/>
                      </a:cubicBezTo>
                      <a:cubicBezTo>
                        <a:pt x="7754" y="7262"/>
                        <a:pt x="7754" y="6155"/>
                        <a:pt x="8862" y="6155"/>
                      </a:cubicBezTo>
                      <a:cubicBezTo>
                        <a:pt x="9970" y="6708"/>
                        <a:pt x="9416" y="8370"/>
                        <a:pt x="9970" y="8924"/>
                      </a:cubicBezTo>
                      <a:cubicBezTo>
                        <a:pt x="6647" y="7816"/>
                        <a:pt x="554" y="5047"/>
                        <a:pt x="0" y="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0" name="Freeform: Shape 859">
                  <a:extLst>
                    <a:ext uri="{FF2B5EF4-FFF2-40B4-BE49-F238E27FC236}">
                      <a16:creationId xmlns:a16="http://schemas.microsoft.com/office/drawing/2014/main" id="{5D6C8398-33C8-45AC-B1E4-1DCCB705E24A}"/>
                    </a:ext>
                  </a:extLst>
                </p:cNvPr>
                <p:cNvSpPr/>
                <p:nvPr/>
              </p:nvSpPr>
              <p:spPr>
                <a:xfrm>
                  <a:off x="5781680" y="2778315"/>
                  <a:ext cx="2218" cy="4985"/>
                </a:xfrm>
                <a:custGeom>
                  <a:avLst/>
                  <a:gdLst>
                    <a:gd name="connsiteX0" fmla="*/ 1372 w 2218"/>
                    <a:gd name="connsiteY0" fmla="*/ 0 h 4985"/>
                    <a:gd name="connsiteX1" fmla="*/ 264 w 2218"/>
                    <a:gd name="connsiteY1" fmla="*/ 4985 h 4985"/>
                    <a:gd name="connsiteX2" fmla="*/ 1372 w 2218"/>
                    <a:gd name="connsiteY2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18" h="4985">
                      <a:moveTo>
                        <a:pt x="1372" y="0"/>
                      </a:moveTo>
                      <a:cubicBezTo>
                        <a:pt x="3588" y="1108"/>
                        <a:pt x="818" y="3323"/>
                        <a:pt x="264" y="4985"/>
                      </a:cubicBezTo>
                      <a:cubicBezTo>
                        <a:pt x="-844" y="4431"/>
                        <a:pt x="1926" y="2769"/>
                        <a:pt x="137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1" name="Freeform: Shape 860">
                  <a:extLst>
                    <a:ext uri="{FF2B5EF4-FFF2-40B4-BE49-F238E27FC236}">
                      <a16:creationId xmlns:a16="http://schemas.microsoft.com/office/drawing/2014/main" id="{B7619FE5-5EB4-4726-BDAF-101E42BE7BB6}"/>
                    </a:ext>
                  </a:extLst>
                </p:cNvPr>
                <p:cNvSpPr/>
                <p:nvPr/>
              </p:nvSpPr>
              <p:spPr>
                <a:xfrm>
                  <a:off x="5752588" y="2782192"/>
                  <a:ext cx="259774" cy="209370"/>
                </a:xfrm>
                <a:custGeom>
                  <a:avLst/>
                  <a:gdLst>
                    <a:gd name="connsiteX0" fmla="*/ 0 w 259774"/>
                    <a:gd name="connsiteY0" fmla="*/ 6093 h 209370"/>
                    <a:gd name="connsiteX1" fmla="*/ 6093 w 259774"/>
                    <a:gd name="connsiteY1" fmla="*/ 0 h 209370"/>
                    <a:gd name="connsiteX2" fmla="*/ 259774 w 259774"/>
                    <a:gd name="connsiteY2" fmla="*/ 204939 h 209370"/>
                    <a:gd name="connsiteX3" fmla="*/ 252573 w 259774"/>
                    <a:gd name="connsiteY3" fmla="*/ 209370 h 209370"/>
                    <a:gd name="connsiteX4" fmla="*/ 233741 w 259774"/>
                    <a:gd name="connsiteY4" fmla="*/ 194969 h 209370"/>
                    <a:gd name="connsiteX5" fmla="*/ 233187 w 259774"/>
                    <a:gd name="connsiteY5" fmla="*/ 194415 h 209370"/>
                    <a:gd name="connsiteX6" fmla="*/ 157858 w 259774"/>
                    <a:gd name="connsiteY6" fmla="*/ 134595 h 209370"/>
                    <a:gd name="connsiteX7" fmla="*/ 74221 w 259774"/>
                    <a:gd name="connsiteY7" fmla="*/ 63697 h 209370"/>
                    <a:gd name="connsiteX8" fmla="*/ 69790 w 259774"/>
                    <a:gd name="connsiteY8" fmla="*/ 63143 h 209370"/>
                    <a:gd name="connsiteX9" fmla="*/ 64805 w 259774"/>
                    <a:gd name="connsiteY9" fmla="*/ 59820 h 209370"/>
                    <a:gd name="connsiteX10" fmla="*/ 0 w 259774"/>
                    <a:gd name="connsiteY10" fmla="*/ 6093 h 209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9774" h="209370">
                      <a:moveTo>
                        <a:pt x="0" y="6093"/>
                      </a:moveTo>
                      <a:cubicBezTo>
                        <a:pt x="1662" y="3877"/>
                        <a:pt x="3877" y="2216"/>
                        <a:pt x="6093" y="0"/>
                      </a:cubicBezTo>
                      <a:cubicBezTo>
                        <a:pt x="86407" y="72006"/>
                        <a:pt x="175029" y="136811"/>
                        <a:pt x="259774" y="204939"/>
                      </a:cubicBezTo>
                      <a:cubicBezTo>
                        <a:pt x="257558" y="206601"/>
                        <a:pt x="254789" y="207155"/>
                        <a:pt x="252573" y="209370"/>
                      </a:cubicBezTo>
                      <a:cubicBezTo>
                        <a:pt x="245927" y="206047"/>
                        <a:pt x="239280" y="198292"/>
                        <a:pt x="233741" y="194969"/>
                      </a:cubicBezTo>
                      <a:cubicBezTo>
                        <a:pt x="233187" y="194969"/>
                        <a:pt x="232633" y="196077"/>
                        <a:pt x="233187" y="194415"/>
                      </a:cubicBezTo>
                      <a:cubicBezTo>
                        <a:pt x="208262" y="174475"/>
                        <a:pt x="182783" y="154535"/>
                        <a:pt x="157858" y="134595"/>
                      </a:cubicBezTo>
                      <a:cubicBezTo>
                        <a:pt x="129056" y="111332"/>
                        <a:pt x="97484" y="91392"/>
                        <a:pt x="74221" y="63697"/>
                      </a:cubicBezTo>
                      <a:cubicBezTo>
                        <a:pt x="72559" y="63143"/>
                        <a:pt x="70898" y="64251"/>
                        <a:pt x="69790" y="63143"/>
                      </a:cubicBezTo>
                      <a:cubicBezTo>
                        <a:pt x="68682" y="61482"/>
                        <a:pt x="67574" y="60374"/>
                        <a:pt x="64805" y="59820"/>
                      </a:cubicBezTo>
                      <a:cubicBezTo>
                        <a:pt x="44311" y="40988"/>
                        <a:pt x="22709" y="23263"/>
                        <a:pt x="0" y="60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2" name="Freeform: Shape 861">
                  <a:extLst>
                    <a:ext uri="{FF2B5EF4-FFF2-40B4-BE49-F238E27FC236}">
                      <a16:creationId xmlns:a16="http://schemas.microsoft.com/office/drawing/2014/main" id="{596AE1AA-6F25-4E47-8B6E-8A87870D09F4}"/>
                    </a:ext>
                  </a:extLst>
                </p:cNvPr>
                <p:cNvSpPr/>
                <p:nvPr/>
              </p:nvSpPr>
              <p:spPr>
                <a:xfrm>
                  <a:off x="5928171" y="2795268"/>
                  <a:ext cx="5538" cy="4156"/>
                </a:xfrm>
                <a:custGeom>
                  <a:avLst/>
                  <a:gdLst>
                    <a:gd name="connsiteX0" fmla="*/ 0 w 5538"/>
                    <a:gd name="connsiteY0" fmla="*/ 771 h 4156"/>
                    <a:gd name="connsiteX1" fmla="*/ 5539 w 5538"/>
                    <a:gd name="connsiteY1" fmla="*/ 4094 h 4156"/>
                    <a:gd name="connsiteX2" fmla="*/ 0 w 5538"/>
                    <a:gd name="connsiteY2" fmla="*/ 771 h 4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38" h="4156">
                      <a:moveTo>
                        <a:pt x="0" y="771"/>
                      </a:moveTo>
                      <a:cubicBezTo>
                        <a:pt x="2216" y="-1998"/>
                        <a:pt x="3323" y="3541"/>
                        <a:pt x="5539" y="4094"/>
                      </a:cubicBezTo>
                      <a:cubicBezTo>
                        <a:pt x="3877" y="4648"/>
                        <a:pt x="2216" y="1325"/>
                        <a:pt x="0" y="7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3" name="Freeform: Shape 862">
                  <a:extLst>
                    <a:ext uri="{FF2B5EF4-FFF2-40B4-BE49-F238E27FC236}">
                      <a16:creationId xmlns:a16="http://schemas.microsoft.com/office/drawing/2014/main" id="{9705FF64-13A3-4E66-A771-A6CF13B9CA7A}"/>
                    </a:ext>
                  </a:extLst>
                </p:cNvPr>
                <p:cNvSpPr/>
                <p:nvPr/>
              </p:nvSpPr>
              <p:spPr>
                <a:xfrm>
                  <a:off x="5840181" y="2835919"/>
                  <a:ext cx="73588" cy="60373"/>
                </a:xfrm>
                <a:custGeom>
                  <a:avLst/>
                  <a:gdLst>
                    <a:gd name="connsiteX0" fmla="*/ 475 w 73588"/>
                    <a:gd name="connsiteY0" fmla="*/ 0 h 60373"/>
                    <a:gd name="connsiteX1" fmla="*/ 17646 w 73588"/>
                    <a:gd name="connsiteY1" fmla="*/ 13293 h 60373"/>
                    <a:gd name="connsiteX2" fmla="*/ 18200 w 73588"/>
                    <a:gd name="connsiteY2" fmla="*/ 17171 h 60373"/>
                    <a:gd name="connsiteX3" fmla="*/ 20415 w 73588"/>
                    <a:gd name="connsiteY3" fmla="*/ 15509 h 60373"/>
                    <a:gd name="connsiteX4" fmla="*/ 20969 w 73588"/>
                    <a:gd name="connsiteY4" fmla="*/ 17724 h 60373"/>
                    <a:gd name="connsiteX5" fmla="*/ 30939 w 73588"/>
                    <a:gd name="connsiteY5" fmla="*/ 25479 h 60373"/>
                    <a:gd name="connsiteX6" fmla="*/ 36478 w 73588"/>
                    <a:gd name="connsiteY6" fmla="*/ 29910 h 60373"/>
                    <a:gd name="connsiteX7" fmla="*/ 38694 w 73588"/>
                    <a:gd name="connsiteY7" fmla="*/ 29910 h 60373"/>
                    <a:gd name="connsiteX8" fmla="*/ 40355 w 73588"/>
                    <a:gd name="connsiteY8" fmla="*/ 32679 h 60373"/>
                    <a:gd name="connsiteX9" fmla="*/ 73589 w 73588"/>
                    <a:gd name="connsiteY9" fmla="*/ 60374 h 60373"/>
                    <a:gd name="connsiteX10" fmla="*/ 7122 w 73588"/>
                    <a:gd name="connsiteY10" fmla="*/ 8308 h 60373"/>
                    <a:gd name="connsiteX11" fmla="*/ 475 w 73588"/>
                    <a:gd name="connsiteY11" fmla="*/ 0 h 603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3588" h="60373">
                      <a:moveTo>
                        <a:pt x="475" y="0"/>
                      </a:moveTo>
                      <a:cubicBezTo>
                        <a:pt x="6568" y="3877"/>
                        <a:pt x="11553" y="9416"/>
                        <a:pt x="17646" y="13293"/>
                      </a:cubicBezTo>
                      <a:cubicBezTo>
                        <a:pt x="17092" y="14955"/>
                        <a:pt x="17646" y="16063"/>
                        <a:pt x="18200" y="17171"/>
                      </a:cubicBezTo>
                      <a:cubicBezTo>
                        <a:pt x="20415" y="17724"/>
                        <a:pt x="18754" y="14955"/>
                        <a:pt x="20415" y="15509"/>
                      </a:cubicBezTo>
                      <a:cubicBezTo>
                        <a:pt x="20415" y="16617"/>
                        <a:pt x="20415" y="17171"/>
                        <a:pt x="20969" y="17724"/>
                      </a:cubicBezTo>
                      <a:cubicBezTo>
                        <a:pt x="25954" y="17171"/>
                        <a:pt x="28724" y="22156"/>
                        <a:pt x="30939" y="25479"/>
                      </a:cubicBezTo>
                      <a:cubicBezTo>
                        <a:pt x="33709" y="24925"/>
                        <a:pt x="35370" y="27694"/>
                        <a:pt x="36478" y="29910"/>
                      </a:cubicBezTo>
                      <a:cubicBezTo>
                        <a:pt x="38140" y="30464"/>
                        <a:pt x="37586" y="30464"/>
                        <a:pt x="38694" y="29910"/>
                      </a:cubicBezTo>
                      <a:cubicBezTo>
                        <a:pt x="38694" y="31018"/>
                        <a:pt x="40355" y="31018"/>
                        <a:pt x="40355" y="32679"/>
                      </a:cubicBezTo>
                      <a:cubicBezTo>
                        <a:pt x="52541" y="40988"/>
                        <a:pt x="61957" y="51512"/>
                        <a:pt x="73589" y="60374"/>
                      </a:cubicBezTo>
                      <a:cubicBezTo>
                        <a:pt x="51987" y="45419"/>
                        <a:pt x="28170" y="26033"/>
                        <a:pt x="7122" y="8308"/>
                      </a:cubicBezTo>
                      <a:cubicBezTo>
                        <a:pt x="4353" y="6647"/>
                        <a:pt x="-1740" y="4431"/>
                        <a:pt x="47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4" name="Freeform: Shape 863">
                  <a:extLst>
                    <a:ext uri="{FF2B5EF4-FFF2-40B4-BE49-F238E27FC236}">
                      <a16:creationId xmlns:a16="http://schemas.microsoft.com/office/drawing/2014/main" id="{FB5DE253-92C6-4747-9856-FC65EAD59C69}"/>
                    </a:ext>
                  </a:extLst>
                </p:cNvPr>
                <p:cNvSpPr/>
                <p:nvPr/>
              </p:nvSpPr>
              <p:spPr>
                <a:xfrm>
                  <a:off x="5816086" y="2862506"/>
                  <a:ext cx="4109" cy="14955"/>
                </a:xfrm>
                <a:custGeom>
                  <a:avLst/>
                  <a:gdLst>
                    <a:gd name="connsiteX0" fmla="*/ 2415 w 4109"/>
                    <a:gd name="connsiteY0" fmla="*/ 0 h 14955"/>
                    <a:gd name="connsiteX1" fmla="*/ 1307 w 4109"/>
                    <a:gd name="connsiteY1" fmla="*/ 6093 h 14955"/>
                    <a:gd name="connsiteX2" fmla="*/ 753 w 4109"/>
                    <a:gd name="connsiteY2" fmla="*/ 14955 h 14955"/>
                    <a:gd name="connsiteX3" fmla="*/ 2415 w 4109"/>
                    <a:gd name="connsiteY3" fmla="*/ 0 h 14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09" h="14955">
                      <a:moveTo>
                        <a:pt x="2415" y="0"/>
                      </a:moveTo>
                      <a:cubicBezTo>
                        <a:pt x="5738" y="0"/>
                        <a:pt x="3523" y="6093"/>
                        <a:pt x="1307" y="6093"/>
                      </a:cubicBezTo>
                      <a:cubicBezTo>
                        <a:pt x="3523" y="8862"/>
                        <a:pt x="199" y="11078"/>
                        <a:pt x="753" y="14955"/>
                      </a:cubicBezTo>
                      <a:cubicBezTo>
                        <a:pt x="-1462" y="11078"/>
                        <a:pt x="1861" y="4985"/>
                        <a:pt x="241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5" name="Freeform: Shape 864">
                  <a:extLst>
                    <a:ext uri="{FF2B5EF4-FFF2-40B4-BE49-F238E27FC236}">
                      <a16:creationId xmlns:a16="http://schemas.microsoft.com/office/drawing/2014/main" id="{440DEBA6-BFE8-48BD-9C09-D945629CBAC8}"/>
                    </a:ext>
                  </a:extLst>
                </p:cNvPr>
                <p:cNvSpPr/>
                <p:nvPr/>
              </p:nvSpPr>
              <p:spPr>
                <a:xfrm>
                  <a:off x="5718801" y="2859708"/>
                  <a:ext cx="3710" cy="3923"/>
                </a:xfrm>
                <a:custGeom>
                  <a:avLst/>
                  <a:gdLst>
                    <a:gd name="connsiteX0" fmla="*/ 0 w 3710"/>
                    <a:gd name="connsiteY0" fmla="*/ 29 h 3923"/>
                    <a:gd name="connsiteX1" fmla="*/ 1662 w 3710"/>
                    <a:gd name="connsiteY1" fmla="*/ 2244 h 3923"/>
                    <a:gd name="connsiteX2" fmla="*/ 0 w 3710"/>
                    <a:gd name="connsiteY2" fmla="*/ 29 h 3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710" h="3923">
                      <a:moveTo>
                        <a:pt x="0" y="29"/>
                      </a:moveTo>
                      <a:cubicBezTo>
                        <a:pt x="1108" y="-525"/>
                        <a:pt x="6647" y="7229"/>
                        <a:pt x="1662" y="2244"/>
                      </a:cubicBezTo>
                      <a:cubicBezTo>
                        <a:pt x="1108" y="2244"/>
                        <a:pt x="1108" y="1690"/>
                        <a:pt x="0" y="2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6" name="Freeform: Shape 865">
                  <a:extLst>
                    <a:ext uri="{FF2B5EF4-FFF2-40B4-BE49-F238E27FC236}">
                      <a16:creationId xmlns:a16="http://schemas.microsoft.com/office/drawing/2014/main" id="{0A2BD671-767B-47DE-8183-1796AA795F29}"/>
                    </a:ext>
                  </a:extLst>
                </p:cNvPr>
                <p:cNvSpPr/>
                <p:nvPr/>
              </p:nvSpPr>
              <p:spPr>
                <a:xfrm>
                  <a:off x="6352450" y="2927865"/>
                  <a:ext cx="8862" cy="18278"/>
                </a:xfrm>
                <a:custGeom>
                  <a:avLst/>
                  <a:gdLst>
                    <a:gd name="connsiteX0" fmla="*/ 2769 w 8862"/>
                    <a:gd name="connsiteY0" fmla="*/ 18278 h 18278"/>
                    <a:gd name="connsiteX1" fmla="*/ 0 w 8862"/>
                    <a:gd name="connsiteY1" fmla="*/ 16617 h 18278"/>
                    <a:gd name="connsiteX2" fmla="*/ 8862 w 8862"/>
                    <a:gd name="connsiteY2" fmla="*/ 0 h 18278"/>
                    <a:gd name="connsiteX3" fmla="*/ 2769 w 8862"/>
                    <a:gd name="connsiteY3" fmla="*/ 18278 h 18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62" h="18278">
                      <a:moveTo>
                        <a:pt x="2769" y="18278"/>
                      </a:moveTo>
                      <a:cubicBezTo>
                        <a:pt x="1108" y="18278"/>
                        <a:pt x="1662" y="16617"/>
                        <a:pt x="0" y="16617"/>
                      </a:cubicBezTo>
                      <a:cubicBezTo>
                        <a:pt x="2769" y="10524"/>
                        <a:pt x="6093" y="5539"/>
                        <a:pt x="8862" y="0"/>
                      </a:cubicBezTo>
                      <a:cubicBezTo>
                        <a:pt x="8862" y="3323"/>
                        <a:pt x="4985" y="12739"/>
                        <a:pt x="2769" y="1827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7" name="Freeform: Shape 866">
                  <a:extLst>
                    <a:ext uri="{FF2B5EF4-FFF2-40B4-BE49-F238E27FC236}">
                      <a16:creationId xmlns:a16="http://schemas.microsoft.com/office/drawing/2014/main" id="{84F1680F-0F5D-4A36-85C6-DF2359D6129B}"/>
                    </a:ext>
                  </a:extLst>
                </p:cNvPr>
                <p:cNvSpPr/>
                <p:nvPr/>
              </p:nvSpPr>
              <p:spPr>
                <a:xfrm>
                  <a:off x="5734684" y="2883346"/>
                  <a:ext cx="2574" cy="1869"/>
                </a:xfrm>
                <a:custGeom>
                  <a:avLst/>
                  <a:gdLst>
                    <a:gd name="connsiteX0" fmla="*/ 179 w 2574"/>
                    <a:gd name="connsiteY0" fmla="*/ 208 h 1869"/>
                    <a:gd name="connsiteX1" fmla="*/ 2395 w 2574"/>
                    <a:gd name="connsiteY1" fmla="*/ 1869 h 1869"/>
                    <a:gd name="connsiteX2" fmla="*/ 179 w 2574"/>
                    <a:gd name="connsiteY2" fmla="*/ 208 h 1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574" h="1869">
                      <a:moveTo>
                        <a:pt x="179" y="208"/>
                      </a:moveTo>
                      <a:cubicBezTo>
                        <a:pt x="-928" y="-346"/>
                        <a:pt x="3503" y="208"/>
                        <a:pt x="2395" y="1869"/>
                      </a:cubicBezTo>
                      <a:cubicBezTo>
                        <a:pt x="733" y="1869"/>
                        <a:pt x="733" y="208"/>
                        <a:pt x="179" y="2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8" name="Freeform: Shape 867">
                  <a:extLst>
                    <a:ext uri="{FF2B5EF4-FFF2-40B4-BE49-F238E27FC236}">
                      <a16:creationId xmlns:a16="http://schemas.microsoft.com/office/drawing/2014/main" id="{F2D01CFA-17BB-4F06-B363-6BE94F0CB788}"/>
                    </a:ext>
                  </a:extLst>
                </p:cNvPr>
                <p:cNvSpPr/>
                <p:nvPr/>
              </p:nvSpPr>
              <p:spPr>
                <a:xfrm>
                  <a:off x="6402300" y="2953898"/>
                  <a:ext cx="7754" cy="4431"/>
                </a:xfrm>
                <a:custGeom>
                  <a:avLst/>
                  <a:gdLst>
                    <a:gd name="connsiteX0" fmla="*/ 7754 w 7754"/>
                    <a:gd name="connsiteY0" fmla="*/ 0 h 4431"/>
                    <a:gd name="connsiteX1" fmla="*/ 0 w 7754"/>
                    <a:gd name="connsiteY1" fmla="*/ 4431 h 4431"/>
                    <a:gd name="connsiteX2" fmla="*/ 7754 w 7754"/>
                    <a:gd name="connsiteY2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754" h="4431">
                      <a:moveTo>
                        <a:pt x="7754" y="0"/>
                      </a:moveTo>
                      <a:cubicBezTo>
                        <a:pt x="6647" y="3323"/>
                        <a:pt x="2769" y="3323"/>
                        <a:pt x="0" y="4431"/>
                      </a:cubicBezTo>
                      <a:cubicBezTo>
                        <a:pt x="2216" y="2769"/>
                        <a:pt x="4985" y="1108"/>
                        <a:pt x="77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9" name="Freeform: Shape 868">
                  <a:extLst>
                    <a:ext uri="{FF2B5EF4-FFF2-40B4-BE49-F238E27FC236}">
                      <a16:creationId xmlns:a16="http://schemas.microsoft.com/office/drawing/2014/main" id="{E30B4779-4EA3-46FF-A040-588FD39C8314}"/>
                    </a:ext>
                  </a:extLst>
                </p:cNvPr>
                <p:cNvSpPr/>
                <p:nvPr/>
              </p:nvSpPr>
              <p:spPr>
                <a:xfrm>
                  <a:off x="5829025" y="2910283"/>
                  <a:ext cx="39326" cy="59123"/>
                </a:xfrm>
                <a:custGeom>
                  <a:avLst/>
                  <a:gdLst>
                    <a:gd name="connsiteX0" fmla="*/ 19386 w 39326"/>
                    <a:gd name="connsiteY0" fmla="*/ 14258 h 59123"/>
                    <a:gd name="connsiteX1" fmla="*/ 38772 w 39326"/>
                    <a:gd name="connsiteY1" fmla="*/ 30321 h 59123"/>
                    <a:gd name="connsiteX2" fmla="*/ 36557 w 39326"/>
                    <a:gd name="connsiteY2" fmla="*/ 59123 h 59123"/>
                    <a:gd name="connsiteX3" fmla="*/ 0 w 39326"/>
                    <a:gd name="connsiteY3" fmla="*/ 28659 h 59123"/>
                    <a:gd name="connsiteX4" fmla="*/ 3323 w 39326"/>
                    <a:gd name="connsiteY4" fmla="*/ 411 h 59123"/>
                    <a:gd name="connsiteX5" fmla="*/ 7201 w 39326"/>
                    <a:gd name="connsiteY5" fmla="*/ 3180 h 59123"/>
                    <a:gd name="connsiteX6" fmla="*/ 2769 w 39326"/>
                    <a:gd name="connsiteY6" fmla="*/ 8719 h 59123"/>
                    <a:gd name="connsiteX7" fmla="*/ 9970 w 39326"/>
                    <a:gd name="connsiteY7" fmla="*/ 4288 h 59123"/>
                    <a:gd name="connsiteX8" fmla="*/ 39326 w 39326"/>
                    <a:gd name="connsiteY8" fmla="*/ 27552 h 59123"/>
                    <a:gd name="connsiteX9" fmla="*/ 28802 w 39326"/>
                    <a:gd name="connsiteY9" fmla="*/ 21459 h 59123"/>
                    <a:gd name="connsiteX10" fmla="*/ 19386 w 39326"/>
                    <a:gd name="connsiteY10" fmla="*/ 14258 h 59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9326" h="59123">
                      <a:moveTo>
                        <a:pt x="19386" y="14258"/>
                      </a:moveTo>
                      <a:cubicBezTo>
                        <a:pt x="23817" y="19797"/>
                        <a:pt x="32679" y="25336"/>
                        <a:pt x="38772" y="30321"/>
                      </a:cubicBezTo>
                      <a:cubicBezTo>
                        <a:pt x="37664" y="39183"/>
                        <a:pt x="36003" y="50261"/>
                        <a:pt x="36557" y="59123"/>
                      </a:cubicBezTo>
                      <a:cubicBezTo>
                        <a:pt x="24925" y="50261"/>
                        <a:pt x="13293" y="37522"/>
                        <a:pt x="0" y="28659"/>
                      </a:cubicBezTo>
                      <a:cubicBezTo>
                        <a:pt x="1108" y="18689"/>
                        <a:pt x="2216" y="9827"/>
                        <a:pt x="3323" y="411"/>
                      </a:cubicBezTo>
                      <a:cubicBezTo>
                        <a:pt x="3877" y="-1251"/>
                        <a:pt x="6093" y="2627"/>
                        <a:pt x="7201" y="3180"/>
                      </a:cubicBezTo>
                      <a:cubicBezTo>
                        <a:pt x="6093" y="5950"/>
                        <a:pt x="3323" y="6504"/>
                        <a:pt x="2769" y="8719"/>
                      </a:cubicBezTo>
                      <a:cubicBezTo>
                        <a:pt x="6093" y="8165"/>
                        <a:pt x="6647" y="5396"/>
                        <a:pt x="9970" y="4288"/>
                      </a:cubicBezTo>
                      <a:cubicBezTo>
                        <a:pt x="18832" y="13150"/>
                        <a:pt x="28248" y="20905"/>
                        <a:pt x="39326" y="27552"/>
                      </a:cubicBezTo>
                      <a:cubicBezTo>
                        <a:pt x="36557" y="28105"/>
                        <a:pt x="32126" y="24228"/>
                        <a:pt x="28802" y="21459"/>
                      </a:cubicBezTo>
                      <a:cubicBezTo>
                        <a:pt x="25479" y="19797"/>
                        <a:pt x="22156" y="17028"/>
                        <a:pt x="19386" y="142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0" name="Freeform: Shape 869">
                  <a:extLst>
                    <a:ext uri="{FF2B5EF4-FFF2-40B4-BE49-F238E27FC236}">
                      <a16:creationId xmlns:a16="http://schemas.microsoft.com/office/drawing/2014/main" id="{6CE1876D-4E0F-4E96-B6E2-74C0CE52025C}"/>
                    </a:ext>
                  </a:extLst>
                </p:cNvPr>
                <p:cNvSpPr/>
                <p:nvPr/>
              </p:nvSpPr>
              <p:spPr>
                <a:xfrm>
                  <a:off x="6343034" y="2957221"/>
                  <a:ext cx="37736" cy="18832"/>
                </a:xfrm>
                <a:custGeom>
                  <a:avLst/>
                  <a:gdLst>
                    <a:gd name="connsiteX0" fmla="*/ 0 w 37736"/>
                    <a:gd name="connsiteY0" fmla="*/ 18832 h 18832"/>
                    <a:gd name="connsiteX1" fmla="*/ 37664 w 37736"/>
                    <a:gd name="connsiteY1" fmla="*/ 0 h 18832"/>
                    <a:gd name="connsiteX2" fmla="*/ 34341 w 37736"/>
                    <a:gd name="connsiteY2" fmla="*/ 2216 h 18832"/>
                    <a:gd name="connsiteX3" fmla="*/ 0 w 37736"/>
                    <a:gd name="connsiteY3" fmla="*/ 18832 h 18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736" h="18832">
                      <a:moveTo>
                        <a:pt x="0" y="18832"/>
                      </a:moveTo>
                      <a:cubicBezTo>
                        <a:pt x="11078" y="11078"/>
                        <a:pt x="24925" y="6093"/>
                        <a:pt x="37664" y="0"/>
                      </a:cubicBezTo>
                      <a:cubicBezTo>
                        <a:pt x="38218" y="1662"/>
                        <a:pt x="35449" y="1662"/>
                        <a:pt x="34341" y="2216"/>
                      </a:cubicBezTo>
                      <a:cubicBezTo>
                        <a:pt x="24371" y="7754"/>
                        <a:pt x="11632" y="14401"/>
                        <a:pt x="0" y="1883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1" name="Freeform: Shape 870">
                  <a:extLst>
                    <a:ext uri="{FF2B5EF4-FFF2-40B4-BE49-F238E27FC236}">
                      <a16:creationId xmlns:a16="http://schemas.microsoft.com/office/drawing/2014/main" id="{0162E6FD-3C3B-4096-B801-68BF365CAE38}"/>
                    </a:ext>
                  </a:extLst>
                </p:cNvPr>
                <p:cNvSpPr/>
                <p:nvPr/>
              </p:nvSpPr>
              <p:spPr>
                <a:xfrm>
                  <a:off x="5815178" y="2915125"/>
                  <a:ext cx="3877" cy="2769"/>
                </a:xfrm>
                <a:custGeom>
                  <a:avLst/>
                  <a:gdLst>
                    <a:gd name="connsiteX0" fmla="*/ 0 w 3877"/>
                    <a:gd name="connsiteY0" fmla="*/ 0 h 2769"/>
                    <a:gd name="connsiteX1" fmla="*/ 3877 w 3877"/>
                    <a:gd name="connsiteY1" fmla="*/ 2769 h 2769"/>
                    <a:gd name="connsiteX2" fmla="*/ 0 w 3877"/>
                    <a:gd name="connsiteY2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2769">
                      <a:moveTo>
                        <a:pt x="0" y="0"/>
                      </a:moveTo>
                      <a:cubicBezTo>
                        <a:pt x="1662" y="554"/>
                        <a:pt x="2769" y="1662"/>
                        <a:pt x="3877" y="2769"/>
                      </a:cubicBezTo>
                      <a:cubicBezTo>
                        <a:pt x="3323" y="2769"/>
                        <a:pt x="554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2" name="Freeform: Shape 871">
                  <a:extLst>
                    <a:ext uri="{FF2B5EF4-FFF2-40B4-BE49-F238E27FC236}">
                      <a16:creationId xmlns:a16="http://schemas.microsoft.com/office/drawing/2014/main" id="{032C87BC-CCEC-44BC-87C5-88FB65F540AF}"/>
                    </a:ext>
                  </a:extLst>
                </p:cNvPr>
                <p:cNvSpPr/>
                <p:nvPr/>
              </p:nvSpPr>
              <p:spPr>
                <a:xfrm>
                  <a:off x="5951988" y="2927865"/>
                  <a:ext cx="6092" cy="4431"/>
                </a:xfrm>
                <a:custGeom>
                  <a:avLst/>
                  <a:gdLst>
                    <a:gd name="connsiteX0" fmla="*/ 0 w 6092"/>
                    <a:gd name="connsiteY0" fmla="*/ 0 h 4431"/>
                    <a:gd name="connsiteX1" fmla="*/ 6093 w 6092"/>
                    <a:gd name="connsiteY1" fmla="*/ 4431 h 4431"/>
                    <a:gd name="connsiteX2" fmla="*/ 0 w 6092"/>
                    <a:gd name="connsiteY2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92" h="4431">
                      <a:moveTo>
                        <a:pt x="0" y="0"/>
                      </a:moveTo>
                      <a:cubicBezTo>
                        <a:pt x="1662" y="0"/>
                        <a:pt x="4431" y="2769"/>
                        <a:pt x="6093" y="4431"/>
                      </a:cubicBezTo>
                      <a:cubicBezTo>
                        <a:pt x="4431" y="4431"/>
                        <a:pt x="2216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3" name="Freeform: Shape 872">
                  <a:extLst>
                    <a:ext uri="{FF2B5EF4-FFF2-40B4-BE49-F238E27FC236}">
                      <a16:creationId xmlns:a16="http://schemas.microsoft.com/office/drawing/2014/main" id="{14BC3D14-1C5F-4F35-8104-CC4A712818D6}"/>
                    </a:ext>
                  </a:extLst>
                </p:cNvPr>
                <p:cNvSpPr/>
                <p:nvPr/>
              </p:nvSpPr>
              <p:spPr>
                <a:xfrm>
                  <a:off x="6401192" y="2965529"/>
                  <a:ext cx="5098" cy="8862"/>
                </a:xfrm>
                <a:custGeom>
                  <a:avLst/>
                  <a:gdLst>
                    <a:gd name="connsiteX0" fmla="*/ 4985 w 5098"/>
                    <a:gd name="connsiteY0" fmla="*/ 0 h 8862"/>
                    <a:gd name="connsiteX1" fmla="*/ 3877 w 5098"/>
                    <a:gd name="connsiteY1" fmla="*/ 7201 h 8862"/>
                    <a:gd name="connsiteX2" fmla="*/ 0 w 5098"/>
                    <a:gd name="connsiteY2" fmla="*/ 8862 h 8862"/>
                    <a:gd name="connsiteX3" fmla="*/ 1662 w 5098"/>
                    <a:gd name="connsiteY3" fmla="*/ 7754 h 8862"/>
                    <a:gd name="connsiteX4" fmla="*/ 4985 w 5098"/>
                    <a:gd name="connsiteY4" fmla="*/ 0 h 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98" h="8862">
                      <a:moveTo>
                        <a:pt x="4985" y="0"/>
                      </a:moveTo>
                      <a:cubicBezTo>
                        <a:pt x="5539" y="1662"/>
                        <a:pt x="3877" y="4431"/>
                        <a:pt x="3877" y="7201"/>
                      </a:cubicBezTo>
                      <a:cubicBezTo>
                        <a:pt x="2769" y="7754"/>
                        <a:pt x="1662" y="8308"/>
                        <a:pt x="0" y="8862"/>
                      </a:cubicBezTo>
                      <a:cubicBezTo>
                        <a:pt x="0" y="7754"/>
                        <a:pt x="554" y="7754"/>
                        <a:pt x="1662" y="7754"/>
                      </a:cubicBezTo>
                      <a:cubicBezTo>
                        <a:pt x="-554" y="4431"/>
                        <a:pt x="2216" y="554"/>
                        <a:pt x="498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4" name="Freeform: Shape 873">
                  <a:extLst>
                    <a:ext uri="{FF2B5EF4-FFF2-40B4-BE49-F238E27FC236}">
                      <a16:creationId xmlns:a16="http://schemas.microsoft.com/office/drawing/2014/main" id="{AB918768-518B-4A3C-AFFF-BD88AB7351F0}"/>
                    </a:ext>
                  </a:extLst>
                </p:cNvPr>
                <p:cNvSpPr/>
                <p:nvPr/>
              </p:nvSpPr>
              <p:spPr>
                <a:xfrm>
                  <a:off x="5922078" y="2928973"/>
                  <a:ext cx="13847" cy="10523"/>
                </a:xfrm>
                <a:custGeom>
                  <a:avLst/>
                  <a:gdLst>
                    <a:gd name="connsiteX0" fmla="*/ 0 w 13847"/>
                    <a:gd name="connsiteY0" fmla="*/ 0 h 10523"/>
                    <a:gd name="connsiteX1" fmla="*/ 13847 w 13847"/>
                    <a:gd name="connsiteY1" fmla="*/ 10524 h 10523"/>
                    <a:gd name="connsiteX2" fmla="*/ 0 w 13847"/>
                    <a:gd name="connsiteY2" fmla="*/ 0 h 1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7" h="10523">
                      <a:moveTo>
                        <a:pt x="0" y="0"/>
                      </a:moveTo>
                      <a:cubicBezTo>
                        <a:pt x="4431" y="2216"/>
                        <a:pt x="8862" y="7201"/>
                        <a:pt x="13847" y="10524"/>
                      </a:cubicBezTo>
                      <a:cubicBezTo>
                        <a:pt x="9416" y="8862"/>
                        <a:pt x="4431" y="3323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5" name="Freeform: Shape 874">
                  <a:extLst>
                    <a:ext uri="{FF2B5EF4-FFF2-40B4-BE49-F238E27FC236}">
                      <a16:creationId xmlns:a16="http://schemas.microsoft.com/office/drawing/2014/main" id="{BFF2F17E-5092-4BAD-8C5F-E0E121B67905}"/>
                    </a:ext>
                  </a:extLst>
                </p:cNvPr>
                <p:cNvSpPr/>
                <p:nvPr/>
              </p:nvSpPr>
              <p:spPr>
                <a:xfrm>
                  <a:off x="5958635" y="2933404"/>
                  <a:ext cx="8862" cy="6092"/>
                </a:xfrm>
                <a:custGeom>
                  <a:avLst/>
                  <a:gdLst>
                    <a:gd name="connsiteX0" fmla="*/ 0 w 8862"/>
                    <a:gd name="connsiteY0" fmla="*/ 0 h 6092"/>
                    <a:gd name="connsiteX1" fmla="*/ 8862 w 8862"/>
                    <a:gd name="connsiteY1" fmla="*/ 6093 h 6092"/>
                    <a:gd name="connsiteX2" fmla="*/ 0 w 8862"/>
                    <a:gd name="connsiteY2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62" h="6092">
                      <a:moveTo>
                        <a:pt x="0" y="0"/>
                      </a:moveTo>
                      <a:cubicBezTo>
                        <a:pt x="3323" y="554"/>
                        <a:pt x="5539" y="4985"/>
                        <a:pt x="8862" y="6093"/>
                      </a:cubicBezTo>
                      <a:cubicBezTo>
                        <a:pt x="6093" y="5539"/>
                        <a:pt x="3323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6" name="Freeform: Shape 875">
                  <a:extLst>
                    <a:ext uri="{FF2B5EF4-FFF2-40B4-BE49-F238E27FC236}">
                      <a16:creationId xmlns:a16="http://schemas.microsoft.com/office/drawing/2014/main" id="{39D86825-6E52-4AFB-8F37-B048BA43CF93}"/>
                    </a:ext>
                  </a:extLst>
                </p:cNvPr>
                <p:cNvSpPr/>
                <p:nvPr/>
              </p:nvSpPr>
              <p:spPr>
                <a:xfrm>
                  <a:off x="5968605" y="2940960"/>
                  <a:ext cx="4985" cy="3583"/>
                </a:xfrm>
                <a:custGeom>
                  <a:avLst/>
                  <a:gdLst>
                    <a:gd name="connsiteX0" fmla="*/ 0 w 4985"/>
                    <a:gd name="connsiteY0" fmla="*/ 198 h 3583"/>
                    <a:gd name="connsiteX1" fmla="*/ 4985 w 4985"/>
                    <a:gd name="connsiteY1" fmla="*/ 3521 h 3583"/>
                    <a:gd name="connsiteX2" fmla="*/ 0 w 4985"/>
                    <a:gd name="connsiteY2" fmla="*/ 198 h 3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5" h="3583">
                      <a:moveTo>
                        <a:pt x="0" y="198"/>
                      </a:moveTo>
                      <a:cubicBezTo>
                        <a:pt x="0" y="-910"/>
                        <a:pt x="3323" y="2967"/>
                        <a:pt x="4985" y="3521"/>
                      </a:cubicBezTo>
                      <a:cubicBezTo>
                        <a:pt x="3323" y="4075"/>
                        <a:pt x="1108" y="752"/>
                        <a:pt x="0" y="1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7" name="Freeform: Shape 876">
                  <a:extLst>
                    <a:ext uri="{FF2B5EF4-FFF2-40B4-BE49-F238E27FC236}">
                      <a16:creationId xmlns:a16="http://schemas.microsoft.com/office/drawing/2014/main" id="{3D65F8E7-10B3-4F56-A597-173D8B53EC5A}"/>
                    </a:ext>
                  </a:extLst>
                </p:cNvPr>
                <p:cNvSpPr/>
                <p:nvPr/>
              </p:nvSpPr>
              <p:spPr>
                <a:xfrm>
                  <a:off x="5895643" y="2935619"/>
                  <a:ext cx="81824" cy="64804"/>
                </a:xfrm>
                <a:custGeom>
                  <a:avLst/>
                  <a:gdLst>
                    <a:gd name="connsiteX0" fmla="*/ 9265 w 81824"/>
                    <a:gd name="connsiteY0" fmla="*/ 7754 h 64804"/>
                    <a:gd name="connsiteX1" fmla="*/ 11480 w 81824"/>
                    <a:gd name="connsiteY1" fmla="*/ 12186 h 64804"/>
                    <a:gd name="connsiteX2" fmla="*/ 4834 w 81824"/>
                    <a:gd name="connsiteY2" fmla="*/ 7201 h 64804"/>
                    <a:gd name="connsiteX3" fmla="*/ 403 w 81824"/>
                    <a:gd name="connsiteY3" fmla="*/ 0 h 64804"/>
                    <a:gd name="connsiteX4" fmla="*/ 81824 w 81824"/>
                    <a:gd name="connsiteY4" fmla="*/ 60928 h 64804"/>
                    <a:gd name="connsiteX5" fmla="*/ 81270 w 81824"/>
                    <a:gd name="connsiteY5" fmla="*/ 64805 h 64804"/>
                    <a:gd name="connsiteX6" fmla="*/ 9265 w 81824"/>
                    <a:gd name="connsiteY6" fmla="*/ 7754 h 64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824" h="64804">
                      <a:moveTo>
                        <a:pt x="9265" y="7754"/>
                      </a:moveTo>
                      <a:cubicBezTo>
                        <a:pt x="9265" y="9970"/>
                        <a:pt x="10927" y="10524"/>
                        <a:pt x="11480" y="12186"/>
                      </a:cubicBezTo>
                      <a:cubicBezTo>
                        <a:pt x="9265" y="11632"/>
                        <a:pt x="7049" y="9416"/>
                        <a:pt x="4834" y="7201"/>
                      </a:cubicBezTo>
                      <a:cubicBezTo>
                        <a:pt x="2618" y="5539"/>
                        <a:pt x="-1259" y="4431"/>
                        <a:pt x="403" y="0"/>
                      </a:cubicBezTo>
                      <a:cubicBezTo>
                        <a:pt x="27543" y="19940"/>
                        <a:pt x="52468" y="42649"/>
                        <a:pt x="81824" y="60928"/>
                      </a:cubicBezTo>
                      <a:cubicBezTo>
                        <a:pt x="81824" y="62589"/>
                        <a:pt x="81270" y="63143"/>
                        <a:pt x="81270" y="64805"/>
                      </a:cubicBezTo>
                      <a:cubicBezTo>
                        <a:pt x="55792" y="47081"/>
                        <a:pt x="31420" y="28248"/>
                        <a:pt x="9265" y="77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8" name="Freeform: Shape 877">
                  <a:extLst>
                    <a:ext uri="{FF2B5EF4-FFF2-40B4-BE49-F238E27FC236}">
                      <a16:creationId xmlns:a16="http://schemas.microsoft.com/office/drawing/2014/main" id="{D16EB76F-C3B9-4CE9-89C9-71E7D20BEECC}"/>
                    </a:ext>
                  </a:extLst>
                </p:cNvPr>
                <p:cNvSpPr/>
                <p:nvPr/>
              </p:nvSpPr>
              <p:spPr>
                <a:xfrm>
                  <a:off x="6367405" y="2974945"/>
                  <a:ext cx="31571" cy="14401"/>
                </a:xfrm>
                <a:custGeom>
                  <a:avLst/>
                  <a:gdLst>
                    <a:gd name="connsiteX0" fmla="*/ 31572 w 31571"/>
                    <a:gd name="connsiteY0" fmla="*/ 0 h 14401"/>
                    <a:gd name="connsiteX1" fmla="*/ 0 w 31571"/>
                    <a:gd name="connsiteY1" fmla="*/ 14401 h 14401"/>
                    <a:gd name="connsiteX2" fmla="*/ 31572 w 31571"/>
                    <a:gd name="connsiteY2" fmla="*/ 0 h 14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571" h="14401">
                      <a:moveTo>
                        <a:pt x="31572" y="0"/>
                      </a:moveTo>
                      <a:cubicBezTo>
                        <a:pt x="21602" y="5539"/>
                        <a:pt x="10524" y="9970"/>
                        <a:pt x="0" y="14401"/>
                      </a:cubicBezTo>
                      <a:cubicBezTo>
                        <a:pt x="7754" y="10524"/>
                        <a:pt x="21048" y="3877"/>
                        <a:pt x="3157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9" name="Freeform: Shape 878">
                  <a:extLst>
                    <a:ext uri="{FF2B5EF4-FFF2-40B4-BE49-F238E27FC236}">
                      <a16:creationId xmlns:a16="http://schemas.microsoft.com/office/drawing/2014/main" id="{F210F426-FA7A-4F26-A241-2119F658C087}"/>
                    </a:ext>
                  </a:extLst>
                </p:cNvPr>
                <p:cNvSpPr/>
                <p:nvPr/>
              </p:nvSpPr>
              <p:spPr>
                <a:xfrm>
                  <a:off x="5794684" y="2929526"/>
                  <a:ext cx="8862" cy="8308"/>
                </a:xfrm>
                <a:custGeom>
                  <a:avLst/>
                  <a:gdLst>
                    <a:gd name="connsiteX0" fmla="*/ 0 w 8862"/>
                    <a:gd name="connsiteY0" fmla="*/ 0 h 8308"/>
                    <a:gd name="connsiteX1" fmla="*/ 8862 w 8862"/>
                    <a:gd name="connsiteY1" fmla="*/ 8308 h 8308"/>
                    <a:gd name="connsiteX2" fmla="*/ 0 w 8862"/>
                    <a:gd name="connsiteY2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62" h="8308">
                      <a:moveTo>
                        <a:pt x="0" y="0"/>
                      </a:moveTo>
                      <a:cubicBezTo>
                        <a:pt x="2216" y="1662"/>
                        <a:pt x="8308" y="3877"/>
                        <a:pt x="8862" y="8308"/>
                      </a:cubicBezTo>
                      <a:cubicBezTo>
                        <a:pt x="5539" y="6093"/>
                        <a:pt x="3323" y="27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0" name="Freeform: Shape 879">
                  <a:extLst>
                    <a:ext uri="{FF2B5EF4-FFF2-40B4-BE49-F238E27FC236}">
                      <a16:creationId xmlns:a16="http://schemas.microsoft.com/office/drawing/2014/main" id="{05250CB9-B3A0-4B7A-83CE-4DE3BE0F85D6}"/>
                    </a:ext>
                  </a:extLst>
                </p:cNvPr>
                <p:cNvSpPr/>
                <p:nvPr/>
              </p:nvSpPr>
              <p:spPr>
                <a:xfrm>
                  <a:off x="5974698" y="2945837"/>
                  <a:ext cx="3323" cy="2229"/>
                </a:xfrm>
                <a:custGeom>
                  <a:avLst/>
                  <a:gdLst>
                    <a:gd name="connsiteX0" fmla="*/ 0 w 3323"/>
                    <a:gd name="connsiteY0" fmla="*/ 306 h 2229"/>
                    <a:gd name="connsiteX1" fmla="*/ 3323 w 3323"/>
                    <a:gd name="connsiteY1" fmla="*/ 1968 h 2229"/>
                    <a:gd name="connsiteX2" fmla="*/ 0 w 3323"/>
                    <a:gd name="connsiteY2" fmla="*/ 306 h 2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23" h="2229">
                      <a:moveTo>
                        <a:pt x="0" y="306"/>
                      </a:moveTo>
                      <a:cubicBezTo>
                        <a:pt x="1108" y="-802"/>
                        <a:pt x="2216" y="1414"/>
                        <a:pt x="3323" y="1968"/>
                      </a:cubicBezTo>
                      <a:cubicBezTo>
                        <a:pt x="2216" y="3075"/>
                        <a:pt x="1108" y="306"/>
                        <a:pt x="0" y="30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1" name="Freeform: Shape 880">
                  <a:extLst>
                    <a:ext uri="{FF2B5EF4-FFF2-40B4-BE49-F238E27FC236}">
                      <a16:creationId xmlns:a16="http://schemas.microsoft.com/office/drawing/2014/main" id="{A63A9328-489C-4FFB-A853-E81AD1DE8AC2}"/>
                    </a:ext>
                  </a:extLst>
                </p:cNvPr>
                <p:cNvSpPr/>
                <p:nvPr/>
              </p:nvSpPr>
              <p:spPr>
                <a:xfrm>
                  <a:off x="6235026" y="2979376"/>
                  <a:ext cx="163397" cy="79760"/>
                </a:xfrm>
                <a:custGeom>
                  <a:avLst/>
                  <a:gdLst>
                    <a:gd name="connsiteX0" fmla="*/ 163397 w 163397"/>
                    <a:gd name="connsiteY0" fmla="*/ 0 h 79760"/>
                    <a:gd name="connsiteX1" fmla="*/ 154535 w 163397"/>
                    <a:gd name="connsiteY1" fmla="*/ 6647 h 79760"/>
                    <a:gd name="connsiteX2" fmla="*/ 554 w 163397"/>
                    <a:gd name="connsiteY2" fmla="*/ 79206 h 79760"/>
                    <a:gd name="connsiteX3" fmla="*/ 0 w 163397"/>
                    <a:gd name="connsiteY3" fmla="*/ 79760 h 79760"/>
                    <a:gd name="connsiteX4" fmla="*/ 25479 w 163397"/>
                    <a:gd name="connsiteY4" fmla="*/ 64251 h 79760"/>
                    <a:gd name="connsiteX5" fmla="*/ 44311 w 163397"/>
                    <a:gd name="connsiteY5" fmla="*/ 53727 h 79760"/>
                    <a:gd name="connsiteX6" fmla="*/ 163397 w 163397"/>
                    <a:gd name="connsiteY6" fmla="*/ 0 h 79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3397" h="79760">
                      <a:moveTo>
                        <a:pt x="163397" y="0"/>
                      </a:moveTo>
                      <a:cubicBezTo>
                        <a:pt x="162289" y="3877"/>
                        <a:pt x="157305" y="4985"/>
                        <a:pt x="154535" y="6647"/>
                      </a:cubicBezTo>
                      <a:cubicBezTo>
                        <a:pt x="105239" y="32126"/>
                        <a:pt x="51512" y="54835"/>
                        <a:pt x="554" y="79206"/>
                      </a:cubicBezTo>
                      <a:cubicBezTo>
                        <a:pt x="0" y="79206"/>
                        <a:pt x="0" y="79206"/>
                        <a:pt x="0" y="79760"/>
                      </a:cubicBezTo>
                      <a:cubicBezTo>
                        <a:pt x="3877" y="71452"/>
                        <a:pt x="15509" y="69236"/>
                        <a:pt x="25479" y="64251"/>
                      </a:cubicBezTo>
                      <a:cubicBezTo>
                        <a:pt x="32126" y="60928"/>
                        <a:pt x="38218" y="57051"/>
                        <a:pt x="44311" y="53727"/>
                      </a:cubicBezTo>
                      <a:cubicBezTo>
                        <a:pt x="82529" y="34895"/>
                        <a:pt x="124071" y="16617"/>
                        <a:pt x="16339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2" name="Freeform: Shape 881">
                  <a:extLst>
                    <a:ext uri="{FF2B5EF4-FFF2-40B4-BE49-F238E27FC236}">
                      <a16:creationId xmlns:a16="http://schemas.microsoft.com/office/drawing/2014/main" id="{3505FEDB-B74F-4F22-9D28-520FF67892A6}"/>
                    </a:ext>
                  </a:extLst>
                </p:cNvPr>
                <p:cNvSpPr/>
                <p:nvPr/>
              </p:nvSpPr>
              <p:spPr>
                <a:xfrm>
                  <a:off x="5979129" y="2950020"/>
                  <a:ext cx="10523" cy="7754"/>
                </a:xfrm>
                <a:custGeom>
                  <a:avLst/>
                  <a:gdLst>
                    <a:gd name="connsiteX0" fmla="*/ 0 w 10523"/>
                    <a:gd name="connsiteY0" fmla="*/ 0 h 7754"/>
                    <a:gd name="connsiteX1" fmla="*/ 10524 w 10523"/>
                    <a:gd name="connsiteY1" fmla="*/ 7754 h 7754"/>
                    <a:gd name="connsiteX2" fmla="*/ 0 w 10523"/>
                    <a:gd name="connsiteY2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23" h="7754">
                      <a:moveTo>
                        <a:pt x="0" y="0"/>
                      </a:moveTo>
                      <a:cubicBezTo>
                        <a:pt x="3323" y="1108"/>
                        <a:pt x="7754" y="4431"/>
                        <a:pt x="10524" y="7754"/>
                      </a:cubicBezTo>
                      <a:cubicBezTo>
                        <a:pt x="6647" y="5539"/>
                        <a:pt x="3323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3" name="Freeform: Shape 882">
                  <a:extLst>
                    <a:ext uri="{FF2B5EF4-FFF2-40B4-BE49-F238E27FC236}">
                      <a16:creationId xmlns:a16="http://schemas.microsoft.com/office/drawing/2014/main" id="{462C0C31-B1F6-4DBF-A3DD-DE72F1D8F773}"/>
                    </a:ext>
                  </a:extLst>
                </p:cNvPr>
                <p:cNvSpPr/>
                <p:nvPr/>
              </p:nvSpPr>
              <p:spPr>
                <a:xfrm>
                  <a:off x="5948665" y="2951128"/>
                  <a:ext cx="34341" cy="28802"/>
                </a:xfrm>
                <a:custGeom>
                  <a:avLst/>
                  <a:gdLst>
                    <a:gd name="connsiteX0" fmla="*/ 0 w 34341"/>
                    <a:gd name="connsiteY0" fmla="*/ 0 h 28802"/>
                    <a:gd name="connsiteX1" fmla="*/ 34341 w 34341"/>
                    <a:gd name="connsiteY1" fmla="*/ 28802 h 28802"/>
                    <a:gd name="connsiteX2" fmla="*/ 0 w 34341"/>
                    <a:gd name="connsiteY2" fmla="*/ 0 h 28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341" h="28802">
                      <a:moveTo>
                        <a:pt x="0" y="0"/>
                      </a:moveTo>
                      <a:cubicBezTo>
                        <a:pt x="11078" y="7754"/>
                        <a:pt x="22709" y="19940"/>
                        <a:pt x="34341" y="28802"/>
                      </a:cubicBezTo>
                      <a:cubicBezTo>
                        <a:pt x="23263" y="21048"/>
                        <a:pt x="10524" y="1052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4" name="Freeform: Shape 883">
                  <a:extLst>
                    <a:ext uri="{FF2B5EF4-FFF2-40B4-BE49-F238E27FC236}">
                      <a16:creationId xmlns:a16="http://schemas.microsoft.com/office/drawing/2014/main" id="{9018131E-8707-48DF-8EEF-9F38E3D4221F}"/>
                    </a:ext>
                  </a:extLst>
                </p:cNvPr>
                <p:cNvSpPr/>
                <p:nvPr/>
              </p:nvSpPr>
              <p:spPr>
                <a:xfrm>
                  <a:off x="6228933" y="2987685"/>
                  <a:ext cx="165058" cy="79206"/>
                </a:xfrm>
                <a:custGeom>
                  <a:avLst/>
                  <a:gdLst>
                    <a:gd name="connsiteX0" fmla="*/ 165059 w 165058"/>
                    <a:gd name="connsiteY0" fmla="*/ 0 h 79206"/>
                    <a:gd name="connsiteX1" fmla="*/ 164505 w 165058"/>
                    <a:gd name="connsiteY1" fmla="*/ 4431 h 79206"/>
                    <a:gd name="connsiteX2" fmla="*/ 145119 w 165058"/>
                    <a:gd name="connsiteY2" fmla="*/ 14955 h 79206"/>
                    <a:gd name="connsiteX3" fmla="*/ 83637 w 165058"/>
                    <a:gd name="connsiteY3" fmla="*/ 42649 h 79206"/>
                    <a:gd name="connsiteX4" fmla="*/ 554 w 165058"/>
                    <a:gd name="connsiteY4" fmla="*/ 78652 h 79206"/>
                    <a:gd name="connsiteX5" fmla="*/ 0 w 165058"/>
                    <a:gd name="connsiteY5" fmla="*/ 79206 h 79206"/>
                    <a:gd name="connsiteX6" fmla="*/ 22709 w 165058"/>
                    <a:gd name="connsiteY6" fmla="*/ 66467 h 79206"/>
                    <a:gd name="connsiteX7" fmla="*/ 165059 w 165058"/>
                    <a:gd name="connsiteY7" fmla="*/ 0 h 79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5058" h="79206">
                      <a:moveTo>
                        <a:pt x="165059" y="0"/>
                      </a:moveTo>
                      <a:cubicBezTo>
                        <a:pt x="163951" y="1108"/>
                        <a:pt x="165059" y="2769"/>
                        <a:pt x="164505" y="4431"/>
                      </a:cubicBezTo>
                      <a:cubicBezTo>
                        <a:pt x="162843" y="8308"/>
                        <a:pt x="150104" y="12739"/>
                        <a:pt x="145119" y="14955"/>
                      </a:cubicBezTo>
                      <a:cubicBezTo>
                        <a:pt x="124625" y="24925"/>
                        <a:pt x="103577" y="33787"/>
                        <a:pt x="83637" y="42649"/>
                      </a:cubicBezTo>
                      <a:cubicBezTo>
                        <a:pt x="55389" y="55389"/>
                        <a:pt x="27141" y="67574"/>
                        <a:pt x="554" y="78652"/>
                      </a:cubicBezTo>
                      <a:cubicBezTo>
                        <a:pt x="0" y="78652"/>
                        <a:pt x="0" y="78652"/>
                        <a:pt x="0" y="79206"/>
                      </a:cubicBezTo>
                      <a:cubicBezTo>
                        <a:pt x="1662" y="73113"/>
                        <a:pt x="16063" y="69790"/>
                        <a:pt x="22709" y="66467"/>
                      </a:cubicBezTo>
                      <a:cubicBezTo>
                        <a:pt x="69236" y="44865"/>
                        <a:pt x="119086" y="21602"/>
                        <a:pt x="1650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5" name="Freeform: Shape 884">
                  <a:extLst>
                    <a:ext uri="{FF2B5EF4-FFF2-40B4-BE49-F238E27FC236}">
                      <a16:creationId xmlns:a16="http://schemas.microsoft.com/office/drawing/2014/main" id="{B8FC147E-A631-4973-B123-AB4A1C420A2A}"/>
                    </a:ext>
                  </a:extLst>
                </p:cNvPr>
                <p:cNvSpPr/>
                <p:nvPr/>
              </p:nvSpPr>
              <p:spPr>
                <a:xfrm>
                  <a:off x="5991314" y="2958883"/>
                  <a:ext cx="19939" cy="16616"/>
                </a:xfrm>
                <a:custGeom>
                  <a:avLst/>
                  <a:gdLst>
                    <a:gd name="connsiteX0" fmla="*/ 0 w 19939"/>
                    <a:gd name="connsiteY0" fmla="*/ 0 h 16616"/>
                    <a:gd name="connsiteX1" fmla="*/ 19940 w 19939"/>
                    <a:gd name="connsiteY1" fmla="*/ 16617 h 16616"/>
                    <a:gd name="connsiteX2" fmla="*/ 0 w 19939"/>
                    <a:gd name="connsiteY2" fmla="*/ 0 h 16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939" h="16616">
                      <a:moveTo>
                        <a:pt x="0" y="0"/>
                      </a:moveTo>
                      <a:cubicBezTo>
                        <a:pt x="7201" y="5539"/>
                        <a:pt x="14401" y="10524"/>
                        <a:pt x="19940" y="16617"/>
                      </a:cubicBezTo>
                      <a:cubicBezTo>
                        <a:pt x="12739" y="11078"/>
                        <a:pt x="6093" y="6093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6" name="Freeform: Shape 885">
                  <a:extLst>
                    <a:ext uri="{FF2B5EF4-FFF2-40B4-BE49-F238E27FC236}">
                      <a16:creationId xmlns:a16="http://schemas.microsoft.com/office/drawing/2014/main" id="{8E942E6E-7F2E-45B3-86AE-7314A377F7CF}"/>
                    </a:ext>
                  </a:extLst>
                </p:cNvPr>
                <p:cNvSpPr/>
                <p:nvPr/>
              </p:nvSpPr>
              <p:spPr>
                <a:xfrm>
                  <a:off x="6130330" y="2989346"/>
                  <a:ext cx="266984" cy="152873"/>
                </a:xfrm>
                <a:custGeom>
                  <a:avLst/>
                  <a:gdLst>
                    <a:gd name="connsiteX0" fmla="*/ 218243 w 266984"/>
                    <a:gd name="connsiteY0" fmla="*/ 0 h 152873"/>
                    <a:gd name="connsiteX1" fmla="*/ 49306 w 266984"/>
                    <a:gd name="connsiteY1" fmla="*/ 79206 h 152873"/>
                    <a:gd name="connsiteX2" fmla="*/ 50968 w 266984"/>
                    <a:gd name="connsiteY2" fmla="*/ 76991 h 152873"/>
                    <a:gd name="connsiteX3" fmla="*/ 39890 w 266984"/>
                    <a:gd name="connsiteY3" fmla="*/ 84191 h 152873"/>
                    <a:gd name="connsiteX4" fmla="*/ 43767 w 266984"/>
                    <a:gd name="connsiteY4" fmla="*/ 79760 h 152873"/>
                    <a:gd name="connsiteX5" fmla="*/ 12750 w 266984"/>
                    <a:gd name="connsiteY5" fmla="*/ 95823 h 152873"/>
                    <a:gd name="connsiteX6" fmla="*/ 4441 w 266984"/>
                    <a:gd name="connsiteY6" fmla="*/ 116871 h 152873"/>
                    <a:gd name="connsiteX7" fmla="*/ 101372 w 266984"/>
                    <a:gd name="connsiteY7" fmla="*/ 79760 h 152873"/>
                    <a:gd name="connsiteX8" fmla="*/ 105249 w 266984"/>
                    <a:gd name="connsiteY8" fmla="*/ 79760 h 152873"/>
                    <a:gd name="connsiteX9" fmla="*/ 262000 w 266984"/>
                    <a:gd name="connsiteY9" fmla="*/ 9970 h 152873"/>
                    <a:gd name="connsiteX10" fmla="*/ 249260 w 266984"/>
                    <a:gd name="connsiteY10" fmla="*/ 20494 h 152873"/>
                    <a:gd name="connsiteX11" fmla="*/ 4995 w 266984"/>
                    <a:gd name="connsiteY11" fmla="*/ 126287 h 152873"/>
                    <a:gd name="connsiteX12" fmla="*/ 11642 w 266984"/>
                    <a:gd name="connsiteY12" fmla="*/ 124071 h 152873"/>
                    <a:gd name="connsiteX13" fmla="*/ 4995 w 266984"/>
                    <a:gd name="connsiteY13" fmla="*/ 130164 h 152873"/>
                    <a:gd name="connsiteX14" fmla="*/ 212150 w 266984"/>
                    <a:gd name="connsiteY14" fmla="*/ 43757 h 152873"/>
                    <a:gd name="connsiteX15" fmla="*/ 228766 w 266984"/>
                    <a:gd name="connsiteY15" fmla="*/ 36557 h 152873"/>
                    <a:gd name="connsiteX16" fmla="*/ 230428 w 266984"/>
                    <a:gd name="connsiteY16" fmla="*/ 36003 h 152873"/>
                    <a:gd name="connsiteX17" fmla="*/ 208273 w 266984"/>
                    <a:gd name="connsiteY17" fmla="*/ 45419 h 152873"/>
                    <a:gd name="connsiteX18" fmla="*/ 77555 w 266984"/>
                    <a:gd name="connsiteY18" fmla="*/ 103577 h 152873"/>
                    <a:gd name="connsiteX19" fmla="*/ 263108 w 266984"/>
                    <a:gd name="connsiteY19" fmla="*/ 23263 h 152873"/>
                    <a:gd name="connsiteX20" fmla="*/ 255907 w 266984"/>
                    <a:gd name="connsiteY20" fmla="*/ 27694 h 152873"/>
                    <a:gd name="connsiteX21" fmla="*/ 133498 w 266984"/>
                    <a:gd name="connsiteY21" fmla="*/ 84745 h 152873"/>
                    <a:gd name="connsiteX22" fmla="*/ 1118 w 266984"/>
                    <a:gd name="connsiteY22" fmla="*/ 144011 h 152873"/>
                    <a:gd name="connsiteX23" fmla="*/ 201072 w 266984"/>
                    <a:gd name="connsiteY23" fmla="*/ 55943 h 152873"/>
                    <a:gd name="connsiteX24" fmla="*/ 259230 w 266984"/>
                    <a:gd name="connsiteY24" fmla="*/ 29910 h 152873"/>
                    <a:gd name="connsiteX25" fmla="*/ 266985 w 266984"/>
                    <a:gd name="connsiteY25" fmla="*/ 28802 h 152873"/>
                    <a:gd name="connsiteX26" fmla="*/ 68693 w 266984"/>
                    <a:gd name="connsiteY26" fmla="*/ 119086 h 152873"/>
                    <a:gd name="connsiteX27" fmla="*/ 9426 w 266984"/>
                    <a:gd name="connsiteY27" fmla="*/ 144011 h 152873"/>
                    <a:gd name="connsiteX28" fmla="*/ 1672 w 266984"/>
                    <a:gd name="connsiteY28" fmla="*/ 147888 h 152873"/>
                    <a:gd name="connsiteX29" fmla="*/ 9426 w 266984"/>
                    <a:gd name="connsiteY29" fmla="*/ 146227 h 152873"/>
                    <a:gd name="connsiteX30" fmla="*/ 252030 w 266984"/>
                    <a:gd name="connsiteY30" fmla="*/ 39326 h 152873"/>
                    <a:gd name="connsiteX31" fmla="*/ 64261 w 266984"/>
                    <a:gd name="connsiteY31" fmla="*/ 125179 h 152873"/>
                    <a:gd name="connsiteX32" fmla="*/ 33244 w 266984"/>
                    <a:gd name="connsiteY32" fmla="*/ 139026 h 152873"/>
                    <a:gd name="connsiteX33" fmla="*/ 1672 w 266984"/>
                    <a:gd name="connsiteY33" fmla="*/ 152873 h 152873"/>
                    <a:gd name="connsiteX34" fmla="*/ 5549 w 266984"/>
                    <a:gd name="connsiteY34" fmla="*/ 93053 h 152873"/>
                    <a:gd name="connsiteX35" fmla="*/ 29920 w 266984"/>
                    <a:gd name="connsiteY35" fmla="*/ 79760 h 152873"/>
                    <a:gd name="connsiteX36" fmla="*/ 48199 w 266984"/>
                    <a:gd name="connsiteY36" fmla="*/ 73113 h 152873"/>
                    <a:gd name="connsiteX37" fmla="*/ 71462 w 266984"/>
                    <a:gd name="connsiteY37" fmla="*/ 60374 h 152873"/>
                    <a:gd name="connsiteX38" fmla="*/ 95279 w 266984"/>
                    <a:gd name="connsiteY38" fmla="*/ 48742 h 152873"/>
                    <a:gd name="connsiteX39" fmla="*/ 149006 w 266984"/>
                    <a:gd name="connsiteY39" fmla="*/ 24925 h 152873"/>
                    <a:gd name="connsiteX40" fmla="*/ 203841 w 266984"/>
                    <a:gd name="connsiteY40" fmla="*/ 2769 h 152873"/>
                    <a:gd name="connsiteX41" fmla="*/ 218243 w 266984"/>
                    <a:gd name="connsiteY41" fmla="*/ 0 h 152873"/>
                    <a:gd name="connsiteX42" fmla="*/ 160084 w 266984"/>
                    <a:gd name="connsiteY42" fmla="*/ 24925 h 152873"/>
                    <a:gd name="connsiteX43" fmla="*/ 181686 w 266984"/>
                    <a:gd name="connsiteY43" fmla="*/ 14955 h 152873"/>
                    <a:gd name="connsiteX44" fmla="*/ 160084 w 266984"/>
                    <a:gd name="connsiteY44" fmla="*/ 24925 h 152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266984" h="152873">
                      <a:moveTo>
                        <a:pt x="218243" y="0"/>
                      </a:moveTo>
                      <a:cubicBezTo>
                        <a:pt x="165623" y="26033"/>
                        <a:pt x="105249" y="53727"/>
                        <a:pt x="49306" y="79206"/>
                      </a:cubicBezTo>
                      <a:cubicBezTo>
                        <a:pt x="49860" y="78098"/>
                        <a:pt x="50414" y="77544"/>
                        <a:pt x="50968" y="76991"/>
                      </a:cubicBezTo>
                      <a:cubicBezTo>
                        <a:pt x="45983" y="78098"/>
                        <a:pt x="44321" y="82529"/>
                        <a:pt x="39890" y="84191"/>
                      </a:cubicBezTo>
                      <a:cubicBezTo>
                        <a:pt x="38229" y="83083"/>
                        <a:pt x="43214" y="81422"/>
                        <a:pt x="43767" y="79760"/>
                      </a:cubicBezTo>
                      <a:cubicBezTo>
                        <a:pt x="35459" y="85853"/>
                        <a:pt x="18842" y="88068"/>
                        <a:pt x="12750" y="95823"/>
                      </a:cubicBezTo>
                      <a:cubicBezTo>
                        <a:pt x="8319" y="101362"/>
                        <a:pt x="6657" y="108562"/>
                        <a:pt x="4441" y="116871"/>
                      </a:cubicBezTo>
                      <a:cubicBezTo>
                        <a:pt x="37121" y="107454"/>
                        <a:pt x="68139" y="90838"/>
                        <a:pt x="101372" y="79760"/>
                      </a:cubicBezTo>
                      <a:cubicBezTo>
                        <a:pt x="102480" y="78652"/>
                        <a:pt x="104141" y="80868"/>
                        <a:pt x="105249" y="79760"/>
                      </a:cubicBezTo>
                      <a:cubicBezTo>
                        <a:pt x="158423" y="57051"/>
                        <a:pt x="209934" y="32679"/>
                        <a:pt x="262000" y="9970"/>
                      </a:cubicBezTo>
                      <a:cubicBezTo>
                        <a:pt x="263662" y="17724"/>
                        <a:pt x="254245" y="18278"/>
                        <a:pt x="249260" y="20494"/>
                      </a:cubicBezTo>
                      <a:cubicBezTo>
                        <a:pt x="169500" y="55943"/>
                        <a:pt x="85309" y="90838"/>
                        <a:pt x="4995" y="126287"/>
                      </a:cubicBezTo>
                      <a:cubicBezTo>
                        <a:pt x="6657" y="126841"/>
                        <a:pt x="9980" y="124625"/>
                        <a:pt x="11642" y="124071"/>
                      </a:cubicBezTo>
                      <a:cubicBezTo>
                        <a:pt x="11642" y="126841"/>
                        <a:pt x="7765" y="129056"/>
                        <a:pt x="4995" y="130164"/>
                      </a:cubicBezTo>
                      <a:cubicBezTo>
                        <a:pt x="76447" y="105239"/>
                        <a:pt x="144021" y="73667"/>
                        <a:pt x="212150" y="43757"/>
                      </a:cubicBezTo>
                      <a:cubicBezTo>
                        <a:pt x="217689" y="41542"/>
                        <a:pt x="222674" y="39326"/>
                        <a:pt x="228766" y="36557"/>
                      </a:cubicBezTo>
                      <a:cubicBezTo>
                        <a:pt x="228766" y="36557"/>
                        <a:pt x="234305" y="34341"/>
                        <a:pt x="230428" y="36003"/>
                      </a:cubicBezTo>
                      <a:cubicBezTo>
                        <a:pt x="224335" y="39326"/>
                        <a:pt x="215473" y="42649"/>
                        <a:pt x="208273" y="45419"/>
                      </a:cubicBezTo>
                      <a:cubicBezTo>
                        <a:pt x="165069" y="65359"/>
                        <a:pt x="121866" y="84745"/>
                        <a:pt x="77555" y="103577"/>
                      </a:cubicBezTo>
                      <a:cubicBezTo>
                        <a:pt x="141252" y="81422"/>
                        <a:pt x="201072" y="49296"/>
                        <a:pt x="263108" y="23263"/>
                      </a:cubicBezTo>
                      <a:cubicBezTo>
                        <a:pt x="261446" y="26033"/>
                        <a:pt x="258123" y="26587"/>
                        <a:pt x="255907" y="27694"/>
                      </a:cubicBezTo>
                      <a:cubicBezTo>
                        <a:pt x="214919" y="44865"/>
                        <a:pt x="173931" y="65359"/>
                        <a:pt x="133498" y="84745"/>
                      </a:cubicBezTo>
                      <a:cubicBezTo>
                        <a:pt x="89740" y="105793"/>
                        <a:pt x="43767" y="121856"/>
                        <a:pt x="1118" y="144011"/>
                      </a:cubicBezTo>
                      <a:cubicBezTo>
                        <a:pt x="68693" y="117978"/>
                        <a:pt x="135713" y="87514"/>
                        <a:pt x="201072" y="55943"/>
                      </a:cubicBezTo>
                      <a:cubicBezTo>
                        <a:pt x="219904" y="46527"/>
                        <a:pt x="239290" y="38218"/>
                        <a:pt x="259230" y="29910"/>
                      </a:cubicBezTo>
                      <a:cubicBezTo>
                        <a:pt x="261446" y="29356"/>
                        <a:pt x="264215" y="26033"/>
                        <a:pt x="266985" y="28802"/>
                      </a:cubicBezTo>
                      <a:cubicBezTo>
                        <a:pt x="201626" y="59266"/>
                        <a:pt x="136267" y="91392"/>
                        <a:pt x="68693" y="119086"/>
                      </a:cubicBezTo>
                      <a:cubicBezTo>
                        <a:pt x="48753" y="127394"/>
                        <a:pt x="29366" y="135703"/>
                        <a:pt x="9426" y="144011"/>
                      </a:cubicBezTo>
                      <a:cubicBezTo>
                        <a:pt x="6657" y="145119"/>
                        <a:pt x="3334" y="145119"/>
                        <a:pt x="1672" y="147888"/>
                      </a:cubicBezTo>
                      <a:cubicBezTo>
                        <a:pt x="4441" y="148996"/>
                        <a:pt x="7211" y="146781"/>
                        <a:pt x="9426" y="146227"/>
                      </a:cubicBezTo>
                      <a:cubicBezTo>
                        <a:pt x="91956" y="113547"/>
                        <a:pt x="173378" y="76437"/>
                        <a:pt x="252030" y="39326"/>
                      </a:cubicBezTo>
                      <a:cubicBezTo>
                        <a:pt x="191656" y="70898"/>
                        <a:pt x="127405" y="96931"/>
                        <a:pt x="64261" y="125179"/>
                      </a:cubicBezTo>
                      <a:cubicBezTo>
                        <a:pt x="53738" y="129610"/>
                        <a:pt x="43767" y="135149"/>
                        <a:pt x="33244" y="139026"/>
                      </a:cubicBezTo>
                      <a:cubicBezTo>
                        <a:pt x="22720" y="143457"/>
                        <a:pt x="11642" y="146781"/>
                        <a:pt x="1672" y="152873"/>
                      </a:cubicBezTo>
                      <a:cubicBezTo>
                        <a:pt x="-544" y="135149"/>
                        <a:pt x="-1651" y="109116"/>
                        <a:pt x="5549" y="93053"/>
                      </a:cubicBezTo>
                      <a:cubicBezTo>
                        <a:pt x="14411" y="89730"/>
                        <a:pt x="22166" y="84191"/>
                        <a:pt x="29920" y="79760"/>
                      </a:cubicBezTo>
                      <a:cubicBezTo>
                        <a:pt x="35459" y="76437"/>
                        <a:pt x="41552" y="75329"/>
                        <a:pt x="48199" y="73113"/>
                      </a:cubicBezTo>
                      <a:cubicBezTo>
                        <a:pt x="56507" y="70344"/>
                        <a:pt x="63707" y="64251"/>
                        <a:pt x="71462" y="60374"/>
                      </a:cubicBezTo>
                      <a:cubicBezTo>
                        <a:pt x="79216" y="55943"/>
                        <a:pt x="87525" y="51512"/>
                        <a:pt x="95279" y="48742"/>
                      </a:cubicBezTo>
                      <a:cubicBezTo>
                        <a:pt x="113558" y="42096"/>
                        <a:pt x="130728" y="32679"/>
                        <a:pt x="149006" y="24925"/>
                      </a:cubicBezTo>
                      <a:cubicBezTo>
                        <a:pt x="167285" y="17171"/>
                        <a:pt x="185563" y="10524"/>
                        <a:pt x="203841" y="2769"/>
                      </a:cubicBezTo>
                      <a:cubicBezTo>
                        <a:pt x="211042" y="3877"/>
                        <a:pt x="213811" y="1108"/>
                        <a:pt x="218243" y="0"/>
                      </a:cubicBezTo>
                      <a:close/>
                      <a:moveTo>
                        <a:pt x="160084" y="24925"/>
                      </a:moveTo>
                      <a:cubicBezTo>
                        <a:pt x="166731" y="21602"/>
                        <a:pt x="177255" y="19386"/>
                        <a:pt x="181686" y="14955"/>
                      </a:cubicBezTo>
                      <a:cubicBezTo>
                        <a:pt x="175039" y="18832"/>
                        <a:pt x="165069" y="21048"/>
                        <a:pt x="160084" y="249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7" name="Freeform: Shape 886">
                  <a:extLst>
                    <a:ext uri="{FF2B5EF4-FFF2-40B4-BE49-F238E27FC236}">
                      <a16:creationId xmlns:a16="http://schemas.microsoft.com/office/drawing/2014/main" id="{3FF42A0C-0462-4CEB-B3E2-2E350925B5BE}"/>
                    </a:ext>
                  </a:extLst>
                </p:cNvPr>
                <p:cNvSpPr/>
                <p:nvPr/>
              </p:nvSpPr>
              <p:spPr>
                <a:xfrm>
                  <a:off x="5829025" y="2950574"/>
                  <a:ext cx="36556" cy="33233"/>
                </a:xfrm>
                <a:custGeom>
                  <a:avLst/>
                  <a:gdLst>
                    <a:gd name="connsiteX0" fmla="*/ 0 w 36556"/>
                    <a:gd name="connsiteY0" fmla="*/ 0 h 33233"/>
                    <a:gd name="connsiteX1" fmla="*/ 36557 w 36556"/>
                    <a:gd name="connsiteY1" fmla="*/ 33233 h 33233"/>
                    <a:gd name="connsiteX2" fmla="*/ 8308 w 36556"/>
                    <a:gd name="connsiteY2" fmla="*/ 8862 h 33233"/>
                    <a:gd name="connsiteX3" fmla="*/ 0 w 36556"/>
                    <a:gd name="connsiteY3" fmla="*/ 0 h 33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56" h="33233">
                      <a:moveTo>
                        <a:pt x="0" y="0"/>
                      </a:moveTo>
                      <a:cubicBezTo>
                        <a:pt x="12739" y="10524"/>
                        <a:pt x="24371" y="21602"/>
                        <a:pt x="36557" y="33233"/>
                      </a:cubicBezTo>
                      <a:cubicBezTo>
                        <a:pt x="27141" y="24925"/>
                        <a:pt x="18278" y="17171"/>
                        <a:pt x="8308" y="8862"/>
                      </a:cubicBezTo>
                      <a:cubicBezTo>
                        <a:pt x="5539" y="6093"/>
                        <a:pt x="1108" y="387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8" name="Freeform: Shape 887">
                  <a:extLst>
                    <a:ext uri="{FF2B5EF4-FFF2-40B4-BE49-F238E27FC236}">
                      <a16:creationId xmlns:a16="http://schemas.microsoft.com/office/drawing/2014/main" id="{DABF5D00-CD8A-4CB9-B744-EDB6BA29F8C2}"/>
                    </a:ext>
                  </a:extLst>
                </p:cNvPr>
                <p:cNvSpPr/>
                <p:nvPr/>
              </p:nvSpPr>
              <p:spPr>
                <a:xfrm>
                  <a:off x="6015686" y="2966637"/>
                  <a:ext cx="49850" cy="41541"/>
                </a:xfrm>
                <a:custGeom>
                  <a:avLst/>
                  <a:gdLst>
                    <a:gd name="connsiteX0" fmla="*/ 0 w 49850"/>
                    <a:gd name="connsiteY0" fmla="*/ 0 h 41541"/>
                    <a:gd name="connsiteX1" fmla="*/ 6093 w 49850"/>
                    <a:gd name="connsiteY1" fmla="*/ 3877 h 41541"/>
                    <a:gd name="connsiteX2" fmla="*/ 49850 w 49850"/>
                    <a:gd name="connsiteY2" fmla="*/ 41542 h 41541"/>
                    <a:gd name="connsiteX3" fmla="*/ 11632 w 49850"/>
                    <a:gd name="connsiteY3" fmla="*/ 10524 h 41541"/>
                    <a:gd name="connsiteX4" fmla="*/ 0 w 49850"/>
                    <a:gd name="connsiteY4" fmla="*/ 0 h 41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850" h="41541">
                      <a:moveTo>
                        <a:pt x="0" y="0"/>
                      </a:moveTo>
                      <a:cubicBezTo>
                        <a:pt x="2216" y="0"/>
                        <a:pt x="4431" y="2216"/>
                        <a:pt x="6093" y="3877"/>
                      </a:cubicBezTo>
                      <a:cubicBezTo>
                        <a:pt x="19940" y="16063"/>
                        <a:pt x="35449" y="29356"/>
                        <a:pt x="49850" y="41542"/>
                      </a:cubicBezTo>
                      <a:cubicBezTo>
                        <a:pt x="37664" y="32679"/>
                        <a:pt x="24371" y="21048"/>
                        <a:pt x="11632" y="10524"/>
                      </a:cubicBezTo>
                      <a:cubicBezTo>
                        <a:pt x="7754" y="7201"/>
                        <a:pt x="2769" y="4431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9" name="Freeform: Shape 888">
                  <a:extLst>
                    <a:ext uri="{FF2B5EF4-FFF2-40B4-BE49-F238E27FC236}">
                      <a16:creationId xmlns:a16="http://schemas.microsoft.com/office/drawing/2014/main" id="{C24BAD85-4AFF-498E-AF56-F2C9874BA077}"/>
                    </a:ext>
                  </a:extLst>
                </p:cNvPr>
                <p:cNvSpPr/>
                <p:nvPr/>
              </p:nvSpPr>
              <p:spPr>
                <a:xfrm>
                  <a:off x="5890901" y="2959436"/>
                  <a:ext cx="81027" cy="112439"/>
                </a:xfrm>
                <a:custGeom>
                  <a:avLst/>
                  <a:gdLst>
                    <a:gd name="connsiteX0" fmla="*/ 68288 w 81027"/>
                    <a:gd name="connsiteY0" fmla="*/ 98038 h 112439"/>
                    <a:gd name="connsiteX1" fmla="*/ 6807 w 81027"/>
                    <a:gd name="connsiteY1" fmla="*/ 42096 h 112439"/>
                    <a:gd name="connsiteX2" fmla="*/ 29516 w 81027"/>
                    <a:gd name="connsiteY2" fmla="*/ 64805 h 112439"/>
                    <a:gd name="connsiteX3" fmla="*/ 24531 w 81027"/>
                    <a:gd name="connsiteY3" fmla="*/ 60928 h 112439"/>
                    <a:gd name="connsiteX4" fmla="*/ 160 w 81027"/>
                    <a:gd name="connsiteY4" fmla="*/ 40988 h 112439"/>
                    <a:gd name="connsiteX5" fmla="*/ 160 w 81027"/>
                    <a:gd name="connsiteY5" fmla="*/ 34341 h 112439"/>
                    <a:gd name="connsiteX6" fmla="*/ 10130 w 81027"/>
                    <a:gd name="connsiteY6" fmla="*/ 43203 h 112439"/>
                    <a:gd name="connsiteX7" fmla="*/ 160 w 81027"/>
                    <a:gd name="connsiteY7" fmla="*/ 29910 h 112439"/>
                    <a:gd name="connsiteX8" fmla="*/ 4037 w 81027"/>
                    <a:gd name="connsiteY8" fmla="*/ 32126 h 112439"/>
                    <a:gd name="connsiteX9" fmla="*/ 32839 w 81027"/>
                    <a:gd name="connsiteY9" fmla="*/ 53727 h 112439"/>
                    <a:gd name="connsiteX10" fmla="*/ 16223 w 81027"/>
                    <a:gd name="connsiteY10" fmla="*/ 38772 h 112439"/>
                    <a:gd name="connsiteX11" fmla="*/ 7914 w 81027"/>
                    <a:gd name="connsiteY11" fmla="*/ 31572 h 112439"/>
                    <a:gd name="connsiteX12" fmla="*/ 1268 w 81027"/>
                    <a:gd name="connsiteY12" fmla="*/ 22709 h 112439"/>
                    <a:gd name="connsiteX13" fmla="*/ 5699 w 81027"/>
                    <a:gd name="connsiteY13" fmla="*/ 26033 h 112439"/>
                    <a:gd name="connsiteX14" fmla="*/ 40040 w 81027"/>
                    <a:gd name="connsiteY14" fmla="*/ 54835 h 112439"/>
                    <a:gd name="connsiteX15" fmla="*/ 1268 w 81027"/>
                    <a:gd name="connsiteY15" fmla="*/ 18278 h 112439"/>
                    <a:gd name="connsiteX16" fmla="*/ 2929 w 81027"/>
                    <a:gd name="connsiteY16" fmla="*/ 0 h 112439"/>
                    <a:gd name="connsiteX17" fmla="*/ 81028 w 81027"/>
                    <a:gd name="connsiteY17" fmla="*/ 62036 h 112439"/>
                    <a:gd name="connsiteX18" fmla="*/ 77704 w 81027"/>
                    <a:gd name="connsiteY18" fmla="*/ 86407 h 112439"/>
                    <a:gd name="connsiteX19" fmla="*/ 40594 w 81027"/>
                    <a:gd name="connsiteY19" fmla="*/ 57051 h 112439"/>
                    <a:gd name="connsiteX20" fmla="*/ 58318 w 81027"/>
                    <a:gd name="connsiteY20" fmla="*/ 74221 h 112439"/>
                    <a:gd name="connsiteX21" fmla="*/ 76597 w 81027"/>
                    <a:gd name="connsiteY21" fmla="*/ 90838 h 112439"/>
                    <a:gd name="connsiteX22" fmla="*/ 76043 w 81027"/>
                    <a:gd name="connsiteY22" fmla="*/ 96377 h 112439"/>
                    <a:gd name="connsiteX23" fmla="*/ 29516 w 81027"/>
                    <a:gd name="connsiteY23" fmla="*/ 57051 h 112439"/>
                    <a:gd name="connsiteX24" fmla="*/ 76043 w 81027"/>
                    <a:gd name="connsiteY24" fmla="*/ 101362 h 112439"/>
                    <a:gd name="connsiteX25" fmla="*/ 75489 w 81027"/>
                    <a:gd name="connsiteY25" fmla="*/ 112439 h 112439"/>
                    <a:gd name="connsiteX26" fmla="*/ 8468 w 81027"/>
                    <a:gd name="connsiteY26" fmla="*/ 53727 h 112439"/>
                    <a:gd name="connsiteX27" fmla="*/ 160 w 81027"/>
                    <a:gd name="connsiteY27" fmla="*/ 44865 h 112439"/>
                    <a:gd name="connsiteX28" fmla="*/ 4591 w 81027"/>
                    <a:gd name="connsiteY28" fmla="*/ 47634 h 112439"/>
                    <a:gd name="connsiteX29" fmla="*/ 73827 w 81027"/>
                    <a:gd name="connsiteY29" fmla="*/ 107454 h 112439"/>
                    <a:gd name="connsiteX30" fmla="*/ 38378 w 81027"/>
                    <a:gd name="connsiteY30" fmla="*/ 74775 h 112439"/>
                    <a:gd name="connsiteX31" fmla="*/ 68288 w 81027"/>
                    <a:gd name="connsiteY31" fmla="*/ 98038 h 112439"/>
                    <a:gd name="connsiteX32" fmla="*/ 68842 w 81027"/>
                    <a:gd name="connsiteY32" fmla="*/ 66467 h 112439"/>
                    <a:gd name="connsiteX33" fmla="*/ 6807 w 81027"/>
                    <a:gd name="connsiteY33" fmla="*/ 16063 h 112439"/>
                    <a:gd name="connsiteX34" fmla="*/ 68842 w 81027"/>
                    <a:gd name="connsiteY34" fmla="*/ 66467 h 112439"/>
                    <a:gd name="connsiteX35" fmla="*/ 32839 w 81027"/>
                    <a:gd name="connsiteY35" fmla="*/ 28802 h 112439"/>
                    <a:gd name="connsiteX36" fmla="*/ 65519 w 81027"/>
                    <a:gd name="connsiteY36" fmla="*/ 57051 h 112439"/>
                    <a:gd name="connsiteX37" fmla="*/ 49456 w 81027"/>
                    <a:gd name="connsiteY37" fmla="*/ 42096 h 112439"/>
                    <a:gd name="connsiteX38" fmla="*/ 32839 w 81027"/>
                    <a:gd name="connsiteY38" fmla="*/ 28248 h 112439"/>
                    <a:gd name="connsiteX39" fmla="*/ 31732 w 81027"/>
                    <a:gd name="connsiteY39" fmla="*/ 27694 h 112439"/>
                    <a:gd name="connsiteX40" fmla="*/ 32839 w 81027"/>
                    <a:gd name="connsiteY40" fmla="*/ 28802 h 112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81027" h="112439">
                      <a:moveTo>
                        <a:pt x="68288" y="98038"/>
                      </a:moveTo>
                      <a:cubicBezTo>
                        <a:pt x="51118" y="78098"/>
                        <a:pt x="27300" y="60374"/>
                        <a:pt x="6807" y="42096"/>
                      </a:cubicBezTo>
                      <a:cubicBezTo>
                        <a:pt x="11792" y="49850"/>
                        <a:pt x="22315" y="57051"/>
                        <a:pt x="29516" y="64805"/>
                      </a:cubicBezTo>
                      <a:cubicBezTo>
                        <a:pt x="32285" y="68128"/>
                        <a:pt x="25639" y="61482"/>
                        <a:pt x="24531" y="60928"/>
                      </a:cubicBezTo>
                      <a:cubicBezTo>
                        <a:pt x="16777" y="54281"/>
                        <a:pt x="7914" y="47081"/>
                        <a:pt x="160" y="40988"/>
                      </a:cubicBezTo>
                      <a:cubicBezTo>
                        <a:pt x="714" y="38218"/>
                        <a:pt x="-394" y="37111"/>
                        <a:pt x="160" y="34341"/>
                      </a:cubicBezTo>
                      <a:cubicBezTo>
                        <a:pt x="4037" y="37111"/>
                        <a:pt x="6253" y="40434"/>
                        <a:pt x="10130" y="43203"/>
                      </a:cubicBezTo>
                      <a:cubicBezTo>
                        <a:pt x="9576" y="38218"/>
                        <a:pt x="714" y="36003"/>
                        <a:pt x="160" y="29910"/>
                      </a:cubicBezTo>
                      <a:cubicBezTo>
                        <a:pt x="1822" y="28802"/>
                        <a:pt x="2929" y="31018"/>
                        <a:pt x="4037" y="32126"/>
                      </a:cubicBezTo>
                      <a:cubicBezTo>
                        <a:pt x="12345" y="39326"/>
                        <a:pt x="21208" y="48742"/>
                        <a:pt x="32839" y="53727"/>
                      </a:cubicBezTo>
                      <a:cubicBezTo>
                        <a:pt x="28408" y="47634"/>
                        <a:pt x="21762" y="43757"/>
                        <a:pt x="16223" y="38772"/>
                      </a:cubicBezTo>
                      <a:cubicBezTo>
                        <a:pt x="13453" y="36557"/>
                        <a:pt x="10684" y="33787"/>
                        <a:pt x="7914" y="31572"/>
                      </a:cubicBezTo>
                      <a:cubicBezTo>
                        <a:pt x="5145" y="29356"/>
                        <a:pt x="1268" y="26587"/>
                        <a:pt x="1268" y="22709"/>
                      </a:cubicBezTo>
                      <a:cubicBezTo>
                        <a:pt x="3483" y="22156"/>
                        <a:pt x="4591" y="24925"/>
                        <a:pt x="5699" y="26033"/>
                      </a:cubicBezTo>
                      <a:cubicBezTo>
                        <a:pt x="16223" y="35449"/>
                        <a:pt x="28962" y="45973"/>
                        <a:pt x="40040" y="54835"/>
                      </a:cubicBezTo>
                      <a:cubicBezTo>
                        <a:pt x="28408" y="41542"/>
                        <a:pt x="14007" y="31018"/>
                        <a:pt x="1268" y="18278"/>
                      </a:cubicBezTo>
                      <a:cubicBezTo>
                        <a:pt x="1822" y="11632"/>
                        <a:pt x="1268" y="6093"/>
                        <a:pt x="2929" y="0"/>
                      </a:cubicBezTo>
                      <a:cubicBezTo>
                        <a:pt x="28408" y="21048"/>
                        <a:pt x="53333" y="42649"/>
                        <a:pt x="81028" y="62036"/>
                      </a:cubicBezTo>
                      <a:cubicBezTo>
                        <a:pt x="79920" y="70344"/>
                        <a:pt x="78258" y="77544"/>
                        <a:pt x="77704" y="86407"/>
                      </a:cubicBezTo>
                      <a:cubicBezTo>
                        <a:pt x="64965" y="78652"/>
                        <a:pt x="54441" y="65359"/>
                        <a:pt x="40594" y="57051"/>
                      </a:cubicBezTo>
                      <a:cubicBezTo>
                        <a:pt x="44471" y="63697"/>
                        <a:pt x="52225" y="68682"/>
                        <a:pt x="58318" y="74221"/>
                      </a:cubicBezTo>
                      <a:cubicBezTo>
                        <a:pt x="64411" y="79760"/>
                        <a:pt x="70504" y="85853"/>
                        <a:pt x="76597" y="90838"/>
                      </a:cubicBezTo>
                      <a:cubicBezTo>
                        <a:pt x="76597" y="92499"/>
                        <a:pt x="76043" y="94715"/>
                        <a:pt x="76043" y="96377"/>
                      </a:cubicBezTo>
                      <a:cubicBezTo>
                        <a:pt x="59980" y="83637"/>
                        <a:pt x="46133" y="69236"/>
                        <a:pt x="29516" y="57051"/>
                      </a:cubicBezTo>
                      <a:cubicBezTo>
                        <a:pt x="42255" y="72006"/>
                        <a:pt x="61088" y="86407"/>
                        <a:pt x="76043" y="101362"/>
                      </a:cubicBezTo>
                      <a:cubicBezTo>
                        <a:pt x="75489" y="105239"/>
                        <a:pt x="75489" y="109116"/>
                        <a:pt x="75489" y="112439"/>
                      </a:cubicBezTo>
                      <a:cubicBezTo>
                        <a:pt x="52225" y="94161"/>
                        <a:pt x="31178" y="73113"/>
                        <a:pt x="8468" y="53727"/>
                      </a:cubicBezTo>
                      <a:cubicBezTo>
                        <a:pt x="5699" y="50958"/>
                        <a:pt x="1268" y="48742"/>
                        <a:pt x="160" y="44865"/>
                      </a:cubicBezTo>
                      <a:cubicBezTo>
                        <a:pt x="1822" y="44311"/>
                        <a:pt x="3483" y="46527"/>
                        <a:pt x="4591" y="47634"/>
                      </a:cubicBezTo>
                      <a:cubicBezTo>
                        <a:pt x="26193" y="67574"/>
                        <a:pt x="50010" y="88622"/>
                        <a:pt x="73827" y="107454"/>
                      </a:cubicBezTo>
                      <a:cubicBezTo>
                        <a:pt x="65519" y="95823"/>
                        <a:pt x="47794" y="84191"/>
                        <a:pt x="38378" y="74775"/>
                      </a:cubicBezTo>
                      <a:cubicBezTo>
                        <a:pt x="48902" y="81422"/>
                        <a:pt x="58872" y="89176"/>
                        <a:pt x="68288" y="98038"/>
                      </a:cubicBezTo>
                      <a:close/>
                      <a:moveTo>
                        <a:pt x="68842" y="66467"/>
                      </a:moveTo>
                      <a:cubicBezTo>
                        <a:pt x="48902" y="49296"/>
                        <a:pt x="26747" y="31572"/>
                        <a:pt x="6807" y="16063"/>
                      </a:cubicBezTo>
                      <a:cubicBezTo>
                        <a:pt x="26193" y="33787"/>
                        <a:pt x="46687" y="50958"/>
                        <a:pt x="68842" y="66467"/>
                      </a:cubicBezTo>
                      <a:close/>
                      <a:moveTo>
                        <a:pt x="32839" y="28802"/>
                      </a:moveTo>
                      <a:cubicBezTo>
                        <a:pt x="41702" y="39880"/>
                        <a:pt x="55549" y="47081"/>
                        <a:pt x="65519" y="57051"/>
                      </a:cubicBezTo>
                      <a:cubicBezTo>
                        <a:pt x="61642" y="50404"/>
                        <a:pt x="54995" y="46527"/>
                        <a:pt x="49456" y="42096"/>
                      </a:cubicBezTo>
                      <a:cubicBezTo>
                        <a:pt x="43917" y="37664"/>
                        <a:pt x="38932" y="32126"/>
                        <a:pt x="32839" y="28248"/>
                      </a:cubicBezTo>
                      <a:cubicBezTo>
                        <a:pt x="32839" y="27694"/>
                        <a:pt x="32285" y="27694"/>
                        <a:pt x="31732" y="27694"/>
                      </a:cubicBezTo>
                      <a:cubicBezTo>
                        <a:pt x="31732" y="28248"/>
                        <a:pt x="32285" y="28248"/>
                        <a:pt x="32839" y="288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0" name="Freeform: Shape 889">
                  <a:extLst>
                    <a:ext uri="{FF2B5EF4-FFF2-40B4-BE49-F238E27FC236}">
                      <a16:creationId xmlns:a16="http://schemas.microsoft.com/office/drawing/2014/main" id="{101CD5F8-DDE3-4A63-A214-496EE1AFC603}"/>
                    </a:ext>
                  </a:extLst>
                </p:cNvPr>
                <p:cNvSpPr/>
                <p:nvPr/>
              </p:nvSpPr>
              <p:spPr>
                <a:xfrm>
                  <a:off x="6011254" y="2976053"/>
                  <a:ext cx="92499" cy="75882"/>
                </a:xfrm>
                <a:custGeom>
                  <a:avLst/>
                  <a:gdLst>
                    <a:gd name="connsiteX0" fmla="*/ 0 w 92499"/>
                    <a:gd name="connsiteY0" fmla="*/ 0 h 75882"/>
                    <a:gd name="connsiteX1" fmla="*/ 92500 w 92499"/>
                    <a:gd name="connsiteY1" fmla="*/ 75883 h 75882"/>
                    <a:gd name="connsiteX2" fmla="*/ 84191 w 92499"/>
                    <a:gd name="connsiteY2" fmla="*/ 70344 h 75882"/>
                    <a:gd name="connsiteX3" fmla="*/ 58158 w 92499"/>
                    <a:gd name="connsiteY3" fmla="*/ 49850 h 75882"/>
                    <a:gd name="connsiteX4" fmla="*/ 0 w 92499"/>
                    <a:gd name="connsiteY4" fmla="*/ 0 h 75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499" h="75882">
                      <a:moveTo>
                        <a:pt x="0" y="0"/>
                      </a:moveTo>
                      <a:cubicBezTo>
                        <a:pt x="29910" y="24371"/>
                        <a:pt x="61482" y="50958"/>
                        <a:pt x="92500" y="75883"/>
                      </a:cubicBezTo>
                      <a:cubicBezTo>
                        <a:pt x="89176" y="75883"/>
                        <a:pt x="86407" y="72559"/>
                        <a:pt x="84191" y="70344"/>
                      </a:cubicBezTo>
                      <a:cubicBezTo>
                        <a:pt x="75883" y="63697"/>
                        <a:pt x="67021" y="57051"/>
                        <a:pt x="58158" y="49850"/>
                      </a:cubicBezTo>
                      <a:cubicBezTo>
                        <a:pt x="38218" y="34341"/>
                        <a:pt x="19386" y="1661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1" name="Freeform: Shape 890">
                  <a:extLst>
                    <a:ext uri="{FF2B5EF4-FFF2-40B4-BE49-F238E27FC236}">
                      <a16:creationId xmlns:a16="http://schemas.microsoft.com/office/drawing/2014/main" id="{F2928CD9-F2DD-4230-814D-C313F9B41972}"/>
                    </a:ext>
                  </a:extLst>
                </p:cNvPr>
                <p:cNvSpPr/>
                <p:nvPr/>
              </p:nvSpPr>
              <p:spPr>
                <a:xfrm>
                  <a:off x="6376267" y="3010394"/>
                  <a:ext cx="18278" cy="8308"/>
                </a:xfrm>
                <a:custGeom>
                  <a:avLst/>
                  <a:gdLst>
                    <a:gd name="connsiteX0" fmla="*/ 18278 w 18278"/>
                    <a:gd name="connsiteY0" fmla="*/ 0 h 8308"/>
                    <a:gd name="connsiteX1" fmla="*/ 9970 w 18278"/>
                    <a:gd name="connsiteY1" fmla="*/ 4431 h 8308"/>
                    <a:gd name="connsiteX2" fmla="*/ 0 w 18278"/>
                    <a:gd name="connsiteY2" fmla="*/ 8308 h 8308"/>
                    <a:gd name="connsiteX3" fmla="*/ 18278 w 18278"/>
                    <a:gd name="connsiteY3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278" h="8308">
                      <a:moveTo>
                        <a:pt x="18278" y="0"/>
                      </a:moveTo>
                      <a:cubicBezTo>
                        <a:pt x="16617" y="2216"/>
                        <a:pt x="13293" y="3323"/>
                        <a:pt x="9970" y="4431"/>
                      </a:cubicBezTo>
                      <a:cubicBezTo>
                        <a:pt x="6647" y="5539"/>
                        <a:pt x="2769" y="6647"/>
                        <a:pt x="0" y="8308"/>
                      </a:cubicBezTo>
                      <a:cubicBezTo>
                        <a:pt x="3877" y="5539"/>
                        <a:pt x="12186" y="2769"/>
                        <a:pt x="1827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2" name="Freeform: Shape 891">
                  <a:extLst>
                    <a:ext uri="{FF2B5EF4-FFF2-40B4-BE49-F238E27FC236}">
                      <a16:creationId xmlns:a16="http://schemas.microsoft.com/office/drawing/2014/main" id="{2C0B7C52-49C2-4310-B685-A71A8B52749B}"/>
                    </a:ext>
                  </a:extLst>
                </p:cNvPr>
                <p:cNvSpPr/>
                <p:nvPr/>
              </p:nvSpPr>
              <p:spPr>
                <a:xfrm>
                  <a:off x="6184622" y="3013718"/>
                  <a:ext cx="194415" cy="85298"/>
                </a:xfrm>
                <a:custGeom>
                  <a:avLst/>
                  <a:gdLst>
                    <a:gd name="connsiteX0" fmla="*/ 194415 w 194415"/>
                    <a:gd name="connsiteY0" fmla="*/ 0 h 85298"/>
                    <a:gd name="connsiteX1" fmla="*/ 0 w 194415"/>
                    <a:gd name="connsiteY1" fmla="*/ 85299 h 85298"/>
                    <a:gd name="connsiteX2" fmla="*/ 23817 w 194415"/>
                    <a:gd name="connsiteY2" fmla="*/ 73667 h 85298"/>
                    <a:gd name="connsiteX3" fmla="*/ 194415 w 194415"/>
                    <a:gd name="connsiteY3" fmla="*/ 0 h 85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415" h="85298">
                      <a:moveTo>
                        <a:pt x="194415" y="0"/>
                      </a:moveTo>
                      <a:cubicBezTo>
                        <a:pt x="132933" y="27141"/>
                        <a:pt x="65359" y="58158"/>
                        <a:pt x="0" y="85299"/>
                      </a:cubicBezTo>
                      <a:cubicBezTo>
                        <a:pt x="6647" y="79206"/>
                        <a:pt x="15509" y="76991"/>
                        <a:pt x="23817" y="73667"/>
                      </a:cubicBezTo>
                      <a:cubicBezTo>
                        <a:pt x="79760" y="49296"/>
                        <a:pt x="136811" y="23817"/>
                        <a:pt x="19441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3" name="Freeform: Shape 892">
                  <a:extLst>
                    <a:ext uri="{FF2B5EF4-FFF2-40B4-BE49-F238E27FC236}">
                      <a16:creationId xmlns:a16="http://schemas.microsoft.com/office/drawing/2014/main" id="{E55D03E1-CB9E-4E68-8B5D-127814B673AB}"/>
                    </a:ext>
                  </a:extLst>
                </p:cNvPr>
                <p:cNvSpPr/>
                <p:nvPr/>
              </p:nvSpPr>
              <p:spPr>
                <a:xfrm>
                  <a:off x="5967497" y="2986023"/>
                  <a:ext cx="11077" cy="7754"/>
                </a:xfrm>
                <a:custGeom>
                  <a:avLst/>
                  <a:gdLst>
                    <a:gd name="connsiteX0" fmla="*/ 0 w 11077"/>
                    <a:gd name="connsiteY0" fmla="*/ 0 h 7754"/>
                    <a:gd name="connsiteX1" fmla="*/ 11078 w 11077"/>
                    <a:gd name="connsiteY1" fmla="*/ 7754 h 7754"/>
                    <a:gd name="connsiteX2" fmla="*/ 0 w 11077"/>
                    <a:gd name="connsiteY2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077" h="7754">
                      <a:moveTo>
                        <a:pt x="0" y="0"/>
                      </a:moveTo>
                      <a:cubicBezTo>
                        <a:pt x="2769" y="1662"/>
                        <a:pt x="9416" y="3877"/>
                        <a:pt x="11078" y="7754"/>
                      </a:cubicBezTo>
                      <a:cubicBezTo>
                        <a:pt x="7201" y="5539"/>
                        <a:pt x="3877" y="27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4" name="Freeform: Shape 893">
                  <a:extLst>
                    <a:ext uri="{FF2B5EF4-FFF2-40B4-BE49-F238E27FC236}">
                      <a16:creationId xmlns:a16="http://schemas.microsoft.com/office/drawing/2014/main" id="{E54E76F4-1D30-4601-9F88-FD446E3D87F3}"/>
                    </a:ext>
                  </a:extLst>
                </p:cNvPr>
                <p:cNvSpPr/>
                <p:nvPr/>
              </p:nvSpPr>
              <p:spPr>
                <a:xfrm>
                  <a:off x="6364082" y="3023688"/>
                  <a:ext cx="37664" cy="17724"/>
                </a:xfrm>
                <a:custGeom>
                  <a:avLst/>
                  <a:gdLst>
                    <a:gd name="connsiteX0" fmla="*/ 37664 w 37664"/>
                    <a:gd name="connsiteY0" fmla="*/ 0 h 17724"/>
                    <a:gd name="connsiteX1" fmla="*/ 28802 w 37664"/>
                    <a:gd name="connsiteY1" fmla="*/ 5539 h 17724"/>
                    <a:gd name="connsiteX2" fmla="*/ 0 w 37664"/>
                    <a:gd name="connsiteY2" fmla="*/ 17724 h 17724"/>
                    <a:gd name="connsiteX3" fmla="*/ 37664 w 37664"/>
                    <a:gd name="connsiteY3" fmla="*/ 0 h 17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664" h="17724">
                      <a:moveTo>
                        <a:pt x="37664" y="0"/>
                      </a:moveTo>
                      <a:cubicBezTo>
                        <a:pt x="35449" y="2769"/>
                        <a:pt x="32126" y="4431"/>
                        <a:pt x="28802" y="5539"/>
                      </a:cubicBezTo>
                      <a:cubicBezTo>
                        <a:pt x="19386" y="9416"/>
                        <a:pt x="9970" y="13847"/>
                        <a:pt x="0" y="17724"/>
                      </a:cubicBezTo>
                      <a:cubicBezTo>
                        <a:pt x="9970" y="12739"/>
                        <a:pt x="24925" y="4985"/>
                        <a:pt x="376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5" name="Freeform: Shape 894">
                  <a:extLst>
                    <a:ext uri="{FF2B5EF4-FFF2-40B4-BE49-F238E27FC236}">
                      <a16:creationId xmlns:a16="http://schemas.microsoft.com/office/drawing/2014/main" id="{91BE7369-9199-4AB5-9C57-44517EB7CC7A}"/>
                    </a:ext>
                  </a:extLst>
                </p:cNvPr>
                <p:cNvSpPr/>
                <p:nvPr/>
              </p:nvSpPr>
              <p:spPr>
                <a:xfrm>
                  <a:off x="5999069" y="2993224"/>
                  <a:ext cx="5538" cy="4431"/>
                </a:xfrm>
                <a:custGeom>
                  <a:avLst/>
                  <a:gdLst>
                    <a:gd name="connsiteX0" fmla="*/ 0 w 5538"/>
                    <a:gd name="connsiteY0" fmla="*/ 0 h 4431"/>
                    <a:gd name="connsiteX1" fmla="*/ 5539 w 5538"/>
                    <a:gd name="connsiteY1" fmla="*/ 4431 h 4431"/>
                    <a:gd name="connsiteX2" fmla="*/ 0 w 5538"/>
                    <a:gd name="connsiteY2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38" h="4431">
                      <a:moveTo>
                        <a:pt x="0" y="0"/>
                      </a:moveTo>
                      <a:cubicBezTo>
                        <a:pt x="1108" y="0"/>
                        <a:pt x="4985" y="2216"/>
                        <a:pt x="5539" y="4431"/>
                      </a:cubicBezTo>
                      <a:cubicBezTo>
                        <a:pt x="3877" y="3323"/>
                        <a:pt x="2216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6" name="Freeform: Shape 895">
                  <a:extLst>
                    <a:ext uri="{FF2B5EF4-FFF2-40B4-BE49-F238E27FC236}">
                      <a16:creationId xmlns:a16="http://schemas.microsoft.com/office/drawing/2014/main" id="{451D6608-D406-4DF4-98D3-4A9178EA80B5}"/>
                    </a:ext>
                  </a:extLst>
                </p:cNvPr>
                <p:cNvSpPr/>
                <p:nvPr/>
              </p:nvSpPr>
              <p:spPr>
                <a:xfrm>
                  <a:off x="6133084" y="3025306"/>
                  <a:ext cx="275309" cy="127438"/>
                </a:xfrm>
                <a:custGeom>
                  <a:avLst/>
                  <a:gdLst>
                    <a:gd name="connsiteX0" fmla="*/ 229337 w 275309"/>
                    <a:gd name="connsiteY0" fmla="*/ 24969 h 127438"/>
                    <a:gd name="connsiteX1" fmla="*/ 274201 w 275309"/>
                    <a:gd name="connsiteY1" fmla="*/ 5583 h 127438"/>
                    <a:gd name="connsiteX2" fmla="*/ 274755 w 275309"/>
                    <a:gd name="connsiteY2" fmla="*/ 6136 h 127438"/>
                    <a:gd name="connsiteX3" fmla="*/ 35475 w 275309"/>
                    <a:gd name="connsiteY3" fmla="*/ 114145 h 127438"/>
                    <a:gd name="connsiteX4" fmla="*/ 17751 w 275309"/>
                    <a:gd name="connsiteY4" fmla="*/ 121345 h 127438"/>
                    <a:gd name="connsiteX5" fmla="*/ 26 w 275309"/>
                    <a:gd name="connsiteY5" fmla="*/ 127438 h 127438"/>
                    <a:gd name="connsiteX6" fmla="*/ 12212 w 275309"/>
                    <a:gd name="connsiteY6" fmla="*/ 119130 h 127438"/>
                    <a:gd name="connsiteX7" fmla="*/ 32152 w 275309"/>
                    <a:gd name="connsiteY7" fmla="*/ 109160 h 127438"/>
                    <a:gd name="connsiteX8" fmla="*/ 24397 w 275309"/>
                    <a:gd name="connsiteY8" fmla="*/ 111929 h 127438"/>
                    <a:gd name="connsiteX9" fmla="*/ 32706 w 275309"/>
                    <a:gd name="connsiteY9" fmla="*/ 106390 h 127438"/>
                    <a:gd name="connsiteX10" fmla="*/ 124651 w 275309"/>
                    <a:gd name="connsiteY10" fmla="*/ 66510 h 127438"/>
                    <a:gd name="connsiteX11" fmla="*/ 154008 w 275309"/>
                    <a:gd name="connsiteY11" fmla="*/ 52109 h 127438"/>
                    <a:gd name="connsiteX12" fmla="*/ 245953 w 275309"/>
                    <a:gd name="connsiteY12" fmla="*/ 12229 h 127438"/>
                    <a:gd name="connsiteX13" fmla="*/ 268663 w 275309"/>
                    <a:gd name="connsiteY13" fmla="*/ 2259 h 127438"/>
                    <a:gd name="connsiteX14" fmla="*/ 275309 w 275309"/>
                    <a:gd name="connsiteY14" fmla="*/ 597 h 127438"/>
                    <a:gd name="connsiteX15" fmla="*/ 264785 w 275309"/>
                    <a:gd name="connsiteY15" fmla="*/ 6136 h 127438"/>
                    <a:gd name="connsiteX16" fmla="*/ 241522 w 275309"/>
                    <a:gd name="connsiteY16" fmla="*/ 16660 h 127438"/>
                    <a:gd name="connsiteX17" fmla="*/ 230998 w 275309"/>
                    <a:gd name="connsiteY17" fmla="*/ 22199 h 127438"/>
                    <a:gd name="connsiteX18" fmla="*/ 229337 w 275309"/>
                    <a:gd name="connsiteY18" fmla="*/ 24969 h 127438"/>
                    <a:gd name="connsiteX19" fmla="*/ 173394 w 275309"/>
                    <a:gd name="connsiteY19" fmla="*/ 49894 h 127438"/>
                    <a:gd name="connsiteX20" fmla="*/ 180040 w 275309"/>
                    <a:gd name="connsiteY20" fmla="*/ 46570 h 127438"/>
                    <a:gd name="connsiteX21" fmla="*/ 173394 w 275309"/>
                    <a:gd name="connsiteY21" fmla="*/ 49894 h 127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75309" h="127438">
                      <a:moveTo>
                        <a:pt x="229337" y="24969"/>
                      </a:moveTo>
                      <a:cubicBezTo>
                        <a:pt x="243738" y="19984"/>
                        <a:pt x="259246" y="11675"/>
                        <a:pt x="274201" y="5583"/>
                      </a:cubicBezTo>
                      <a:cubicBezTo>
                        <a:pt x="275309" y="5029"/>
                        <a:pt x="275309" y="5029"/>
                        <a:pt x="274755" y="6136"/>
                      </a:cubicBezTo>
                      <a:cubicBezTo>
                        <a:pt x="196657" y="43801"/>
                        <a:pt x="115789" y="78696"/>
                        <a:pt x="35475" y="114145"/>
                      </a:cubicBezTo>
                      <a:cubicBezTo>
                        <a:pt x="29936" y="116914"/>
                        <a:pt x="23844" y="119130"/>
                        <a:pt x="17751" y="121345"/>
                      </a:cubicBezTo>
                      <a:cubicBezTo>
                        <a:pt x="12212" y="123561"/>
                        <a:pt x="6673" y="126884"/>
                        <a:pt x="26" y="127438"/>
                      </a:cubicBezTo>
                      <a:cubicBezTo>
                        <a:pt x="-528" y="121345"/>
                        <a:pt x="7781" y="121345"/>
                        <a:pt x="12212" y="119130"/>
                      </a:cubicBezTo>
                      <a:cubicBezTo>
                        <a:pt x="18859" y="115806"/>
                        <a:pt x="25505" y="110821"/>
                        <a:pt x="32152" y="109160"/>
                      </a:cubicBezTo>
                      <a:cubicBezTo>
                        <a:pt x="30490" y="108606"/>
                        <a:pt x="26613" y="111375"/>
                        <a:pt x="24397" y="111929"/>
                      </a:cubicBezTo>
                      <a:cubicBezTo>
                        <a:pt x="25505" y="110267"/>
                        <a:pt x="31598" y="109714"/>
                        <a:pt x="32706" y="106390"/>
                      </a:cubicBezTo>
                      <a:cubicBezTo>
                        <a:pt x="62616" y="91989"/>
                        <a:pt x="93634" y="79804"/>
                        <a:pt x="124651" y="66510"/>
                      </a:cubicBezTo>
                      <a:cubicBezTo>
                        <a:pt x="134621" y="62079"/>
                        <a:pt x="144038" y="56540"/>
                        <a:pt x="154008" y="52109"/>
                      </a:cubicBezTo>
                      <a:cubicBezTo>
                        <a:pt x="184471" y="38816"/>
                        <a:pt x="215489" y="26630"/>
                        <a:pt x="245953" y="12229"/>
                      </a:cubicBezTo>
                      <a:cubicBezTo>
                        <a:pt x="253708" y="8906"/>
                        <a:pt x="260908" y="6136"/>
                        <a:pt x="268663" y="2259"/>
                      </a:cubicBezTo>
                      <a:cubicBezTo>
                        <a:pt x="270324" y="1151"/>
                        <a:pt x="273094" y="-1064"/>
                        <a:pt x="275309" y="597"/>
                      </a:cubicBezTo>
                      <a:cubicBezTo>
                        <a:pt x="274755" y="4475"/>
                        <a:pt x="268663" y="5029"/>
                        <a:pt x="264785" y="6136"/>
                      </a:cubicBezTo>
                      <a:cubicBezTo>
                        <a:pt x="257031" y="9460"/>
                        <a:pt x="249276" y="13337"/>
                        <a:pt x="241522" y="16660"/>
                      </a:cubicBezTo>
                      <a:cubicBezTo>
                        <a:pt x="237645" y="18322"/>
                        <a:pt x="233214" y="19430"/>
                        <a:pt x="230998" y="22199"/>
                      </a:cubicBezTo>
                      <a:cubicBezTo>
                        <a:pt x="233214" y="23861"/>
                        <a:pt x="229890" y="24415"/>
                        <a:pt x="229337" y="24969"/>
                      </a:cubicBezTo>
                      <a:close/>
                      <a:moveTo>
                        <a:pt x="173394" y="49894"/>
                      </a:moveTo>
                      <a:cubicBezTo>
                        <a:pt x="175055" y="48786"/>
                        <a:pt x="180040" y="46570"/>
                        <a:pt x="180040" y="46570"/>
                      </a:cubicBezTo>
                      <a:cubicBezTo>
                        <a:pt x="177825" y="47678"/>
                        <a:pt x="172840" y="47678"/>
                        <a:pt x="173394" y="498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7" name="Freeform: Shape 896">
                  <a:extLst>
                    <a:ext uri="{FF2B5EF4-FFF2-40B4-BE49-F238E27FC236}">
                      <a16:creationId xmlns:a16="http://schemas.microsoft.com/office/drawing/2014/main" id="{703B4914-C21E-427E-8109-9040D2A1178C}"/>
                    </a:ext>
                  </a:extLst>
                </p:cNvPr>
                <p:cNvSpPr/>
                <p:nvPr/>
              </p:nvSpPr>
              <p:spPr>
                <a:xfrm>
                  <a:off x="6135326" y="3014271"/>
                  <a:ext cx="126840" cy="57604"/>
                </a:xfrm>
                <a:custGeom>
                  <a:avLst/>
                  <a:gdLst>
                    <a:gd name="connsiteX0" fmla="*/ 0 w 126840"/>
                    <a:gd name="connsiteY0" fmla="*/ 57604 h 57604"/>
                    <a:gd name="connsiteX1" fmla="*/ 6647 w 126840"/>
                    <a:gd name="connsiteY1" fmla="*/ 53727 h 57604"/>
                    <a:gd name="connsiteX2" fmla="*/ 51512 w 126840"/>
                    <a:gd name="connsiteY2" fmla="*/ 33233 h 57604"/>
                    <a:gd name="connsiteX3" fmla="*/ 95823 w 126840"/>
                    <a:gd name="connsiteY3" fmla="*/ 12186 h 57604"/>
                    <a:gd name="connsiteX4" fmla="*/ 99700 w 126840"/>
                    <a:gd name="connsiteY4" fmla="*/ 12739 h 57604"/>
                    <a:gd name="connsiteX5" fmla="*/ 101916 w 126840"/>
                    <a:gd name="connsiteY5" fmla="*/ 9970 h 57604"/>
                    <a:gd name="connsiteX6" fmla="*/ 126841 w 126840"/>
                    <a:gd name="connsiteY6" fmla="*/ 0 h 57604"/>
                    <a:gd name="connsiteX7" fmla="*/ 124625 w 126840"/>
                    <a:gd name="connsiteY7" fmla="*/ 2216 h 57604"/>
                    <a:gd name="connsiteX8" fmla="*/ 96931 w 126840"/>
                    <a:gd name="connsiteY8" fmla="*/ 14955 h 57604"/>
                    <a:gd name="connsiteX9" fmla="*/ 64805 w 126840"/>
                    <a:gd name="connsiteY9" fmla="*/ 29356 h 57604"/>
                    <a:gd name="connsiteX10" fmla="*/ 0 w 126840"/>
                    <a:gd name="connsiteY10" fmla="*/ 57604 h 57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6840" h="57604">
                      <a:moveTo>
                        <a:pt x="0" y="57604"/>
                      </a:moveTo>
                      <a:cubicBezTo>
                        <a:pt x="1108" y="54281"/>
                        <a:pt x="4431" y="54835"/>
                        <a:pt x="6647" y="53727"/>
                      </a:cubicBezTo>
                      <a:cubicBezTo>
                        <a:pt x="22156" y="48742"/>
                        <a:pt x="36557" y="39880"/>
                        <a:pt x="51512" y="33233"/>
                      </a:cubicBezTo>
                      <a:cubicBezTo>
                        <a:pt x="66467" y="26033"/>
                        <a:pt x="81422" y="19386"/>
                        <a:pt x="95823" y="12186"/>
                      </a:cubicBezTo>
                      <a:cubicBezTo>
                        <a:pt x="96931" y="12186"/>
                        <a:pt x="98592" y="11632"/>
                        <a:pt x="99700" y="12739"/>
                      </a:cubicBezTo>
                      <a:cubicBezTo>
                        <a:pt x="101362" y="12186"/>
                        <a:pt x="99700" y="10524"/>
                        <a:pt x="101916" y="9970"/>
                      </a:cubicBezTo>
                      <a:cubicBezTo>
                        <a:pt x="110224" y="6647"/>
                        <a:pt x="118532" y="3323"/>
                        <a:pt x="126841" y="0"/>
                      </a:cubicBezTo>
                      <a:cubicBezTo>
                        <a:pt x="126841" y="1108"/>
                        <a:pt x="125179" y="1662"/>
                        <a:pt x="124625" y="2216"/>
                      </a:cubicBezTo>
                      <a:cubicBezTo>
                        <a:pt x="116317" y="6647"/>
                        <a:pt x="105793" y="11078"/>
                        <a:pt x="96931" y="14955"/>
                      </a:cubicBezTo>
                      <a:cubicBezTo>
                        <a:pt x="86407" y="19940"/>
                        <a:pt x="75329" y="25479"/>
                        <a:pt x="64805" y="29356"/>
                      </a:cubicBezTo>
                      <a:cubicBezTo>
                        <a:pt x="42649" y="38218"/>
                        <a:pt x="22709" y="50958"/>
                        <a:pt x="0" y="576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8" name="Freeform: Shape 897">
                  <a:extLst>
                    <a:ext uri="{FF2B5EF4-FFF2-40B4-BE49-F238E27FC236}">
                      <a16:creationId xmlns:a16="http://schemas.microsoft.com/office/drawing/2014/main" id="{E99A76B1-7432-496C-BAE6-F3B2CAF678F5}"/>
                    </a:ext>
                  </a:extLst>
                </p:cNvPr>
                <p:cNvSpPr/>
                <p:nvPr/>
              </p:nvSpPr>
              <p:spPr>
                <a:xfrm>
                  <a:off x="6395654" y="3032550"/>
                  <a:ext cx="15508" cy="7200"/>
                </a:xfrm>
                <a:custGeom>
                  <a:avLst/>
                  <a:gdLst>
                    <a:gd name="connsiteX0" fmla="*/ 15509 w 15508"/>
                    <a:gd name="connsiteY0" fmla="*/ 0 h 7200"/>
                    <a:gd name="connsiteX1" fmla="*/ 0 w 15508"/>
                    <a:gd name="connsiteY1" fmla="*/ 7201 h 7200"/>
                    <a:gd name="connsiteX2" fmla="*/ 15509 w 15508"/>
                    <a:gd name="connsiteY2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508" h="7200">
                      <a:moveTo>
                        <a:pt x="15509" y="0"/>
                      </a:moveTo>
                      <a:cubicBezTo>
                        <a:pt x="11078" y="3877"/>
                        <a:pt x="5539" y="4985"/>
                        <a:pt x="0" y="7201"/>
                      </a:cubicBezTo>
                      <a:cubicBezTo>
                        <a:pt x="2216" y="6093"/>
                        <a:pt x="10524" y="2216"/>
                        <a:pt x="1550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9" name="Freeform: Shape 898">
                  <a:extLst>
                    <a:ext uri="{FF2B5EF4-FFF2-40B4-BE49-F238E27FC236}">
                      <a16:creationId xmlns:a16="http://schemas.microsoft.com/office/drawing/2014/main" id="{41AFE5CF-7DE2-49B2-A0AA-78638C53EA66}"/>
                    </a:ext>
                  </a:extLst>
                </p:cNvPr>
                <p:cNvSpPr/>
                <p:nvPr/>
              </p:nvSpPr>
              <p:spPr>
                <a:xfrm>
                  <a:off x="6145850" y="3035873"/>
                  <a:ext cx="264205" cy="119640"/>
                </a:xfrm>
                <a:custGeom>
                  <a:avLst/>
                  <a:gdLst>
                    <a:gd name="connsiteX0" fmla="*/ 264205 w 264205"/>
                    <a:gd name="connsiteY0" fmla="*/ 0 h 119640"/>
                    <a:gd name="connsiteX1" fmla="*/ 239834 w 264205"/>
                    <a:gd name="connsiteY1" fmla="*/ 13293 h 119640"/>
                    <a:gd name="connsiteX2" fmla="*/ 227648 w 264205"/>
                    <a:gd name="connsiteY2" fmla="*/ 20494 h 119640"/>
                    <a:gd name="connsiteX3" fmla="*/ 214909 w 264205"/>
                    <a:gd name="connsiteY3" fmla="*/ 25479 h 119640"/>
                    <a:gd name="connsiteX4" fmla="*/ 189984 w 264205"/>
                    <a:gd name="connsiteY4" fmla="*/ 39880 h 119640"/>
                    <a:gd name="connsiteX5" fmla="*/ 109670 w 264205"/>
                    <a:gd name="connsiteY5" fmla="*/ 75329 h 119640"/>
                    <a:gd name="connsiteX6" fmla="*/ 0 w 264205"/>
                    <a:gd name="connsiteY6" fmla="*/ 119640 h 119640"/>
                    <a:gd name="connsiteX7" fmla="*/ 264205 w 264205"/>
                    <a:gd name="connsiteY7" fmla="*/ 0 h 119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4205" h="119640">
                      <a:moveTo>
                        <a:pt x="264205" y="0"/>
                      </a:moveTo>
                      <a:cubicBezTo>
                        <a:pt x="257005" y="4431"/>
                        <a:pt x="248142" y="8308"/>
                        <a:pt x="239834" y="13293"/>
                      </a:cubicBezTo>
                      <a:cubicBezTo>
                        <a:pt x="235957" y="15509"/>
                        <a:pt x="231526" y="18278"/>
                        <a:pt x="227648" y="20494"/>
                      </a:cubicBezTo>
                      <a:cubicBezTo>
                        <a:pt x="223771" y="22709"/>
                        <a:pt x="219340" y="25479"/>
                        <a:pt x="214909" y="25479"/>
                      </a:cubicBezTo>
                      <a:cubicBezTo>
                        <a:pt x="208262" y="32126"/>
                        <a:pt x="198846" y="36003"/>
                        <a:pt x="189984" y="39880"/>
                      </a:cubicBezTo>
                      <a:cubicBezTo>
                        <a:pt x="164505" y="52619"/>
                        <a:pt x="136811" y="63697"/>
                        <a:pt x="109670" y="75329"/>
                      </a:cubicBezTo>
                      <a:cubicBezTo>
                        <a:pt x="73667" y="90838"/>
                        <a:pt x="36557" y="105239"/>
                        <a:pt x="0" y="119640"/>
                      </a:cubicBezTo>
                      <a:cubicBezTo>
                        <a:pt x="86407" y="79760"/>
                        <a:pt x="176691" y="39880"/>
                        <a:pt x="26420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00" name="Freeform: Shape 899">
                  <a:extLst>
                    <a:ext uri="{FF2B5EF4-FFF2-40B4-BE49-F238E27FC236}">
                      <a16:creationId xmlns:a16="http://schemas.microsoft.com/office/drawing/2014/main" id="{C31389F5-3F60-479F-B211-A3BCF4D25973}"/>
                    </a:ext>
                  </a:extLst>
                </p:cNvPr>
                <p:cNvSpPr/>
                <p:nvPr/>
              </p:nvSpPr>
              <p:spPr>
                <a:xfrm>
                  <a:off x="6073290" y="3014825"/>
                  <a:ext cx="41541" cy="33787"/>
                </a:xfrm>
                <a:custGeom>
                  <a:avLst/>
                  <a:gdLst>
                    <a:gd name="connsiteX0" fmla="*/ 0 w 41541"/>
                    <a:gd name="connsiteY0" fmla="*/ 0 h 33787"/>
                    <a:gd name="connsiteX1" fmla="*/ 41542 w 41541"/>
                    <a:gd name="connsiteY1" fmla="*/ 33787 h 33787"/>
                    <a:gd name="connsiteX2" fmla="*/ 0 w 41541"/>
                    <a:gd name="connsiteY2" fmla="*/ 0 h 33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1541" h="33787">
                      <a:moveTo>
                        <a:pt x="0" y="0"/>
                      </a:moveTo>
                      <a:cubicBezTo>
                        <a:pt x="12739" y="10524"/>
                        <a:pt x="28802" y="21602"/>
                        <a:pt x="41542" y="33787"/>
                      </a:cubicBezTo>
                      <a:cubicBezTo>
                        <a:pt x="26587" y="23263"/>
                        <a:pt x="13847" y="1107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01" name="Freeform: Shape 900">
                  <a:extLst>
                    <a:ext uri="{FF2B5EF4-FFF2-40B4-BE49-F238E27FC236}">
                      <a16:creationId xmlns:a16="http://schemas.microsoft.com/office/drawing/2014/main" id="{276EE81D-16F9-4761-86A7-22E4D2A1588F}"/>
                    </a:ext>
                  </a:extLst>
                </p:cNvPr>
                <p:cNvSpPr/>
                <p:nvPr/>
              </p:nvSpPr>
              <p:spPr>
                <a:xfrm>
                  <a:off x="6417809" y="3048059"/>
                  <a:ext cx="11631" cy="9970"/>
                </a:xfrm>
                <a:custGeom>
                  <a:avLst/>
                  <a:gdLst>
                    <a:gd name="connsiteX0" fmla="*/ 11632 w 11631"/>
                    <a:gd name="connsiteY0" fmla="*/ 0 h 9970"/>
                    <a:gd name="connsiteX1" fmla="*/ 11632 w 11631"/>
                    <a:gd name="connsiteY1" fmla="*/ 3323 h 9970"/>
                    <a:gd name="connsiteX2" fmla="*/ 0 w 11631"/>
                    <a:gd name="connsiteY2" fmla="*/ 9970 h 9970"/>
                    <a:gd name="connsiteX3" fmla="*/ 8862 w 11631"/>
                    <a:gd name="connsiteY3" fmla="*/ 3323 h 9970"/>
                    <a:gd name="connsiteX4" fmla="*/ 11632 w 11631"/>
                    <a:gd name="connsiteY4" fmla="*/ 0 h 9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31" h="9970">
                      <a:moveTo>
                        <a:pt x="11632" y="0"/>
                      </a:moveTo>
                      <a:cubicBezTo>
                        <a:pt x="11632" y="1108"/>
                        <a:pt x="11632" y="2216"/>
                        <a:pt x="11632" y="3323"/>
                      </a:cubicBezTo>
                      <a:cubicBezTo>
                        <a:pt x="7754" y="6093"/>
                        <a:pt x="4431" y="8308"/>
                        <a:pt x="0" y="9970"/>
                      </a:cubicBezTo>
                      <a:cubicBezTo>
                        <a:pt x="1108" y="9416"/>
                        <a:pt x="6093" y="5539"/>
                        <a:pt x="8862" y="3323"/>
                      </a:cubicBezTo>
                      <a:cubicBezTo>
                        <a:pt x="9416" y="1662"/>
                        <a:pt x="9970" y="0"/>
                        <a:pt x="1163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02" name="Freeform: Shape 901">
                  <a:extLst>
                    <a:ext uri="{FF2B5EF4-FFF2-40B4-BE49-F238E27FC236}">
                      <a16:creationId xmlns:a16="http://schemas.microsoft.com/office/drawing/2014/main" id="{BBA04AFB-D104-41D1-B87B-84EDA270814E}"/>
                    </a:ext>
                  </a:extLst>
                </p:cNvPr>
                <p:cNvSpPr/>
                <p:nvPr/>
              </p:nvSpPr>
              <p:spPr>
                <a:xfrm>
                  <a:off x="6407285" y="3051382"/>
                  <a:ext cx="4985" cy="2769"/>
                </a:xfrm>
                <a:custGeom>
                  <a:avLst/>
                  <a:gdLst>
                    <a:gd name="connsiteX0" fmla="*/ 4985 w 4985"/>
                    <a:gd name="connsiteY0" fmla="*/ 0 h 2769"/>
                    <a:gd name="connsiteX1" fmla="*/ 0 w 4985"/>
                    <a:gd name="connsiteY1" fmla="*/ 2769 h 2769"/>
                    <a:gd name="connsiteX2" fmla="*/ 4985 w 4985"/>
                    <a:gd name="connsiteY2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5" h="2769">
                      <a:moveTo>
                        <a:pt x="4985" y="0"/>
                      </a:moveTo>
                      <a:cubicBezTo>
                        <a:pt x="4985" y="1108"/>
                        <a:pt x="2216" y="2769"/>
                        <a:pt x="0" y="2769"/>
                      </a:cubicBezTo>
                      <a:cubicBezTo>
                        <a:pt x="1108" y="1108"/>
                        <a:pt x="3877" y="1108"/>
                        <a:pt x="498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03" name="Freeform: Shape 902">
                  <a:extLst>
                    <a:ext uri="{FF2B5EF4-FFF2-40B4-BE49-F238E27FC236}">
                      <a16:creationId xmlns:a16="http://schemas.microsoft.com/office/drawing/2014/main" id="{9432B2D2-F4D7-42D0-B063-BE1F24D3E75E}"/>
                    </a:ext>
                  </a:extLst>
                </p:cNvPr>
                <p:cNvSpPr/>
                <p:nvPr/>
              </p:nvSpPr>
              <p:spPr>
                <a:xfrm>
                  <a:off x="6211208" y="3050828"/>
                  <a:ext cx="12185" cy="8308"/>
                </a:xfrm>
                <a:custGeom>
                  <a:avLst/>
                  <a:gdLst>
                    <a:gd name="connsiteX0" fmla="*/ 12186 w 12185"/>
                    <a:gd name="connsiteY0" fmla="*/ 0 h 8308"/>
                    <a:gd name="connsiteX1" fmla="*/ 0 w 12185"/>
                    <a:gd name="connsiteY1" fmla="*/ 8308 h 8308"/>
                    <a:gd name="connsiteX2" fmla="*/ 7201 w 12185"/>
                    <a:gd name="connsiteY2" fmla="*/ 3877 h 8308"/>
                    <a:gd name="connsiteX3" fmla="*/ 12186 w 12185"/>
                    <a:gd name="connsiteY3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185" h="8308">
                      <a:moveTo>
                        <a:pt x="12186" y="0"/>
                      </a:moveTo>
                      <a:cubicBezTo>
                        <a:pt x="11632" y="3877"/>
                        <a:pt x="2769" y="7754"/>
                        <a:pt x="0" y="8308"/>
                      </a:cubicBezTo>
                      <a:cubicBezTo>
                        <a:pt x="2216" y="6647"/>
                        <a:pt x="4985" y="6093"/>
                        <a:pt x="7201" y="3877"/>
                      </a:cubicBezTo>
                      <a:cubicBezTo>
                        <a:pt x="-4431" y="7201"/>
                        <a:pt x="9416" y="2216"/>
                        <a:pt x="1218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04" name="Freeform: Shape 903">
                  <a:extLst>
                    <a:ext uri="{FF2B5EF4-FFF2-40B4-BE49-F238E27FC236}">
                      <a16:creationId xmlns:a16="http://schemas.microsoft.com/office/drawing/2014/main" id="{5EE581BD-0037-4EBE-BF9A-FE9FFE7B7457}"/>
                    </a:ext>
                  </a:extLst>
                </p:cNvPr>
                <p:cNvSpPr/>
                <p:nvPr/>
              </p:nvSpPr>
              <p:spPr>
                <a:xfrm>
                  <a:off x="6220071" y="3053598"/>
                  <a:ext cx="11077" cy="4985"/>
                </a:xfrm>
                <a:custGeom>
                  <a:avLst/>
                  <a:gdLst>
                    <a:gd name="connsiteX0" fmla="*/ 11078 w 11077"/>
                    <a:gd name="connsiteY0" fmla="*/ 0 h 4985"/>
                    <a:gd name="connsiteX1" fmla="*/ 0 w 11077"/>
                    <a:gd name="connsiteY1" fmla="*/ 4985 h 4985"/>
                    <a:gd name="connsiteX2" fmla="*/ 11078 w 11077"/>
                    <a:gd name="connsiteY2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077" h="4985">
                      <a:moveTo>
                        <a:pt x="11078" y="0"/>
                      </a:moveTo>
                      <a:cubicBezTo>
                        <a:pt x="9970" y="554"/>
                        <a:pt x="3877" y="3877"/>
                        <a:pt x="0" y="4985"/>
                      </a:cubicBezTo>
                      <a:cubicBezTo>
                        <a:pt x="554" y="4431"/>
                        <a:pt x="7201" y="1662"/>
                        <a:pt x="1107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05" name="Freeform: Shape 904">
                  <a:extLst>
                    <a:ext uri="{FF2B5EF4-FFF2-40B4-BE49-F238E27FC236}">
                      <a16:creationId xmlns:a16="http://schemas.microsoft.com/office/drawing/2014/main" id="{BDA7BC42-5F44-4695-A236-64EE7E02FD35}"/>
                    </a:ext>
                  </a:extLst>
                </p:cNvPr>
                <p:cNvSpPr/>
                <p:nvPr/>
              </p:nvSpPr>
              <p:spPr>
                <a:xfrm>
                  <a:off x="6170221" y="3055259"/>
                  <a:ext cx="64251" cy="31571"/>
                </a:xfrm>
                <a:custGeom>
                  <a:avLst/>
                  <a:gdLst>
                    <a:gd name="connsiteX0" fmla="*/ 64251 w 64251"/>
                    <a:gd name="connsiteY0" fmla="*/ 0 h 31571"/>
                    <a:gd name="connsiteX1" fmla="*/ 29356 w 64251"/>
                    <a:gd name="connsiteY1" fmla="*/ 18278 h 31571"/>
                    <a:gd name="connsiteX2" fmla="*/ 0 w 64251"/>
                    <a:gd name="connsiteY2" fmla="*/ 31572 h 31571"/>
                    <a:gd name="connsiteX3" fmla="*/ 18832 w 64251"/>
                    <a:gd name="connsiteY3" fmla="*/ 19940 h 31571"/>
                    <a:gd name="connsiteX4" fmla="*/ 64251 w 64251"/>
                    <a:gd name="connsiteY4" fmla="*/ 0 h 315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251" h="31571">
                      <a:moveTo>
                        <a:pt x="64251" y="0"/>
                      </a:moveTo>
                      <a:cubicBezTo>
                        <a:pt x="58158" y="8862"/>
                        <a:pt x="40988" y="13293"/>
                        <a:pt x="29356" y="18278"/>
                      </a:cubicBezTo>
                      <a:cubicBezTo>
                        <a:pt x="18832" y="22709"/>
                        <a:pt x="8308" y="27694"/>
                        <a:pt x="0" y="31572"/>
                      </a:cubicBezTo>
                      <a:cubicBezTo>
                        <a:pt x="2769" y="26033"/>
                        <a:pt x="11078" y="23817"/>
                        <a:pt x="18832" y="19940"/>
                      </a:cubicBezTo>
                      <a:cubicBezTo>
                        <a:pt x="33233" y="12739"/>
                        <a:pt x="50404" y="6647"/>
                        <a:pt x="6425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06" name="Freeform: Shape 905">
                  <a:extLst>
                    <a:ext uri="{FF2B5EF4-FFF2-40B4-BE49-F238E27FC236}">
                      <a16:creationId xmlns:a16="http://schemas.microsoft.com/office/drawing/2014/main" id="{3A47218F-F9B6-4B0D-AA4E-256B5B605E99}"/>
                    </a:ext>
                  </a:extLst>
                </p:cNvPr>
                <p:cNvSpPr/>
                <p:nvPr/>
              </p:nvSpPr>
              <p:spPr>
                <a:xfrm>
                  <a:off x="6183514" y="3063568"/>
                  <a:ext cx="18278" cy="7754"/>
                </a:xfrm>
                <a:custGeom>
                  <a:avLst/>
                  <a:gdLst>
                    <a:gd name="connsiteX0" fmla="*/ 18278 w 18278"/>
                    <a:gd name="connsiteY0" fmla="*/ 0 h 7754"/>
                    <a:gd name="connsiteX1" fmla="*/ 0 w 18278"/>
                    <a:gd name="connsiteY1" fmla="*/ 7754 h 7754"/>
                    <a:gd name="connsiteX2" fmla="*/ 18278 w 18278"/>
                    <a:gd name="connsiteY2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278" h="7754">
                      <a:moveTo>
                        <a:pt x="18278" y="0"/>
                      </a:moveTo>
                      <a:cubicBezTo>
                        <a:pt x="14955" y="1662"/>
                        <a:pt x="6093" y="6093"/>
                        <a:pt x="0" y="7754"/>
                      </a:cubicBezTo>
                      <a:cubicBezTo>
                        <a:pt x="5539" y="4985"/>
                        <a:pt x="11632" y="2216"/>
                        <a:pt x="1827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07" name="Freeform: Shape 906">
                  <a:extLst>
                    <a:ext uri="{FF2B5EF4-FFF2-40B4-BE49-F238E27FC236}">
                      <a16:creationId xmlns:a16="http://schemas.microsoft.com/office/drawing/2014/main" id="{B562B89D-8DA4-4DA0-B682-11B84D4DB16C}"/>
                    </a:ext>
                  </a:extLst>
                </p:cNvPr>
                <p:cNvSpPr/>
                <p:nvPr/>
              </p:nvSpPr>
              <p:spPr>
                <a:xfrm>
                  <a:off x="6178529" y="3065783"/>
                  <a:ext cx="47830" cy="22155"/>
                </a:xfrm>
                <a:custGeom>
                  <a:avLst/>
                  <a:gdLst>
                    <a:gd name="connsiteX0" fmla="*/ 47634 w 47830"/>
                    <a:gd name="connsiteY0" fmla="*/ 0 h 22155"/>
                    <a:gd name="connsiteX1" fmla="*/ 43203 w 47830"/>
                    <a:gd name="connsiteY1" fmla="*/ 3877 h 22155"/>
                    <a:gd name="connsiteX2" fmla="*/ 554 w 47830"/>
                    <a:gd name="connsiteY2" fmla="*/ 21602 h 22155"/>
                    <a:gd name="connsiteX3" fmla="*/ 0 w 47830"/>
                    <a:gd name="connsiteY3" fmla="*/ 22156 h 22155"/>
                    <a:gd name="connsiteX4" fmla="*/ 24371 w 47830"/>
                    <a:gd name="connsiteY4" fmla="*/ 9416 h 22155"/>
                    <a:gd name="connsiteX5" fmla="*/ 47634 w 47830"/>
                    <a:gd name="connsiteY5" fmla="*/ 0 h 2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7830" h="22155">
                      <a:moveTo>
                        <a:pt x="47634" y="0"/>
                      </a:moveTo>
                      <a:cubicBezTo>
                        <a:pt x="48742" y="3323"/>
                        <a:pt x="44865" y="3323"/>
                        <a:pt x="43203" y="3877"/>
                      </a:cubicBezTo>
                      <a:cubicBezTo>
                        <a:pt x="29910" y="9970"/>
                        <a:pt x="14401" y="16617"/>
                        <a:pt x="554" y="21602"/>
                      </a:cubicBezTo>
                      <a:cubicBezTo>
                        <a:pt x="0" y="21602"/>
                        <a:pt x="0" y="21602"/>
                        <a:pt x="0" y="22156"/>
                      </a:cubicBezTo>
                      <a:cubicBezTo>
                        <a:pt x="3323" y="17724"/>
                        <a:pt x="17171" y="12739"/>
                        <a:pt x="24371" y="9416"/>
                      </a:cubicBezTo>
                      <a:cubicBezTo>
                        <a:pt x="32679" y="5539"/>
                        <a:pt x="40988" y="2216"/>
                        <a:pt x="4763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08" name="Freeform: Shape 907">
                  <a:extLst>
                    <a:ext uri="{FF2B5EF4-FFF2-40B4-BE49-F238E27FC236}">
                      <a16:creationId xmlns:a16="http://schemas.microsoft.com/office/drawing/2014/main" id="{0434BF3F-1742-4810-BC38-5A1EA28234C0}"/>
                    </a:ext>
                  </a:extLst>
                </p:cNvPr>
                <p:cNvSpPr/>
                <p:nvPr/>
              </p:nvSpPr>
              <p:spPr>
                <a:xfrm>
                  <a:off x="6179637" y="3072430"/>
                  <a:ext cx="8862" cy="4985"/>
                </a:xfrm>
                <a:custGeom>
                  <a:avLst/>
                  <a:gdLst>
                    <a:gd name="connsiteX0" fmla="*/ 8862 w 8862"/>
                    <a:gd name="connsiteY0" fmla="*/ 0 h 4985"/>
                    <a:gd name="connsiteX1" fmla="*/ 0 w 8862"/>
                    <a:gd name="connsiteY1" fmla="*/ 4985 h 4985"/>
                    <a:gd name="connsiteX2" fmla="*/ 8862 w 8862"/>
                    <a:gd name="connsiteY2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62" h="4985">
                      <a:moveTo>
                        <a:pt x="8862" y="0"/>
                      </a:moveTo>
                      <a:cubicBezTo>
                        <a:pt x="8308" y="2216"/>
                        <a:pt x="2216" y="2769"/>
                        <a:pt x="0" y="4985"/>
                      </a:cubicBezTo>
                      <a:cubicBezTo>
                        <a:pt x="554" y="2216"/>
                        <a:pt x="6647" y="1662"/>
                        <a:pt x="88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09" name="Freeform: Shape 908">
                  <a:extLst>
                    <a:ext uri="{FF2B5EF4-FFF2-40B4-BE49-F238E27FC236}">
                      <a16:creationId xmlns:a16="http://schemas.microsoft.com/office/drawing/2014/main" id="{1BB7C868-DB13-4EE8-ADDD-961B1B158821}"/>
                    </a:ext>
                  </a:extLst>
                </p:cNvPr>
                <p:cNvSpPr/>
                <p:nvPr/>
              </p:nvSpPr>
              <p:spPr>
                <a:xfrm>
                  <a:off x="6174985" y="3072381"/>
                  <a:ext cx="5861" cy="2334"/>
                </a:xfrm>
                <a:custGeom>
                  <a:avLst/>
                  <a:gdLst>
                    <a:gd name="connsiteX0" fmla="*/ 5759 w 5861"/>
                    <a:gd name="connsiteY0" fmla="*/ 48 h 2334"/>
                    <a:gd name="connsiteX1" fmla="*/ 221 w 5861"/>
                    <a:gd name="connsiteY1" fmla="*/ 1710 h 2334"/>
                    <a:gd name="connsiteX2" fmla="*/ 5759 w 5861"/>
                    <a:gd name="connsiteY2" fmla="*/ 48 h 2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861" h="2334">
                      <a:moveTo>
                        <a:pt x="5759" y="48"/>
                      </a:moveTo>
                      <a:cubicBezTo>
                        <a:pt x="6867" y="-506"/>
                        <a:pt x="-1441" y="3926"/>
                        <a:pt x="221" y="1710"/>
                      </a:cubicBezTo>
                      <a:cubicBezTo>
                        <a:pt x="1882" y="1710"/>
                        <a:pt x="2990" y="602"/>
                        <a:pt x="5759" y="4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0" name="Freeform: Shape 909">
                  <a:extLst>
                    <a:ext uri="{FF2B5EF4-FFF2-40B4-BE49-F238E27FC236}">
                      <a16:creationId xmlns:a16="http://schemas.microsoft.com/office/drawing/2014/main" id="{9B16C14B-19C4-4D87-9792-114F43E390F1}"/>
                    </a:ext>
                  </a:extLst>
                </p:cNvPr>
                <p:cNvSpPr/>
                <p:nvPr/>
              </p:nvSpPr>
              <p:spPr>
                <a:xfrm>
                  <a:off x="6294846" y="3085872"/>
                  <a:ext cx="47634" cy="20345"/>
                </a:xfrm>
                <a:custGeom>
                  <a:avLst/>
                  <a:gdLst>
                    <a:gd name="connsiteX0" fmla="*/ 47634 w 47634"/>
                    <a:gd name="connsiteY0" fmla="*/ 405 h 20345"/>
                    <a:gd name="connsiteX1" fmla="*/ 0 w 47634"/>
                    <a:gd name="connsiteY1" fmla="*/ 20345 h 20345"/>
                    <a:gd name="connsiteX2" fmla="*/ 36003 w 47634"/>
                    <a:gd name="connsiteY2" fmla="*/ 4283 h 20345"/>
                    <a:gd name="connsiteX3" fmla="*/ 47634 w 47634"/>
                    <a:gd name="connsiteY3" fmla="*/ 405 h 20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634" h="20345">
                      <a:moveTo>
                        <a:pt x="47634" y="405"/>
                      </a:moveTo>
                      <a:cubicBezTo>
                        <a:pt x="33787" y="9821"/>
                        <a:pt x="15509" y="13145"/>
                        <a:pt x="0" y="20345"/>
                      </a:cubicBezTo>
                      <a:cubicBezTo>
                        <a:pt x="10524" y="14806"/>
                        <a:pt x="24371" y="9821"/>
                        <a:pt x="36003" y="4283"/>
                      </a:cubicBezTo>
                      <a:cubicBezTo>
                        <a:pt x="39880" y="2621"/>
                        <a:pt x="43757" y="-1256"/>
                        <a:pt x="47634" y="4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1" name="Freeform: Shape 910">
                  <a:extLst>
                    <a:ext uri="{FF2B5EF4-FFF2-40B4-BE49-F238E27FC236}">
                      <a16:creationId xmlns:a16="http://schemas.microsoft.com/office/drawing/2014/main" id="{C3446C94-FAEC-41AE-9B43-1AD6211B2563}"/>
                    </a:ext>
                  </a:extLst>
                </p:cNvPr>
                <p:cNvSpPr/>
                <p:nvPr/>
              </p:nvSpPr>
              <p:spPr>
                <a:xfrm>
                  <a:off x="6156866" y="3082954"/>
                  <a:ext cx="5099" cy="4431"/>
                </a:xfrm>
                <a:custGeom>
                  <a:avLst/>
                  <a:gdLst>
                    <a:gd name="connsiteX0" fmla="*/ 5046 w 5099"/>
                    <a:gd name="connsiteY0" fmla="*/ 0 h 4431"/>
                    <a:gd name="connsiteX1" fmla="*/ 61 w 5099"/>
                    <a:gd name="connsiteY1" fmla="*/ 4431 h 4431"/>
                    <a:gd name="connsiteX2" fmla="*/ 5046 w 5099"/>
                    <a:gd name="connsiteY2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99" h="4431">
                      <a:moveTo>
                        <a:pt x="5046" y="0"/>
                      </a:moveTo>
                      <a:cubicBezTo>
                        <a:pt x="5600" y="2216"/>
                        <a:pt x="1723" y="3323"/>
                        <a:pt x="61" y="4431"/>
                      </a:cubicBezTo>
                      <a:cubicBezTo>
                        <a:pt x="-493" y="2769"/>
                        <a:pt x="2831" y="1108"/>
                        <a:pt x="50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2" name="Freeform: Shape 911">
                  <a:extLst>
                    <a:ext uri="{FF2B5EF4-FFF2-40B4-BE49-F238E27FC236}">
                      <a16:creationId xmlns:a16="http://schemas.microsoft.com/office/drawing/2014/main" id="{42106E11-09AD-47C5-B30D-0A95C7A5C602}"/>
                    </a:ext>
                  </a:extLst>
                </p:cNvPr>
                <p:cNvSpPr/>
                <p:nvPr/>
              </p:nvSpPr>
              <p:spPr>
                <a:xfrm>
                  <a:off x="6164128" y="3086831"/>
                  <a:ext cx="12185" cy="6646"/>
                </a:xfrm>
                <a:custGeom>
                  <a:avLst/>
                  <a:gdLst>
                    <a:gd name="connsiteX0" fmla="*/ 12186 w 12185"/>
                    <a:gd name="connsiteY0" fmla="*/ 0 h 6646"/>
                    <a:gd name="connsiteX1" fmla="*/ 0 w 12185"/>
                    <a:gd name="connsiteY1" fmla="*/ 6647 h 6646"/>
                    <a:gd name="connsiteX2" fmla="*/ 12186 w 12185"/>
                    <a:gd name="connsiteY2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185" h="6646">
                      <a:moveTo>
                        <a:pt x="12186" y="0"/>
                      </a:moveTo>
                      <a:cubicBezTo>
                        <a:pt x="11078" y="3323"/>
                        <a:pt x="4431" y="4985"/>
                        <a:pt x="0" y="6647"/>
                      </a:cubicBezTo>
                      <a:cubicBezTo>
                        <a:pt x="2769" y="3323"/>
                        <a:pt x="8308" y="2769"/>
                        <a:pt x="1218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3" name="Freeform: Shape 912">
                  <a:extLst>
                    <a:ext uri="{FF2B5EF4-FFF2-40B4-BE49-F238E27FC236}">
                      <a16:creationId xmlns:a16="http://schemas.microsoft.com/office/drawing/2014/main" id="{E59071DF-B43D-4F4E-99B8-39EDD6AF4C7E}"/>
                    </a:ext>
                  </a:extLst>
                </p:cNvPr>
                <p:cNvSpPr/>
                <p:nvPr/>
              </p:nvSpPr>
              <p:spPr>
                <a:xfrm>
                  <a:off x="6147511" y="3087385"/>
                  <a:ext cx="3546" cy="3323"/>
                </a:xfrm>
                <a:custGeom>
                  <a:avLst/>
                  <a:gdLst>
                    <a:gd name="connsiteX0" fmla="*/ 3323 w 3546"/>
                    <a:gd name="connsiteY0" fmla="*/ 0 h 3323"/>
                    <a:gd name="connsiteX1" fmla="*/ 0 w 3546"/>
                    <a:gd name="connsiteY1" fmla="*/ 3323 h 3323"/>
                    <a:gd name="connsiteX2" fmla="*/ 3323 w 3546"/>
                    <a:gd name="connsiteY2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46" h="3323">
                      <a:moveTo>
                        <a:pt x="3323" y="0"/>
                      </a:moveTo>
                      <a:cubicBezTo>
                        <a:pt x="4431" y="1662"/>
                        <a:pt x="1108" y="2769"/>
                        <a:pt x="0" y="3323"/>
                      </a:cubicBezTo>
                      <a:cubicBezTo>
                        <a:pt x="0" y="2769"/>
                        <a:pt x="2216" y="554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4" name="Freeform: Shape 913">
                  <a:extLst>
                    <a:ext uri="{FF2B5EF4-FFF2-40B4-BE49-F238E27FC236}">
                      <a16:creationId xmlns:a16="http://schemas.microsoft.com/office/drawing/2014/main" id="{400C850A-EAE1-4207-BB4C-9BFD5B7827E5}"/>
                    </a:ext>
                  </a:extLst>
                </p:cNvPr>
                <p:cNvSpPr/>
                <p:nvPr/>
              </p:nvSpPr>
              <p:spPr>
                <a:xfrm>
                  <a:off x="6152901" y="3095139"/>
                  <a:ext cx="6242" cy="2711"/>
                </a:xfrm>
                <a:custGeom>
                  <a:avLst/>
                  <a:gdLst>
                    <a:gd name="connsiteX0" fmla="*/ 6242 w 6242"/>
                    <a:gd name="connsiteY0" fmla="*/ 0 h 2711"/>
                    <a:gd name="connsiteX1" fmla="*/ 3473 w 6242"/>
                    <a:gd name="connsiteY1" fmla="*/ 1108 h 2711"/>
                    <a:gd name="connsiteX2" fmla="*/ 6242 w 6242"/>
                    <a:gd name="connsiteY2" fmla="*/ 0 h 2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42" h="2711">
                      <a:moveTo>
                        <a:pt x="6242" y="0"/>
                      </a:moveTo>
                      <a:cubicBezTo>
                        <a:pt x="1811" y="2769"/>
                        <a:pt x="-3728" y="3877"/>
                        <a:pt x="3473" y="1108"/>
                      </a:cubicBezTo>
                      <a:cubicBezTo>
                        <a:pt x="4026" y="554"/>
                        <a:pt x="4026" y="0"/>
                        <a:pt x="624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5" name="Freeform: Shape 914">
                  <a:extLst>
                    <a:ext uri="{FF2B5EF4-FFF2-40B4-BE49-F238E27FC236}">
                      <a16:creationId xmlns:a16="http://schemas.microsoft.com/office/drawing/2014/main" id="{5AD4F520-7288-49A4-B328-505C57C209F4}"/>
                    </a:ext>
                  </a:extLst>
                </p:cNvPr>
                <p:cNvSpPr/>
                <p:nvPr/>
              </p:nvSpPr>
              <p:spPr>
                <a:xfrm>
                  <a:off x="6136987" y="3094585"/>
                  <a:ext cx="7754" cy="7200"/>
                </a:xfrm>
                <a:custGeom>
                  <a:avLst/>
                  <a:gdLst>
                    <a:gd name="connsiteX0" fmla="*/ 7754 w 7754"/>
                    <a:gd name="connsiteY0" fmla="*/ 0 h 7200"/>
                    <a:gd name="connsiteX1" fmla="*/ 0 w 7754"/>
                    <a:gd name="connsiteY1" fmla="*/ 7201 h 7200"/>
                    <a:gd name="connsiteX2" fmla="*/ 7754 w 7754"/>
                    <a:gd name="connsiteY2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754" h="7200">
                      <a:moveTo>
                        <a:pt x="7754" y="0"/>
                      </a:moveTo>
                      <a:cubicBezTo>
                        <a:pt x="6647" y="2216"/>
                        <a:pt x="3877" y="6647"/>
                        <a:pt x="0" y="7201"/>
                      </a:cubicBezTo>
                      <a:cubicBezTo>
                        <a:pt x="2216" y="3877"/>
                        <a:pt x="4431" y="1108"/>
                        <a:pt x="77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6" name="Freeform: Shape 915">
                  <a:extLst>
                    <a:ext uri="{FF2B5EF4-FFF2-40B4-BE49-F238E27FC236}">
                      <a16:creationId xmlns:a16="http://schemas.microsoft.com/office/drawing/2014/main" id="{2BFA194C-06B2-41A1-ADF2-2AE5E89B0AD7}"/>
                    </a:ext>
                  </a:extLst>
                </p:cNvPr>
                <p:cNvSpPr/>
                <p:nvPr/>
              </p:nvSpPr>
              <p:spPr>
                <a:xfrm>
                  <a:off x="6169113" y="3097909"/>
                  <a:ext cx="13847" cy="8308"/>
                </a:xfrm>
                <a:custGeom>
                  <a:avLst/>
                  <a:gdLst>
                    <a:gd name="connsiteX0" fmla="*/ 13847 w 13847"/>
                    <a:gd name="connsiteY0" fmla="*/ 0 h 8308"/>
                    <a:gd name="connsiteX1" fmla="*/ 0 w 13847"/>
                    <a:gd name="connsiteY1" fmla="*/ 8308 h 8308"/>
                    <a:gd name="connsiteX2" fmla="*/ 13847 w 13847"/>
                    <a:gd name="connsiteY2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7" h="8308">
                      <a:moveTo>
                        <a:pt x="13847" y="0"/>
                      </a:moveTo>
                      <a:cubicBezTo>
                        <a:pt x="11078" y="4985"/>
                        <a:pt x="4431" y="5539"/>
                        <a:pt x="0" y="8308"/>
                      </a:cubicBezTo>
                      <a:cubicBezTo>
                        <a:pt x="1108" y="3877"/>
                        <a:pt x="8308" y="1662"/>
                        <a:pt x="1384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7" name="Freeform: Shape 916">
                  <a:extLst>
                    <a:ext uri="{FF2B5EF4-FFF2-40B4-BE49-F238E27FC236}">
                      <a16:creationId xmlns:a16="http://schemas.microsoft.com/office/drawing/2014/main" id="{CC75B20B-EB77-4D6A-964B-ED4456795180}"/>
                    </a:ext>
                  </a:extLst>
                </p:cNvPr>
                <p:cNvSpPr/>
                <p:nvPr/>
              </p:nvSpPr>
              <p:spPr>
                <a:xfrm>
                  <a:off x="6165932" y="3108986"/>
                  <a:ext cx="138883" cy="66801"/>
                </a:xfrm>
                <a:custGeom>
                  <a:avLst/>
                  <a:gdLst>
                    <a:gd name="connsiteX0" fmla="*/ 138884 w 138883"/>
                    <a:gd name="connsiteY0" fmla="*/ 0 h 66801"/>
                    <a:gd name="connsiteX1" fmla="*/ 70201 w 138883"/>
                    <a:gd name="connsiteY1" fmla="*/ 34895 h 66801"/>
                    <a:gd name="connsiteX2" fmla="*/ 8720 w 138883"/>
                    <a:gd name="connsiteY2" fmla="*/ 64805 h 66801"/>
                    <a:gd name="connsiteX3" fmla="*/ 965 w 138883"/>
                    <a:gd name="connsiteY3" fmla="*/ 64805 h 66801"/>
                    <a:gd name="connsiteX4" fmla="*/ 1519 w 138883"/>
                    <a:gd name="connsiteY4" fmla="*/ 63697 h 66801"/>
                    <a:gd name="connsiteX5" fmla="*/ 68540 w 138883"/>
                    <a:gd name="connsiteY5" fmla="*/ 30464 h 66801"/>
                    <a:gd name="connsiteX6" fmla="*/ 138884 w 138883"/>
                    <a:gd name="connsiteY6" fmla="*/ 0 h 66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8883" h="66801">
                      <a:moveTo>
                        <a:pt x="138884" y="0"/>
                      </a:moveTo>
                      <a:cubicBezTo>
                        <a:pt x="118944" y="13847"/>
                        <a:pt x="93465" y="22709"/>
                        <a:pt x="70201" y="34895"/>
                      </a:cubicBezTo>
                      <a:cubicBezTo>
                        <a:pt x="50815" y="44865"/>
                        <a:pt x="30875" y="55943"/>
                        <a:pt x="8720" y="64805"/>
                      </a:cubicBezTo>
                      <a:cubicBezTo>
                        <a:pt x="6504" y="65913"/>
                        <a:pt x="2073" y="68682"/>
                        <a:pt x="965" y="64805"/>
                      </a:cubicBezTo>
                      <a:cubicBezTo>
                        <a:pt x="-1250" y="64805"/>
                        <a:pt x="965" y="64251"/>
                        <a:pt x="1519" y="63697"/>
                      </a:cubicBezTo>
                      <a:cubicBezTo>
                        <a:pt x="25336" y="55389"/>
                        <a:pt x="45830" y="40434"/>
                        <a:pt x="68540" y="30464"/>
                      </a:cubicBezTo>
                      <a:cubicBezTo>
                        <a:pt x="91803" y="19940"/>
                        <a:pt x="115620" y="10524"/>
                        <a:pt x="13888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8" name="Freeform: Shape 917">
                  <a:extLst>
                    <a:ext uri="{FF2B5EF4-FFF2-40B4-BE49-F238E27FC236}">
                      <a16:creationId xmlns:a16="http://schemas.microsoft.com/office/drawing/2014/main" id="{FAE9D935-2647-4C9A-BF77-75B49C5018A2}"/>
                    </a:ext>
                  </a:extLst>
                </p:cNvPr>
                <p:cNvSpPr/>
                <p:nvPr/>
              </p:nvSpPr>
              <p:spPr>
                <a:xfrm>
                  <a:off x="6157481" y="3104001"/>
                  <a:ext cx="8862" cy="6646"/>
                </a:xfrm>
                <a:custGeom>
                  <a:avLst/>
                  <a:gdLst>
                    <a:gd name="connsiteX0" fmla="*/ 8862 w 8862"/>
                    <a:gd name="connsiteY0" fmla="*/ 0 h 6646"/>
                    <a:gd name="connsiteX1" fmla="*/ 0 w 8862"/>
                    <a:gd name="connsiteY1" fmla="*/ 6647 h 6646"/>
                    <a:gd name="connsiteX2" fmla="*/ 8862 w 8862"/>
                    <a:gd name="connsiteY2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62" h="6646">
                      <a:moveTo>
                        <a:pt x="8862" y="0"/>
                      </a:moveTo>
                      <a:cubicBezTo>
                        <a:pt x="8308" y="3323"/>
                        <a:pt x="3877" y="5539"/>
                        <a:pt x="0" y="6647"/>
                      </a:cubicBezTo>
                      <a:cubicBezTo>
                        <a:pt x="1662" y="3323"/>
                        <a:pt x="4985" y="1108"/>
                        <a:pt x="88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9" name="Freeform: Shape 918">
                  <a:extLst>
                    <a:ext uri="{FF2B5EF4-FFF2-40B4-BE49-F238E27FC236}">
                      <a16:creationId xmlns:a16="http://schemas.microsoft.com/office/drawing/2014/main" id="{E382390D-6AD8-4D5E-BA84-CC874EF351E2}"/>
                    </a:ext>
                  </a:extLst>
                </p:cNvPr>
                <p:cNvSpPr/>
                <p:nvPr/>
              </p:nvSpPr>
              <p:spPr>
                <a:xfrm>
                  <a:off x="6111508" y="3100801"/>
                  <a:ext cx="4431" cy="6523"/>
                </a:xfrm>
                <a:custGeom>
                  <a:avLst/>
                  <a:gdLst>
                    <a:gd name="connsiteX0" fmla="*/ 0 w 4431"/>
                    <a:gd name="connsiteY0" fmla="*/ 985 h 6523"/>
                    <a:gd name="connsiteX1" fmla="*/ 4431 w 4431"/>
                    <a:gd name="connsiteY1" fmla="*/ 985 h 6523"/>
                    <a:gd name="connsiteX2" fmla="*/ 0 w 4431"/>
                    <a:gd name="connsiteY2" fmla="*/ 6524 h 6523"/>
                    <a:gd name="connsiteX3" fmla="*/ 2769 w 4431"/>
                    <a:gd name="connsiteY3" fmla="*/ 985 h 6523"/>
                    <a:gd name="connsiteX4" fmla="*/ 0 w 4431"/>
                    <a:gd name="connsiteY4" fmla="*/ 985 h 6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31" h="6523">
                      <a:moveTo>
                        <a:pt x="0" y="985"/>
                      </a:moveTo>
                      <a:cubicBezTo>
                        <a:pt x="554" y="-1231"/>
                        <a:pt x="2769" y="985"/>
                        <a:pt x="4431" y="985"/>
                      </a:cubicBezTo>
                      <a:cubicBezTo>
                        <a:pt x="4431" y="4862"/>
                        <a:pt x="1662" y="4862"/>
                        <a:pt x="0" y="6524"/>
                      </a:cubicBezTo>
                      <a:cubicBezTo>
                        <a:pt x="0" y="5416"/>
                        <a:pt x="2216" y="3200"/>
                        <a:pt x="2769" y="985"/>
                      </a:cubicBezTo>
                      <a:cubicBezTo>
                        <a:pt x="1662" y="-677"/>
                        <a:pt x="0" y="2092"/>
                        <a:pt x="0" y="98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0" name="Freeform: Shape 919">
                  <a:extLst>
                    <a:ext uri="{FF2B5EF4-FFF2-40B4-BE49-F238E27FC236}">
                      <a16:creationId xmlns:a16="http://schemas.microsoft.com/office/drawing/2014/main" id="{766A2432-FB77-450C-A8A2-388EFEE75AC6}"/>
                    </a:ext>
                  </a:extLst>
                </p:cNvPr>
                <p:cNvSpPr/>
                <p:nvPr/>
              </p:nvSpPr>
              <p:spPr>
                <a:xfrm>
                  <a:off x="6000731" y="3096247"/>
                  <a:ext cx="11631" cy="10523"/>
                </a:xfrm>
                <a:custGeom>
                  <a:avLst/>
                  <a:gdLst>
                    <a:gd name="connsiteX0" fmla="*/ 0 w 11631"/>
                    <a:gd name="connsiteY0" fmla="*/ 0 h 10523"/>
                    <a:gd name="connsiteX1" fmla="*/ 11632 w 11631"/>
                    <a:gd name="connsiteY1" fmla="*/ 10524 h 10523"/>
                    <a:gd name="connsiteX2" fmla="*/ 0 w 11631"/>
                    <a:gd name="connsiteY2" fmla="*/ 0 h 1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31" h="10523">
                      <a:moveTo>
                        <a:pt x="0" y="0"/>
                      </a:moveTo>
                      <a:cubicBezTo>
                        <a:pt x="3877" y="3323"/>
                        <a:pt x="7754" y="7201"/>
                        <a:pt x="11632" y="10524"/>
                      </a:cubicBezTo>
                      <a:cubicBezTo>
                        <a:pt x="9970" y="8308"/>
                        <a:pt x="1662" y="4431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1" name="Freeform: Shape 920">
                  <a:extLst>
                    <a:ext uri="{FF2B5EF4-FFF2-40B4-BE49-F238E27FC236}">
                      <a16:creationId xmlns:a16="http://schemas.microsoft.com/office/drawing/2014/main" id="{8C279360-4816-47BE-8CB3-88237745FF59}"/>
                    </a:ext>
                  </a:extLst>
                </p:cNvPr>
                <p:cNvSpPr/>
                <p:nvPr/>
              </p:nvSpPr>
              <p:spPr>
                <a:xfrm>
                  <a:off x="6134218" y="3116741"/>
                  <a:ext cx="91391" cy="41541"/>
                </a:xfrm>
                <a:custGeom>
                  <a:avLst/>
                  <a:gdLst>
                    <a:gd name="connsiteX0" fmla="*/ 91392 w 91391"/>
                    <a:gd name="connsiteY0" fmla="*/ 0 h 41541"/>
                    <a:gd name="connsiteX1" fmla="*/ 0 w 91391"/>
                    <a:gd name="connsiteY1" fmla="*/ 41542 h 41541"/>
                    <a:gd name="connsiteX2" fmla="*/ 9970 w 91391"/>
                    <a:gd name="connsiteY2" fmla="*/ 35449 h 41541"/>
                    <a:gd name="connsiteX3" fmla="*/ 91392 w 91391"/>
                    <a:gd name="connsiteY3" fmla="*/ 0 h 41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391" h="41541">
                      <a:moveTo>
                        <a:pt x="91392" y="0"/>
                      </a:moveTo>
                      <a:cubicBezTo>
                        <a:pt x="63697" y="14401"/>
                        <a:pt x="29910" y="29356"/>
                        <a:pt x="0" y="41542"/>
                      </a:cubicBezTo>
                      <a:cubicBezTo>
                        <a:pt x="0" y="37664"/>
                        <a:pt x="6647" y="36557"/>
                        <a:pt x="9970" y="35449"/>
                      </a:cubicBezTo>
                      <a:cubicBezTo>
                        <a:pt x="37111" y="24371"/>
                        <a:pt x="65359" y="11632"/>
                        <a:pt x="9139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2" name="Freeform: Shape 921">
                  <a:extLst>
                    <a:ext uri="{FF2B5EF4-FFF2-40B4-BE49-F238E27FC236}">
                      <a16:creationId xmlns:a16="http://schemas.microsoft.com/office/drawing/2014/main" id="{E7C402ED-DE70-4832-BE0B-156ABE0B36E7}"/>
                    </a:ext>
                  </a:extLst>
                </p:cNvPr>
                <p:cNvSpPr/>
                <p:nvPr/>
              </p:nvSpPr>
              <p:spPr>
                <a:xfrm>
                  <a:off x="6076613" y="3110094"/>
                  <a:ext cx="4431" cy="3877"/>
                </a:xfrm>
                <a:custGeom>
                  <a:avLst/>
                  <a:gdLst>
                    <a:gd name="connsiteX0" fmla="*/ 0 w 4431"/>
                    <a:gd name="connsiteY0" fmla="*/ 0 h 3877"/>
                    <a:gd name="connsiteX1" fmla="*/ 4431 w 4431"/>
                    <a:gd name="connsiteY1" fmla="*/ 3877 h 3877"/>
                    <a:gd name="connsiteX2" fmla="*/ 0 w 4431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3877">
                      <a:moveTo>
                        <a:pt x="0" y="0"/>
                      </a:moveTo>
                      <a:cubicBezTo>
                        <a:pt x="1662" y="1108"/>
                        <a:pt x="2769" y="2769"/>
                        <a:pt x="4431" y="3877"/>
                      </a:cubicBezTo>
                      <a:cubicBezTo>
                        <a:pt x="3323" y="3877"/>
                        <a:pt x="554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3" name="Freeform: Shape 922">
                  <a:extLst>
                    <a:ext uri="{FF2B5EF4-FFF2-40B4-BE49-F238E27FC236}">
                      <a16:creationId xmlns:a16="http://schemas.microsoft.com/office/drawing/2014/main" id="{E4DE6239-A5BE-4F5B-B1C4-13318C9C8752}"/>
                    </a:ext>
                  </a:extLst>
                </p:cNvPr>
                <p:cNvSpPr/>
                <p:nvPr/>
              </p:nvSpPr>
              <p:spPr>
                <a:xfrm>
                  <a:off x="6098595" y="3125049"/>
                  <a:ext cx="9590" cy="60927"/>
                </a:xfrm>
                <a:custGeom>
                  <a:avLst/>
                  <a:gdLst>
                    <a:gd name="connsiteX0" fmla="*/ 1282 w 9590"/>
                    <a:gd name="connsiteY0" fmla="*/ 0 h 60927"/>
                    <a:gd name="connsiteX1" fmla="*/ 9590 w 9590"/>
                    <a:gd name="connsiteY1" fmla="*/ 60928 h 60927"/>
                    <a:gd name="connsiteX2" fmla="*/ 1282 w 9590"/>
                    <a:gd name="connsiteY2" fmla="*/ 0 h 60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90" h="60927">
                      <a:moveTo>
                        <a:pt x="1282" y="0"/>
                      </a:moveTo>
                      <a:cubicBezTo>
                        <a:pt x="174" y="23817"/>
                        <a:pt x="4051" y="43203"/>
                        <a:pt x="9590" y="60928"/>
                      </a:cubicBezTo>
                      <a:cubicBezTo>
                        <a:pt x="2944" y="47081"/>
                        <a:pt x="-2595" y="22709"/>
                        <a:pt x="128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4" name="Freeform: Shape 923">
                  <a:extLst>
                    <a:ext uri="{FF2B5EF4-FFF2-40B4-BE49-F238E27FC236}">
                      <a16:creationId xmlns:a16="http://schemas.microsoft.com/office/drawing/2014/main" id="{A2C16542-D034-482A-A000-3FD74B87F0F6}"/>
                    </a:ext>
                  </a:extLst>
                </p:cNvPr>
                <p:cNvSpPr/>
                <p:nvPr/>
              </p:nvSpPr>
              <p:spPr>
                <a:xfrm>
                  <a:off x="6132002" y="3137235"/>
                  <a:ext cx="17209" cy="7826"/>
                </a:xfrm>
                <a:custGeom>
                  <a:avLst/>
                  <a:gdLst>
                    <a:gd name="connsiteX0" fmla="*/ 0 w 17209"/>
                    <a:gd name="connsiteY0" fmla="*/ 7754 h 7826"/>
                    <a:gd name="connsiteX1" fmla="*/ 17171 w 17209"/>
                    <a:gd name="connsiteY1" fmla="*/ 0 h 7826"/>
                    <a:gd name="connsiteX2" fmla="*/ 9416 w 17209"/>
                    <a:gd name="connsiteY2" fmla="*/ 3877 h 7826"/>
                    <a:gd name="connsiteX3" fmla="*/ 0 w 17209"/>
                    <a:gd name="connsiteY3" fmla="*/ 7754 h 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09" h="7826">
                      <a:moveTo>
                        <a:pt x="0" y="7754"/>
                      </a:moveTo>
                      <a:cubicBezTo>
                        <a:pt x="4985" y="3877"/>
                        <a:pt x="12186" y="3323"/>
                        <a:pt x="17171" y="0"/>
                      </a:cubicBezTo>
                      <a:cubicBezTo>
                        <a:pt x="17724" y="1662"/>
                        <a:pt x="12186" y="2769"/>
                        <a:pt x="9416" y="3877"/>
                      </a:cubicBezTo>
                      <a:cubicBezTo>
                        <a:pt x="6093" y="5539"/>
                        <a:pt x="2769" y="8308"/>
                        <a:pt x="0" y="77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5" name="Freeform: Shape 924">
                  <a:extLst>
                    <a:ext uri="{FF2B5EF4-FFF2-40B4-BE49-F238E27FC236}">
                      <a16:creationId xmlns:a16="http://schemas.microsoft.com/office/drawing/2014/main" id="{A7436DBF-29DE-45A3-AA52-0604628AA47E}"/>
                    </a:ext>
                  </a:extLst>
                </p:cNvPr>
                <p:cNvSpPr/>
                <p:nvPr/>
              </p:nvSpPr>
              <p:spPr>
                <a:xfrm>
                  <a:off x="6165975" y="3149420"/>
                  <a:ext cx="4245" cy="2215"/>
                </a:xfrm>
                <a:custGeom>
                  <a:avLst/>
                  <a:gdLst>
                    <a:gd name="connsiteX0" fmla="*/ 4246 w 4245"/>
                    <a:gd name="connsiteY0" fmla="*/ 0 h 2215"/>
                    <a:gd name="connsiteX1" fmla="*/ 369 w 4245"/>
                    <a:gd name="connsiteY1" fmla="*/ 2216 h 2215"/>
                    <a:gd name="connsiteX2" fmla="*/ 4246 w 4245"/>
                    <a:gd name="connsiteY2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245" h="2215">
                      <a:moveTo>
                        <a:pt x="4246" y="0"/>
                      </a:moveTo>
                      <a:cubicBezTo>
                        <a:pt x="3138" y="1108"/>
                        <a:pt x="1476" y="1108"/>
                        <a:pt x="369" y="2216"/>
                      </a:cubicBezTo>
                      <a:cubicBezTo>
                        <a:pt x="-1293" y="1108"/>
                        <a:pt x="3138" y="0"/>
                        <a:pt x="42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6" name="Freeform: Shape 925">
                  <a:extLst>
                    <a:ext uri="{FF2B5EF4-FFF2-40B4-BE49-F238E27FC236}">
                      <a16:creationId xmlns:a16="http://schemas.microsoft.com/office/drawing/2014/main" id="{B7E94670-FAC0-44BB-A269-02888D08A29D}"/>
                    </a:ext>
                  </a:extLst>
                </p:cNvPr>
                <p:cNvSpPr/>
                <p:nvPr/>
              </p:nvSpPr>
              <p:spPr>
                <a:xfrm>
                  <a:off x="6041164" y="3142220"/>
                  <a:ext cx="7754" cy="7754"/>
                </a:xfrm>
                <a:custGeom>
                  <a:avLst/>
                  <a:gdLst>
                    <a:gd name="connsiteX0" fmla="*/ 0 w 7754"/>
                    <a:gd name="connsiteY0" fmla="*/ 0 h 7754"/>
                    <a:gd name="connsiteX1" fmla="*/ 7754 w 7754"/>
                    <a:gd name="connsiteY1" fmla="*/ 7754 h 7754"/>
                    <a:gd name="connsiteX2" fmla="*/ 0 w 7754"/>
                    <a:gd name="connsiteY2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754" h="7754">
                      <a:moveTo>
                        <a:pt x="0" y="0"/>
                      </a:moveTo>
                      <a:cubicBezTo>
                        <a:pt x="2216" y="1108"/>
                        <a:pt x="7201" y="3877"/>
                        <a:pt x="7754" y="7754"/>
                      </a:cubicBezTo>
                      <a:cubicBezTo>
                        <a:pt x="4985" y="4985"/>
                        <a:pt x="1662" y="3323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7" name="Freeform: Shape 926">
                  <a:extLst>
                    <a:ext uri="{FF2B5EF4-FFF2-40B4-BE49-F238E27FC236}">
                      <a16:creationId xmlns:a16="http://schemas.microsoft.com/office/drawing/2014/main" id="{50855033-8D38-40C9-950E-BC0847C48C07}"/>
                    </a:ext>
                  </a:extLst>
                </p:cNvPr>
                <p:cNvSpPr/>
                <p:nvPr/>
              </p:nvSpPr>
              <p:spPr>
                <a:xfrm>
                  <a:off x="6134772" y="3156621"/>
                  <a:ext cx="16616" cy="5577"/>
                </a:xfrm>
                <a:custGeom>
                  <a:avLst/>
                  <a:gdLst>
                    <a:gd name="connsiteX0" fmla="*/ 16617 w 16616"/>
                    <a:gd name="connsiteY0" fmla="*/ 0 h 5577"/>
                    <a:gd name="connsiteX1" fmla="*/ 0 w 16616"/>
                    <a:gd name="connsiteY1" fmla="*/ 5539 h 5577"/>
                    <a:gd name="connsiteX2" fmla="*/ 16617 w 16616"/>
                    <a:gd name="connsiteY2" fmla="*/ 0 h 5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16" h="5577">
                      <a:moveTo>
                        <a:pt x="16617" y="0"/>
                      </a:moveTo>
                      <a:cubicBezTo>
                        <a:pt x="13847" y="554"/>
                        <a:pt x="5539" y="6093"/>
                        <a:pt x="0" y="5539"/>
                      </a:cubicBezTo>
                      <a:cubicBezTo>
                        <a:pt x="4985" y="2769"/>
                        <a:pt x="11078" y="1662"/>
                        <a:pt x="1661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8" name="Freeform: Shape 927">
                  <a:extLst>
                    <a:ext uri="{FF2B5EF4-FFF2-40B4-BE49-F238E27FC236}">
                      <a16:creationId xmlns:a16="http://schemas.microsoft.com/office/drawing/2014/main" id="{1AAE4B4F-01DD-412B-9512-221E31E7877B}"/>
                    </a:ext>
                  </a:extLst>
                </p:cNvPr>
                <p:cNvSpPr/>
                <p:nvPr/>
              </p:nvSpPr>
              <p:spPr>
                <a:xfrm>
                  <a:off x="6159143" y="3163268"/>
                  <a:ext cx="6646" cy="2878"/>
                </a:xfrm>
                <a:custGeom>
                  <a:avLst/>
                  <a:gdLst>
                    <a:gd name="connsiteX0" fmla="*/ 0 w 6646"/>
                    <a:gd name="connsiteY0" fmla="*/ 0 h 2878"/>
                    <a:gd name="connsiteX1" fmla="*/ 6647 w 6646"/>
                    <a:gd name="connsiteY1" fmla="*/ 2769 h 2878"/>
                    <a:gd name="connsiteX2" fmla="*/ 0 w 6646"/>
                    <a:gd name="connsiteY2" fmla="*/ 0 h 2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2878">
                      <a:moveTo>
                        <a:pt x="0" y="0"/>
                      </a:moveTo>
                      <a:cubicBezTo>
                        <a:pt x="2769" y="554"/>
                        <a:pt x="3877" y="2216"/>
                        <a:pt x="6647" y="2769"/>
                      </a:cubicBezTo>
                      <a:cubicBezTo>
                        <a:pt x="6647" y="3323"/>
                        <a:pt x="554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9" name="Freeform: Shape 928">
                  <a:extLst>
                    <a:ext uri="{FF2B5EF4-FFF2-40B4-BE49-F238E27FC236}">
                      <a16:creationId xmlns:a16="http://schemas.microsoft.com/office/drawing/2014/main" id="{1A38C76D-D51A-4634-AD67-196DBA9E6C25}"/>
                    </a:ext>
                  </a:extLst>
                </p:cNvPr>
                <p:cNvSpPr/>
                <p:nvPr/>
              </p:nvSpPr>
              <p:spPr>
                <a:xfrm>
                  <a:off x="6144742" y="3170794"/>
                  <a:ext cx="5538" cy="2000"/>
                </a:xfrm>
                <a:custGeom>
                  <a:avLst/>
                  <a:gdLst>
                    <a:gd name="connsiteX0" fmla="*/ 0 w 5538"/>
                    <a:gd name="connsiteY0" fmla="*/ 228 h 2000"/>
                    <a:gd name="connsiteX1" fmla="*/ 5539 w 5538"/>
                    <a:gd name="connsiteY1" fmla="*/ 1889 h 2000"/>
                    <a:gd name="connsiteX2" fmla="*/ 0 w 5538"/>
                    <a:gd name="connsiteY2" fmla="*/ 228 h 2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38" h="2000">
                      <a:moveTo>
                        <a:pt x="0" y="228"/>
                      </a:moveTo>
                      <a:cubicBezTo>
                        <a:pt x="1662" y="-880"/>
                        <a:pt x="3323" y="2443"/>
                        <a:pt x="5539" y="1889"/>
                      </a:cubicBezTo>
                      <a:cubicBezTo>
                        <a:pt x="3877" y="2443"/>
                        <a:pt x="1108" y="782"/>
                        <a:pt x="0" y="2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30" name="Freeform: Shape 929">
                  <a:extLst>
                    <a:ext uri="{FF2B5EF4-FFF2-40B4-BE49-F238E27FC236}">
                      <a16:creationId xmlns:a16="http://schemas.microsoft.com/office/drawing/2014/main" id="{6F794962-611E-4429-8A8D-AB93BD71A6DD}"/>
                    </a:ext>
                  </a:extLst>
                </p:cNvPr>
                <p:cNvSpPr/>
                <p:nvPr/>
              </p:nvSpPr>
              <p:spPr>
                <a:xfrm>
                  <a:off x="6078275" y="3171022"/>
                  <a:ext cx="8862" cy="6646"/>
                </a:xfrm>
                <a:custGeom>
                  <a:avLst/>
                  <a:gdLst>
                    <a:gd name="connsiteX0" fmla="*/ 0 w 8862"/>
                    <a:gd name="connsiteY0" fmla="*/ 0 h 6646"/>
                    <a:gd name="connsiteX1" fmla="*/ 8862 w 8862"/>
                    <a:gd name="connsiteY1" fmla="*/ 6647 h 6646"/>
                    <a:gd name="connsiteX2" fmla="*/ 0 w 8862"/>
                    <a:gd name="connsiteY2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62" h="6646">
                      <a:moveTo>
                        <a:pt x="0" y="0"/>
                      </a:moveTo>
                      <a:cubicBezTo>
                        <a:pt x="2769" y="2216"/>
                        <a:pt x="5539" y="4985"/>
                        <a:pt x="8862" y="6647"/>
                      </a:cubicBezTo>
                      <a:cubicBezTo>
                        <a:pt x="6093" y="6093"/>
                        <a:pt x="1108" y="387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31" name="Freeform: Shape 930">
                  <a:extLst>
                    <a:ext uri="{FF2B5EF4-FFF2-40B4-BE49-F238E27FC236}">
                      <a16:creationId xmlns:a16="http://schemas.microsoft.com/office/drawing/2014/main" id="{36E1B0BC-06AD-4A05-B35F-122788D6D686}"/>
                    </a:ext>
                  </a:extLst>
                </p:cNvPr>
                <p:cNvSpPr/>
                <p:nvPr/>
              </p:nvSpPr>
              <p:spPr>
                <a:xfrm>
                  <a:off x="6127017" y="3178776"/>
                  <a:ext cx="30463" cy="14401"/>
                </a:xfrm>
                <a:custGeom>
                  <a:avLst/>
                  <a:gdLst>
                    <a:gd name="connsiteX0" fmla="*/ 27141 w 30463"/>
                    <a:gd name="connsiteY0" fmla="*/ 0 h 14401"/>
                    <a:gd name="connsiteX1" fmla="*/ 30464 w 30463"/>
                    <a:gd name="connsiteY1" fmla="*/ 2769 h 14401"/>
                    <a:gd name="connsiteX2" fmla="*/ 0 w 30463"/>
                    <a:gd name="connsiteY2" fmla="*/ 14401 h 14401"/>
                    <a:gd name="connsiteX3" fmla="*/ 12739 w 30463"/>
                    <a:gd name="connsiteY3" fmla="*/ 6647 h 14401"/>
                    <a:gd name="connsiteX4" fmla="*/ 27141 w 30463"/>
                    <a:gd name="connsiteY4" fmla="*/ 0 h 14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463" h="14401">
                      <a:moveTo>
                        <a:pt x="27141" y="0"/>
                      </a:moveTo>
                      <a:cubicBezTo>
                        <a:pt x="28248" y="1108"/>
                        <a:pt x="29356" y="1662"/>
                        <a:pt x="30464" y="2769"/>
                      </a:cubicBezTo>
                      <a:cubicBezTo>
                        <a:pt x="21048" y="7754"/>
                        <a:pt x="9416" y="9970"/>
                        <a:pt x="0" y="14401"/>
                      </a:cubicBezTo>
                      <a:cubicBezTo>
                        <a:pt x="2216" y="10524"/>
                        <a:pt x="7754" y="8308"/>
                        <a:pt x="12739" y="6647"/>
                      </a:cubicBezTo>
                      <a:cubicBezTo>
                        <a:pt x="17171" y="3877"/>
                        <a:pt x="22709" y="2216"/>
                        <a:pt x="2714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" name="Graphic 10">
                <a:extLst>
                  <a:ext uri="{FF2B5EF4-FFF2-40B4-BE49-F238E27FC236}">
                    <a16:creationId xmlns:a16="http://schemas.microsoft.com/office/drawing/2014/main" id="{26C4EFF8-D01A-413C-A290-1B46E01F6190}"/>
                  </a:ext>
                </a:extLst>
              </p:cNvPr>
              <p:cNvGrpSpPr/>
              <p:nvPr/>
            </p:nvGrpSpPr>
            <p:grpSpPr>
              <a:xfrm>
                <a:off x="5740296" y="2536601"/>
                <a:ext cx="726593" cy="520090"/>
                <a:chOff x="5740296" y="2536601"/>
                <a:chExt cx="726593" cy="520090"/>
              </a:xfrm>
            </p:grpSpPr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D4DBB49B-360C-4A78-8E48-DC9CC3AED03C}"/>
                    </a:ext>
                  </a:extLst>
                </p:cNvPr>
                <p:cNvSpPr/>
                <p:nvPr/>
              </p:nvSpPr>
              <p:spPr>
                <a:xfrm>
                  <a:off x="5740296" y="2536601"/>
                  <a:ext cx="726593" cy="520090"/>
                </a:xfrm>
                <a:custGeom>
                  <a:avLst/>
                  <a:gdLst>
                    <a:gd name="connsiteX0" fmla="*/ 711854 w 726593"/>
                    <a:gd name="connsiteY0" fmla="*/ 331998 h 520090"/>
                    <a:gd name="connsiteX1" fmla="*/ 712962 w 726593"/>
                    <a:gd name="connsiteY1" fmla="*/ 329228 h 520090"/>
                    <a:gd name="connsiteX2" fmla="*/ 710193 w 726593"/>
                    <a:gd name="connsiteY2" fmla="*/ 329228 h 520090"/>
                    <a:gd name="connsiteX3" fmla="*/ 714070 w 726593"/>
                    <a:gd name="connsiteY3" fmla="*/ 325351 h 520090"/>
                    <a:gd name="connsiteX4" fmla="*/ 707977 w 726593"/>
                    <a:gd name="connsiteY4" fmla="*/ 327013 h 520090"/>
                    <a:gd name="connsiteX5" fmla="*/ 704100 w 726593"/>
                    <a:gd name="connsiteY5" fmla="*/ 316489 h 520090"/>
                    <a:gd name="connsiteX6" fmla="*/ 707977 w 726593"/>
                    <a:gd name="connsiteY6" fmla="*/ 313165 h 520090"/>
                    <a:gd name="connsiteX7" fmla="*/ 702992 w 726593"/>
                    <a:gd name="connsiteY7" fmla="*/ 313165 h 520090"/>
                    <a:gd name="connsiteX8" fmla="*/ 701330 w 726593"/>
                    <a:gd name="connsiteY8" fmla="*/ 304857 h 520090"/>
                    <a:gd name="connsiteX9" fmla="*/ 705762 w 726593"/>
                    <a:gd name="connsiteY9" fmla="*/ 300426 h 520090"/>
                    <a:gd name="connsiteX10" fmla="*/ 700777 w 726593"/>
                    <a:gd name="connsiteY10" fmla="*/ 300426 h 520090"/>
                    <a:gd name="connsiteX11" fmla="*/ 701884 w 726593"/>
                    <a:gd name="connsiteY11" fmla="*/ 289348 h 520090"/>
                    <a:gd name="connsiteX12" fmla="*/ 699669 w 726593"/>
                    <a:gd name="connsiteY12" fmla="*/ 286579 h 520090"/>
                    <a:gd name="connsiteX13" fmla="*/ 702438 w 726593"/>
                    <a:gd name="connsiteY13" fmla="*/ 255561 h 520090"/>
                    <a:gd name="connsiteX14" fmla="*/ 700777 w 726593"/>
                    <a:gd name="connsiteY14" fmla="*/ 254453 h 520090"/>
                    <a:gd name="connsiteX15" fmla="*/ 707977 w 726593"/>
                    <a:gd name="connsiteY15" fmla="*/ 233405 h 520090"/>
                    <a:gd name="connsiteX16" fmla="*/ 668651 w 726593"/>
                    <a:gd name="connsiteY16" fmla="*/ 211804 h 520090"/>
                    <a:gd name="connsiteX17" fmla="*/ 555104 w 726593"/>
                    <a:gd name="connsiteY17" fmla="*/ 146999 h 520090"/>
                    <a:gd name="connsiteX18" fmla="*/ 510239 w 726593"/>
                    <a:gd name="connsiteY18" fmla="*/ 120966 h 520090"/>
                    <a:gd name="connsiteX19" fmla="*/ 375090 w 726593"/>
                    <a:gd name="connsiteY19" fmla="*/ 42314 h 520090"/>
                    <a:gd name="connsiteX20" fmla="*/ 319701 w 726593"/>
                    <a:gd name="connsiteY20" fmla="*/ 8526 h 520090"/>
                    <a:gd name="connsiteX21" fmla="*/ 309731 w 726593"/>
                    <a:gd name="connsiteY21" fmla="*/ 1326 h 520090"/>
                    <a:gd name="connsiteX22" fmla="*/ 298653 w 726593"/>
                    <a:gd name="connsiteY22" fmla="*/ 772 h 520090"/>
                    <a:gd name="connsiteX23" fmla="*/ 238833 w 726593"/>
                    <a:gd name="connsiteY23" fmla="*/ 24589 h 520090"/>
                    <a:gd name="connsiteX24" fmla="*/ 119193 w 726593"/>
                    <a:gd name="connsiteY24" fmla="*/ 73332 h 520090"/>
                    <a:gd name="connsiteX25" fmla="*/ 61035 w 726593"/>
                    <a:gd name="connsiteY25" fmla="*/ 99364 h 520090"/>
                    <a:gd name="connsiteX26" fmla="*/ 50511 w 726593"/>
                    <a:gd name="connsiteY26" fmla="*/ 99918 h 520090"/>
                    <a:gd name="connsiteX27" fmla="*/ 24478 w 726593"/>
                    <a:gd name="connsiteY27" fmla="*/ 115981 h 520090"/>
                    <a:gd name="connsiteX28" fmla="*/ 25586 w 726593"/>
                    <a:gd name="connsiteY28" fmla="*/ 119858 h 520090"/>
                    <a:gd name="connsiteX29" fmla="*/ 13954 w 726593"/>
                    <a:gd name="connsiteY29" fmla="*/ 122074 h 520090"/>
                    <a:gd name="connsiteX30" fmla="*/ 6200 w 726593"/>
                    <a:gd name="connsiteY30" fmla="*/ 135367 h 520090"/>
                    <a:gd name="connsiteX31" fmla="*/ 661 w 726593"/>
                    <a:gd name="connsiteY31" fmla="*/ 159184 h 520090"/>
                    <a:gd name="connsiteX32" fmla="*/ 13400 w 726593"/>
                    <a:gd name="connsiteY32" fmla="*/ 233959 h 520090"/>
                    <a:gd name="connsiteX33" fmla="*/ 17831 w 726593"/>
                    <a:gd name="connsiteY33" fmla="*/ 233959 h 520090"/>
                    <a:gd name="connsiteX34" fmla="*/ 38879 w 726593"/>
                    <a:gd name="connsiteY34" fmla="*/ 251684 h 520090"/>
                    <a:gd name="connsiteX35" fmla="*/ 42202 w 726593"/>
                    <a:gd name="connsiteY35" fmla="*/ 255561 h 520090"/>
                    <a:gd name="connsiteX36" fmla="*/ 44418 w 726593"/>
                    <a:gd name="connsiteY36" fmla="*/ 253899 h 520090"/>
                    <a:gd name="connsiteX37" fmla="*/ 108669 w 726593"/>
                    <a:gd name="connsiteY37" fmla="*/ 301534 h 520090"/>
                    <a:gd name="connsiteX38" fmla="*/ 113654 w 726593"/>
                    <a:gd name="connsiteY38" fmla="*/ 308180 h 520090"/>
                    <a:gd name="connsiteX39" fmla="*/ 131378 w 726593"/>
                    <a:gd name="connsiteY39" fmla="*/ 318704 h 520090"/>
                    <a:gd name="connsiteX40" fmla="*/ 170705 w 726593"/>
                    <a:gd name="connsiteY40" fmla="*/ 349722 h 520090"/>
                    <a:gd name="connsiteX41" fmla="*/ 182336 w 726593"/>
                    <a:gd name="connsiteY41" fmla="*/ 360800 h 520090"/>
                    <a:gd name="connsiteX42" fmla="*/ 195076 w 726593"/>
                    <a:gd name="connsiteY42" fmla="*/ 367447 h 520090"/>
                    <a:gd name="connsiteX43" fmla="*/ 268189 w 726593"/>
                    <a:gd name="connsiteY43" fmla="*/ 421728 h 520090"/>
                    <a:gd name="connsiteX44" fmla="*/ 278159 w 726593"/>
                    <a:gd name="connsiteY44" fmla="*/ 430036 h 520090"/>
                    <a:gd name="connsiteX45" fmla="*/ 287575 w 726593"/>
                    <a:gd name="connsiteY45" fmla="*/ 437237 h 520090"/>
                    <a:gd name="connsiteX46" fmla="*/ 349611 w 726593"/>
                    <a:gd name="connsiteY46" fmla="*/ 482102 h 520090"/>
                    <a:gd name="connsiteX47" fmla="*/ 359581 w 726593"/>
                    <a:gd name="connsiteY47" fmla="*/ 487641 h 520090"/>
                    <a:gd name="connsiteX48" fmla="*/ 368997 w 726593"/>
                    <a:gd name="connsiteY48" fmla="*/ 497611 h 520090"/>
                    <a:gd name="connsiteX49" fmla="*/ 373982 w 726593"/>
                    <a:gd name="connsiteY49" fmla="*/ 497057 h 520090"/>
                    <a:gd name="connsiteX50" fmla="*/ 386167 w 726593"/>
                    <a:gd name="connsiteY50" fmla="*/ 504811 h 520090"/>
                    <a:gd name="connsiteX51" fmla="*/ 390599 w 726593"/>
                    <a:gd name="connsiteY51" fmla="*/ 507581 h 520090"/>
                    <a:gd name="connsiteX52" fmla="*/ 424386 w 726593"/>
                    <a:gd name="connsiteY52" fmla="*/ 517551 h 520090"/>
                    <a:gd name="connsiteX53" fmla="*/ 451526 w 726593"/>
                    <a:gd name="connsiteY53" fmla="*/ 509242 h 520090"/>
                    <a:gd name="connsiteX54" fmla="*/ 472020 w 726593"/>
                    <a:gd name="connsiteY54" fmla="*/ 500934 h 520090"/>
                    <a:gd name="connsiteX55" fmla="*/ 509131 w 726593"/>
                    <a:gd name="connsiteY55" fmla="*/ 480440 h 520090"/>
                    <a:gd name="connsiteX56" fmla="*/ 563412 w 726593"/>
                    <a:gd name="connsiteY56" fmla="*/ 448868 h 520090"/>
                    <a:gd name="connsiteX57" fmla="*/ 580583 w 726593"/>
                    <a:gd name="connsiteY57" fmla="*/ 436683 h 520090"/>
                    <a:gd name="connsiteX58" fmla="*/ 652588 w 726593"/>
                    <a:gd name="connsiteY58" fmla="*/ 394033 h 520090"/>
                    <a:gd name="connsiteX59" fmla="*/ 724594 w 726593"/>
                    <a:gd name="connsiteY59" fmla="*/ 350830 h 520090"/>
                    <a:gd name="connsiteX60" fmla="*/ 711854 w 726593"/>
                    <a:gd name="connsiteY60" fmla="*/ 331998 h 520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726593" h="520090">
                      <a:moveTo>
                        <a:pt x="711854" y="331998"/>
                      </a:moveTo>
                      <a:cubicBezTo>
                        <a:pt x="711854" y="330890"/>
                        <a:pt x="714624" y="330336"/>
                        <a:pt x="712962" y="329228"/>
                      </a:cubicBezTo>
                      <a:cubicBezTo>
                        <a:pt x="711854" y="328674"/>
                        <a:pt x="710747" y="330890"/>
                        <a:pt x="710193" y="329228"/>
                      </a:cubicBezTo>
                      <a:cubicBezTo>
                        <a:pt x="711300" y="328120"/>
                        <a:pt x="715732" y="327567"/>
                        <a:pt x="714070" y="325351"/>
                      </a:cubicBezTo>
                      <a:cubicBezTo>
                        <a:pt x="711300" y="324797"/>
                        <a:pt x="709639" y="327567"/>
                        <a:pt x="707977" y="327013"/>
                      </a:cubicBezTo>
                      <a:cubicBezTo>
                        <a:pt x="706315" y="323689"/>
                        <a:pt x="705208" y="318704"/>
                        <a:pt x="704100" y="316489"/>
                      </a:cubicBezTo>
                      <a:cubicBezTo>
                        <a:pt x="704654" y="314827"/>
                        <a:pt x="707423" y="315381"/>
                        <a:pt x="707977" y="313165"/>
                      </a:cubicBezTo>
                      <a:cubicBezTo>
                        <a:pt x="706315" y="311504"/>
                        <a:pt x="704100" y="314273"/>
                        <a:pt x="702992" y="313165"/>
                      </a:cubicBezTo>
                      <a:cubicBezTo>
                        <a:pt x="704100" y="309288"/>
                        <a:pt x="701884" y="308734"/>
                        <a:pt x="701330" y="304857"/>
                      </a:cubicBezTo>
                      <a:cubicBezTo>
                        <a:pt x="701884" y="302642"/>
                        <a:pt x="706315" y="303749"/>
                        <a:pt x="705762" y="300426"/>
                      </a:cubicBezTo>
                      <a:cubicBezTo>
                        <a:pt x="704100" y="298764"/>
                        <a:pt x="701884" y="302088"/>
                        <a:pt x="700777" y="300426"/>
                      </a:cubicBezTo>
                      <a:cubicBezTo>
                        <a:pt x="699115" y="296549"/>
                        <a:pt x="701330" y="290456"/>
                        <a:pt x="701884" y="289348"/>
                      </a:cubicBezTo>
                      <a:cubicBezTo>
                        <a:pt x="701330" y="288240"/>
                        <a:pt x="699115" y="288794"/>
                        <a:pt x="699669" y="286579"/>
                      </a:cubicBezTo>
                      <a:cubicBezTo>
                        <a:pt x="700223" y="276055"/>
                        <a:pt x="696899" y="262208"/>
                        <a:pt x="702438" y="255561"/>
                      </a:cubicBezTo>
                      <a:cubicBezTo>
                        <a:pt x="702438" y="254453"/>
                        <a:pt x="699669" y="256115"/>
                        <a:pt x="700777" y="254453"/>
                      </a:cubicBezTo>
                      <a:cubicBezTo>
                        <a:pt x="705208" y="248360"/>
                        <a:pt x="715178" y="243375"/>
                        <a:pt x="707977" y="233405"/>
                      </a:cubicBezTo>
                      <a:cubicBezTo>
                        <a:pt x="694684" y="225651"/>
                        <a:pt x="681944" y="219004"/>
                        <a:pt x="668651" y="211804"/>
                      </a:cubicBezTo>
                      <a:cubicBezTo>
                        <a:pt x="629879" y="191310"/>
                        <a:pt x="592214" y="169154"/>
                        <a:pt x="555104" y="146999"/>
                      </a:cubicBezTo>
                      <a:cubicBezTo>
                        <a:pt x="540149" y="138137"/>
                        <a:pt x="525194" y="128720"/>
                        <a:pt x="510239" y="120966"/>
                      </a:cubicBezTo>
                      <a:cubicBezTo>
                        <a:pt x="463712" y="96041"/>
                        <a:pt x="419401" y="68900"/>
                        <a:pt x="375090" y="42314"/>
                      </a:cubicBezTo>
                      <a:cubicBezTo>
                        <a:pt x="356811" y="31236"/>
                        <a:pt x="335764" y="20712"/>
                        <a:pt x="319701" y="8526"/>
                      </a:cubicBezTo>
                      <a:cubicBezTo>
                        <a:pt x="316377" y="5757"/>
                        <a:pt x="312500" y="4095"/>
                        <a:pt x="309731" y="1326"/>
                      </a:cubicBezTo>
                      <a:cubicBezTo>
                        <a:pt x="306961" y="-336"/>
                        <a:pt x="301422" y="-336"/>
                        <a:pt x="298653" y="772"/>
                      </a:cubicBezTo>
                      <a:cubicBezTo>
                        <a:pt x="279821" y="9080"/>
                        <a:pt x="259327" y="16281"/>
                        <a:pt x="238833" y="24589"/>
                      </a:cubicBezTo>
                      <a:cubicBezTo>
                        <a:pt x="199507" y="41206"/>
                        <a:pt x="158519" y="57823"/>
                        <a:pt x="119193" y="73332"/>
                      </a:cubicBezTo>
                      <a:cubicBezTo>
                        <a:pt x="99253" y="81640"/>
                        <a:pt x="79313" y="88840"/>
                        <a:pt x="61035" y="99364"/>
                      </a:cubicBezTo>
                      <a:cubicBezTo>
                        <a:pt x="56603" y="97149"/>
                        <a:pt x="54942" y="101580"/>
                        <a:pt x="50511" y="99918"/>
                      </a:cubicBezTo>
                      <a:cubicBezTo>
                        <a:pt x="41648" y="105457"/>
                        <a:pt x="29463" y="107119"/>
                        <a:pt x="24478" y="115981"/>
                      </a:cubicBezTo>
                      <a:cubicBezTo>
                        <a:pt x="23924" y="116535"/>
                        <a:pt x="26140" y="117643"/>
                        <a:pt x="25586" y="119858"/>
                      </a:cubicBezTo>
                      <a:cubicBezTo>
                        <a:pt x="22816" y="122628"/>
                        <a:pt x="18939" y="120966"/>
                        <a:pt x="13954" y="122074"/>
                      </a:cubicBezTo>
                      <a:cubicBezTo>
                        <a:pt x="8415" y="123735"/>
                        <a:pt x="7307" y="129828"/>
                        <a:pt x="6200" y="135367"/>
                      </a:cubicBezTo>
                      <a:cubicBezTo>
                        <a:pt x="3984" y="143122"/>
                        <a:pt x="1215" y="150322"/>
                        <a:pt x="661" y="159184"/>
                      </a:cubicBezTo>
                      <a:cubicBezTo>
                        <a:pt x="-1001" y="186325"/>
                        <a:pt x="-447" y="222882"/>
                        <a:pt x="13400" y="233959"/>
                      </a:cubicBezTo>
                      <a:cubicBezTo>
                        <a:pt x="15062" y="233959"/>
                        <a:pt x="16723" y="233959"/>
                        <a:pt x="17831" y="233959"/>
                      </a:cubicBezTo>
                      <a:cubicBezTo>
                        <a:pt x="26140" y="238390"/>
                        <a:pt x="29463" y="248360"/>
                        <a:pt x="38879" y="251684"/>
                      </a:cubicBezTo>
                      <a:cubicBezTo>
                        <a:pt x="39987" y="252792"/>
                        <a:pt x="40541" y="254453"/>
                        <a:pt x="42202" y="255561"/>
                      </a:cubicBezTo>
                      <a:cubicBezTo>
                        <a:pt x="44418" y="256115"/>
                        <a:pt x="43864" y="254453"/>
                        <a:pt x="44418" y="253899"/>
                      </a:cubicBezTo>
                      <a:cubicBezTo>
                        <a:pt x="65466" y="270516"/>
                        <a:pt x="87067" y="286025"/>
                        <a:pt x="108669" y="301534"/>
                      </a:cubicBezTo>
                      <a:cubicBezTo>
                        <a:pt x="109777" y="304303"/>
                        <a:pt x="110885" y="307073"/>
                        <a:pt x="113654" y="308180"/>
                      </a:cubicBezTo>
                      <a:cubicBezTo>
                        <a:pt x="120301" y="308734"/>
                        <a:pt x="125840" y="314273"/>
                        <a:pt x="131378" y="318704"/>
                      </a:cubicBezTo>
                      <a:cubicBezTo>
                        <a:pt x="145226" y="329228"/>
                        <a:pt x="158519" y="340306"/>
                        <a:pt x="170705" y="349722"/>
                      </a:cubicBezTo>
                      <a:cubicBezTo>
                        <a:pt x="172920" y="355261"/>
                        <a:pt x="175136" y="360246"/>
                        <a:pt x="182336" y="360800"/>
                      </a:cubicBezTo>
                      <a:cubicBezTo>
                        <a:pt x="185106" y="364123"/>
                        <a:pt x="189537" y="369108"/>
                        <a:pt x="195076" y="367447"/>
                      </a:cubicBezTo>
                      <a:cubicBezTo>
                        <a:pt x="217785" y="385171"/>
                        <a:pt x="245480" y="403449"/>
                        <a:pt x="268189" y="421728"/>
                      </a:cubicBezTo>
                      <a:cubicBezTo>
                        <a:pt x="271512" y="424497"/>
                        <a:pt x="275944" y="427267"/>
                        <a:pt x="278159" y="430036"/>
                      </a:cubicBezTo>
                      <a:cubicBezTo>
                        <a:pt x="280929" y="433359"/>
                        <a:pt x="281482" y="438898"/>
                        <a:pt x="287575" y="437237"/>
                      </a:cubicBezTo>
                      <a:cubicBezTo>
                        <a:pt x="306961" y="450530"/>
                        <a:pt x="328563" y="469916"/>
                        <a:pt x="349611" y="482102"/>
                      </a:cubicBezTo>
                      <a:cubicBezTo>
                        <a:pt x="352934" y="484317"/>
                        <a:pt x="357919" y="485425"/>
                        <a:pt x="359581" y="487641"/>
                      </a:cubicBezTo>
                      <a:cubicBezTo>
                        <a:pt x="362904" y="491518"/>
                        <a:pt x="364012" y="497057"/>
                        <a:pt x="368997" y="497611"/>
                      </a:cubicBezTo>
                      <a:cubicBezTo>
                        <a:pt x="370659" y="497611"/>
                        <a:pt x="372320" y="497057"/>
                        <a:pt x="373982" y="497057"/>
                      </a:cubicBezTo>
                      <a:cubicBezTo>
                        <a:pt x="376751" y="500380"/>
                        <a:pt x="382844" y="502042"/>
                        <a:pt x="386167" y="504811"/>
                      </a:cubicBezTo>
                      <a:cubicBezTo>
                        <a:pt x="389491" y="507027"/>
                        <a:pt x="388383" y="508688"/>
                        <a:pt x="390599" y="507581"/>
                      </a:cubicBezTo>
                      <a:cubicBezTo>
                        <a:pt x="399461" y="511458"/>
                        <a:pt x="414416" y="525859"/>
                        <a:pt x="424386" y="517551"/>
                      </a:cubicBezTo>
                      <a:cubicBezTo>
                        <a:pt x="435464" y="521428"/>
                        <a:pt x="442664" y="514227"/>
                        <a:pt x="451526" y="509242"/>
                      </a:cubicBezTo>
                      <a:cubicBezTo>
                        <a:pt x="458173" y="505365"/>
                        <a:pt x="465928" y="503703"/>
                        <a:pt x="472020" y="500934"/>
                      </a:cubicBezTo>
                      <a:cubicBezTo>
                        <a:pt x="485868" y="494841"/>
                        <a:pt x="498053" y="487641"/>
                        <a:pt x="509131" y="480440"/>
                      </a:cubicBezTo>
                      <a:cubicBezTo>
                        <a:pt x="527409" y="469362"/>
                        <a:pt x="545134" y="458838"/>
                        <a:pt x="563412" y="448868"/>
                      </a:cubicBezTo>
                      <a:cubicBezTo>
                        <a:pt x="569505" y="445545"/>
                        <a:pt x="574490" y="440560"/>
                        <a:pt x="580583" y="436683"/>
                      </a:cubicBezTo>
                      <a:cubicBezTo>
                        <a:pt x="603846" y="421174"/>
                        <a:pt x="628771" y="407881"/>
                        <a:pt x="652588" y="394033"/>
                      </a:cubicBezTo>
                      <a:cubicBezTo>
                        <a:pt x="676959" y="380186"/>
                        <a:pt x="702992" y="369108"/>
                        <a:pt x="724594" y="350830"/>
                      </a:cubicBezTo>
                      <a:cubicBezTo>
                        <a:pt x="730687" y="338644"/>
                        <a:pt x="721824" y="333105"/>
                        <a:pt x="711854" y="331998"/>
                      </a:cubicBezTo>
                      <a:close/>
                    </a:path>
                  </a:pathLst>
                </a:custGeom>
                <a:solidFill>
                  <a:srgbClr val="210202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7E00198C-B838-474F-A611-0C221F7301DC}"/>
                    </a:ext>
                  </a:extLst>
                </p:cNvPr>
                <p:cNvSpPr/>
                <p:nvPr/>
              </p:nvSpPr>
              <p:spPr>
                <a:xfrm>
                  <a:off x="5871121" y="2624334"/>
                  <a:ext cx="10523" cy="7754"/>
                </a:xfrm>
                <a:custGeom>
                  <a:avLst/>
                  <a:gdLst>
                    <a:gd name="connsiteX0" fmla="*/ 10524 w 10523"/>
                    <a:gd name="connsiteY0" fmla="*/ 0 h 7754"/>
                    <a:gd name="connsiteX1" fmla="*/ 0 w 10523"/>
                    <a:gd name="connsiteY1" fmla="*/ 7754 h 7754"/>
                    <a:gd name="connsiteX2" fmla="*/ 10524 w 10523"/>
                    <a:gd name="connsiteY2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23" h="7754">
                      <a:moveTo>
                        <a:pt x="10524" y="0"/>
                      </a:moveTo>
                      <a:cubicBezTo>
                        <a:pt x="9970" y="3877"/>
                        <a:pt x="3323" y="5539"/>
                        <a:pt x="0" y="7754"/>
                      </a:cubicBezTo>
                      <a:cubicBezTo>
                        <a:pt x="2216" y="3877"/>
                        <a:pt x="7754" y="2769"/>
                        <a:pt x="105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91D8D491-F693-4133-BE09-78332CAB65FE}"/>
                    </a:ext>
                  </a:extLst>
                </p:cNvPr>
                <p:cNvSpPr/>
                <p:nvPr/>
              </p:nvSpPr>
              <p:spPr>
                <a:xfrm>
                  <a:off x="5834174" y="2627103"/>
                  <a:ext cx="3713" cy="6646"/>
                </a:xfrm>
                <a:custGeom>
                  <a:avLst/>
                  <a:gdLst>
                    <a:gd name="connsiteX0" fmla="*/ 3713 w 3713"/>
                    <a:gd name="connsiteY0" fmla="*/ 0 h 6646"/>
                    <a:gd name="connsiteX1" fmla="*/ 390 w 3713"/>
                    <a:gd name="connsiteY1" fmla="*/ 6647 h 6646"/>
                    <a:gd name="connsiteX2" fmla="*/ 390 w 3713"/>
                    <a:gd name="connsiteY2" fmla="*/ 1108 h 6646"/>
                    <a:gd name="connsiteX3" fmla="*/ 3713 w 3713"/>
                    <a:gd name="connsiteY3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13" h="6646">
                      <a:moveTo>
                        <a:pt x="3713" y="0"/>
                      </a:moveTo>
                      <a:cubicBezTo>
                        <a:pt x="3713" y="3323"/>
                        <a:pt x="2606" y="5539"/>
                        <a:pt x="390" y="6647"/>
                      </a:cubicBezTo>
                      <a:cubicBezTo>
                        <a:pt x="-718" y="5539"/>
                        <a:pt x="944" y="3323"/>
                        <a:pt x="390" y="1108"/>
                      </a:cubicBezTo>
                      <a:cubicBezTo>
                        <a:pt x="1498" y="554"/>
                        <a:pt x="260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840CC7B2-FB1E-4676-9A26-4064A805E5D5}"/>
                    </a:ext>
                  </a:extLst>
                </p:cNvPr>
                <p:cNvSpPr/>
                <p:nvPr/>
              </p:nvSpPr>
              <p:spPr>
                <a:xfrm>
                  <a:off x="5828316" y="2628765"/>
                  <a:ext cx="4586" cy="8862"/>
                </a:xfrm>
                <a:custGeom>
                  <a:avLst/>
                  <a:gdLst>
                    <a:gd name="connsiteX0" fmla="*/ 4586 w 4586"/>
                    <a:gd name="connsiteY0" fmla="*/ 0 h 8862"/>
                    <a:gd name="connsiteX1" fmla="*/ 155 w 4586"/>
                    <a:gd name="connsiteY1" fmla="*/ 8862 h 8862"/>
                    <a:gd name="connsiteX2" fmla="*/ 709 w 4586"/>
                    <a:gd name="connsiteY2" fmla="*/ 1662 h 8862"/>
                    <a:gd name="connsiteX3" fmla="*/ 4586 w 4586"/>
                    <a:gd name="connsiteY3" fmla="*/ 0 h 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86" h="8862">
                      <a:moveTo>
                        <a:pt x="4586" y="0"/>
                      </a:moveTo>
                      <a:cubicBezTo>
                        <a:pt x="3478" y="3323"/>
                        <a:pt x="4032" y="8308"/>
                        <a:pt x="155" y="8862"/>
                      </a:cubicBezTo>
                      <a:cubicBezTo>
                        <a:pt x="-399" y="6093"/>
                        <a:pt x="709" y="3877"/>
                        <a:pt x="709" y="1662"/>
                      </a:cubicBezTo>
                      <a:cubicBezTo>
                        <a:pt x="1817" y="1108"/>
                        <a:pt x="2371" y="0"/>
                        <a:pt x="458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6149EF07-1A51-49AA-BDA6-A201BC047835}"/>
                    </a:ext>
                  </a:extLst>
                </p:cNvPr>
                <p:cNvSpPr/>
                <p:nvPr/>
              </p:nvSpPr>
              <p:spPr>
                <a:xfrm>
                  <a:off x="5866136" y="2630980"/>
                  <a:ext cx="12185" cy="11631"/>
                </a:xfrm>
                <a:custGeom>
                  <a:avLst/>
                  <a:gdLst>
                    <a:gd name="connsiteX0" fmla="*/ 12186 w 12185"/>
                    <a:gd name="connsiteY0" fmla="*/ 0 h 11631"/>
                    <a:gd name="connsiteX1" fmla="*/ 0 w 12185"/>
                    <a:gd name="connsiteY1" fmla="*/ 11632 h 11631"/>
                    <a:gd name="connsiteX2" fmla="*/ 12186 w 12185"/>
                    <a:gd name="connsiteY2" fmla="*/ 0 h 11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185" h="11631">
                      <a:moveTo>
                        <a:pt x="12186" y="0"/>
                      </a:moveTo>
                      <a:cubicBezTo>
                        <a:pt x="9970" y="6093"/>
                        <a:pt x="3877" y="7754"/>
                        <a:pt x="0" y="11632"/>
                      </a:cubicBezTo>
                      <a:cubicBezTo>
                        <a:pt x="0" y="6093"/>
                        <a:pt x="7201" y="2769"/>
                        <a:pt x="1218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B2DE73D0-1239-485D-A9A6-E52681266E8C}"/>
                    </a:ext>
                  </a:extLst>
                </p:cNvPr>
                <p:cNvSpPr/>
                <p:nvPr/>
              </p:nvSpPr>
              <p:spPr>
                <a:xfrm>
                  <a:off x="5823486" y="2631534"/>
                  <a:ext cx="2215" cy="9416"/>
                </a:xfrm>
                <a:custGeom>
                  <a:avLst/>
                  <a:gdLst>
                    <a:gd name="connsiteX0" fmla="*/ 1108 w 2215"/>
                    <a:gd name="connsiteY0" fmla="*/ 0 h 9416"/>
                    <a:gd name="connsiteX1" fmla="*/ 2216 w 2215"/>
                    <a:gd name="connsiteY1" fmla="*/ 0 h 9416"/>
                    <a:gd name="connsiteX2" fmla="*/ 0 w 2215"/>
                    <a:gd name="connsiteY2" fmla="*/ 9416 h 9416"/>
                    <a:gd name="connsiteX3" fmla="*/ 1108 w 2215"/>
                    <a:gd name="connsiteY3" fmla="*/ 0 h 9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5" h="9416">
                      <a:moveTo>
                        <a:pt x="1108" y="0"/>
                      </a:moveTo>
                      <a:cubicBezTo>
                        <a:pt x="1662" y="0"/>
                        <a:pt x="2216" y="0"/>
                        <a:pt x="2216" y="0"/>
                      </a:cubicBezTo>
                      <a:cubicBezTo>
                        <a:pt x="1108" y="2769"/>
                        <a:pt x="3323" y="8308"/>
                        <a:pt x="0" y="9416"/>
                      </a:cubicBezTo>
                      <a:cubicBezTo>
                        <a:pt x="554" y="6093"/>
                        <a:pt x="554" y="2769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9ADBA12E-1E94-4416-BE86-473093DDFC45}"/>
                    </a:ext>
                  </a:extLst>
                </p:cNvPr>
                <p:cNvSpPr/>
                <p:nvPr/>
              </p:nvSpPr>
              <p:spPr>
                <a:xfrm>
                  <a:off x="5850627" y="2632088"/>
                  <a:ext cx="6646" cy="9416"/>
                </a:xfrm>
                <a:custGeom>
                  <a:avLst/>
                  <a:gdLst>
                    <a:gd name="connsiteX0" fmla="*/ 6093 w 6646"/>
                    <a:gd name="connsiteY0" fmla="*/ 0 h 9416"/>
                    <a:gd name="connsiteX1" fmla="*/ 6647 w 6646"/>
                    <a:gd name="connsiteY1" fmla="*/ 5539 h 9416"/>
                    <a:gd name="connsiteX2" fmla="*/ 554 w 6646"/>
                    <a:gd name="connsiteY2" fmla="*/ 9416 h 9416"/>
                    <a:gd name="connsiteX3" fmla="*/ 0 w 6646"/>
                    <a:gd name="connsiteY3" fmla="*/ 3877 h 9416"/>
                    <a:gd name="connsiteX4" fmla="*/ 6093 w 6646"/>
                    <a:gd name="connsiteY4" fmla="*/ 0 h 9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46" h="9416">
                      <a:moveTo>
                        <a:pt x="6093" y="0"/>
                      </a:moveTo>
                      <a:cubicBezTo>
                        <a:pt x="7201" y="1108"/>
                        <a:pt x="6093" y="3877"/>
                        <a:pt x="6647" y="5539"/>
                      </a:cubicBezTo>
                      <a:cubicBezTo>
                        <a:pt x="4431" y="6647"/>
                        <a:pt x="2216" y="7754"/>
                        <a:pt x="554" y="9416"/>
                      </a:cubicBezTo>
                      <a:cubicBezTo>
                        <a:pt x="-554" y="8308"/>
                        <a:pt x="554" y="5539"/>
                        <a:pt x="0" y="3877"/>
                      </a:cubicBezTo>
                      <a:cubicBezTo>
                        <a:pt x="2769" y="2769"/>
                        <a:pt x="4431" y="1662"/>
                        <a:pt x="60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61D304B1-42ED-46F3-966C-2FA5263228E8}"/>
                    </a:ext>
                  </a:extLst>
                </p:cNvPr>
                <p:cNvSpPr/>
                <p:nvPr/>
              </p:nvSpPr>
              <p:spPr>
                <a:xfrm>
                  <a:off x="5862393" y="2632088"/>
                  <a:ext cx="7104" cy="6092"/>
                </a:xfrm>
                <a:custGeom>
                  <a:avLst/>
                  <a:gdLst>
                    <a:gd name="connsiteX0" fmla="*/ 7066 w 7104"/>
                    <a:gd name="connsiteY0" fmla="*/ 0 h 6092"/>
                    <a:gd name="connsiteX1" fmla="*/ 420 w 7104"/>
                    <a:gd name="connsiteY1" fmla="*/ 6093 h 6092"/>
                    <a:gd name="connsiteX2" fmla="*/ 7066 w 7104"/>
                    <a:gd name="connsiteY2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104" h="6092">
                      <a:moveTo>
                        <a:pt x="7066" y="0"/>
                      </a:moveTo>
                      <a:cubicBezTo>
                        <a:pt x="7620" y="2769"/>
                        <a:pt x="2081" y="3877"/>
                        <a:pt x="420" y="6093"/>
                      </a:cubicBezTo>
                      <a:cubicBezTo>
                        <a:pt x="-1796" y="3323"/>
                        <a:pt x="5405" y="2216"/>
                        <a:pt x="706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999CC37E-2E35-4366-AB2D-3BF79E781555}"/>
                    </a:ext>
                  </a:extLst>
                </p:cNvPr>
                <p:cNvSpPr/>
                <p:nvPr/>
              </p:nvSpPr>
              <p:spPr>
                <a:xfrm>
                  <a:off x="5817947" y="2633196"/>
                  <a:ext cx="3877" cy="12185"/>
                </a:xfrm>
                <a:custGeom>
                  <a:avLst/>
                  <a:gdLst>
                    <a:gd name="connsiteX0" fmla="*/ 3877 w 3877"/>
                    <a:gd name="connsiteY0" fmla="*/ 0 h 12185"/>
                    <a:gd name="connsiteX1" fmla="*/ 0 w 3877"/>
                    <a:gd name="connsiteY1" fmla="*/ 12186 h 12185"/>
                    <a:gd name="connsiteX2" fmla="*/ 3877 w 3877"/>
                    <a:gd name="connsiteY2" fmla="*/ 0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12185">
                      <a:moveTo>
                        <a:pt x="3877" y="0"/>
                      </a:moveTo>
                      <a:cubicBezTo>
                        <a:pt x="3323" y="4431"/>
                        <a:pt x="3877" y="10524"/>
                        <a:pt x="0" y="12186"/>
                      </a:cubicBezTo>
                      <a:cubicBezTo>
                        <a:pt x="554" y="8862"/>
                        <a:pt x="-1108" y="0"/>
                        <a:pt x="38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914C0BF3-9647-4B60-B36F-F0B75C4D8316}"/>
                    </a:ext>
                  </a:extLst>
                </p:cNvPr>
                <p:cNvSpPr/>
                <p:nvPr/>
              </p:nvSpPr>
              <p:spPr>
                <a:xfrm>
                  <a:off x="5832902" y="2634857"/>
                  <a:ext cx="4210" cy="9969"/>
                </a:xfrm>
                <a:custGeom>
                  <a:avLst/>
                  <a:gdLst>
                    <a:gd name="connsiteX0" fmla="*/ 3877 w 4210"/>
                    <a:gd name="connsiteY0" fmla="*/ 7754 h 9969"/>
                    <a:gd name="connsiteX1" fmla="*/ 0 w 4210"/>
                    <a:gd name="connsiteY1" fmla="*/ 9970 h 9969"/>
                    <a:gd name="connsiteX2" fmla="*/ 3323 w 4210"/>
                    <a:gd name="connsiteY2" fmla="*/ 0 h 9969"/>
                    <a:gd name="connsiteX3" fmla="*/ 3877 w 4210"/>
                    <a:gd name="connsiteY3" fmla="*/ 7754 h 9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10" h="9969">
                      <a:moveTo>
                        <a:pt x="3877" y="7754"/>
                      </a:moveTo>
                      <a:cubicBezTo>
                        <a:pt x="2216" y="8308"/>
                        <a:pt x="1662" y="9970"/>
                        <a:pt x="0" y="9970"/>
                      </a:cubicBezTo>
                      <a:cubicBezTo>
                        <a:pt x="554" y="6093"/>
                        <a:pt x="0" y="1108"/>
                        <a:pt x="3323" y="0"/>
                      </a:cubicBezTo>
                      <a:cubicBezTo>
                        <a:pt x="5539" y="1108"/>
                        <a:pt x="2769" y="4985"/>
                        <a:pt x="3877" y="77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55FFBCF6-A0F9-4010-9C14-CCCA3B63D5D3}"/>
                    </a:ext>
                  </a:extLst>
                </p:cNvPr>
                <p:cNvSpPr/>
                <p:nvPr/>
              </p:nvSpPr>
              <p:spPr>
                <a:xfrm>
                  <a:off x="5813308" y="2635965"/>
                  <a:ext cx="2315" cy="13293"/>
                </a:xfrm>
                <a:custGeom>
                  <a:avLst/>
                  <a:gdLst>
                    <a:gd name="connsiteX0" fmla="*/ 1869 w 2315"/>
                    <a:gd name="connsiteY0" fmla="*/ 0 h 13293"/>
                    <a:gd name="connsiteX1" fmla="*/ 208 w 2315"/>
                    <a:gd name="connsiteY1" fmla="*/ 13293 h 13293"/>
                    <a:gd name="connsiteX2" fmla="*/ 1869 w 2315"/>
                    <a:gd name="connsiteY2" fmla="*/ 0 h 132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15" h="13293">
                      <a:moveTo>
                        <a:pt x="1869" y="0"/>
                      </a:moveTo>
                      <a:cubicBezTo>
                        <a:pt x="2977" y="2769"/>
                        <a:pt x="1869" y="10524"/>
                        <a:pt x="208" y="13293"/>
                      </a:cubicBezTo>
                      <a:cubicBezTo>
                        <a:pt x="-346" y="9416"/>
                        <a:pt x="208" y="2769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51ACB642-6C30-4E0B-B9DD-05ED3F4E3E92}"/>
                    </a:ext>
                  </a:extLst>
                </p:cNvPr>
                <p:cNvSpPr/>
                <p:nvPr/>
              </p:nvSpPr>
              <p:spPr>
                <a:xfrm>
                  <a:off x="5859043" y="2637539"/>
                  <a:ext cx="2219" cy="2303"/>
                </a:xfrm>
                <a:custGeom>
                  <a:avLst/>
                  <a:gdLst>
                    <a:gd name="connsiteX0" fmla="*/ 2108 w 2219"/>
                    <a:gd name="connsiteY0" fmla="*/ 88 h 2303"/>
                    <a:gd name="connsiteX1" fmla="*/ 446 w 2219"/>
                    <a:gd name="connsiteY1" fmla="*/ 2304 h 2303"/>
                    <a:gd name="connsiteX2" fmla="*/ 2108 w 2219"/>
                    <a:gd name="connsiteY2" fmla="*/ 88 h 2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19" h="2303">
                      <a:moveTo>
                        <a:pt x="2108" y="88"/>
                      </a:moveTo>
                      <a:cubicBezTo>
                        <a:pt x="2661" y="1750"/>
                        <a:pt x="1000" y="1750"/>
                        <a:pt x="446" y="2304"/>
                      </a:cubicBezTo>
                      <a:cubicBezTo>
                        <a:pt x="-662" y="1750"/>
                        <a:pt x="446" y="-466"/>
                        <a:pt x="2108" y="8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FA82FDA2-B0E5-45E3-B5CB-F15EF76658AE}"/>
                    </a:ext>
                  </a:extLst>
                </p:cNvPr>
                <p:cNvSpPr/>
                <p:nvPr/>
              </p:nvSpPr>
              <p:spPr>
                <a:xfrm>
                  <a:off x="5808531" y="2638181"/>
                  <a:ext cx="2769" cy="13847"/>
                </a:xfrm>
                <a:custGeom>
                  <a:avLst/>
                  <a:gdLst>
                    <a:gd name="connsiteX0" fmla="*/ 2769 w 2769"/>
                    <a:gd name="connsiteY0" fmla="*/ 0 h 13847"/>
                    <a:gd name="connsiteX1" fmla="*/ 554 w 2769"/>
                    <a:gd name="connsiteY1" fmla="*/ 13847 h 13847"/>
                    <a:gd name="connsiteX2" fmla="*/ 0 w 2769"/>
                    <a:gd name="connsiteY2" fmla="*/ 1108 h 13847"/>
                    <a:gd name="connsiteX3" fmla="*/ 2769 w 2769"/>
                    <a:gd name="connsiteY3" fmla="*/ 0 h 13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69" h="13847">
                      <a:moveTo>
                        <a:pt x="2769" y="0"/>
                      </a:moveTo>
                      <a:cubicBezTo>
                        <a:pt x="1662" y="3877"/>
                        <a:pt x="2769" y="10524"/>
                        <a:pt x="554" y="13847"/>
                      </a:cubicBezTo>
                      <a:cubicBezTo>
                        <a:pt x="554" y="10524"/>
                        <a:pt x="3323" y="3323"/>
                        <a:pt x="0" y="1108"/>
                      </a:cubicBezTo>
                      <a:cubicBezTo>
                        <a:pt x="554" y="0"/>
                        <a:pt x="1662" y="0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DCE23F2A-71A0-4379-83FD-8CC29A47F9EC}"/>
                    </a:ext>
                  </a:extLst>
                </p:cNvPr>
                <p:cNvSpPr/>
                <p:nvPr/>
              </p:nvSpPr>
              <p:spPr>
                <a:xfrm>
                  <a:off x="5845607" y="2638127"/>
                  <a:ext cx="2804" cy="6146"/>
                </a:xfrm>
                <a:custGeom>
                  <a:avLst/>
                  <a:gdLst>
                    <a:gd name="connsiteX0" fmla="*/ 2804 w 2804"/>
                    <a:gd name="connsiteY0" fmla="*/ 53 h 6146"/>
                    <a:gd name="connsiteX1" fmla="*/ 2804 w 2804"/>
                    <a:gd name="connsiteY1" fmla="*/ 5038 h 6146"/>
                    <a:gd name="connsiteX2" fmla="*/ 35 w 2804"/>
                    <a:gd name="connsiteY2" fmla="*/ 6146 h 6146"/>
                    <a:gd name="connsiteX3" fmla="*/ 2804 w 2804"/>
                    <a:gd name="connsiteY3" fmla="*/ 53 h 6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04" h="6146">
                      <a:moveTo>
                        <a:pt x="2804" y="53"/>
                      </a:moveTo>
                      <a:cubicBezTo>
                        <a:pt x="2804" y="1715"/>
                        <a:pt x="2804" y="3377"/>
                        <a:pt x="2804" y="5038"/>
                      </a:cubicBezTo>
                      <a:cubicBezTo>
                        <a:pt x="1696" y="5038"/>
                        <a:pt x="1696" y="6146"/>
                        <a:pt x="35" y="6146"/>
                      </a:cubicBezTo>
                      <a:cubicBezTo>
                        <a:pt x="35" y="3377"/>
                        <a:pt x="-519" y="-501"/>
                        <a:pt x="2804" y="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BB8408C8-8A05-444F-8EA5-FA418E25E3ED}"/>
                    </a:ext>
                  </a:extLst>
                </p:cNvPr>
                <p:cNvSpPr/>
                <p:nvPr/>
              </p:nvSpPr>
              <p:spPr>
                <a:xfrm>
                  <a:off x="5804654" y="2638735"/>
                  <a:ext cx="3323" cy="17170"/>
                </a:xfrm>
                <a:custGeom>
                  <a:avLst/>
                  <a:gdLst>
                    <a:gd name="connsiteX0" fmla="*/ 3323 w 3323"/>
                    <a:gd name="connsiteY0" fmla="*/ 0 h 17170"/>
                    <a:gd name="connsiteX1" fmla="*/ 0 w 3323"/>
                    <a:gd name="connsiteY1" fmla="*/ 17171 h 17170"/>
                    <a:gd name="connsiteX2" fmla="*/ 1108 w 3323"/>
                    <a:gd name="connsiteY2" fmla="*/ 1662 h 17170"/>
                    <a:gd name="connsiteX3" fmla="*/ 3323 w 3323"/>
                    <a:gd name="connsiteY3" fmla="*/ 0 h 17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23" h="17170">
                      <a:moveTo>
                        <a:pt x="3323" y="0"/>
                      </a:moveTo>
                      <a:cubicBezTo>
                        <a:pt x="1662" y="3323"/>
                        <a:pt x="2769" y="13293"/>
                        <a:pt x="0" y="17171"/>
                      </a:cubicBezTo>
                      <a:cubicBezTo>
                        <a:pt x="554" y="12186"/>
                        <a:pt x="554" y="6647"/>
                        <a:pt x="1108" y="1662"/>
                      </a:cubicBezTo>
                      <a:cubicBezTo>
                        <a:pt x="1108" y="1108"/>
                        <a:pt x="2216" y="1108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4A03F7A6-8BC5-42C9-A5E6-5B8EB8C43CD3}"/>
                    </a:ext>
                  </a:extLst>
                </p:cNvPr>
                <p:cNvSpPr/>
                <p:nvPr/>
              </p:nvSpPr>
              <p:spPr>
                <a:xfrm>
                  <a:off x="5827287" y="2639289"/>
                  <a:ext cx="3872" cy="9969"/>
                </a:xfrm>
                <a:custGeom>
                  <a:avLst/>
                  <a:gdLst>
                    <a:gd name="connsiteX0" fmla="*/ 630 w 3872"/>
                    <a:gd name="connsiteY0" fmla="*/ 9970 h 9969"/>
                    <a:gd name="connsiteX1" fmla="*/ 630 w 3872"/>
                    <a:gd name="connsiteY1" fmla="*/ 1662 h 9969"/>
                    <a:gd name="connsiteX2" fmla="*/ 2845 w 3872"/>
                    <a:gd name="connsiteY2" fmla="*/ 0 h 9969"/>
                    <a:gd name="connsiteX3" fmla="*/ 630 w 3872"/>
                    <a:gd name="connsiteY3" fmla="*/ 9970 h 9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72" h="9969">
                      <a:moveTo>
                        <a:pt x="630" y="9970"/>
                      </a:moveTo>
                      <a:cubicBezTo>
                        <a:pt x="-1032" y="7754"/>
                        <a:pt x="1184" y="4431"/>
                        <a:pt x="630" y="1662"/>
                      </a:cubicBezTo>
                      <a:cubicBezTo>
                        <a:pt x="1184" y="1108"/>
                        <a:pt x="2292" y="1108"/>
                        <a:pt x="2845" y="0"/>
                      </a:cubicBezTo>
                      <a:cubicBezTo>
                        <a:pt x="5061" y="2216"/>
                        <a:pt x="3399" y="8862"/>
                        <a:pt x="630" y="99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25EC99B7-AD82-4598-90E1-7427ADC556EB}"/>
                    </a:ext>
                  </a:extLst>
                </p:cNvPr>
                <p:cNvSpPr/>
                <p:nvPr/>
              </p:nvSpPr>
              <p:spPr>
                <a:xfrm>
                  <a:off x="5862258" y="2638735"/>
                  <a:ext cx="3323" cy="3877"/>
                </a:xfrm>
                <a:custGeom>
                  <a:avLst/>
                  <a:gdLst>
                    <a:gd name="connsiteX0" fmla="*/ 3323 w 3323"/>
                    <a:gd name="connsiteY0" fmla="*/ 0 h 3877"/>
                    <a:gd name="connsiteX1" fmla="*/ 1108 w 3323"/>
                    <a:gd name="connsiteY1" fmla="*/ 3877 h 3877"/>
                    <a:gd name="connsiteX2" fmla="*/ 0 w 3323"/>
                    <a:gd name="connsiteY2" fmla="*/ 1662 h 3877"/>
                    <a:gd name="connsiteX3" fmla="*/ 3323 w 3323"/>
                    <a:gd name="connsiteY3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23" h="3877">
                      <a:moveTo>
                        <a:pt x="3323" y="0"/>
                      </a:moveTo>
                      <a:cubicBezTo>
                        <a:pt x="2769" y="1662"/>
                        <a:pt x="1662" y="2769"/>
                        <a:pt x="1108" y="3877"/>
                      </a:cubicBezTo>
                      <a:cubicBezTo>
                        <a:pt x="554" y="3323"/>
                        <a:pt x="554" y="2216"/>
                        <a:pt x="0" y="1662"/>
                      </a:cubicBezTo>
                      <a:cubicBezTo>
                        <a:pt x="1108" y="1662"/>
                        <a:pt x="1662" y="554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C2E9BE30-6734-4D4B-A19E-629F46BE7453}"/>
                    </a:ext>
                  </a:extLst>
                </p:cNvPr>
                <p:cNvSpPr/>
                <p:nvPr/>
              </p:nvSpPr>
              <p:spPr>
                <a:xfrm>
                  <a:off x="5843656" y="2639842"/>
                  <a:ext cx="1507" cy="5538"/>
                </a:xfrm>
                <a:custGeom>
                  <a:avLst/>
                  <a:gdLst>
                    <a:gd name="connsiteX0" fmla="*/ 878 w 1507"/>
                    <a:gd name="connsiteY0" fmla="*/ 0 h 5538"/>
                    <a:gd name="connsiteX1" fmla="*/ 878 w 1507"/>
                    <a:gd name="connsiteY1" fmla="*/ 5539 h 5538"/>
                    <a:gd name="connsiteX2" fmla="*/ 878 w 1507"/>
                    <a:gd name="connsiteY2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07" h="5538">
                      <a:moveTo>
                        <a:pt x="878" y="0"/>
                      </a:moveTo>
                      <a:cubicBezTo>
                        <a:pt x="2539" y="1662"/>
                        <a:pt x="324" y="3323"/>
                        <a:pt x="878" y="5539"/>
                      </a:cubicBezTo>
                      <a:cubicBezTo>
                        <a:pt x="324" y="5539"/>
                        <a:pt x="-784" y="554"/>
                        <a:pt x="87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D6B43C9A-6B2B-4F5D-A175-B0EC483E08C3}"/>
                    </a:ext>
                  </a:extLst>
                </p:cNvPr>
                <p:cNvSpPr/>
                <p:nvPr/>
              </p:nvSpPr>
              <p:spPr>
                <a:xfrm>
                  <a:off x="5851181" y="2640396"/>
                  <a:ext cx="6092" cy="4431"/>
                </a:xfrm>
                <a:custGeom>
                  <a:avLst/>
                  <a:gdLst>
                    <a:gd name="connsiteX0" fmla="*/ 6093 w 6092"/>
                    <a:gd name="connsiteY0" fmla="*/ 0 h 4431"/>
                    <a:gd name="connsiteX1" fmla="*/ 0 w 6092"/>
                    <a:gd name="connsiteY1" fmla="*/ 4431 h 4431"/>
                    <a:gd name="connsiteX2" fmla="*/ 6093 w 6092"/>
                    <a:gd name="connsiteY2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92" h="4431">
                      <a:moveTo>
                        <a:pt x="6093" y="0"/>
                      </a:moveTo>
                      <a:cubicBezTo>
                        <a:pt x="4985" y="2216"/>
                        <a:pt x="2216" y="3323"/>
                        <a:pt x="0" y="4431"/>
                      </a:cubicBezTo>
                      <a:cubicBezTo>
                        <a:pt x="554" y="1662"/>
                        <a:pt x="4431" y="0"/>
                        <a:pt x="60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07D5802A-6BC7-4F66-BCA3-358954FF7869}"/>
                    </a:ext>
                  </a:extLst>
                </p:cNvPr>
                <p:cNvSpPr/>
                <p:nvPr/>
              </p:nvSpPr>
              <p:spPr>
                <a:xfrm>
                  <a:off x="5863920" y="2640396"/>
                  <a:ext cx="7793" cy="13293"/>
                </a:xfrm>
                <a:custGeom>
                  <a:avLst/>
                  <a:gdLst>
                    <a:gd name="connsiteX0" fmla="*/ 7754 w 7793"/>
                    <a:gd name="connsiteY0" fmla="*/ 0 h 13293"/>
                    <a:gd name="connsiteX1" fmla="*/ 1108 w 7793"/>
                    <a:gd name="connsiteY1" fmla="*/ 13293 h 13293"/>
                    <a:gd name="connsiteX2" fmla="*/ 0 w 7793"/>
                    <a:gd name="connsiteY2" fmla="*/ 5539 h 13293"/>
                    <a:gd name="connsiteX3" fmla="*/ 7754 w 7793"/>
                    <a:gd name="connsiteY3" fmla="*/ 0 h 132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793" h="13293">
                      <a:moveTo>
                        <a:pt x="7754" y="0"/>
                      </a:moveTo>
                      <a:cubicBezTo>
                        <a:pt x="8308" y="3323"/>
                        <a:pt x="2769" y="8862"/>
                        <a:pt x="1108" y="13293"/>
                      </a:cubicBezTo>
                      <a:cubicBezTo>
                        <a:pt x="0" y="11078"/>
                        <a:pt x="0" y="8308"/>
                        <a:pt x="0" y="5539"/>
                      </a:cubicBezTo>
                      <a:cubicBezTo>
                        <a:pt x="2769" y="3877"/>
                        <a:pt x="5539" y="2216"/>
                        <a:pt x="77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BC3D9250-B2FE-49AE-9329-429D3C47097E}"/>
                    </a:ext>
                  </a:extLst>
                </p:cNvPr>
                <p:cNvSpPr/>
                <p:nvPr/>
              </p:nvSpPr>
              <p:spPr>
                <a:xfrm>
                  <a:off x="5838995" y="2641504"/>
                  <a:ext cx="3444" cy="7754"/>
                </a:xfrm>
                <a:custGeom>
                  <a:avLst/>
                  <a:gdLst>
                    <a:gd name="connsiteX0" fmla="*/ 2769 w 3444"/>
                    <a:gd name="connsiteY0" fmla="*/ 0 h 7754"/>
                    <a:gd name="connsiteX1" fmla="*/ 554 w 3444"/>
                    <a:gd name="connsiteY1" fmla="*/ 7754 h 7754"/>
                    <a:gd name="connsiteX2" fmla="*/ 0 w 3444"/>
                    <a:gd name="connsiteY2" fmla="*/ 1662 h 7754"/>
                    <a:gd name="connsiteX3" fmla="*/ 2769 w 3444"/>
                    <a:gd name="connsiteY3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44" h="7754">
                      <a:moveTo>
                        <a:pt x="2769" y="0"/>
                      </a:moveTo>
                      <a:cubicBezTo>
                        <a:pt x="4431" y="3323"/>
                        <a:pt x="2769" y="7201"/>
                        <a:pt x="554" y="7754"/>
                      </a:cubicBezTo>
                      <a:cubicBezTo>
                        <a:pt x="-554" y="6647"/>
                        <a:pt x="554" y="3877"/>
                        <a:pt x="0" y="1662"/>
                      </a:cubicBezTo>
                      <a:cubicBezTo>
                        <a:pt x="1108" y="1662"/>
                        <a:pt x="2216" y="1108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62A157C9-A4B5-4D7F-A0F8-BCEA84994C15}"/>
                    </a:ext>
                  </a:extLst>
                </p:cNvPr>
                <p:cNvSpPr/>
                <p:nvPr/>
              </p:nvSpPr>
              <p:spPr>
                <a:xfrm>
                  <a:off x="5858935" y="2641504"/>
                  <a:ext cx="2902" cy="4431"/>
                </a:xfrm>
                <a:custGeom>
                  <a:avLst/>
                  <a:gdLst>
                    <a:gd name="connsiteX0" fmla="*/ 1662 w 2902"/>
                    <a:gd name="connsiteY0" fmla="*/ 0 h 4431"/>
                    <a:gd name="connsiteX1" fmla="*/ 1108 w 2902"/>
                    <a:gd name="connsiteY1" fmla="*/ 4431 h 4431"/>
                    <a:gd name="connsiteX2" fmla="*/ 0 w 2902"/>
                    <a:gd name="connsiteY2" fmla="*/ 554 h 4431"/>
                    <a:gd name="connsiteX3" fmla="*/ 1662 w 2902"/>
                    <a:gd name="connsiteY3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02" h="4431">
                      <a:moveTo>
                        <a:pt x="1662" y="0"/>
                      </a:moveTo>
                      <a:cubicBezTo>
                        <a:pt x="3877" y="554"/>
                        <a:pt x="2769" y="4431"/>
                        <a:pt x="1108" y="4431"/>
                      </a:cubicBezTo>
                      <a:cubicBezTo>
                        <a:pt x="554" y="3877"/>
                        <a:pt x="0" y="2216"/>
                        <a:pt x="0" y="554"/>
                      </a:cubicBezTo>
                      <a:cubicBezTo>
                        <a:pt x="554" y="554"/>
                        <a:pt x="1662" y="1108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4FECDD28-FE57-4170-B8D2-D8139AE31DCC}"/>
                    </a:ext>
                  </a:extLst>
                </p:cNvPr>
                <p:cNvSpPr/>
                <p:nvPr/>
              </p:nvSpPr>
              <p:spPr>
                <a:xfrm>
                  <a:off x="5796825" y="2642612"/>
                  <a:ext cx="2843" cy="13847"/>
                </a:xfrm>
                <a:custGeom>
                  <a:avLst/>
                  <a:gdLst>
                    <a:gd name="connsiteX0" fmla="*/ 2843 w 2843"/>
                    <a:gd name="connsiteY0" fmla="*/ 0 h 13847"/>
                    <a:gd name="connsiteX1" fmla="*/ 1736 w 2843"/>
                    <a:gd name="connsiteY1" fmla="*/ 13847 h 13847"/>
                    <a:gd name="connsiteX2" fmla="*/ 2843 w 2843"/>
                    <a:gd name="connsiteY2" fmla="*/ 0 h 13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43" h="13847">
                      <a:moveTo>
                        <a:pt x="2843" y="0"/>
                      </a:moveTo>
                      <a:cubicBezTo>
                        <a:pt x="2289" y="4431"/>
                        <a:pt x="2289" y="8862"/>
                        <a:pt x="1736" y="13847"/>
                      </a:cubicBezTo>
                      <a:cubicBezTo>
                        <a:pt x="74" y="12186"/>
                        <a:pt x="-1588" y="0"/>
                        <a:pt x="284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5FA35595-3093-4DB7-BA37-3A496576A708}"/>
                    </a:ext>
                  </a:extLst>
                </p:cNvPr>
                <p:cNvSpPr/>
                <p:nvPr/>
              </p:nvSpPr>
              <p:spPr>
                <a:xfrm>
                  <a:off x="5822932" y="2643166"/>
                  <a:ext cx="1835" cy="9416"/>
                </a:xfrm>
                <a:custGeom>
                  <a:avLst/>
                  <a:gdLst>
                    <a:gd name="connsiteX0" fmla="*/ 1108 w 1835"/>
                    <a:gd name="connsiteY0" fmla="*/ 0 h 9416"/>
                    <a:gd name="connsiteX1" fmla="*/ 0 w 1835"/>
                    <a:gd name="connsiteY1" fmla="*/ 9416 h 9416"/>
                    <a:gd name="connsiteX2" fmla="*/ 1108 w 1835"/>
                    <a:gd name="connsiteY2" fmla="*/ 0 h 9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35" h="9416">
                      <a:moveTo>
                        <a:pt x="1108" y="0"/>
                      </a:moveTo>
                      <a:cubicBezTo>
                        <a:pt x="2216" y="1108"/>
                        <a:pt x="2216" y="8862"/>
                        <a:pt x="0" y="9416"/>
                      </a:cubicBezTo>
                      <a:cubicBezTo>
                        <a:pt x="1108" y="6647"/>
                        <a:pt x="0" y="2216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7BED93AD-80F0-4EF1-8360-A07B10FC41A0}"/>
                    </a:ext>
                  </a:extLst>
                </p:cNvPr>
                <p:cNvSpPr/>
                <p:nvPr/>
              </p:nvSpPr>
              <p:spPr>
                <a:xfrm>
                  <a:off x="5851181" y="2644951"/>
                  <a:ext cx="6694" cy="7631"/>
                </a:xfrm>
                <a:custGeom>
                  <a:avLst/>
                  <a:gdLst>
                    <a:gd name="connsiteX0" fmla="*/ 554 w 6694"/>
                    <a:gd name="connsiteY0" fmla="*/ 7631 h 7631"/>
                    <a:gd name="connsiteX1" fmla="*/ 0 w 6694"/>
                    <a:gd name="connsiteY1" fmla="*/ 3200 h 7631"/>
                    <a:gd name="connsiteX2" fmla="*/ 6647 w 6694"/>
                    <a:gd name="connsiteY2" fmla="*/ 3200 h 7631"/>
                    <a:gd name="connsiteX3" fmla="*/ 554 w 6694"/>
                    <a:gd name="connsiteY3" fmla="*/ 7631 h 7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94" h="7631">
                      <a:moveTo>
                        <a:pt x="554" y="7631"/>
                      </a:moveTo>
                      <a:cubicBezTo>
                        <a:pt x="-554" y="7077"/>
                        <a:pt x="554" y="4308"/>
                        <a:pt x="0" y="3200"/>
                      </a:cubicBezTo>
                      <a:cubicBezTo>
                        <a:pt x="2769" y="3200"/>
                        <a:pt x="7201" y="-4000"/>
                        <a:pt x="6647" y="3200"/>
                      </a:cubicBezTo>
                      <a:cubicBezTo>
                        <a:pt x="4985" y="4308"/>
                        <a:pt x="2216" y="5416"/>
                        <a:pt x="554" y="763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7A4A4FAF-57B6-4CF9-8C2C-998CA8022019}"/>
                    </a:ext>
                  </a:extLst>
                </p:cNvPr>
                <p:cNvSpPr/>
                <p:nvPr/>
              </p:nvSpPr>
              <p:spPr>
                <a:xfrm>
                  <a:off x="5792330" y="2644827"/>
                  <a:ext cx="1884" cy="8308"/>
                </a:xfrm>
                <a:custGeom>
                  <a:avLst/>
                  <a:gdLst>
                    <a:gd name="connsiteX0" fmla="*/ 692 w 1884"/>
                    <a:gd name="connsiteY0" fmla="*/ 0 h 8308"/>
                    <a:gd name="connsiteX1" fmla="*/ 1800 w 1884"/>
                    <a:gd name="connsiteY1" fmla="*/ 8308 h 8308"/>
                    <a:gd name="connsiteX2" fmla="*/ 692 w 1884"/>
                    <a:gd name="connsiteY2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84" h="8308">
                      <a:moveTo>
                        <a:pt x="692" y="0"/>
                      </a:moveTo>
                      <a:cubicBezTo>
                        <a:pt x="2908" y="1108"/>
                        <a:pt x="1246" y="6093"/>
                        <a:pt x="1800" y="8308"/>
                      </a:cubicBezTo>
                      <a:cubicBezTo>
                        <a:pt x="-969" y="8308"/>
                        <a:pt x="138" y="2216"/>
                        <a:pt x="69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D66D8CB1-0CBC-433E-821F-71ACBA3FE189}"/>
                    </a:ext>
                  </a:extLst>
                </p:cNvPr>
                <p:cNvSpPr/>
                <p:nvPr/>
              </p:nvSpPr>
              <p:spPr>
                <a:xfrm>
                  <a:off x="5845914" y="2645381"/>
                  <a:ext cx="3021" cy="3877"/>
                </a:xfrm>
                <a:custGeom>
                  <a:avLst/>
                  <a:gdLst>
                    <a:gd name="connsiteX0" fmla="*/ 2497 w 3021"/>
                    <a:gd name="connsiteY0" fmla="*/ 0 h 3877"/>
                    <a:gd name="connsiteX1" fmla="*/ 835 w 3021"/>
                    <a:gd name="connsiteY1" fmla="*/ 3877 h 3877"/>
                    <a:gd name="connsiteX2" fmla="*/ 2497 w 3021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21" h="3877">
                      <a:moveTo>
                        <a:pt x="2497" y="0"/>
                      </a:moveTo>
                      <a:cubicBezTo>
                        <a:pt x="4159" y="1662"/>
                        <a:pt x="1389" y="2769"/>
                        <a:pt x="835" y="3877"/>
                      </a:cubicBezTo>
                      <a:cubicBezTo>
                        <a:pt x="-1380" y="2216"/>
                        <a:pt x="1389" y="554"/>
                        <a:pt x="249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F6DEB422-B189-45F7-AA16-D2F464CC5F99}"/>
                    </a:ext>
                  </a:extLst>
                </p:cNvPr>
                <p:cNvSpPr/>
                <p:nvPr/>
              </p:nvSpPr>
              <p:spPr>
                <a:xfrm>
                  <a:off x="5832348" y="2645935"/>
                  <a:ext cx="3903" cy="8308"/>
                </a:xfrm>
                <a:custGeom>
                  <a:avLst/>
                  <a:gdLst>
                    <a:gd name="connsiteX0" fmla="*/ 3323 w 3903"/>
                    <a:gd name="connsiteY0" fmla="*/ 0 h 8308"/>
                    <a:gd name="connsiteX1" fmla="*/ 554 w 3903"/>
                    <a:gd name="connsiteY1" fmla="*/ 8308 h 8308"/>
                    <a:gd name="connsiteX2" fmla="*/ 0 w 3903"/>
                    <a:gd name="connsiteY2" fmla="*/ 2216 h 8308"/>
                    <a:gd name="connsiteX3" fmla="*/ 3323 w 3903"/>
                    <a:gd name="connsiteY3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03" h="8308">
                      <a:moveTo>
                        <a:pt x="3323" y="0"/>
                      </a:moveTo>
                      <a:cubicBezTo>
                        <a:pt x="4985" y="3877"/>
                        <a:pt x="2769" y="7201"/>
                        <a:pt x="554" y="8308"/>
                      </a:cubicBezTo>
                      <a:cubicBezTo>
                        <a:pt x="-554" y="7201"/>
                        <a:pt x="554" y="4431"/>
                        <a:pt x="0" y="2216"/>
                      </a:cubicBezTo>
                      <a:cubicBezTo>
                        <a:pt x="1108" y="1662"/>
                        <a:pt x="2769" y="1108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900061D9-E0EE-4795-BE44-CDF165BDCC87}"/>
                    </a:ext>
                  </a:extLst>
                </p:cNvPr>
                <p:cNvSpPr/>
                <p:nvPr/>
              </p:nvSpPr>
              <p:spPr>
                <a:xfrm>
                  <a:off x="5816839" y="2646489"/>
                  <a:ext cx="4071" cy="11631"/>
                </a:xfrm>
                <a:custGeom>
                  <a:avLst/>
                  <a:gdLst>
                    <a:gd name="connsiteX0" fmla="*/ 3323 w 4071"/>
                    <a:gd name="connsiteY0" fmla="*/ 0 h 11631"/>
                    <a:gd name="connsiteX1" fmla="*/ 0 w 4071"/>
                    <a:gd name="connsiteY1" fmla="*/ 11632 h 11631"/>
                    <a:gd name="connsiteX2" fmla="*/ 3323 w 4071"/>
                    <a:gd name="connsiteY2" fmla="*/ 0 h 11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71" h="11631">
                      <a:moveTo>
                        <a:pt x="3323" y="0"/>
                      </a:moveTo>
                      <a:cubicBezTo>
                        <a:pt x="4985" y="2769"/>
                        <a:pt x="3877" y="10524"/>
                        <a:pt x="0" y="11632"/>
                      </a:cubicBezTo>
                      <a:cubicBezTo>
                        <a:pt x="0" y="8308"/>
                        <a:pt x="0" y="1108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434633A2-264E-412F-ADEF-5C116E60390A}"/>
                    </a:ext>
                  </a:extLst>
                </p:cNvPr>
                <p:cNvSpPr/>
                <p:nvPr/>
              </p:nvSpPr>
              <p:spPr>
                <a:xfrm>
                  <a:off x="5859904" y="2648151"/>
                  <a:ext cx="3167" cy="13847"/>
                </a:xfrm>
                <a:custGeom>
                  <a:avLst/>
                  <a:gdLst>
                    <a:gd name="connsiteX0" fmla="*/ 1800 w 3167"/>
                    <a:gd name="connsiteY0" fmla="*/ 0 h 13847"/>
                    <a:gd name="connsiteX1" fmla="*/ 692 w 3167"/>
                    <a:gd name="connsiteY1" fmla="*/ 13847 h 13847"/>
                    <a:gd name="connsiteX2" fmla="*/ 1800 w 3167"/>
                    <a:gd name="connsiteY2" fmla="*/ 0 h 13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67" h="13847">
                      <a:moveTo>
                        <a:pt x="1800" y="0"/>
                      </a:moveTo>
                      <a:cubicBezTo>
                        <a:pt x="4016" y="3877"/>
                        <a:pt x="3462" y="11078"/>
                        <a:pt x="692" y="13847"/>
                      </a:cubicBezTo>
                      <a:cubicBezTo>
                        <a:pt x="138" y="9416"/>
                        <a:pt x="-969" y="2769"/>
                        <a:pt x="18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7CD7D2FD-0A4D-4A74-92A3-1AA632E30E78}"/>
                    </a:ext>
                  </a:extLst>
                </p:cNvPr>
                <p:cNvSpPr/>
                <p:nvPr/>
              </p:nvSpPr>
              <p:spPr>
                <a:xfrm>
                  <a:off x="5826809" y="2649812"/>
                  <a:ext cx="3193" cy="8862"/>
                </a:xfrm>
                <a:custGeom>
                  <a:avLst/>
                  <a:gdLst>
                    <a:gd name="connsiteX0" fmla="*/ 2769 w 3193"/>
                    <a:gd name="connsiteY0" fmla="*/ 0 h 8862"/>
                    <a:gd name="connsiteX1" fmla="*/ 0 w 3193"/>
                    <a:gd name="connsiteY1" fmla="*/ 8862 h 8862"/>
                    <a:gd name="connsiteX2" fmla="*/ 2769 w 3193"/>
                    <a:gd name="connsiteY2" fmla="*/ 0 h 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93" h="8862">
                      <a:moveTo>
                        <a:pt x="2769" y="0"/>
                      </a:moveTo>
                      <a:cubicBezTo>
                        <a:pt x="3877" y="2769"/>
                        <a:pt x="2769" y="7754"/>
                        <a:pt x="0" y="8862"/>
                      </a:cubicBezTo>
                      <a:cubicBezTo>
                        <a:pt x="0" y="6647"/>
                        <a:pt x="0" y="554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07C693E7-1FD8-4EDE-8791-530A4FC20B60}"/>
                    </a:ext>
                  </a:extLst>
                </p:cNvPr>
                <p:cNvSpPr/>
                <p:nvPr/>
              </p:nvSpPr>
              <p:spPr>
                <a:xfrm>
                  <a:off x="5838354" y="2649812"/>
                  <a:ext cx="3410" cy="3877"/>
                </a:xfrm>
                <a:custGeom>
                  <a:avLst/>
                  <a:gdLst>
                    <a:gd name="connsiteX0" fmla="*/ 2857 w 3410"/>
                    <a:gd name="connsiteY0" fmla="*/ 0 h 3877"/>
                    <a:gd name="connsiteX1" fmla="*/ 3411 w 3410"/>
                    <a:gd name="connsiteY1" fmla="*/ 2216 h 3877"/>
                    <a:gd name="connsiteX2" fmla="*/ 87 w 3410"/>
                    <a:gd name="connsiteY2" fmla="*/ 3877 h 3877"/>
                    <a:gd name="connsiteX3" fmla="*/ 2857 w 3410"/>
                    <a:gd name="connsiteY3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0" h="3877">
                      <a:moveTo>
                        <a:pt x="2857" y="0"/>
                      </a:moveTo>
                      <a:cubicBezTo>
                        <a:pt x="3965" y="0"/>
                        <a:pt x="2857" y="1662"/>
                        <a:pt x="3411" y="2216"/>
                      </a:cubicBezTo>
                      <a:cubicBezTo>
                        <a:pt x="2303" y="2769"/>
                        <a:pt x="1749" y="3877"/>
                        <a:pt x="87" y="3877"/>
                      </a:cubicBezTo>
                      <a:cubicBezTo>
                        <a:pt x="-466" y="1662"/>
                        <a:pt x="1749" y="1662"/>
                        <a:pt x="285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252CBFEF-6A7D-4026-A0FA-4FE3350EDD11}"/>
                    </a:ext>
                  </a:extLst>
                </p:cNvPr>
                <p:cNvSpPr/>
                <p:nvPr/>
              </p:nvSpPr>
              <p:spPr>
                <a:xfrm>
                  <a:off x="5845817" y="2649812"/>
                  <a:ext cx="3526" cy="6646"/>
                </a:xfrm>
                <a:custGeom>
                  <a:avLst/>
                  <a:gdLst>
                    <a:gd name="connsiteX0" fmla="*/ 2594 w 3526"/>
                    <a:gd name="connsiteY0" fmla="*/ 0 h 6646"/>
                    <a:gd name="connsiteX1" fmla="*/ 932 w 3526"/>
                    <a:gd name="connsiteY1" fmla="*/ 6647 h 6646"/>
                    <a:gd name="connsiteX2" fmla="*/ 2594 w 3526"/>
                    <a:gd name="connsiteY2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26" h="6646">
                      <a:moveTo>
                        <a:pt x="2594" y="0"/>
                      </a:moveTo>
                      <a:cubicBezTo>
                        <a:pt x="4809" y="2216"/>
                        <a:pt x="2594" y="5539"/>
                        <a:pt x="932" y="6647"/>
                      </a:cubicBezTo>
                      <a:cubicBezTo>
                        <a:pt x="-1283" y="3877"/>
                        <a:pt x="932" y="1108"/>
                        <a:pt x="25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55A3A675-E090-4EC3-9C1F-72091EBC350D}"/>
                    </a:ext>
                  </a:extLst>
                </p:cNvPr>
                <p:cNvSpPr/>
                <p:nvPr/>
              </p:nvSpPr>
              <p:spPr>
                <a:xfrm>
                  <a:off x="5851577" y="2650366"/>
                  <a:ext cx="5842" cy="12185"/>
                </a:xfrm>
                <a:custGeom>
                  <a:avLst/>
                  <a:gdLst>
                    <a:gd name="connsiteX0" fmla="*/ 5696 w 5842"/>
                    <a:gd name="connsiteY0" fmla="*/ 0 h 12185"/>
                    <a:gd name="connsiteX1" fmla="*/ 711 w 5842"/>
                    <a:gd name="connsiteY1" fmla="*/ 12186 h 12185"/>
                    <a:gd name="connsiteX2" fmla="*/ 5696 w 5842"/>
                    <a:gd name="connsiteY2" fmla="*/ 0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842" h="12185">
                      <a:moveTo>
                        <a:pt x="5696" y="0"/>
                      </a:moveTo>
                      <a:cubicBezTo>
                        <a:pt x="6804" y="4985"/>
                        <a:pt x="1265" y="7201"/>
                        <a:pt x="711" y="12186"/>
                      </a:cubicBezTo>
                      <a:cubicBezTo>
                        <a:pt x="-1504" y="5539"/>
                        <a:pt x="1819" y="2216"/>
                        <a:pt x="569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39993B65-F50B-43B6-86D4-2D8F22A4BE36}"/>
                    </a:ext>
                  </a:extLst>
                </p:cNvPr>
                <p:cNvSpPr/>
                <p:nvPr/>
              </p:nvSpPr>
              <p:spPr>
                <a:xfrm>
                  <a:off x="5811731" y="2651474"/>
                  <a:ext cx="2010" cy="14401"/>
                </a:xfrm>
                <a:custGeom>
                  <a:avLst/>
                  <a:gdLst>
                    <a:gd name="connsiteX0" fmla="*/ 1231 w 2010"/>
                    <a:gd name="connsiteY0" fmla="*/ 0 h 14401"/>
                    <a:gd name="connsiteX1" fmla="*/ 1231 w 2010"/>
                    <a:gd name="connsiteY1" fmla="*/ 14401 h 14401"/>
                    <a:gd name="connsiteX2" fmla="*/ 1231 w 2010"/>
                    <a:gd name="connsiteY2" fmla="*/ 0 h 14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10" h="14401">
                      <a:moveTo>
                        <a:pt x="1231" y="0"/>
                      </a:moveTo>
                      <a:cubicBezTo>
                        <a:pt x="3446" y="3323"/>
                        <a:pt x="123" y="9416"/>
                        <a:pt x="1231" y="14401"/>
                      </a:cubicBezTo>
                      <a:cubicBezTo>
                        <a:pt x="-1539" y="11632"/>
                        <a:pt x="1231" y="3323"/>
                        <a:pt x="12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06DC0BC6-46D9-40B6-B663-4C5676C4C569}"/>
                    </a:ext>
                  </a:extLst>
                </p:cNvPr>
                <p:cNvSpPr/>
                <p:nvPr/>
              </p:nvSpPr>
              <p:spPr>
                <a:xfrm>
                  <a:off x="5821824" y="2654244"/>
                  <a:ext cx="2983" cy="14401"/>
                </a:xfrm>
                <a:custGeom>
                  <a:avLst/>
                  <a:gdLst>
                    <a:gd name="connsiteX0" fmla="*/ 2216 w 2983"/>
                    <a:gd name="connsiteY0" fmla="*/ 0 h 14401"/>
                    <a:gd name="connsiteX1" fmla="*/ 0 w 2983"/>
                    <a:gd name="connsiteY1" fmla="*/ 14401 h 14401"/>
                    <a:gd name="connsiteX2" fmla="*/ 2216 w 2983"/>
                    <a:gd name="connsiteY2" fmla="*/ 0 h 14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83" h="14401">
                      <a:moveTo>
                        <a:pt x="2216" y="0"/>
                      </a:moveTo>
                      <a:cubicBezTo>
                        <a:pt x="2769" y="3877"/>
                        <a:pt x="4431" y="13293"/>
                        <a:pt x="0" y="14401"/>
                      </a:cubicBezTo>
                      <a:cubicBezTo>
                        <a:pt x="1108" y="9970"/>
                        <a:pt x="-554" y="3323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146F3E24-103B-46AB-B3B3-5FBDAA9EE1F3}"/>
                    </a:ext>
                  </a:extLst>
                </p:cNvPr>
                <p:cNvSpPr/>
                <p:nvPr/>
              </p:nvSpPr>
              <p:spPr>
                <a:xfrm>
                  <a:off x="5831891" y="2654244"/>
                  <a:ext cx="3780" cy="5538"/>
                </a:xfrm>
                <a:custGeom>
                  <a:avLst/>
                  <a:gdLst>
                    <a:gd name="connsiteX0" fmla="*/ 3226 w 3780"/>
                    <a:gd name="connsiteY0" fmla="*/ 0 h 5538"/>
                    <a:gd name="connsiteX1" fmla="*/ 3780 w 3780"/>
                    <a:gd name="connsiteY1" fmla="*/ 2769 h 5538"/>
                    <a:gd name="connsiteX2" fmla="*/ 457 w 3780"/>
                    <a:gd name="connsiteY2" fmla="*/ 5539 h 5538"/>
                    <a:gd name="connsiteX3" fmla="*/ 3226 w 3780"/>
                    <a:gd name="connsiteY3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80" h="5538">
                      <a:moveTo>
                        <a:pt x="3226" y="0"/>
                      </a:moveTo>
                      <a:cubicBezTo>
                        <a:pt x="4334" y="0"/>
                        <a:pt x="3226" y="2216"/>
                        <a:pt x="3780" y="2769"/>
                      </a:cubicBezTo>
                      <a:cubicBezTo>
                        <a:pt x="2672" y="3877"/>
                        <a:pt x="1011" y="4431"/>
                        <a:pt x="457" y="5539"/>
                      </a:cubicBezTo>
                      <a:cubicBezTo>
                        <a:pt x="-1205" y="2769"/>
                        <a:pt x="2118" y="1108"/>
                        <a:pt x="322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4E2A066C-8D26-406E-BF74-B1009F79592C}"/>
                    </a:ext>
                  </a:extLst>
                </p:cNvPr>
                <p:cNvSpPr/>
                <p:nvPr/>
              </p:nvSpPr>
              <p:spPr>
                <a:xfrm>
                  <a:off x="5808487" y="2654797"/>
                  <a:ext cx="1152" cy="8308"/>
                </a:xfrm>
                <a:custGeom>
                  <a:avLst/>
                  <a:gdLst>
                    <a:gd name="connsiteX0" fmla="*/ 598 w 1152"/>
                    <a:gd name="connsiteY0" fmla="*/ 0 h 8308"/>
                    <a:gd name="connsiteX1" fmla="*/ 1152 w 1152"/>
                    <a:gd name="connsiteY1" fmla="*/ 8308 h 8308"/>
                    <a:gd name="connsiteX2" fmla="*/ 598 w 1152"/>
                    <a:gd name="connsiteY2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52" h="8308">
                      <a:moveTo>
                        <a:pt x="598" y="0"/>
                      </a:moveTo>
                      <a:cubicBezTo>
                        <a:pt x="1706" y="1662"/>
                        <a:pt x="598" y="5539"/>
                        <a:pt x="1152" y="8308"/>
                      </a:cubicBezTo>
                      <a:cubicBezTo>
                        <a:pt x="-1063" y="7201"/>
                        <a:pt x="598" y="2216"/>
                        <a:pt x="59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27213FD4-367F-48C0-AE55-EA9A516E5504}"/>
                    </a:ext>
                  </a:extLst>
                </p:cNvPr>
                <p:cNvSpPr/>
                <p:nvPr/>
              </p:nvSpPr>
              <p:spPr>
                <a:xfrm>
                  <a:off x="5838441" y="2654797"/>
                  <a:ext cx="3877" cy="6646"/>
                </a:xfrm>
                <a:custGeom>
                  <a:avLst/>
                  <a:gdLst>
                    <a:gd name="connsiteX0" fmla="*/ 2769 w 3877"/>
                    <a:gd name="connsiteY0" fmla="*/ 0 h 6646"/>
                    <a:gd name="connsiteX1" fmla="*/ 3877 w 3877"/>
                    <a:gd name="connsiteY1" fmla="*/ 3877 h 6646"/>
                    <a:gd name="connsiteX2" fmla="*/ 0 w 3877"/>
                    <a:gd name="connsiteY2" fmla="*/ 6647 h 6646"/>
                    <a:gd name="connsiteX3" fmla="*/ 0 w 3877"/>
                    <a:gd name="connsiteY3" fmla="*/ 2216 h 6646"/>
                    <a:gd name="connsiteX4" fmla="*/ 2769 w 3877"/>
                    <a:gd name="connsiteY4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7" h="6646">
                      <a:moveTo>
                        <a:pt x="2769" y="0"/>
                      </a:moveTo>
                      <a:cubicBezTo>
                        <a:pt x="4431" y="1108"/>
                        <a:pt x="2769" y="1662"/>
                        <a:pt x="3877" y="3877"/>
                      </a:cubicBezTo>
                      <a:cubicBezTo>
                        <a:pt x="2769" y="4985"/>
                        <a:pt x="2216" y="6093"/>
                        <a:pt x="0" y="6647"/>
                      </a:cubicBezTo>
                      <a:cubicBezTo>
                        <a:pt x="0" y="4985"/>
                        <a:pt x="0" y="3323"/>
                        <a:pt x="0" y="2216"/>
                      </a:cubicBezTo>
                      <a:cubicBezTo>
                        <a:pt x="1108" y="1662"/>
                        <a:pt x="2216" y="1108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082F8E89-9F10-4467-87A9-13523EDA18BB}"/>
                    </a:ext>
                  </a:extLst>
                </p:cNvPr>
                <p:cNvSpPr/>
                <p:nvPr/>
              </p:nvSpPr>
              <p:spPr>
                <a:xfrm>
                  <a:off x="5851897" y="2655351"/>
                  <a:ext cx="6412" cy="20493"/>
                </a:xfrm>
                <a:custGeom>
                  <a:avLst/>
                  <a:gdLst>
                    <a:gd name="connsiteX0" fmla="*/ 5376 w 6412"/>
                    <a:gd name="connsiteY0" fmla="*/ 0 h 20493"/>
                    <a:gd name="connsiteX1" fmla="*/ 945 w 6412"/>
                    <a:gd name="connsiteY1" fmla="*/ 20494 h 20493"/>
                    <a:gd name="connsiteX2" fmla="*/ 5376 w 6412"/>
                    <a:gd name="connsiteY2" fmla="*/ 0 h 20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412" h="20493">
                      <a:moveTo>
                        <a:pt x="5376" y="0"/>
                      </a:moveTo>
                      <a:cubicBezTo>
                        <a:pt x="8699" y="8308"/>
                        <a:pt x="3161" y="15509"/>
                        <a:pt x="945" y="20494"/>
                      </a:cubicBezTo>
                      <a:cubicBezTo>
                        <a:pt x="-1824" y="11632"/>
                        <a:pt x="2053" y="5539"/>
                        <a:pt x="537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3793CB31-7E87-4F78-AD19-FB6833AD1020}"/>
                    </a:ext>
                  </a:extLst>
                </p:cNvPr>
                <p:cNvSpPr/>
                <p:nvPr/>
              </p:nvSpPr>
              <p:spPr>
                <a:xfrm>
                  <a:off x="5791306" y="2655905"/>
                  <a:ext cx="3129" cy="5538"/>
                </a:xfrm>
                <a:custGeom>
                  <a:avLst/>
                  <a:gdLst>
                    <a:gd name="connsiteX0" fmla="*/ 2270 w 3129"/>
                    <a:gd name="connsiteY0" fmla="*/ 0 h 5538"/>
                    <a:gd name="connsiteX1" fmla="*/ 1716 w 3129"/>
                    <a:gd name="connsiteY1" fmla="*/ 5539 h 5538"/>
                    <a:gd name="connsiteX2" fmla="*/ 54 w 3129"/>
                    <a:gd name="connsiteY2" fmla="*/ 4431 h 5538"/>
                    <a:gd name="connsiteX3" fmla="*/ 2270 w 3129"/>
                    <a:gd name="connsiteY3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29" h="5538">
                      <a:moveTo>
                        <a:pt x="2270" y="0"/>
                      </a:moveTo>
                      <a:cubicBezTo>
                        <a:pt x="4486" y="1108"/>
                        <a:pt x="1716" y="3877"/>
                        <a:pt x="1716" y="5539"/>
                      </a:cubicBezTo>
                      <a:cubicBezTo>
                        <a:pt x="1162" y="5539"/>
                        <a:pt x="608" y="4985"/>
                        <a:pt x="54" y="4431"/>
                      </a:cubicBezTo>
                      <a:cubicBezTo>
                        <a:pt x="-499" y="2216"/>
                        <a:pt x="3378" y="3323"/>
                        <a:pt x="227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3C524CCC-6C28-4B93-A34C-75C3607FF822}"/>
                    </a:ext>
                  </a:extLst>
                </p:cNvPr>
                <p:cNvSpPr/>
                <p:nvPr/>
              </p:nvSpPr>
              <p:spPr>
                <a:xfrm>
                  <a:off x="5845088" y="2657013"/>
                  <a:ext cx="4288" cy="17170"/>
                </a:xfrm>
                <a:custGeom>
                  <a:avLst/>
                  <a:gdLst>
                    <a:gd name="connsiteX0" fmla="*/ 554 w 4288"/>
                    <a:gd name="connsiteY0" fmla="*/ 17171 h 17170"/>
                    <a:gd name="connsiteX1" fmla="*/ 0 w 4288"/>
                    <a:gd name="connsiteY1" fmla="*/ 2216 h 17170"/>
                    <a:gd name="connsiteX2" fmla="*/ 2769 w 4288"/>
                    <a:gd name="connsiteY2" fmla="*/ 0 h 17170"/>
                    <a:gd name="connsiteX3" fmla="*/ 554 w 4288"/>
                    <a:gd name="connsiteY3" fmla="*/ 17171 h 17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88" h="17170">
                      <a:moveTo>
                        <a:pt x="554" y="17171"/>
                      </a:moveTo>
                      <a:cubicBezTo>
                        <a:pt x="-554" y="13293"/>
                        <a:pt x="554" y="7201"/>
                        <a:pt x="0" y="2216"/>
                      </a:cubicBezTo>
                      <a:cubicBezTo>
                        <a:pt x="1108" y="1662"/>
                        <a:pt x="2216" y="1108"/>
                        <a:pt x="2769" y="0"/>
                      </a:cubicBezTo>
                      <a:cubicBezTo>
                        <a:pt x="6093" y="5539"/>
                        <a:pt x="3323" y="12739"/>
                        <a:pt x="554" y="171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85D764EF-E52D-4F6B-915C-C61CC34084A9}"/>
                    </a:ext>
                  </a:extLst>
                </p:cNvPr>
                <p:cNvSpPr/>
                <p:nvPr/>
              </p:nvSpPr>
              <p:spPr>
                <a:xfrm>
                  <a:off x="5815732" y="2657567"/>
                  <a:ext cx="4516" cy="13293"/>
                </a:xfrm>
                <a:custGeom>
                  <a:avLst/>
                  <a:gdLst>
                    <a:gd name="connsiteX0" fmla="*/ 3877 w 4516"/>
                    <a:gd name="connsiteY0" fmla="*/ 0 h 13293"/>
                    <a:gd name="connsiteX1" fmla="*/ 3877 w 4516"/>
                    <a:gd name="connsiteY1" fmla="*/ 13293 h 13293"/>
                    <a:gd name="connsiteX2" fmla="*/ 0 w 4516"/>
                    <a:gd name="connsiteY2" fmla="*/ 10524 h 13293"/>
                    <a:gd name="connsiteX3" fmla="*/ 3877 w 4516"/>
                    <a:gd name="connsiteY3" fmla="*/ 0 h 132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16" h="13293">
                      <a:moveTo>
                        <a:pt x="3877" y="0"/>
                      </a:moveTo>
                      <a:cubicBezTo>
                        <a:pt x="4985" y="3877"/>
                        <a:pt x="4431" y="9416"/>
                        <a:pt x="3877" y="13293"/>
                      </a:cubicBezTo>
                      <a:cubicBezTo>
                        <a:pt x="2216" y="12186"/>
                        <a:pt x="1108" y="11632"/>
                        <a:pt x="0" y="10524"/>
                      </a:cubicBezTo>
                      <a:cubicBezTo>
                        <a:pt x="554" y="6093"/>
                        <a:pt x="0" y="554"/>
                        <a:pt x="38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6A918C3A-C155-4C66-9053-C9AE29064E26}"/>
                    </a:ext>
                  </a:extLst>
                </p:cNvPr>
                <p:cNvSpPr/>
                <p:nvPr/>
              </p:nvSpPr>
              <p:spPr>
                <a:xfrm>
                  <a:off x="5826121" y="2658675"/>
                  <a:ext cx="3667" cy="5538"/>
                </a:xfrm>
                <a:custGeom>
                  <a:avLst/>
                  <a:gdLst>
                    <a:gd name="connsiteX0" fmla="*/ 688 w 3667"/>
                    <a:gd name="connsiteY0" fmla="*/ 5539 h 5538"/>
                    <a:gd name="connsiteX1" fmla="*/ 2350 w 3667"/>
                    <a:gd name="connsiteY1" fmla="*/ 0 h 5538"/>
                    <a:gd name="connsiteX2" fmla="*/ 688 w 3667"/>
                    <a:gd name="connsiteY2" fmla="*/ 5539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67" h="5538">
                      <a:moveTo>
                        <a:pt x="688" y="5539"/>
                      </a:moveTo>
                      <a:cubicBezTo>
                        <a:pt x="-973" y="3323"/>
                        <a:pt x="688" y="554"/>
                        <a:pt x="2350" y="0"/>
                      </a:cubicBezTo>
                      <a:cubicBezTo>
                        <a:pt x="5673" y="1662"/>
                        <a:pt x="1796" y="4431"/>
                        <a:pt x="688" y="55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0BF6C4B2-5319-438F-A85F-99DB0F6A12B9}"/>
                    </a:ext>
                  </a:extLst>
                </p:cNvPr>
                <p:cNvSpPr/>
                <p:nvPr/>
              </p:nvSpPr>
              <p:spPr>
                <a:xfrm>
                  <a:off x="5782775" y="2659229"/>
                  <a:ext cx="1384" cy="3323"/>
                </a:xfrm>
                <a:custGeom>
                  <a:avLst/>
                  <a:gdLst>
                    <a:gd name="connsiteX0" fmla="*/ 277 w 1384"/>
                    <a:gd name="connsiteY0" fmla="*/ 0 h 3323"/>
                    <a:gd name="connsiteX1" fmla="*/ 1385 w 1384"/>
                    <a:gd name="connsiteY1" fmla="*/ 3323 h 3323"/>
                    <a:gd name="connsiteX2" fmla="*/ 277 w 1384"/>
                    <a:gd name="connsiteY2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" h="3323">
                      <a:moveTo>
                        <a:pt x="277" y="0"/>
                      </a:moveTo>
                      <a:cubicBezTo>
                        <a:pt x="1385" y="0"/>
                        <a:pt x="1385" y="1662"/>
                        <a:pt x="1385" y="3323"/>
                      </a:cubicBezTo>
                      <a:cubicBezTo>
                        <a:pt x="-831" y="3323"/>
                        <a:pt x="277" y="1108"/>
                        <a:pt x="2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DAAE67AC-7811-4528-8C03-802F62DC890D}"/>
                    </a:ext>
                  </a:extLst>
                </p:cNvPr>
                <p:cNvSpPr/>
                <p:nvPr/>
              </p:nvSpPr>
              <p:spPr>
                <a:xfrm>
                  <a:off x="5831288" y="2659782"/>
                  <a:ext cx="4496" cy="8308"/>
                </a:xfrm>
                <a:custGeom>
                  <a:avLst/>
                  <a:gdLst>
                    <a:gd name="connsiteX0" fmla="*/ 3830 w 4496"/>
                    <a:gd name="connsiteY0" fmla="*/ 0 h 8308"/>
                    <a:gd name="connsiteX1" fmla="*/ 507 w 4496"/>
                    <a:gd name="connsiteY1" fmla="*/ 8308 h 8308"/>
                    <a:gd name="connsiteX2" fmla="*/ 3830 w 4496"/>
                    <a:gd name="connsiteY2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96" h="8308">
                      <a:moveTo>
                        <a:pt x="3830" y="0"/>
                      </a:moveTo>
                      <a:cubicBezTo>
                        <a:pt x="6046" y="3877"/>
                        <a:pt x="2169" y="6647"/>
                        <a:pt x="507" y="8308"/>
                      </a:cubicBezTo>
                      <a:cubicBezTo>
                        <a:pt x="-1155" y="4431"/>
                        <a:pt x="1615" y="1108"/>
                        <a:pt x="383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E23062AB-A733-4ED8-8EBE-48A937A84B32}"/>
                    </a:ext>
                  </a:extLst>
                </p:cNvPr>
                <p:cNvSpPr/>
                <p:nvPr/>
              </p:nvSpPr>
              <p:spPr>
                <a:xfrm>
                  <a:off x="5860632" y="2660336"/>
                  <a:ext cx="3411" cy="9416"/>
                </a:xfrm>
                <a:custGeom>
                  <a:avLst/>
                  <a:gdLst>
                    <a:gd name="connsiteX0" fmla="*/ 2734 w 3411"/>
                    <a:gd name="connsiteY0" fmla="*/ 0 h 9416"/>
                    <a:gd name="connsiteX1" fmla="*/ 518 w 3411"/>
                    <a:gd name="connsiteY1" fmla="*/ 9416 h 9416"/>
                    <a:gd name="connsiteX2" fmla="*/ 2734 w 3411"/>
                    <a:gd name="connsiteY2" fmla="*/ 0 h 9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11" h="9416">
                      <a:moveTo>
                        <a:pt x="2734" y="0"/>
                      </a:moveTo>
                      <a:cubicBezTo>
                        <a:pt x="4949" y="3877"/>
                        <a:pt x="1072" y="6093"/>
                        <a:pt x="518" y="9416"/>
                      </a:cubicBezTo>
                      <a:cubicBezTo>
                        <a:pt x="-1143" y="6093"/>
                        <a:pt x="1626" y="2769"/>
                        <a:pt x="273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395E610E-D42D-4FA2-9F07-09B7BF68AB09}"/>
                    </a:ext>
                  </a:extLst>
                </p:cNvPr>
                <p:cNvSpPr/>
                <p:nvPr/>
              </p:nvSpPr>
              <p:spPr>
                <a:xfrm>
                  <a:off x="5837534" y="2662552"/>
                  <a:ext cx="5046" cy="21601"/>
                </a:xfrm>
                <a:custGeom>
                  <a:avLst/>
                  <a:gdLst>
                    <a:gd name="connsiteX0" fmla="*/ 2015 w 5046"/>
                    <a:gd name="connsiteY0" fmla="*/ 21602 h 21601"/>
                    <a:gd name="connsiteX1" fmla="*/ 907 w 5046"/>
                    <a:gd name="connsiteY1" fmla="*/ 9416 h 21601"/>
                    <a:gd name="connsiteX2" fmla="*/ 4231 w 5046"/>
                    <a:gd name="connsiteY2" fmla="*/ 0 h 21601"/>
                    <a:gd name="connsiteX3" fmla="*/ 2015 w 5046"/>
                    <a:gd name="connsiteY3" fmla="*/ 21602 h 21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46" h="21601">
                      <a:moveTo>
                        <a:pt x="2015" y="21602"/>
                      </a:moveTo>
                      <a:cubicBezTo>
                        <a:pt x="-1308" y="20494"/>
                        <a:pt x="353" y="14401"/>
                        <a:pt x="907" y="9416"/>
                      </a:cubicBezTo>
                      <a:cubicBezTo>
                        <a:pt x="907" y="4985"/>
                        <a:pt x="907" y="554"/>
                        <a:pt x="4231" y="0"/>
                      </a:cubicBezTo>
                      <a:cubicBezTo>
                        <a:pt x="5338" y="5539"/>
                        <a:pt x="5892" y="19940"/>
                        <a:pt x="2015" y="216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A77CCB6E-292C-4933-BB65-99D3C769575E}"/>
                    </a:ext>
                  </a:extLst>
                </p:cNvPr>
                <p:cNvSpPr/>
                <p:nvPr/>
              </p:nvSpPr>
              <p:spPr>
                <a:xfrm>
                  <a:off x="5799115" y="2663106"/>
                  <a:ext cx="2813" cy="4028"/>
                </a:xfrm>
                <a:custGeom>
                  <a:avLst/>
                  <a:gdLst>
                    <a:gd name="connsiteX0" fmla="*/ 1662 w 2813"/>
                    <a:gd name="connsiteY0" fmla="*/ 0 h 4028"/>
                    <a:gd name="connsiteX1" fmla="*/ 2216 w 2813"/>
                    <a:gd name="connsiteY1" fmla="*/ 3877 h 4028"/>
                    <a:gd name="connsiteX2" fmla="*/ 0 w 2813"/>
                    <a:gd name="connsiteY2" fmla="*/ 2769 h 4028"/>
                    <a:gd name="connsiteX3" fmla="*/ 1662 w 2813"/>
                    <a:gd name="connsiteY3" fmla="*/ 0 h 4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13" h="4028">
                      <a:moveTo>
                        <a:pt x="1662" y="0"/>
                      </a:moveTo>
                      <a:cubicBezTo>
                        <a:pt x="3877" y="0"/>
                        <a:pt x="2216" y="2769"/>
                        <a:pt x="2216" y="3877"/>
                      </a:cubicBezTo>
                      <a:cubicBezTo>
                        <a:pt x="554" y="4431"/>
                        <a:pt x="554" y="3323"/>
                        <a:pt x="0" y="2769"/>
                      </a:cubicBezTo>
                      <a:cubicBezTo>
                        <a:pt x="554" y="1662"/>
                        <a:pt x="1108" y="554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03ED3123-0E0F-43E4-BF5A-05FC231880CF}"/>
                    </a:ext>
                  </a:extLst>
                </p:cNvPr>
                <p:cNvSpPr/>
                <p:nvPr/>
              </p:nvSpPr>
              <p:spPr>
                <a:xfrm>
                  <a:off x="5825902" y="2664767"/>
                  <a:ext cx="3711" cy="12185"/>
                </a:xfrm>
                <a:custGeom>
                  <a:avLst/>
                  <a:gdLst>
                    <a:gd name="connsiteX0" fmla="*/ 3123 w 3711"/>
                    <a:gd name="connsiteY0" fmla="*/ 0 h 12185"/>
                    <a:gd name="connsiteX1" fmla="*/ 907 w 3711"/>
                    <a:gd name="connsiteY1" fmla="*/ 8308 h 12185"/>
                    <a:gd name="connsiteX2" fmla="*/ 3677 w 3711"/>
                    <a:gd name="connsiteY2" fmla="*/ 7201 h 12185"/>
                    <a:gd name="connsiteX3" fmla="*/ 3677 w 3711"/>
                    <a:gd name="connsiteY3" fmla="*/ 12186 h 12185"/>
                    <a:gd name="connsiteX4" fmla="*/ 2015 w 3711"/>
                    <a:gd name="connsiteY4" fmla="*/ 8862 h 12185"/>
                    <a:gd name="connsiteX5" fmla="*/ 907 w 3711"/>
                    <a:gd name="connsiteY5" fmla="*/ 9970 h 12185"/>
                    <a:gd name="connsiteX6" fmla="*/ 3123 w 3711"/>
                    <a:gd name="connsiteY6" fmla="*/ 0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11" h="12185">
                      <a:moveTo>
                        <a:pt x="3123" y="0"/>
                      </a:moveTo>
                      <a:cubicBezTo>
                        <a:pt x="4785" y="3323"/>
                        <a:pt x="2569" y="7201"/>
                        <a:pt x="907" y="8308"/>
                      </a:cubicBezTo>
                      <a:cubicBezTo>
                        <a:pt x="1461" y="9416"/>
                        <a:pt x="2569" y="7201"/>
                        <a:pt x="3677" y="7201"/>
                      </a:cubicBezTo>
                      <a:cubicBezTo>
                        <a:pt x="3677" y="8862"/>
                        <a:pt x="3677" y="10524"/>
                        <a:pt x="3677" y="12186"/>
                      </a:cubicBezTo>
                      <a:cubicBezTo>
                        <a:pt x="907" y="12186"/>
                        <a:pt x="3677" y="9970"/>
                        <a:pt x="2015" y="8862"/>
                      </a:cubicBezTo>
                      <a:cubicBezTo>
                        <a:pt x="1461" y="8862"/>
                        <a:pt x="907" y="9416"/>
                        <a:pt x="907" y="9970"/>
                      </a:cubicBezTo>
                      <a:cubicBezTo>
                        <a:pt x="-754" y="6647"/>
                        <a:pt x="-200" y="554"/>
                        <a:pt x="31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DEB5ED8B-7C96-4C53-AEBF-E853FA9A62A0}"/>
                    </a:ext>
                  </a:extLst>
                </p:cNvPr>
                <p:cNvSpPr/>
                <p:nvPr/>
              </p:nvSpPr>
              <p:spPr>
                <a:xfrm>
                  <a:off x="5803949" y="2665321"/>
                  <a:ext cx="1812" cy="4431"/>
                </a:xfrm>
                <a:custGeom>
                  <a:avLst/>
                  <a:gdLst>
                    <a:gd name="connsiteX0" fmla="*/ 1259 w 1812"/>
                    <a:gd name="connsiteY0" fmla="*/ 0 h 4431"/>
                    <a:gd name="connsiteX1" fmla="*/ 1813 w 1812"/>
                    <a:gd name="connsiteY1" fmla="*/ 4431 h 4431"/>
                    <a:gd name="connsiteX2" fmla="*/ 151 w 1812"/>
                    <a:gd name="connsiteY2" fmla="*/ 3323 h 4431"/>
                    <a:gd name="connsiteX3" fmla="*/ 1259 w 1812"/>
                    <a:gd name="connsiteY3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12" h="4431">
                      <a:moveTo>
                        <a:pt x="1259" y="0"/>
                      </a:moveTo>
                      <a:cubicBezTo>
                        <a:pt x="2367" y="554"/>
                        <a:pt x="1259" y="3323"/>
                        <a:pt x="1813" y="4431"/>
                      </a:cubicBezTo>
                      <a:cubicBezTo>
                        <a:pt x="1259" y="4431"/>
                        <a:pt x="705" y="3877"/>
                        <a:pt x="151" y="3323"/>
                      </a:cubicBezTo>
                      <a:cubicBezTo>
                        <a:pt x="-403" y="2216"/>
                        <a:pt x="705" y="1662"/>
                        <a:pt x="12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551D9420-047D-4329-B50E-B0ECB38FD1C6}"/>
                    </a:ext>
                  </a:extLst>
                </p:cNvPr>
                <p:cNvSpPr/>
                <p:nvPr/>
              </p:nvSpPr>
              <p:spPr>
                <a:xfrm>
                  <a:off x="5770309" y="2667052"/>
                  <a:ext cx="11081" cy="7131"/>
                </a:xfrm>
                <a:custGeom>
                  <a:avLst/>
                  <a:gdLst>
                    <a:gd name="connsiteX0" fmla="*/ 11082 w 11081"/>
                    <a:gd name="connsiteY0" fmla="*/ 485 h 7131"/>
                    <a:gd name="connsiteX1" fmla="*/ 4989 w 11081"/>
                    <a:gd name="connsiteY1" fmla="*/ 7132 h 7131"/>
                    <a:gd name="connsiteX2" fmla="*/ 558 w 11081"/>
                    <a:gd name="connsiteY2" fmla="*/ 2701 h 7131"/>
                    <a:gd name="connsiteX3" fmla="*/ 3328 w 11081"/>
                    <a:gd name="connsiteY3" fmla="*/ 4362 h 7131"/>
                    <a:gd name="connsiteX4" fmla="*/ 11082 w 11081"/>
                    <a:gd name="connsiteY4" fmla="*/ 485 h 7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81" h="7131">
                      <a:moveTo>
                        <a:pt x="11082" y="485"/>
                      </a:moveTo>
                      <a:cubicBezTo>
                        <a:pt x="9974" y="3255"/>
                        <a:pt x="6651" y="4916"/>
                        <a:pt x="4989" y="7132"/>
                      </a:cubicBezTo>
                      <a:cubicBezTo>
                        <a:pt x="3328" y="6024"/>
                        <a:pt x="-1657" y="4362"/>
                        <a:pt x="558" y="2701"/>
                      </a:cubicBezTo>
                      <a:cubicBezTo>
                        <a:pt x="2220" y="2701"/>
                        <a:pt x="1666" y="4916"/>
                        <a:pt x="3328" y="4362"/>
                      </a:cubicBezTo>
                      <a:cubicBezTo>
                        <a:pt x="7205" y="4362"/>
                        <a:pt x="7759" y="-1730"/>
                        <a:pt x="11082" y="48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F005A2C8-AB0A-4A3C-9D99-9CF99ABB34C6}"/>
                    </a:ext>
                  </a:extLst>
                </p:cNvPr>
                <p:cNvSpPr/>
                <p:nvPr/>
              </p:nvSpPr>
              <p:spPr>
                <a:xfrm>
                  <a:off x="5860888" y="2666983"/>
                  <a:ext cx="5069" cy="19386"/>
                </a:xfrm>
                <a:custGeom>
                  <a:avLst/>
                  <a:gdLst>
                    <a:gd name="connsiteX0" fmla="*/ 3586 w 5069"/>
                    <a:gd name="connsiteY0" fmla="*/ 0 h 19386"/>
                    <a:gd name="connsiteX1" fmla="*/ 262 w 5069"/>
                    <a:gd name="connsiteY1" fmla="*/ 19386 h 19386"/>
                    <a:gd name="connsiteX2" fmla="*/ 3586 w 5069"/>
                    <a:gd name="connsiteY2" fmla="*/ 0 h 19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9" h="19386">
                      <a:moveTo>
                        <a:pt x="3586" y="0"/>
                      </a:moveTo>
                      <a:cubicBezTo>
                        <a:pt x="6355" y="6647"/>
                        <a:pt x="5247" y="16063"/>
                        <a:pt x="262" y="19386"/>
                      </a:cubicBezTo>
                      <a:cubicBezTo>
                        <a:pt x="-292" y="10524"/>
                        <a:pt x="-292" y="4985"/>
                        <a:pt x="358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4BFC7B46-AB55-48F0-A998-64A2BF398C91}"/>
                    </a:ext>
                  </a:extLst>
                </p:cNvPr>
                <p:cNvSpPr/>
                <p:nvPr/>
              </p:nvSpPr>
              <p:spPr>
                <a:xfrm>
                  <a:off x="5831958" y="2667537"/>
                  <a:ext cx="3713" cy="13847"/>
                </a:xfrm>
                <a:custGeom>
                  <a:avLst/>
                  <a:gdLst>
                    <a:gd name="connsiteX0" fmla="*/ 3159 w 3713"/>
                    <a:gd name="connsiteY0" fmla="*/ 0 h 13847"/>
                    <a:gd name="connsiteX1" fmla="*/ 3713 w 3713"/>
                    <a:gd name="connsiteY1" fmla="*/ 13847 h 13847"/>
                    <a:gd name="connsiteX2" fmla="*/ 2606 w 3713"/>
                    <a:gd name="connsiteY2" fmla="*/ 8308 h 13847"/>
                    <a:gd name="connsiteX3" fmla="*/ 390 w 3713"/>
                    <a:gd name="connsiteY3" fmla="*/ 10524 h 13847"/>
                    <a:gd name="connsiteX4" fmla="*/ 390 w 3713"/>
                    <a:gd name="connsiteY4" fmla="*/ 2216 h 13847"/>
                    <a:gd name="connsiteX5" fmla="*/ 3159 w 3713"/>
                    <a:gd name="connsiteY5" fmla="*/ 0 h 13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13" h="13847">
                      <a:moveTo>
                        <a:pt x="3159" y="0"/>
                      </a:moveTo>
                      <a:cubicBezTo>
                        <a:pt x="4267" y="3877"/>
                        <a:pt x="3159" y="9416"/>
                        <a:pt x="3713" y="13847"/>
                      </a:cubicBezTo>
                      <a:cubicBezTo>
                        <a:pt x="944" y="13293"/>
                        <a:pt x="2052" y="11078"/>
                        <a:pt x="2606" y="8308"/>
                      </a:cubicBezTo>
                      <a:cubicBezTo>
                        <a:pt x="944" y="8308"/>
                        <a:pt x="944" y="9970"/>
                        <a:pt x="390" y="10524"/>
                      </a:cubicBezTo>
                      <a:cubicBezTo>
                        <a:pt x="-718" y="8862"/>
                        <a:pt x="944" y="5539"/>
                        <a:pt x="390" y="2216"/>
                      </a:cubicBezTo>
                      <a:cubicBezTo>
                        <a:pt x="944" y="1662"/>
                        <a:pt x="2052" y="554"/>
                        <a:pt x="31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AA89F7B5-F86D-47D1-97E8-990B054B7A53}"/>
                    </a:ext>
                  </a:extLst>
                </p:cNvPr>
                <p:cNvSpPr/>
                <p:nvPr/>
              </p:nvSpPr>
              <p:spPr>
                <a:xfrm>
                  <a:off x="5755912" y="2668645"/>
                  <a:ext cx="5179" cy="5538"/>
                </a:xfrm>
                <a:custGeom>
                  <a:avLst/>
                  <a:gdLst>
                    <a:gd name="connsiteX0" fmla="*/ 0 w 5179"/>
                    <a:gd name="connsiteY0" fmla="*/ 0 h 5538"/>
                    <a:gd name="connsiteX1" fmla="*/ 4985 w 5179"/>
                    <a:gd name="connsiteY1" fmla="*/ 5539 h 5538"/>
                    <a:gd name="connsiteX2" fmla="*/ 0 w 5179"/>
                    <a:gd name="connsiteY2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179" h="5538">
                      <a:moveTo>
                        <a:pt x="0" y="0"/>
                      </a:moveTo>
                      <a:cubicBezTo>
                        <a:pt x="2216" y="1108"/>
                        <a:pt x="6093" y="2216"/>
                        <a:pt x="4985" y="5539"/>
                      </a:cubicBezTo>
                      <a:cubicBezTo>
                        <a:pt x="3323" y="4431"/>
                        <a:pt x="0" y="387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6EDBBE64-3433-4A8F-A67A-BB1D1D1292D6}"/>
                    </a:ext>
                  </a:extLst>
                </p:cNvPr>
                <p:cNvSpPr/>
                <p:nvPr/>
              </p:nvSpPr>
              <p:spPr>
                <a:xfrm>
                  <a:off x="5821451" y="2668645"/>
                  <a:ext cx="3000" cy="3877"/>
                </a:xfrm>
                <a:custGeom>
                  <a:avLst/>
                  <a:gdLst>
                    <a:gd name="connsiteX0" fmla="*/ 2035 w 3000"/>
                    <a:gd name="connsiteY0" fmla="*/ 0 h 3877"/>
                    <a:gd name="connsiteX1" fmla="*/ 1481 w 3000"/>
                    <a:gd name="connsiteY1" fmla="*/ 3877 h 3877"/>
                    <a:gd name="connsiteX2" fmla="*/ 2035 w 3000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00" h="3877">
                      <a:moveTo>
                        <a:pt x="2035" y="0"/>
                      </a:moveTo>
                      <a:cubicBezTo>
                        <a:pt x="4251" y="554"/>
                        <a:pt x="2035" y="3877"/>
                        <a:pt x="1481" y="3877"/>
                      </a:cubicBezTo>
                      <a:cubicBezTo>
                        <a:pt x="-1288" y="3323"/>
                        <a:pt x="373" y="1108"/>
                        <a:pt x="203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7CFBEC8F-9ADB-484B-8994-DAB7CC1CCE32}"/>
                    </a:ext>
                  </a:extLst>
                </p:cNvPr>
                <p:cNvSpPr/>
                <p:nvPr/>
              </p:nvSpPr>
              <p:spPr>
                <a:xfrm>
                  <a:off x="5807933" y="2669199"/>
                  <a:ext cx="1152" cy="2769"/>
                </a:xfrm>
                <a:custGeom>
                  <a:avLst/>
                  <a:gdLst>
                    <a:gd name="connsiteX0" fmla="*/ 598 w 1152"/>
                    <a:gd name="connsiteY0" fmla="*/ 0 h 2769"/>
                    <a:gd name="connsiteX1" fmla="*/ 1152 w 1152"/>
                    <a:gd name="connsiteY1" fmla="*/ 2769 h 2769"/>
                    <a:gd name="connsiteX2" fmla="*/ 598 w 1152"/>
                    <a:gd name="connsiteY2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52" h="2769">
                      <a:moveTo>
                        <a:pt x="598" y="0"/>
                      </a:moveTo>
                      <a:cubicBezTo>
                        <a:pt x="1706" y="0"/>
                        <a:pt x="598" y="2216"/>
                        <a:pt x="1152" y="2769"/>
                      </a:cubicBezTo>
                      <a:cubicBezTo>
                        <a:pt x="-1063" y="2769"/>
                        <a:pt x="598" y="1662"/>
                        <a:pt x="59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33687F51-9EED-4580-B796-7690DBB4F494}"/>
                    </a:ext>
                  </a:extLst>
                </p:cNvPr>
                <p:cNvSpPr/>
                <p:nvPr/>
              </p:nvSpPr>
              <p:spPr>
                <a:xfrm>
                  <a:off x="5852535" y="2669752"/>
                  <a:ext cx="6153" cy="15508"/>
                </a:xfrm>
                <a:custGeom>
                  <a:avLst/>
                  <a:gdLst>
                    <a:gd name="connsiteX0" fmla="*/ 5846 w 6153"/>
                    <a:gd name="connsiteY0" fmla="*/ 0 h 15508"/>
                    <a:gd name="connsiteX1" fmla="*/ 307 w 6153"/>
                    <a:gd name="connsiteY1" fmla="*/ 15509 h 15508"/>
                    <a:gd name="connsiteX2" fmla="*/ 5846 w 6153"/>
                    <a:gd name="connsiteY2" fmla="*/ 0 h 15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153" h="15508">
                      <a:moveTo>
                        <a:pt x="5846" y="0"/>
                      </a:moveTo>
                      <a:cubicBezTo>
                        <a:pt x="7508" y="6647"/>
                        <a:pt x="1969" y="10524"/>
                        <a:pt x="307" y="15509"/>
                      </a:cubicBezTo>
                      <a:cubicBezTo>
                        <a:pt x="-1354" y="8862"/>
                        <a:pt x="4185" y="5539"/>
                        <a:pt x="58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35E5E28B-9752-49C2-ABC6-94B7C49BDF6C}"/>
                    </a:ext>
                  </a:extLst>
                </p:cNvPr>
                <p:cNvSpPr/>
                <p:nvPr/>
              </p:nvSpPr>
              <p:spPr>
                <a:xfrm>
                  <a:off x="5778621" y="2670860"/>
                  <a:ext cx="6266" cy="6682"/>
                </a:xfrm>
                <a:custGeom>
                  <a:avLst/>
                  <a:gdLst>
                    <a:gd name="connsiteX0" fmla="*/ 6093 w 6266"/>
                    <a:gd name="connsiteY0" fmla="*/ 0 h 6682"/>
                    <a:gd name="connsiteX1" fmla="*/ 0 w 6266"/>
                    <a:gd name="connsiteY1" fmla="*/ 6647 h 6682"/>
                    <a:gd name="connsiteX2" fmla="*/ 6093 w 6266"/>
                    <a:gd name="connsiteY2" fmla="*/ 0 h 6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66" h="6682">
                      <a:moveTo>
                        <a:pt x="6093" y="0"/>
                      </a:moveTo>
                      <a:cubicBezTo>
                        <a:pt x="7201" y="1108"/>
                        <a:pt x="2769" y="7201"/>
                        <a:pt x="0" y="6647"/>
                      </a:cubicBezTo>
                      <a:cubicBezTo>
                        <a:pt x="1662" y="3877"/>
                        <a:pt x="4431" y="554"/>
                        <a:pt x="60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260027FF-49DE-4D82-B93F-86A0F1934B3E}"/>
                    </a:ext>
                  </a:extLst>
                </p:cNvPr>
                <p:cNvSpPr/>
                <p:nvPr/>
              </p:nvSpPr>
              <p:spPr>
                <a:xfrm>
                  <a:off x="5844952" y="2670306"/>
                  <a:ext cx="4990" cy="17724"/>
                </a:xfrm>
                <a:custGeom>
                  <a:avLst/>
                  <a:gdLst>
                    <a:gd name="connsiteX0" fmla="*/ 4013 w 4990"/>
                    <a:gd name="connsiteY0" fmla="*/ 0 h 17724"/>
                    <a:gd name="connsiteX1" fmla="*/ 136 w 4990"/>
                    <a:gd name="connsiteY1" fmla="*/ 17724 h 17724"/>
                    <a:gd name="connsiteX2" fmla="*/ 4013 w 4990"/>
                    <a:gd name="connsiteY2" fmla="*/ 0 h 17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90" h="17724">
                      <a:moveTo>
                        <a:pt x="4013" y="0"/>
                      </a:moveTo>
                      <a:cubicBezTo>
                        <a:pt x="6229" y="6093"/>
                        <a:pt x="4567" y="14955"/>
                        <a:pt x="136" y="17724"/>
                      </a:cubicBezTo>
                      <a:cubicBezTo>
                        <a:pt x="-418" y="9970"/>
                        <a:pt x="690" y="3877"/>
                        <a:pt x="401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89C1D952-AFD9-4793-B251-38B3C15D9EC7}"/>
                    </a:ext>
                  </a:extLst>
                </p:cNvPr>
                <p:cNvSpPr/>
                <p:nvPr/>
              </p:nvSpPr>
              <p:spPr>
                <a:xfrm>
                  <a:off x="5815316" y="2671414"/>
                  <a:ext cx="3184" cy="5599"/>
                </a:xfrm>
                <a:custGeom>
                  <a:avLst/>
                  <a:gdLst>
                    <a:gd name="connsiteX0" fmla="*/ 415 w 3184"/>
                    <a:gd name="connsiteY0" fmla="*/ 0 h 5599"/>
                    <a:gd name="connsiteX1" fmla="*/ 3185 w 3184"/>
                    <a:gd name="connsiteY1" fmla="*/ 1108 h 5599"/>
                    <a:gd name="connsiteX2" fmla="*/ 2077 w 3184"/>
                    <a:gd name="connsiteY2" fmla="*/ 5539 h 5599"/>
                    <a:gd name="connsiteX3" fmla="*/ 415 w 3184"/>
                    <a:gd name="connsiteY3" fmla="*/ 0 h 5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4" h="5599">
                      <a:moveTo>
                        <a:pt x="415" y="0"/>
                      </a:moveTo>
                      <a:cubicBezTo>
                        <a:pt x="1523" y="554"/>
                        <a:pt x="2077" y="1108"/>
                        <a:pt x="3185" y="1108"/>
                      </a:cubicBezTo>
                      <a:cubicBezTo>
                        <a:pt x="3185" y="2769"/>
                        <a:pt x="1523" y="3877"/>
                        <a:pt x="2077" y="5539"/>
                      </a:cubicBezTo>
                      <a:cubicBezTo>
                        <a:pt x="-1246" y="6093"/>
                        <a:pt x="415" y="2769"/>
                        <a:pt x="41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5F789B51-2923-48C5-9C7A-22677167F6CE}"/>
                    </a:ext>
                  </a:extLst>
                </p:cNvPr>
                <p:cNvSpPr/>
                <p:nvPr/>
              </p:nvSpPr>
              <p:spPr>
                <a:xfrm>
                  <a:off x="5800777" y="2671968"/>
                  <a:ext cx="34895" cy="24677"/>
                </a:xfrm>
                <a:custGeom>
                  <a:avLst/>
                  <a:gdLst>
                    <a:gd name="connsiteX0" fmla="*/ 1662 w 34895"/>
                    <a:gd name="connsiteY0" fmla="*/ 0 h 24677"/>
                    <a:gd name="connsiteX1" fmla="*/ 4985 w 34895"/>
                    <a:gd name="connsiteY1" fmla="*/ 3877 h 24677"/>
                    <a:gd name="connsiteX2" fmla="*/ 6647 w 34895"/>
                    <a:gd name="connsiteY2" fmla="*/ 3323 h 24677"/>
                    <a:gd name="connsiteX3" fmla="*/ 34895 w 34895"/>
                    <a:gd name="connsiteY3" fmla="*/ 24371 h 24677"/>
                    <a:gd name="connsiteX4" fmla="*/ 31018 w 34895"/>
                    <a:gd name="connsiteY4" fmla="*/ 22709 h 24677"/>
                    <a:gd name="connsiteX5" fmla="*/ 0 w 34895"/>
                    <a:gd name="connsiteY5" fmla="*/ 2216 h 24677"/>
                    <a:gd name="connsiteX6" fmla="*/ 1662 w 34895"/>
                    <a:gd name="connsiteY6" fmla="*/ 0 h 24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895" h="24677">
                      <a:moveTo>
                        <a:pt x="1662" y="0"/>
                      </a:moveTo>
                      <a:cubicBezTo>
                        <a:pt x="3323" y="1108"/>
                        <a:pt x="4431" y="1662"/>
                        <a:pt x="4985" y="3877"/>
                      </a:cubicBezTo>
                      <a:cubicBezTo>
                        <a:pt x="5539" y="3877"/>
                        <a:pt x="6093" y="3323"/>
                        <a:pt x="6647" y="3323"/>
                      </a:cubicBezTo>
                      <a:cubicBezTo>
                        <a:pt x="16063" y="10524"/>
                        <a:pt x="26587" y="16617"/>
                        <a:pt x="34895" y="24371"/>
                      </a:cubicBezTo>
                      <a:cubicBezTo>
                        <a:pt x="33233" y="25479"/>
                        <a:pt x="32126" y="23263"/>
                        <a:pt x="31018" y="22709"/>
                      </a:cubicBezTo>
                      <a:cubicBezTo>
                        <a:pt x="21048" y="16063"/>
                        <a:pt x="9970" y="8308"/>
                        <a:pt x="0" y="2216"/>
                      </a:cubicBezTo>
                      <a:cubicBezTo>
                        <a:pt x="554" y="1108"/>
                        <a:pt x="1662" y="1108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5ACEBDFD-2AD9-49DC-BED7-0B3B45186D06}"/>
                    </a:ext>
                  </a:extLst>
                </p:cNvPr>
                <p:cNvSpPr/>
                <p:nvPr/>
              </p:nvSpPr>
              <p:spPr>
                <a:xfrm>
                  <a:off x="5819163" y="2675230"/>
                  <a:ext cx="2107" cy="3939"/>
                </a:xfrm>
                <a:custGeom>
                  <a:avLst/>
                  <a:gdLst>
                    <a:gd name="connsiteX0" fmla="*/ 2108 w 2107"/>
                    <a:gd name="connsiteY0" fmla="*/ 62 h 3939"/>
                    <a:gd name="connsiteX1" fmla="*/ 446 w 2107"/>
                    <a:gd name="connsiteY1" fmla="*/ 3939 h 3939"/>
                    <a:gd name="connsiteX2" fmla="*/ 2108 w 2107"/>
                    <a:gd name="connsiteY2" fmla="*/ 62 h 3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07" h="3939">
                      <a:moveTo>
                        <a:pt x="2108" y="62"/>
                      </a:moveTo>
                      <a:cubicBezTo>
                        <a:pt x="1554" y="1723"/>
                        <a:pt x="446" y="2277"/>
                        <a:pt x="446" y="3939"/>
                      </a:cubicBezTo>
                      <a:cubicBezTo>
                        <a:pt x="-662" y="2831"/>
                        <a:pt x="446" y="-492"/>
                        <a:pt x="2108" y="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AA97663E-49EE-4686-82D7-CCB7426AA27B}"/>
                    </a:ext>
                  </a:extLst>
                </p:cNvPr>
                <p:cNvSpPr/>
                <p:nvPr/>
              </p:nvSpPr>
              <p:spPr>
                <a:xfrm>
                  <a:off x="5752499" y="2676399"/>
                  <a:ext cx="2858" cy="7200"/>
                </a:xfrm>
                <a:custGeom>
                  <a:avLst/>
                  <a:gdLst>
                    <a:gd name="connsiteX0" fmla="*/ 1751 w 2858"/>
                    <a:gd name="connsiteY0" fmla="*/ 0 h 7200"/>
                    <a:gd name="connsiteX1" fmla="*/ 2858 w 2858"/>
                    <a:gd name="connsiteY1" fmla="*/ 554 h 7200"/>
                    <a:gd name="connsiteX2" fmla="*/ 89 w 2858"/>
                    <a:gd name="connsiteY2" fmla="*/ 7201 h 7200"/>
                    <a:gd name="connsiteX3" fmla="*/ 1751 w 2858"/>
                    <a:gd name="connsiteY3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58" h="7200">
                      <a:moveTo>
                        <a:pt x="1751" y="0"/>
                      </a:moveTo>
                      <a:cubicBezTo>
                        <a:pt x="2304" y="0"/>
                        <a:pt x="2304" y="554"/>
                        <a:pt x="2858" y="554"/>
                      </a:cubicBezTo>
                      <a:cubicBezTo>
                        <a:pt x="2304" y="3323"/>
                        <a:pt x="643" y="4431"/>
                        <a:pt x="89" y="7201"/>
                      </a:cubicBezTo>
                      <a:cubicBezTo>
                        <a:pt x="-465" y="4985"/>
                        <a:pt x="1751" y="2216"/>
                        <a:pt x="175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5534273A-ADF1-436E-900B-19CB154C59E3}"/>
                    </a:ext>
                  </a:extLst>
                </p:cNvPr>
                <p:cNvSpPr/>
                <p:nvPr/>
              </p:nvSpPr>
              <p:spPr>
                <a:xfrm>
                  <a:off x="5821713" y="2676953"/>
                  <a:ext cx="2880" cy="5651"/>
                </a:xfrm>
                <a:custGeom>
                  <a:avLst/>
                  <a:gdLst>
                    <a:gd name="connsiteX0" fmla="*/ 1773 w 2880"/>
                    <a:gd name="connsiteY0" fmla="*/ 0 h 5651"/>
                    <a:gd name="connsiteX1" fmla="*/ 2881 w 2880"/>
                    <a:gd name="connsiteY1" fmla="*/ 554 h 5651"/>
                    <a:gd name="connsiteX2" fmla="*/ 1773 w 2880"/>
                    <a:gd name="connsiteY2" fmla="*/ 5539 h 5651"/>
                    <a:gd name="connsiteX3" fmla="*/ 111 w 2880"/>
                    <a:gd name="connsiteY3" fmla="*/ 4431 h 5651"/>
                    <a:gd name="connsiteX4" fmla="*/ 1773 w 2880"/>
                    <a:gd name="connsiteY4" fmla="*/ 0 h 5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80" h="5651">
                      <a:moveTo>
                        <a:pt x="1773" y="0"/>
                      </a:moveTo>
                      <a:cubicBezTo>
                        <a:pt x="2327" y="0"/>
                        <a:pt x="2327" y="554"/>
                        <a:pt x="2881" y="554"/>
                      </a:cubicBezTo>
                      <a:cubicBezTo>
                        <a:pt x="2881" y="2216"/>
                        <a:pt x="1219" y="3323"/>
                        <a:pt x="1773" y="5539"/>
                      </a:cubicBezTo>
                      <a:cubicBezTo>
                        <a:pt x="665" y="6093"/>
                        <a:pt x="665" y="4431"/>
                        <a:pt x="111" y="4431"/>
                      </a:cubicBezTo>
                      <a:cubicBezTo>
                        <a:pt x="-442" y="2216"/>
                        <a:pt x="1219" y="1108"/>
                        <a:pt x="177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66F28CCA-4557-41B7-919F-AFE4B9DFF78B}"/>
                    </a:ext>
                  </a:extLst>
                </p:cNvPr>
                <p:cNvSpPr/>
                <p:nvPr/>
              </p:nvSpPr>
              <p:spPr>
                <a:xfrm>
                  <a:off x="5852697" y="2677507"/>
                  <a:ext cx="7329" cy="17724"/>
                </a:xfrm>
                <a:custGeom>
                  <a:avLst/>
                  <a:gdLst>
                    <a:gd name="connsiteX0" fmla="*/ 6238 w 7329"/>
                    <a:gd name="connsiteY0" fmla="*/ 0 h 17724"/>
                    <a:gd name="connsiteX1" fmla="*/ 4576 w 7329"/>
                    <a:gd name="connsiteY1" fmla="*/ 17724 h 17724"/>
                    <a:gd name="connsiteX2" fmla="*/ 145 w 7329"/>
                    <a:gd name="connsiteY2" fmla="*/ 15509 h 17724"/>
                    <a:gd name="connsiteX3" fmla="*/ 6238 w 7329"/>
                    <a:gd name="connsiteY3" fmla="*/ 0 h 17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29" h="17724">
                      <a:moveTo>
                        <a:pt x="6238" y="0"/>
                      </a:moveTo>
                      <a:cubicBezTo>
                        <a:pt x="7900" y="6093"/>
                        <a:pt x="7900" y="13847"/>
                        <a:pt x="4576" y="17724"/>
                      </a:cubicBezTo>
                      <a:cubicBezTo>
                        <a:pt x="2361" y="17724"/>
                        <a:pt x="1807" y="16063"/>
                        <a:pt x="145" y="15509"/>
                      </a:cubicBezTo>
                      <a:cubicBezTo>
                        <a:pt x="-963" y="7754"/>
                        <a:pt x="4576" y="6093"/>
                        <a:pt x="623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B97E347D-0C47-47F1-A63F-11205A68579C}"/>
                    </a:ext>
                  </a:extLst>
                </p:cNvPr>
                <p:cNvSpPr/>
                <p:nvPr/>
              </p:nvSpPr>
              <p:spPr>
                <a:xfrm>
                  <a:off x="5825148" y="2679169"/>
                  <a:ext cx="4542" cy="6092"/>
                </a:xfrm>
                <a:custGeom>
                  <a:avLst/>
                  <a:gdLst>
                    <a:gd name="connsiteX0" fmla="*/ 1662 w 4542"/>
                    <a:gd name="connsiteY0" fmla="*/ 0 h 6092"/>
                    <a:gd name="connsiteX1" fmla="*/ 4431 w 4542"/>
                    <a:gd name="connsiteY1" fmla="*/ 1108 h 6092"/>
                    <a:gd name="connsiteX2" fmla="*/ 2769 w 4542"/>
                    <a:gd name="connsiteY2" fmla="*/ 6093 h 6092"/>
                    <a:gd name="connsiteX3" fmla="*/ 0 w 4542"/>
                    <a:gd name="connsiteY3" fmla="*/ 4985 h 6092"/>
                    <a:gd name="connsiteX4" fmla="*/ 1662 w 4542"/>
                    <a:gd name="connsiteY4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42" h="6092">
                      <a:moveTo>
                        <a:pt x="1662" y="0"/>
                      </a:moveTo>
                      <a:cubicBezTo>
                        <a:pt x="2769" y="0"/>
                        <a:pt x="3323" y="1108"/>
                        <a:pt x="4431" y="1108"/>
                      </a:cubicBezTo>
                      <a:cubicBezTo>
                        <a:pt x="4985" y="3877"/>
                        <a:pt x="3323" y="4431"/>
                        <a:pt x="2769" y="6093"/>
                      </a:cubicBezTo>
                      <a:cubicBezTo>
                        <a:pt x="1662" y="6093"/>
                        <a:pt x="1108" y="4985"/>
                        <a:pt x="0" y="4985"/>
                      </a:cubicBezTo>
                      <a:cubicBezTo>
                        <a:pt x="0" y="2769"/>
                        <a:pt x="554" y="1108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EE328DD0-A3F7-4761-BB85-69A57EA33745}"/>
                    </a:ext>
                  </a:extLst>
                </p:cNvPr>
                <p:cNvSpPr/>
                <p:nvPr/>
              </p:nvSpPr>
              <p:spPr>
                <a:xfrm>
                  <a:off x="5858381" y="2681384"/>
                  <a:ext cx="9730" cy="18832"/>
                </a:xfrm>
                <a:custGeom>
                  <a:avLst/>
                  <a:gdLst>
                    <a:gd name="connsiteX0" fmla="*/ 8308 w 9730"/>
                    <a:gd name="connsiteY0" fmla="*/ 0 h 18832"/>
                    <a:gd name="connsiteX1" fmla="*/ 4431 w 9730"/>
                    <a:gd name="connsiteY1" fmla="*/ 18832 h 18832"/>
                    <a:gd name="connsiteX2" fmla="*/ 0 w 9730"/>
                    <a:gd name="connsiteY2" fmla="*/ 15509 h 18832"/>
                    <a:gd name="connsiteX3" fmla="*/ 8308 w 9730"/>
                    <a:gd name="connsiteY3" fmla="*/ 0 h 18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730" h="18832">
                      <a:moveTo>
                        <a:pt x="8308" y="0"/>
                      </a:moveTo>
                      <a:cubicBezTo>
                        <a:pt x="12186" y="7201"/>
                        <a:pt x="7201" y="13293"/>
                        <a:pt x="4431" y="18832"/>
                      </a:cubicBezTo>
                      <a:cubicBezTo>
                        <a:pt x="2769" y="17724"/>
                        <a:pt x="1108" y="16617"/>
                        <a:pt x="0" y="15509"/>
                      </a:cubicBezTo>
                      <a:cubicBezTo>
                        <a:pt x="2216" y="9970"/>
                        <a:pt x="5539" y="5539"/>
                        <a:pt x="83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0709564B-A184-4619-B1F8-CEAB24BA562A}"/>
                    </a:ext>
                  </a:extLst>
                </p:cNvPr>
                <p:cNvSpPr/>
                <p:nvPr/>
              </p:nvSpPr>
              <p:spPr>
                <a:xfrm>
                  <a:off x="5830767" y="2681938"/>
                  <a:ext cx="3797" cy="6092"/>
                </a:xfrm>
                <a:custGeom>
                  <a:avLst/>
                  <a:gdLst>
                    <a:gd name="connsiteX0" fmla="*/ 1028 w 3797"/>
                    <a:gd name="connsiteY0" fmla="*/ 0 h 6092"/>
                    <a:gd name="connsiteX1" fmla="*/ 3797 w 3797"/>
                    <a:gd name="connsiteY1" fmla="*/ 1662 h 6092"/>
                    <a:gd name="connsiteX2" fmla="*/ 2136 w 3797"/>
                    <a:gd name="connsiteY2" fmla="*/ 6093 h 6092"/>
                    <a:gd name="connsiteX3" fmla="*/ 474 w 3797"/>
                    <a:gd name="connsiteY3" fmla="*/ 4985 h 6092"/>
                    <a:gd name="connsiteX4" fmla="*/ 1028 w 3797"/>
                    <a:gd name="connsiteY4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97" h="6092">
                      <a:moveTo>
                        <a:pt x="1028" y="0"/>
                      </a:moveTo>
                      <a:cubicBezTo>
                        <a:pt x="2136" y="554"/>
                        <a:pt x="3243" y="1108"/>
                        <a:pt x="3797" y="1662"/>
                      </a:cubicBezTo>
                      <a:cubicBezTo>
                        <a:pt x="3797" y="3323"/>
                        <a:pt x="2136" y="4431"/>
                        <a:pt x="2136" y="6093"/>
                      </a:cubicBezTo>
                      <a:cubicBezTo>
                        <a:pt x="1028" y="6093"/>
                        <a:pt x="1582" y="4985"/>
                        <a:pt x="474" y="4985"/>
                      </a:cubicBezTo>
                      <a:cubicBezTo>
                        <a:pt x="-634" y="3323"/>
                        <a:pt x="474" y="2216"/>
                        <a:pt x="10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F1E4C5B2-0A8C-47D7-8744-510D45904030}"/>
                    </a:ext>
                  </a:extLst>
                </p:cNvPr>
                <p:cNvSpPr/>
                <p:nvPr/>
              </p:nvSpPr>
              <p:spPr>
                <a:xfrm>
                  <a:off x="5841211" y="2682492"/>
                  <a:ext cx="1107" cy="3377"/>
                </a:xfrm>
                <a:custGeom>
                  <a:avLst/>
                  <a:gdLst>
                    <a:gd name="connsiteX0" fmla="*/ 554 w 1107"/>
                    <a:gd name="connsiteY0" fmla="*/ 0 h 3377"/>
                    <a:gd name="connsiteX1" fmla="*/ 0 w 1107"/>
                    <a:gd name="connsiteY1" fmla="*/ 3323 h 3377"/>
                    <a:gd name="connsiteX2" fmla="*/ 554 w 1107"/>
                    <a:gd name="connsiteY2" fmla="*/ 0 h 33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07" h="3377">
                      <a:moveTo>
                        <a:pt x="554" y="0"/>
                      </a:moveTo>
                      <a:cubicBezTo>
                        <a:pt x="1108" y="0"/>
                        <a:pt x="1662" y="3877"/>
                        <a:pt x="0" y="3323"/>
                      </a:cubicBezTo>
                      <a:cubicBezTo>
                        <a:pt x="0" y="2216"/>
                        <a:pt x="0" y="554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E9079C80-F966-4EDC-85F5-D79B7B503FCA}"/>
                    </a:ext>
                  </a:extLst>
                </p:cNvPr>
                <p:cNvSpPr/>
                <p:nvPr/>
              </p:nvSpPr>
              <p:spPr>
                <a:xfrm>
                  <a:off x="5846196" y="2684707"/>
                  <a:ext cx="4984" cy="7200"/>
                </a:xfrm>
                <a:custGeom>
                  <a:avLst/>
                  <a:gdLst>
                    <a:gd name="connsiteX0" fmla="*/ 3877 w 4984"/>
                    <a:gd name="connsiteY0" fmla="*/ 0 h 7200"/>
                    <a:gd name="connsiteX1" fmla="*/ 4985 w 4984"/>
                    <a:gd name="connsiteY1" fmla="*/ 7201 h 7200"/>
                    <a:gd name="connsiteX2" fmla="*/ 0 w 4984"/>
                    <a:gd name="connsiteY2" fmla="*/ 4431 h 7200"/>
                    <a:gd name="connsiteX3" fmla="*/ 3877 w 4984"/>
                    <a:gd name="connsiteY3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84" h="7200">
                      <a:moveTo>
                        <a:pt x="3877" y="0"/>
                      </a:moveTo>
                      <a:cubicBezTo>
                        <a:pt x="4985" y="1662"/>
                        <a:pt x="3877" y="5539"/>
                        <a:pt x="4985" y="7201"/>
                      </a:cubicBezTo>
                      <a:cubicBezTo>
                        <a:pt x="2769" y="6647"/>
                        <a:pt x="2216" y="4985"/>
                        <a:pt x="0" y="4431"/>
                      </a:cubicBezTo>
                      <a:cubicBezTo>
                        <a:pt x="1108" y="3323"/>
                        <a:pt x="3323" y="2216"/>
                        <a:pt x="38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47DDEEBE-02B9-4401-9862-882892142DF9}"/>
                    </a:ext>
                  </a:extLst>
                </p:cNvPr>
                <p:cNvSpPr/>
                <p:nvPr/>
              </p:nvSpPr>
              <p:spPr>
                <a:xfrm>
                  <a:off x="5835118" y="2685815"/>
                  <a:ext cx="3877" cy="4984"/>
                </a:xfrm>
                <a:custGeom>
                  <a:avLst/>
                  <a:gdLst>
                    <a:gd name="connsiteX0" fmla="*/ 2216 w 3877"/>
                    <a:gd name="connsiteY0" fmla="*/ 0 h 4984"/>
                    <a:gd name="connsiteX1" fmla="*/ 3877 w 3877"/>
                    <a:gd name="connsiteY1" fmla="*/ 1108 h 4984"/>
                    <a:gd name="connsiteX2" fmla="*/ 1662 w 3877"/>
                    <a:gd name="connsiteY2" fmla="*/ 4985 h 4984"/>
                    <a:gd name="connsiteX3" fmla="*/ 0 w 3877"/>
                    <a:gd name="connsiteY3" fmla="*/ 3877 h 4984"/>
                    <a:gd name="connsiteX4" fmla="*/ 554 w 3877"/>
                    <a:gd name="connsiteY4" fmla="*/ 2216 h 4984"/>
                    <a:gd name="connsiteX5" fmla="*/ 2216 w 3877"/>
                    <a:gd name="connsiteY5" fmla="*/ 0 h 4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77" h="4984">
                      <a:moveTo>
                        <a:pt x="2216" y="0"/>
                      </a:moveTo>
                      <a:cubicBezTo>
                        <a:pt x="2769" y="0"/>
                        <a:pt x="2769" y="554"/>
                        <a:pt x="3877" y="1108"/>
                      </a:cubicBezTo>
                      <a:cubicBezTo>
                        <a:pt x="3323" y="2769"/>
                        <a:pt x="1662" y="3323"/>
                        <a:pt x="1662" y="4985"/>
                      </a:cubicBezTo>
                      <a:cubicBezTo>
                        <a:pt x="1108" y="4985"/>
                        <a:pt x="554" y="4431"/>
                        <a:pt x="0" y="3877"/>
                      </a:cubicBezTo>
                      <a:cubicBezTo>
                        <a:pt x="0" y="3323"/>
                        <a:pt x="554" y="2769"/>
                        <a:pt x="554" y="2216"/>
                      </a:cubicBezTo>
                      <a:cubicBezTo>
                        <a:pt x="1662" y="4431"/>
                        <a:pt x="1108" y="1662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9618EA7F-70CC-44E0-8E29-C59F9FD7BB18}"/>
                    </a:ext>
                  </a:extLst>
                </p:cNvPr>
                <p:cNvSpPr/>
                <p:nvPr/>
              </p:nvSpPr>
              <p:spPr>
                <a:xfrm>
                  <a:off x="5774744" y="2686369"/>
                  <a:ext cx="2325" cy="2215"/>
                </a:xfrm>
                <a:custGeom>
                  <a:avLst/>
                  <a:gdLst>
                    <a:gd name="connsiteX0" fmla="*/ 0 w 2325"/>
                    <a:gd name="connsiteY0" fmla="*/ 0 h 2215"/>
                    <a:gd name="connsiteX1" fmla="*/ 2216 w 2325"/>
                    <a:gd name="connsiteY1" fmla="*/ 2216 h 2215"/>
                    <a:gd name="connsiteX2" fmla="*/ 0 w 2325"/>
                    <a:gd name="connsiteY2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25" h="2215">
                      <a:moveTo>
                        <a:pt x="0" y="0"/>
                      </a:moveTo>
                      <a:cubicBezTo>
                        <a:pt x="1108" y="0"/>
                        <a:pt x="2769" y="554"/>
                        <a:pt x="2216" y="2216"/>
                      </a:cubicBezTo>
                      <a:cubicBezTo>
                        <a:pt x="554" y="2216"/>
                        <a:pt x="0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4F3CC268-7A31-4E18-B33B-9DE5BAB95B2A}"/>
                    </a:ext>
                  </a:extLst>
                </p:cNvPr>
                <p:cNvSpPr/>
                <p:nvPr/>
              </p:nvSpPr>
              <p:spPr>
                <a:xfrm>
                  <a:off x="5838441" y="2688031"/>
                  <a:ext cx="3497" cy="6646"/>
                </a:xfrm>
                <a:custGeom>
                  <a:avLst/>
                  <a:gdLst>
                    <a:gd name="connsiteX0" fmla="*/ 1662 w 3497"/>
                    <a:gd name="connsiteY0" fmla="*/ 0 h 6646"/>
                    <a:gd name="connsiteX1" fmla="*/ 2769 w 3497"/>
                    <a:gd name="connsiteY1" fmla="*/ 6647 h 6646"/>
                    <a:gd name="connsiteX2" fmla="*/ 0 w 3497"/>
                    <a:gd name="connsiteY2" fmla="*/ 4985 h 6646"/>
                    <a:gd name="connsiteX3" fmla="*/ 1662 w 3497"/>
                    <a:gd name="connsiteY3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97" h="6646">
                      <a:moveTo>
                        <a:pt x="1662" y="0"/>
                      </a:moveTo>
                      <a:cubicBezTo>
                        <a:pt x="3877" y="554"/>
                        <a:pt x="3877" y="4985"/>
                        <a:pt x="2769" y="6647"/>
                      </a:cubicBezTo>
                      <a:cubicBezTo>
                        <a:pt x="1662" y="6093"/>
                        <a:pt x="1108" y="5539"/>
                        <a:pt x="0" y="4985"/>
                      </a:cubicBezTo>
                      <a:cubicBezTo>
                        <a:pt x="554" y="2769"/>
                        <a:pt x="1108" y="1662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4512EE6F-7799-4A28-84BA-0427C6B993E9}"/>
                    </a:ext>
                  </a:extLst>
                </p:cNvPr>
                <p:cNvSpPr/>
                <p:nvPr/>
              </p:nvSpPr>
              <p:spPr>
                <a:xfrm>
                  <a:off x="5764361" y="2690246"/>
                  <a:ext cx="10382" cy="67574"/>
                </a:xfrm>
                <a:custGeom>
                  <a:avLst/>
                  <a:gdLst>
                    <a:gd name="connsiteX0" fmla="*/ 9275 w 10382"/>
                    <a:gd name="connsiteY0" fmla="*/ 0 h 67574"/>
                    <a:gd name="connsiteX1" fmla="*/ 10383 w 10382"/>
                    <a:gd name="connsiteY1" fmla="*/ 0 h 67574"/>
                    <a:gd name="connsiteX2" fmla="*/ 7059 w 10382"/>
                    <a:gd name="connsiteY2" fmla="*/ 67574 h 67574"/>
                    <a:gd name="connsiteX3" fmla="*/ 2628 w 10382"/>
                    <a:gd name="connsiteY3" fmla="*/ 65913 h 67574"/>
                    <a:gd name="connsiteX4" fmla="*/ 2074 w 10382"/>
                    <a:gd name="connsiteY4" fmla="*/ 18278 h 67574"/>
                    <a:gd name="connsiteX5" fmla="*/ 8721 w 10382"/>
                    <a:gd name="connsiteY5" fmla="*/ 1108 h 67574"/>
                    <a:gd name="connsiteX6" fmla="*/ 9275 w 10382"/>
                    <a:gd name="connsiteY6" fmla="*/ 0 h 67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82" h="67574">
                      <a:moveTo>
                        <a:pt x="9275" y="0"/>
                      </a:moveTo>
                      <a:cubicBezTo>
                        <a:pt x="9829" y="0"/>
                        <a:pt x="10383" y="0"/>
                        <a:pt x="10383" y="0"/>
                      </a:cubicBezTo>
                      <a:cubicBezTo>
                        <a:pt x="8167" y="19386"/>
                        <a:pt x="5398" y="44311"/>
                        <a:pt x="7059" y="67574"/>
                      </a:cubicBezTo>
                      <a:cubicBezTo>
                        <a:pt x="5398" y="67021"/>
                        <a:pt x="4290" y="65913"/>
                        <a:pt x="2628" y="65913"/>
                      </a:cubicBezTo>
                      <a:cubicBezTo>
                        <a:pt x="1521" y="52066"/>
                        <a:pt x="-2357" y="32126"/>
                        <a:pt x="2074" y="18278"/>
                      </a:cubicBezTo>
                      <a:cubicBezTo>
                        <a:pt x="3736" y="13847"/>
                        <a:pt x="8167" y="7201"/>
                        <a:pt x="8721" y="1108"/>
                      </a:cubicBezTo>
                      <a:cubicBezTo>
                        <a:pt x="8721" y="1108"/>
                        <a:pt x="9275" y="1108"/>
                        <a:pt x="927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7F1505CF-1027-4BEF-A86D-4DBD398F82A6}"/>
                    </a:ext>
                  </a:extLst>
                </p:cNvPr>
                <p:cNvSpPr/>
                <p:nvPr/>
              </p:nvSpPr>
              <p:spPr>
                <a:xfrm>
                  <a:off x="5842872" y="2691354"/>
                  <a:ext cx="9035" cy="9416"/>
                </a:xfrm>
                <a:custGeom>
                  <a:avLst/>
                  <a:gdLst>
                    <a:gd name="connsiteX0" fmla="*/ 2216 w 9035"/>
                    <a:gd name="connsiteY0" fmla="*/ 0 h 9416"/>
                    <a:gd name="connsiteX1" fmla="*/ 8862 w 9035"/>
                    <a:gd name="connsiteY1" fmla="*/ 9416 h 9416"/>
                    <a:gd name="connsiteX2" fmla="*/ 0 w 9035"/>
                    <a:gd name="connsiteY2" fmla="*/ 4431 h 9416"/>
                    <a:gd name="connsiteX3" fmla="*/ 2216 w 9035"/>
                    <a:gd name="connsiteY3" fmla="*/ 0 h 9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035" h="9416">
                      <a:moveTo>
                        <a:pt x="2216" y="0"/>
                      </a:moveTo>
                      <a:cubicBezTo>
                        <a:pt x="5539" y="2216"/>
                        <a:pt x="9970" y="3323"/>
                        <a:pt x="8862" y="9416"/>
                      </a:cubicBezTo>
                      <a:cubicBezTo>
                        <a:pt x="5539" y="8308"/>
                        <a:pt x="3323" y="5539"/>
                        <a:pt x="0" y="4431"/>
                      </a:cubicBezTo>
                      <a:cubicBezTo>
                        <a:pt x="554" y="2769"/>
                        <a:pt x="1662" y="1662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4D45668B-9A44-414D-9C6F-1A45FFDC3F4B}"/>
                    </a:ext>
                  </a:extLst>
                </p:cNvPr>
                <p:cNvSpPr/>
                <p:nvPr/>
              </p:nvSpPr>
              <p:spPr>
                <a:xfrm>
                  <a:off x="5864474" y="2692462"/>
                  <a:ext cx="5686" cy="12185"/>
                </a:xfrm>
                <a:custGeom>
                  <a:avLst/>
                  <a:gdLst>
                    <a:gd name="connsiteX0" fmla="*/ 3877 w 5686"/>
                    <a:gd name="connsiteY0" fmla="*/ 0 h 12185"/>
                    <a:gd name="connsiteX1" fmla="*/ 5539 w 5686"/>
                    <a:gd name="connsiteY1" fmla="*/ 12186 h 12185"/>
                    <a:gd name="connsiteX2" fmla="*/ 0 w 5686"/>
                    <a:gd name="connsiteY2" fmla="*/ 8862 h 12185"/>
                    <a:gd name="connsiteX3" fmla="*/ 3877 w 5686"/>
                    <a:gd name="connsiteY3" fmla="*/ 0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86" h="12185">
                      <a:moveTo>
                        <a:pt x="3877" y="0"/>
                      </a:moveTo>
                      <a:cubicBezTo>
                        <a:pt x="4985" y="2769"/>
                        <a:pt x="6093" y="8308"/>
                        <a:pt x="5539" y="12186"/>
                      </a:cubicBezTo>
                      <a:cubicBezTo>
                        <a:pt x="3323" y="11632"/>
                        <a:pt x="2216" y="9970"/>
                        <a:pt x="0" y="8862"/>
                      </a:cubicBezTo>
                      <a:cubicBezTo>
                        <a:pt x="1108" y="5539"/>
                        <a:pt x="2769" y="3323"/>
                        <a:pt x="38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81E4B69C-6090-4048-8756-1C251BB84DEC}"/>
                    </a:ext>
                  </a:extLst>
                </p:cNvPr>
                <p:cNvSpPr/>
                <p:nvPr/>
              </p:nvSpPr>
              <p:spPr>
                <a:xfrm>
                  <a:off x="5778240" y="2693016"/>
                  <a:ext cx="2042" cy="9969"/>
                </a:xfrm>
                <a:custGeom>
                  <a:avLst/>
                  <a:gdLst>
                    <a:gd name="connsiteX0" fmla="*/ 935 w 2042"/>
                    <a:gd name="connsiteY0" fmla="*/ 0 h 9969"/>
                    <a:gd name="connsiteX1" fmla="*/ 2042 w 2042"/>
                    <a:gd name="connsiteY1" fmla="*/ 1108 h 9969"/>
                    <a:gd name="connsiteX2" fmla="*/ 381 w 2042"/>
                    <a:gd name="connsiteY2" fmla="*/ 9970 h 9969"/>
                    <a:gd name="connsiteX3" fmla="*/ 935 w 2042"/>
                    <a:gd name="connsiteY3" fmla="*/ 0 h 9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2" h="9969">
                      <a:moveTo>
                        <a:pt x="935" y="0"/>
                      </a:moveTo>
                      <a:cubicBezTo>
                        <a:pt x="1489" y="0"/>
                        <a:pt x="1489" y="554"/>
                        <a:pt x="2042" y="1108"/>
                      </a:cubicBezTo>
                      <a:cubicBezTo>
                        <a:pt x="2042" y="4431"/>
                        <a:pt x="381" y="6647"/>
                        <a:pt x="381" y="9970"/>
                      </a:cubicBezTo>
                      <a:cubicBezTo>
                        <a:pt x="-727" y="7201"/>
                        <a:pt x="935" y="3323"/>
                        <a:pt x="93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69A43F8C-CB40-41C4-A52B-F43BC1616939}"/>
                    </a:ext>
                  </a:extLst>
                </p:cNvPr>
                <p:cNvSpPr/>
                <p:nvPr/>
              </p:nvSpPr>
              <p:spPr>
                <a:xfrm>
                  <a:off x="5789699" y="2695924"/>
                  <a:ext cx="59316" cy="43618"/>
                </a:xfrm>
                <a:custGeom>
                  <a:avLst/>
                  <a:gdLst>
                    <a:gd name="connsiteX0" fmla="*/ 58712 w 59316"/>
                    <a:gd name="connsiteY0" fmla="*/ 43619 h 43618"/>
                    <a:gd name="connsiteX1" fmla="*/ 0 w 59316"/>
                    <a:gd name="connsiteY1" fmla="*/ 1523 h 43618"/>
                    <a:gd name="connsiteX2" fmla="*/ 0 w 59316"/>
                    <a:gd name="connsiteY2" fmla="*/ 415 h 43618"/>
                    <a:gd name="connsiteX3" fmla="*/ 1108 w 59316"/>
                    <a:gd name="connsiteY3" fmla="*/ 415 h 43618"/>
                    <a:gd name="connsiteX4" fmla="*/ 54281 w 59316"/>
                    <a:gd name="connsiteY4" fmla="*/ 36972 h 43618"/>
                    <a:gd name="connsiteX5" fmla="*/ 58712 w 59316"/>
                    <a:gd name="connsiteY5" fmla="*/ 43619 h 43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9316" h="43618">
                      <a:moveTo>
                        <a:pt x="58712" y="43619"/>
                      </a:moveTo>
                      <a:cubicBezTo>
                        <a:pt x="38772" y="29772"/>
                        <a:pt x="19940" y="14817"/>
                        <a:pt x="0" y="1523"/>
                      </a:cubicBezTo>
                      <a:cubicBezTo>
                        <a:pt x="0" y="969"/>
                        <a:pt x="0" y="415"/>
                        <a:pt x="0" y="415"/>
                      </a:cubicBezTo>
                      <a:cubicBezTo>
                        <a:pt x="554" y="-138"/>
                        <a:pt x="554" y="-138"/>
                        <a:pt x="1108" y="415"/>
                      </a:cubicBezTo>
                      <a:cubicBezTo>
                        <a:pt x="19386" y="11493"/>
                        <a:pt x="36557" y="25340"/>
                        <a:pt x="54281" y="36972"/>
                      </a:cubicBezTo>
                      <a:cubicBezTo>
                        <a:pt x="56497" y="38634"/>
                        <a:pt x="60928" y="39742"/>
                        <a:pt x="58712" y="436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208A0055-A909-44E7-84A1-DDBA9DB6A9FF}"/>
                    </a:ext>
                  </a:extLst>
                </p:cNvPr>
                <p:cNvSpPr/>
                <p:nvPr/>
              </p:nvSpPr>
              <p:spPr>
                <a:xfrm>
                  <a:off x="5852288" y="2696339"/>
                  <a:ext cx="2769" cy="4985"/>
                </a:xfrm>
                <a:custGeom>
                  <a:avLst/>
                  <a:gdLst>
                    <a:gd name="connsiteX0" fmla="*/ 0 w 2769"/>
                    <a:gd name="connsiteY0" fmla="*/ 0 h 4985"/>
                    <a:gd name="connsiteX1" fmla="*/ 2769 w 2769"/>
                    <a:gd name="connsiteY1" fmla="*/ 1108 h 4985"/>
                    <a:gd name="connsiteX2" fmla="*/ 554 w 2769"/>
                    <a:gd name="connsiteY2" fmla="*/ 4985 h 4985"/>
                    <a:gd name="connsiteX3" fmla="*/ 0 w 2769"/>
                    <a:gd name="connsiteY3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69" h="4985">
                      <a:moveTo>
                        <a:pt x="0" y="0"/>
                      </a:moveTo>
                      <a:cubicBezTo>
                        <a:pt x="1108" y="0"/>
                        <a:pt x="1662" y="1108"/>
                        <a:pt x="2769" y="1108"/>
                      </a:cubicBezTo>
                      <a:cubicBezTo>
                        <a:pt x="2216" y="2769"/>
                        <a:pt x="1108" y="3877"/>
                        <a:pt x="554" y="4985"/>
                      </a:cubicBezTo>
                      <a:cubicBezTo>
                        <a:pt x="-554" y="4985"/>
                        <a:pt x="554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8CF2FA33-F7B8-4CC8-8C29-9660154FF753}"/>
                    </a:ext>
                  </a:extLst>
                </p:cNvPr>
                <p:cNvSpPr/>
                <p:nvPr/>
              </p:nvSpPr>
              <p:spPr>
                <a:xfrm>
                  <a:off x="5781639" y="2696893"/>
                  <a:ext cx="1793" cy="7754"/>
                </a:xfrm>
                <a:custGeom>
                  <a:avLst/>
                  <a:gdLst>
                    <a:gd name="connsiteX0" fmla="*/ 1413 w 1793"/>
                    <a:gd name="connsiteY0" fmla="*/ 0 h 7754"/>
                    <a:gd name="connsiteX1" fmla="*/ 859 w 1793"/>
                    <a:gd name="connsiteY1" fmla="*/ 7754 h 7754"/>
                    <a:gd name="connsiteX2" fmla="*/ 1413 w 1793"/>
                    <a:gd name="connsiteY2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93" h="7754">
                      <a:moveTo>
                        <a:pt x="1413" y="0"/>
                      </a:moveTo>
                      <a:cubicBezTo>
                        <a:pt x="2521" y="2216"/>
                        <a:pt x="859" y="4985"/>
                        <a:pt x="859" y="7754"/>
                      </a:cubicBezTo>
                      <a:cubicBezTo>
                        <a:pt x="-1356" y="6093"/>
                        <a:pt x="1413" y="2216"/>
                        <a:pt x="141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5D5D080A-C209-4A7D-A62E-F0368DD28A9A}"/>
                    </a:ext>
                  </a:extLst>
                </p:cNvPr>
                <p:cNvSpPr/>
                <p:nvPr/>
              </p:nvSpPr>
              <p:spPr>
                <a:xfrm>
                  <a:off x="5836225" y="2696955"/>
                  <a:ext cx="3385" cy="2707"/>
                </a:xfrm>
                <a:custGeom>
                  <a:avLst/>
                  <a:gdLst>
                    <a:gd name="connsiteX0" fmla="*/ 3323 w 3385"/>
                    <a:gd name="connsiteY0" fmla="*/ 2708 h 2707"/>
                    <a:gd name="connsiteX1" fmla="*/ 0 w 3385"/>
                    <a:gd name="connsiteY1" fmla="*/ 1046 h 2707"/>
                    <a:gd name="connsiteX2" fmla="*/ 3323 w 3385"/>
                    <a:gd name="connsiteY2" fmla="*/ 2708 h 2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85" h="2707">
                      <a:moveTo>
                        <a:pt x="3323" y="2708"/>
                      </a:moveTo>
                      <a:cubicBezTo>
                        <a:pt x="1662" y="2708"/>
                        <a:pt x="1662" y="1046"/>
                        <a:pt x="0" y="1046"/>
                      </a:cubicBezTo>
                      <a:cubicBezTo>
                        <a:pt x="554" y="-1169"/>
                        <a:pt x="3877" y="492"/>
                        <a:pt x="3323" y="27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68D9D749-A57A-4118-8AB1-6F5E27FD9BA4}"/>
                    </a:ext>
                  </a:extLst>
                </p:cNvPr>
                <p:cNvSpPr/>
                <p:nvPr/>
              </p:nvSpPr>
              <p:spPr>
                <a:xfrm>
                  <a:off x="5854504" y="2699109"/>
                  <a:ext cx="7200" cy="6646"/>
                </a:xfrm>
                <a:custGeom>
                  <a:avLst/>
                  <a:gdLst>
                    <a:gd name="connsiteX0" fmla="*/ 2216 w 7200"/>
                    <a:gd name="connsiteY0" fmla="*/ 0 h 6646"/>
                    <a:gd name="connsiteX1" fmla="*/ 7201 w 7200"/>
                    <a:gd name="connsiteY1" fmla="*/ 2769 h 6646"/>
                    <a:gd name="connsiteX2" fmla="*/ 5539 w 7200"/>
                    <a:gd name="connsiteY2" fmla="*/ 6647 h 6646"/>
                    <a:gd name="connsiteX3" fmla="*/ 0 w 7200"/>
                    <a:gd name="connsiteY3" fmla="*/ 3877 h 6646"/>
                    <a:gd name="connsiteX4" fmla="*/ 2216 w 7200"/>
                    <a:gd name="connsiteY4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0" h="6646">
                      <a:moveTo>
                        <a:pt x="2216" y="0"/>
                      </a:moveTo>
                      <a:cubicBezTo>
                        <a:pt x="4431" y="554"/>
                        <a:pt x="4985" y="2216"/>
                        <a:pt x="7201" y="2769"/>
                      </a:cubicBezTo>
                      <a:cubicBezTo>
                        <a:pt x="7201" y="4985"/>
                        <a:pt x="6093" y="4985"/>
                        <a:pt x="5539" y="6647"/>
                      </a:cubicBezTo>
                      <a:cubicBezTo>
                        <a:pt x="2769" y="6647"/>
                        <a:pt x="2216" y="4431"/>
                        <a:pt x="0" y="3877"/>
                      </a:cubicBezTo>
                      <a:cubicBezTo>
                        <a:pt x="0" y="2216"/>
                        <a:pt x="1662" y="1662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EAF6AF76-0980-45B0-86EC-B8091BB52ED5}"/>
                    </a:ext>
                  </a:extLst>
                </p:cNvPr>
                <p:cNvSpPr/>
                <p:nvPr/>
              </p:nvSpPr>
              <p:spPr>
                <a:xfrm>
                  <a:off x="5840657" y="2699662"/>
                  <a:ext cx="23930" cy="17724"/>
                </a:xfrm>
                <a:custGeom>
                  <a:avLst/>
                  <a:gdLst>
                    <a:gd name="connsiteX0" fmla="*/ 0 w 23930"/>
                    <a:gd name="connsiteY0" fmla="*/ 0 h 17724"/>
                    <a:gd name="connsiteX1" fmla="*/ 19940 w 23930"/>
                    <a:gd name="connsiteY1" fmla="*/ 12186 h 17724"/>
                    <a:gd name="connsiteX2" fmla="*/ 23263 w 23930"/>
                    <a:gd name="connsiteY2" fmla="*/ 17724 h 17724"/>
                    <a:gd name="connsiteX3" fmla="*/ 554 w 23930"/>
                    <a:gd name="connsiteY3" fmla="*/ 2216 h 17724"/>
                    <a:gd name="connsiteX4" fmla="*/ 0 w 23930"/>
                    <a:gd name="connsiteY4" fmla="*/ 0 h 17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930" h="17724">
                      <a:moveTo>
                        <a:pt x="0" y="0"/>
                      </a:moveTo>
                      <a:cubicBezTo>
                        <a:pt x="5539" y="3877"/>
                        <a:pt x="13293" y="7754"/>
                        <a:pt x="19940" y="12186"/>
                      </a:cubicBezTo>
                      <a:cubicBezTo>
                        <a:pt x="21602" y="13293"/>
                        <a:pt x="25479" y="14401"/>
                        <a:pt x="23263" y="17724"/>
                      </a:cubicBezTo>
                      <a:cubicBezTo>
                        <a:pt x="14955" y="13293"/>
                        <a:pt x="8862" y="6647"/>
                        <a:pt x="554" y="2216"/>
                      </a:cubicBezTo>
                      <a:cubicBezTo>
                        <a:pt x="0" y="1662"/>
                        <a:pt x="0" y="55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6E032732-33F0-43A7-BE77-F3B50667773E}"/>
                    </a:ext>
                  </a:extLst>
                </p:cNvPr>
                <p:cNvSpPr/>
                <p:nvPr/>
              </p:nvSpPr>
              <p:spPr>
                <a:xfrm>
                  <a:off x="5786929" y="2701324"/>
                  <a:ext cx="59873" cy="44951"/>
                </a:xfrm>
                <a:custGeom>
                  <a:avLst/>
                  <a:gdLst>
                    <a:gd name="connsiteX0" fmla="*/ 1662 w 59873"/>
                    <a:gd name="connsiteY0" fmla="*/ 0 h 44951"/>
                    <a:gd name="connsiteX1" fmla="*/ 1662 w 59873"/>
                    <a:gd name="connsiteY1" fmla="*/ 0 h 44951"/>
                    <a:gd name="connsiteX2" fmla="*/ 2769 w 59873"/>
                    <a:gd name="connsiteY2" fmla="*/ 554 h 44951"/>
                    <a:gd name="connsiteX3" fmla="*/ 54281 w 59873"/>
                    <a:gd name="connsiteY3" fmla="*/ 38772 h 44951"/>
                    <a:gd name="connsiteX4" fmla="*/ 59820 w 59873"/>
                    <a:gd name="connsiteY4" fmla="*/ 44865 h 44951"/>
                    <a:gd name="connsiteX5" fmla="*/ 52066 w 59873"/>
                    <a:gd name="connsiteY5" fmla="*/ 41542 h 44951"/>
                    <a:gd name="connsiteX6" fmla="*/ 0 w 59873"/>
                    <a:gd name="connsiteY6" fmla="*/ 6647 h 44951"/>
                    <a:gd name="connsiteX7" fmla="*/ 1662 w 59873"/>
                    <a:gd name="connsiteY7" fmla="*/ 0 h 44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873" h="44951">
                      <a:moveTo>
                        <a:pt x="1662" y="0"/>
                      </a:moveTo>
                      <a:cubicBezTo>
                        <a:pt x="2216" y="0"/>
                        <a:pt x="2216" y="554"/>
                        <a:pt x="1662" y="0"/>
                      </a:cubicBezTo>
                      <a:cubicBezTo>
                        <a:pt x="2216" y="554"/>
                        <a:pt x="2769" y="554"/>
                        <a:pt x="2769" y="554"/>
                      </a:cubicBezTo>
                      <a:cubicBezTo>
                        <a:pt x="19386" y="13293"/>
                        <a:pt x="37111" y="26033"/>
                        <a:pt x="54281" y="38772"/>
                      </a:cubicBezTo>
                      <a:cubicBezTo>
                        <a:pt x="56497" y="40434"/>
                        <a:pt x="60374" y="41542"/>
                        <a:pt x="59820" y="44865"/>
                      </a:cubicBezTo>
                      <a:cubicBezTo>
                        <a:pt x="57051" y="45419"/>
                        <a:pt x="54281" y="43203"/>
                        <a:pt x="52066" y="41542"/>
                      </a:cubicBezTo>
                      <a:cubicBezTo>
                        <a:pt x="34895" y="31018"/>
                        <a:pt x="16617" y="18278"/>
                        <a:pt x="0" y="6647"/>
                      </a:cubicBezTo>
                      <a:cubicBezTo>
                        <a:pt x="1108" y="4431"/>
                        <a:pt x="1108" y="2216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B6A1DB5C-8902-4507-8EF1-669FEDD25121}"/>
                    </a:ext>
                  </a:extLst>
                </p:cNvPr>
                <p:cNvSpPr/>
                <p:nvPr/>
              </p:nvSpPr>
              <p:spPr>
                <a:xfrm>
                  <a:off x="5861151" y="2703540"/>
                  <a:ext cx="7200" cy="7200"/>
                </a:xfrm>
                <a:custGeom>
                  <a:avLst/>
                  <a:gdLst>
                    <a:gd name="connsiteX0" fmla="*/ 1662 w 7200"/>
                    <a:gd name="connsiteY0" fmla="*/ 0 h 7200"/>
                    <a:gd name="connsiteX1" fmla="*/ 7201 w 7200"/>
                    <a:gd name="connsiteY1" fmla="*/ 3323 h 7200"/>
                    <a:gd name="connsiteX2" fmla="*/ 6093 w 7200"/>
                    <a:gd name="connsiteY2" fmla="*/ 7201 h 7200"/>
                    <a:gd name="connsiteX3" fmla="*/ 0 w 7200"/>
                    <a:gd name="connsiteY3" fmla="*/ 3877 h 7200"/>
                    <a:gd name="connsiteX4" fmla="*/ 1662 w 7200"/>
                    <a:gd name="connsiteY4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0" h="7200">
                      <a:moveTo>
                        <a:pt x="1662" y="0"/>
                      </a:moveTo>
                      <a:cubicBezTo>
                        <a:pt x="3877" y="554"/>
                        <a:pt x="4985" y="2769"/>
                        <a:pt x="7201" y="3323"/>
                      </a:cubicBezTo>
                      <a:cubicBezTo>
                        <a:pt x="7201" y="5539"/>
                        <a:pt x="6093" y="5539"/>
                        <a:pt x="6093" y="7201"/>
                      </a:cubicBezTo>
                      <a:cubicBezTo>
                        <a:pt x="3323" y="6647"/>
                        <a:pt x="2769" y="4431"/>
                        <a:pt x="0" y="3877"/>
                      </a:cubicBezTo>
                      <a:cubicBezTo>
                        <a:pt x="0" y="2216"/>
                        <a:pt x="1662" y="1662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7A43ADBC-6FC4-421A-8F14-0A73ED17E316}"/>
                    </a:ext>
                  </a:extLst>
                </p:cNvPr>
                <p:cNvSpPr/>
                <p:nvPr/>
              </p:nvSpPr>
              <p:spPr>
                <a:xfrm>
                  <a:off x="5780283" y="2706863"/>
                  <a:ext cx="1557" cy="4431"/>
                </a:xfrm>
                <a:custGeom>
                  <a:avLst/>
                  <a:gdLst>
                    <a:gd name="connsiteX0" fmla="*/ 554 w 1557"/>
                    <a:gd name="connsiteY0" fmla="*/ 0 h 4431"/>
                    <a:gd name="connsiteX1" fmla="*/ 0 w 1557"/>
                    <a:gd name="connsiteY1" fmla="*/ 4431 h 4431"/>
                    <a:gd name="connsiteX2" fmla="*/ 554 w 1557"/>
                    <a:gd name="connsiteY2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57" h="4431">
                      <a:moveTo>
                        <a:pt x="554" y="0"/>
                      </a:moveTo>
                      <a:cubicBezTo>
                        <a:pt x="2216" y="554"/>
                        <a:pt x="1662" y="4431"/>
                        <a:pt x="0" y="4431"/>
                      </a:cubicBezTo>
                      <a:cubicBezTo>
                        <a:pt x="0" y="2769"/>
                        <a:pt x="0" y="1108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2241895C-0F88-4D24-8E61-62B15BC772E7}"/>
                    </a:ext>
                  </a:extLst>
                </p:cNvPr>
                <p:cNvSpPr/>
                <p:nvPr/>
              </p:nvSpPr>
              <p:spPr>
                <a:xfrm>
                  <a:off x="5755358" y="2706863"/>
                  <a:ext cx="4545" cy="31483"/>
                </a:xfrm>
                <a:custGeom>
                  <a:avLst/>
                  <a:gdLst>
                    <a:gd name="connsiteX0" fmla="*/ 4431 w 4545"/>
                    <a:gd name="connsiteY0" fmla="*/ 0 h 31483"/>
                    <a:gd name="connsiteX1" fmla="*/ 3877 w 4545"/>
                    <a:gd name="connsiteY1" fmla="*/ 31018 h 31483"/>
                    <a:gd name="connsiteX2" fmla="*/ 0 w 4545"/>
                    <a:gd name="connsiteY2" fmla="*/ 29356 h 31483"/>
                    <a:gd name="connsiteX3" fmla="*/ 4431 w 4545"/>
                    <a:gd name="connsiteY3" fmla="*/ 0 h 31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45" h="31483">
                      <a:moveTo>
                        <a:pt x="4431" y="0"/>
                      </a:moveTo>
                      <a:cubicBezTo>
                        <a:pt x="4985" y="9416"/>
                        <a:pt x="3323" y="19940"/>
                        <a:pt x="3877" y="31018"/>
                      </a:cubicBezTo>
                      <a:cubicBezTo>
                        <a:pt x="3323" y="32679"/>
                        <a:pt x="1662" y="29356"/>
                        <a:pt x="0" y="29356"/>
                      </a:cubicBezTo>
                      <a:cubicBezTo>
                        <a:pt x="554" y="18278"/>
                        <a:pt x="3323" y="9970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AD2697AD-0958-427F-B70D-F277B793727E}"/>
                    </a:ext>
                  </a:extLst>
                </p:cNvPr>
                <p:cNvSpPr/>
                <p:nvPr/>
              </p:nvSpPr>
              <p:spPr>
                <a:xfrm>
                  <a:off x="5868351" y="2708525"/>
                  <a:ext cx="6646" cy="6646"/>
                </a:xfrm>
                <a:custGeom>
                  <a:avLst/>
                  <a:gdLst>
                    <a:gd name="connsiteX0" fmla="*/ 1662 w 6646"/>
                    <a:gd name="connsiteY0" fmla="*/ 0 h 6646"/>
                    <a:gd name="connsiteX1" fmla="*/ 6647 w 6646"/>
                    <a:gd name="connsiteY1" fmla="*/ 2769 h 6646"/>
                    <a:gd name="connsiteX2" fmla="*/ 4985 w 6646"/>
                    <a:gd name="connsiteY2" fmla="*/ 6647 h 6646"/>
                    <a:gd name="connsiteX3" fmla="*/ 0 w 6646"/>
                    <a:gd name="connsiteY3" fmla="*/ 3877 h 6646"/>
                    <a:gd name="connsiteX4" fmla="*/ 1662 w 6646"/>
                    <a:gd name="connsiteY4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46" h="6646">
                      <a:moveTo>
                        <a:pt x="1662" y="0"/>
                      </a:moveTo>
                      <a:cubicBezTo>
                        <a:pt x="3877" y="0"/>
                        <a:pt x="4985" y="2216"/>
                        <a:pt x="6647" y="2769"/>
                      </a:cubicBezTo>
                      <a:cubicBezTo>
                        <a:pt x="6093" y="4431"/>
                        <a:pt x="5539" y="4985"/>
                        <a:pt x="4985" y="6647"/>
                      </a:cubicBezTo>
                      <a:cubicBezTo>
                        <a:pt x="2769" y="6093"/>
                        <a:pt x="1662" y="4431"/>
                        <a:pt x="0" y="3877"/>
                      </a:cubicBezTo>
                      <a:cubicBezTo>
                        <a:pt x="0" y="1662"/>
                        <a:pt x="1108" y="1108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2A2D54A9-8845-4A68-9A9E-F8BA9F46DDE6}"/>
                    </a:ext>
                  </a:extLst>
                </p:cNvPr>
                <p:cNvSpPr/>
                <p:nvPr/>
              </p:nvSpPr>
              <p:spPr>
                <a:xfrm>
                  <a:off x="5786375" y="2711294"/>
                  <a:ext cx="59573" cy="42167"/>
                </a:xfrm>
                <a:custGeom>
                  <a:avLst/>
                  <a:gdLst>
                    <a:gd name="connsiteX0" fmla="*/ 554 w 59573"/>
                    <a:gd name="connsiteY0" fmla="*/ 0 h 42167"/>
                    <a:gd name="connsiteX1" fmla="*/ 554 w 59573"/>
                    <a:gd name="connsiteY1" fmla="*/ 0 h 42167"/>
                    <a:gd name="connsiteX2" fmla="*/ 53727 w 59573"/>
                    <a:gd name="connsiteY2" fmla="*/ 36003 h 42167"/>
                    <a:gd name="connsiteX3" fmla="*/ 59266 w 59573"/>
                    <a:gd name="connsiteY3" fmla="*/ 42096 h 42167"/>
                    <a:gd name="connsiteX4" fmla="*/ 52619 w 59573"/>
                    <a:gd name="connsiteY4" fmla="*/ 38218 h 42167"/>
                    <a:gd name="connsiteX5" fmla="*/ 0 w 59573"/>
                    <a:gd name="connsiteY5" fmla="*/ 3877 h 42167"/>
                    <a:gd name="connsiteX6" fmla="*/ 554 w 59573"/>
                    <a:gd name="connsiteY6" fmla="*/ 0 h 42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9573" h="42167">
                      <a:moveTo>
                        <a:pt x="554" y="0"/>
                      </a:moveTo>
                      <a:cubicBezTo>
                        <a:pt x="1108" y="0"/>
                        <a:pt x="1108" y="0"/>
                        <a:pt x="554" y="0"/>
                      </a:cubicBezTo>
                      <a:cubicBezTo>
                        <a:pt x="18278" y="11632"/>
                        <a:pt x="34895" y="25479"/>
                        <a:pt x="53727" y="36003"/>
                      </a:cubicBezTo>
                      <a:cubicBezTo>
                        <a:pt x="55389" y="37111"/>
                        <a:pt x="60928" y="37664"/>
                        <a:pt x="59266" y="42096"/>
                      </a:cubicBezTo>
                      <a:cubicBezTo>
                        <a:pt x="56497" y="42649"/>
                        <a:pt x="54281" y="39880"/>
                        <a:pt x="52619" y="38218"/>
                      </a:cubicBezTo>
                      <a:cubicBezTo>
                        <a:pt x="35449" y="27141"/>
                        <a:pt x="17171" y="15509"/>
                        <a:pt x="0" y="3877"/>
                      </a:cubicBezTo>
                      <a:cubicBezTo>
                        <a:pt x="0" y="2216"/>
                        <a:pt x="0" y="554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A6C899FC-8F21-45E8-9AA1-B5F6523C550B}"/>
                    </a:ext>
                  </a:extLst>
                </p:cNvPr>
                <p:cNvSpPr/>
                <p:nvPr/>
              </p:nvSpPr>
              <p:spPr>
                <a:xfrm>
                  <a:off x="5874998" y="2712402"/>
                  <a:ext cx="5651" cy="6646"/>
                </a:xfrm>
                <a:custGeom>
                  <a:avLst/>
                  <a:gdLst>
                    <a:gd name="connsiteX0" fmla="*/ 1662 w 5651"/>
                    <a:gd name="connsiteY0" fmla="*/ 0 h 6646"/>
                    <a:gd name="connsiteX1" fmla="*/ 5539 w 5651"/>
                    <a:gd name="connsiteY1" fmla="*/ 2769 h 6646"/>
                    <a:gd name="connsiteX2" fmla="*/ 4431 w 5651"/>
                    <a:gd name="connsiteY2" fmla="*/ 6647 h 6646"/>
                    <a:gd name="connsiteX3" fmla="*/ 0 w 5651"/>
                    <a:gd name="connsiteY3" fmla="*/ 3877 h 6646"/>
                    <a:gd name="connsiteX4" fmla="*/ 1662 w 5651"/>
                    <a:gd name="connsiteY4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51" h="6646">
                      <a:moveTo>
                        <a:pt x="1662" y="0"/>
                      </a:moveTo>
                      <a:cubicBezTo>
                        <a:pt x="2769" y="554"/>
                        <a:pt x="4431" y="1108"/>
                        <a:pt x="5539" y="2769"/>
                      </a:cubicBezTo>
                      <a:cubicBezTo>
                        <a:pt x="6093" y="4431"/>
                        <a:pt x="4431" y="4431"/>
                        <a:pt x="4431" y="6647"/>
                      </a:cubicBezTo>
                      <a:cubicBezTo>
                        <a:pt x="2769" y="5539"/>
                        <a:pt x="1108" y="4985"/>
                        <a:pt x="0" y="3877"/>
                      </a:cubicBezTo>
                      <a:cubicBezTo>
                        <a:pt x="554" y="2769"/>
                        <a:pt x="1108" y="1662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8AEB0C17-53BD-464F-9885-B8F1479DBF42}"/>
                    </a:ext>
                  </a:extLst>
                </p:cNvPr>
                <p:cNvSpPr/>
                <p:nvPr/>
              </p:nvSpPr>
              <p:spPr>
                <a:xfrm>
                  <a:off x="5779643" y="2712956"/>
                  <a:ext cx="1747" cy="20130"/>
                </a:xfrm>
                <a:custGeom>
                  <a:avLst/>
                  <a:gdLst>
                    <a:gd name="connsiteX0" fmla="*/ 640 w 1747"/>
                    <a:gd name="connsiteY0" fmla="*/ 0 h 20130"/>
                    <a:gd name="connsiteX1" fmla="*/ 1747 w 1747"/>
                    <a:gd name="connsiteY1" fmla="*/ 1108 h 20130"/>
                    <a:gd name="connsiteX2" fmla="*/ 640 w 1747"/>
                    <a:gd name="connsiteY2" fmla="*/ 16063 h 20130"/>
                    <a:gd name="connsiteX3" fmla="*/ 640 w 1747"/>
                    <a:gd name="connsiteY3" fmla="*/ 18278 h 20130"/>
                    <a:gd name="connsiteX4" fmla="*/ 640 w 1747"/>
                    <a:gd name="connsiteY4" fmla="*/ 19940 h 20130"/>
                    <a:gd name="connsiteX5" fmla="*/ 640 w 1747"/>
                    <a:gd name="connsiteY5" fmla="*/ 0 h 20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47" h="20130">
                      <a:moveTo>
                        <a:pt x="640" y="0"/>
                      </a:moveTo>
                      <a:cubicBezTo>
                        <a:pt x="1193" y="0"/>
                        <a:pt x="1193" y="554"/>
                        <a:pt x="1747" y="1108"/>
                      </a:cubicBezTo>
                      <a:cubicBezTo>
                        <a:pt x="1193" y="6093"/>
                        <a:pt x="1747" y="11632"/>
                        <a:pt x="640" y="16063"/>
                      </a:cubicBezTo>
                      <a:cubicBezTo>
                        <a:pt x="640" y="16617"/>
                        <a:pt x="640" y="17724"/>
                        <a:pt x="640" y="18278"/>
                      </a:cubicBezTo>
                      <a:cubicBezTo>
                        <a:pt x="640" y="18832"/>
                        <a:pt x="640" y="19386"/>
                        <a:pt x="640" y="19940"/>
                      </a:cubicBezTo>
                      <a:cubicBezTo>
                        <a:pt x="-468" y="22156"/>
                        <a:pt x="86" y="4431"/>
                        <a:pt x="6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9C2BDDA9-21D4-4653-B093-9BF02E1522E6}"/>
                    </a:ext>
                  </a:extLst>
                </p:cNvPr>
                <p:cNvSpPr/>
                <p:nvPr/>
              </p:nvSpPr>
              <p:spPr>
                <a:xfrm>
                  <a:off x="5864474" y="2715725"/>
                  <a:ext cx="7200" cy="6092"/>
                </a:xfrm>
                <a:custGeom>
                  <a:avLst/>
                  <a:gdLst>
                    <a:gd name="connsiteX0" fmla="*/ 1662 w 7200"/>
                    <a:gd name="connsiteY0" fmla="*/ 0 h 6092"/>
                    <a:gd name="connsiteX1" fmla="*/ 7201 w 7200"/>
                    <a:gd name="connsiteY1" fmla="*/ 3877 h 6092"/>
                    <a:gd name="connsiteX2" fmla="*/ 6093 w 7200"/>
                    <a:gd name="connsiteY2" fmla="*/ 6093 h 6092"/>
                    <a:gd name="connsiteX3" fmla="*/ 0 w 7200"/>
                    <a:gd name="connsiteY3" fmla="*/ 2769 h 6092"/>
                    <a:gd name="connsiteX4" fmla="*/ 1662 w 7200"/>
                    <a:gd name="connsiteY4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0" h="6092">
                      <a:moveTo>
                        <a:pt x="1662" y="0"/>
                      </a:moveTo>
                      <a:cubicBezTo>
                        <a:pt x="3877" y="1108"/>
                        <a:pt x="5539" y="2216"/>
                        <a:pt x="7201" y="3877"/>
                      </a:cubicBezTo>
                      <a:cubicBezTo>
                        <a:pt x="7201" y="4985"/>
                        <a:pt x="6093" y="4985"/>
                        <a:pt x="6093" y="6093"/>
                      </a:cubicBezTo>
                      <a:cubicBezTo>
                        <a:pt x="3323" y="5539"/>
                        <a:pt x="2769" y="3323"/>
                        <a:pt x="0" y="2769"/>
                      </a:cubicBezTo>
                      <a:cubicBezTo>
                        <a:pt x="0" y="1662"/>
                        <a:pt x="1108" y="1108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0D43808F-1570-4A18-BE55-A61AC2FF8E84}"/>
                    </a:ext>
                  </a:extLst>
                </p:cNvPr>
                <p:cNvSpPr/>
                <p:nvPr/>
              </p:nvSpPr>
              <p:spPr>
                <a:xfrm>
                  <a:off x="5880940" y="2716833"/>
                  <a:ext cx="6243" cy="6646"/>
                </a:xfrm>
                <a:custGeom>
                  <a:avLst/>
                  <a:gdLst>
                    <a:gd name="connsiteX0" fmla="*/ 1259 w 6243"/>
                    <a:gd name="connsiteY0" fmla="*/ 0 h 6646"/>
                    <a:gd name="connsiteX1" fmla="*/ 6244 w 6243"/>
                    <a:gd name="connsiteY1" fmla="*/ 2769 h 6646"/>
                    <a:gd name="connsiteX2" fmla="*/ 5136 w 6243"/>
                    <a:gd name="connsiteY2" fmla="*/ 6647 h 6646"/>
                    <a:gd name="connsiteX3" fmla="*/ 151 w 6243"/>
                    <a:gd name="connsiteY3" fmla="*/ 3877 h 6646"/>
                    <a:gd name="connsiteX4" fmla="*/ 1259 w 6243"/>
                    <a:gd name="connsiteY4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3" h="6646">
                      <a:moveTo>
                        <a:pt x="1259" y="0"/>
                      </a:moveTo>
                      <a:cubicBezTo>
                        <a:pt x="3474" y="554"/>
                        <a:pt x="4582" y="2216"/>
                        <a:pt x="6244" y="2769"/>
                      </a:cubicBezTo>
                      <a:cubicBezTo>
                        <a:pt x="5690" y="3877"/>
                        <a:pt x="5136" y="4985"/>
                        <a:pt x="5136" y="6647"/>
                      </a:cubicBezTo>
                      <a:cubicBezTo>
                        <a:pt x="2920" y="6093"/>
                        <a:pt x="1813" y="4431"/>
                        <a:pt x="151" y="3877"/>
                      </a:cubicBezTo>
                      <a:cubicBezTo>
                        <a:pt x="-403" y="1662"/>
                        <a:pt x="705" y="1108"/>
                        <a:pt x="12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1A0754ED-572B-4B60-908A-1D45305180EE}"/>
                    </a:ext>
                  </a:extLst>
                </p:cNvPr>
                <p:cNvSpPr/>
                <p:nvPr/>
              </p:nvSpPr>
              <p:spPr>
                <a:xfrm>
                  <a:off x="5785822" y="2717941"/>
                  <a:ext cx="59599" cy="41541"/>
                </a:xfrm>
                <a:custGeom>
                  <a:avLst/>
                  <a:gdLst>
                    <a:gd name="connsiteX0" fmla="*/ 554 w 59599"/>
                    <a:gd name="connsiteY0" fmla="*/ 0 h 41541"/>
                    <a:gd name="connsiteX1" fmla="*/ 53727 w 59599"/>
                    <a:gd name="connsiteY1" fmla="*/ 34895 h 41541"/>
                    <a:gd name="connsiteX2" fmla="*/ 59266 w 59599"/>
                    <a:gd name="connsiteY2" fmla="*/ 41542 h 41541"/>
                    <a:gd name="connsiteX3" fmla="*/ 13847 w 59599"/>
                    <a:gd name="connsiteY3" fmla="*/ 14401 h 41541"/>
                    <a:gd name="connsiteX4" fmla="*/ 0 w 59599"/>
                    <a:gd name="connsiteY4" fmla="*/ 3877 h 41541"/>
                    <a:gd name="connsiteX5" fmla="*/ 554 w 59599"/>
                    <a:gd name="connsiteY5" fmla="*/ 0 h 41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9599" h="41541">
                      <a:moveTo>
                        <a:pt x="554" y="0"/>
                      </a:moveTo>
                      <a:cubicBezTo>
                        <a:pt x="18278" y="10524"/>
                        <a:pt x="35449" y="24371"/>
                        <a:pt x="53727" y="34895"/>
                      </a:cubicBezTo>
                      <a:cubicBezTo>
                        <a:pt x="55943" y="36557"/>
                        <a:pt x="60928" y="37111"/>
                        <a:pt x="59266" y="41542"/>
                      </a:cubicBezTo>
                      <a:cubicBezTo>
                        <a:pt x="45419" y="34341"/>
                        <a:pt x="28248" y="24925"/>
                        <a:pt x="13847" y="14401"/>
                      </a:cubicBezTo>
                      <a:cubicBezTo>
                        <a:pt x="10524" y="12186"/>
                        <a:pt x="554" y="7201"/>
                        <a:pt x="0" y="3877"/>
                      </a:cubicBezTo>
                      <a:cubicBezTo>
                        <a:pt x="0" y="2769"/>
                        <a:pt x="1108" y="1662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39B7CCDD-7A59-40CD-B8F0-7E910575F9E3}"/>
                    </a:ext>
                  </a:extLst>
                </p:cNvPr>
                <p:cNvSpPr/>
                <p:nvPr/>
              </p:nvSpPr>
              <p:spPr>
                <a:xfrm>
                  <a:off x="5888291" y="2721264"/>
                  <a:ext cx="2769" cy="4431"/>
                </a:xfrm>
                <a:custGeom>
                  <a:avLst/>
                  <a:gdLst>
                    <a:gd name="connsiteX0" fmla="*/ 1108 w 2769"/>
                    <a:gd name="connsiteY0" fmla="*/ 0 h 4431"/>
                    <a:gd name="connsiteX1" fmla="*/ 2769 w 2769"/>
                    <a:gd name="connsiteY1" fmla="*/ 1108 h 4431"/>
                    <a:gd name="connsiteX2" fmla="*/ 0 w 2769"/>
                    <a:gd name="connsiteY2" fmla="*/ 4431 h 4431"/>
                    <a:gd name="connsiteX3" fmla="*/ 1108 w 2769"/>
                    <a:gd name="connsiteY3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69" h="4431">
                      <a:moveTo>
                        <a:pt x="1108" y="0"/>
                      </a:moveTo>
                      <a:cubicBezTo>
                        <a:pt x="1662" y="0"/>
                        <a:pt x="1662" y="554"/>
                        <a:pt x="2769" y="1108"/>
                      </a:cubicBezTo>
                      <a:cubicBezTo>
                        <a:pt x="2216" y="2216"/>
                        <a:pt x="2216" y="4431"/>
                        <a:pt x="0" y="4431"/>
                      </a:cubicBezTo>
                      <a:cubicBezTo>
                        <a:pt x="0" y="2216"/>
                        <a:pt x="1108" y="1662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B0C35BA5-FC47-49E4-BDD9-5D4BA69B6A5F}"/>
                    </a:ext>
                  </a:extLst>
                </p:cNvPr>
                <p:cNvSpPr/>
                <p:nvPr/>
              </p:nvSpPr>
              <p:spPr>
                <a:xfrm>
                  <a:off x="5891463" y="2724034"/>
                  <a:ext cx="4582" cy="3582"/>
                </a:xfrm>
                <a:custGeom>
                  <a:avLst/>
                  <a:gdLst>
                    <a:gd name="connsiteX0" fmla="*/ 1259 w 4582"/>
                    <a:gd name="connsiteY0" fmla="*/ 0 h 3582"/>
                    <a:gd name="connsiteX1" fmla="*/ 4582 w 4582"/>
                    <a:gd name="connsiteY1" fmla="*/ 1108 h 3582"/>
                    <a:gd name="connsiteX2" fmla="*/ 151 w 4582"/>
                    <a:gd name="connsiteY2" fmla="*/ 3323 h 3582"/>
                    <a:gd name="connsiteX3" fmla="*/ 1259 w 4582"/>
                    <a:gd name="connsiteY3" fmla="*/ 0 h 3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82" h="3582">
                      <a:moveTo>
                        <a:pt x="1259" y="0"/>
                      </a:moveTo>
                      <a:cubicBezTo>
                        <a:pt x="2920" y="0"/>
                        <a:pt x="2920" y="1108"/>
                        <a:pt x="4582" y="1108"/>
                      </a:cubicBezTo>
                      <a:cubicBezTo>
                        <a:pt x="2920" y="1662"/>
                        <a:pt x="2367" y="4431"/>
                        <a:pt x="151" y="3323"/>
                      </a:cubicBezTo>
                      <a:cubicBezTo>
                        <a:pt x="-403" y="1662"/>
                        <a:pt x="705" y="1108"/>
                        <a:pt x="125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4D2B3052-575D-4031-BC7B-55F3B6AC736D}"/>
                    </a:ext>
                  </a:extLst>
                </p:cNvPr>
                <p:cNvSpPr/>
                <p:nvPr/>
              </p:nvSpPr>
              <p:spPr>
                <a:xfrm>
                  <a:off x="5785822" y="2725141"/>
                  <a:ext cx="59266" cy="78170"/>
                </a:xfrm>
                <a:custGeom>
                  <a:avLst/>
                  <a:gdLst>
                    <a:gd name="connsiteX0" fmla="*/ 2769 w 59266"/>
                    <a:gd name="connsiteY0" fmla="*/ 35449 h 78170"/>
                    <a:gd name="connsiteX1" fmla="*/ 1662 w 59266"/>
                    <a:gd name="connsiteY1" fmla="*/ 34895 h 78170"/>
                    <a:gd name="connsiteX2" fmla="*/ 44311 w 59266"/>
                    <a:gd name="connsiteY2" fmla="*/ 67021 h 78170"/>
                    <a:gd name="connsiteX3" fmla="*/ 58158 w 59266"/>
                    <a:gd name="connsiteY3" fmla="*/ 78098 h 78170"/>
                    <a:gd name="connsiteX4" fmla="*/ 51512 w 59266"/>
                    <a:gd name="connsiteY4" fmla="*/ 74221 h 78170"/>
                    <a:gd name="connsiteX5" fmla="*/ 1108 w 59266"/>
                    <a:gd name="connsiteY5" fmla="*/ 38772 h 78170"/>
                    <a:gd name="connsiteX6" fmla="*/ 0 w 59266"/>
                    <a:gd name="connsiteY6" fmla="*/ 0 h 78170"/>
                    <a:gd name="connsiteX7" fmla="*/ 59266 w 59266"/>
                    <a:gd name="connsiteY7" fmla="*/ 36003 h 78170"/>
                    <a:gd name="connsiteX8" fmla="*/ 58158 w 59266"/>
                    <a:gd name="connsiteY8" fmla="*/ 74221 h 78170"/>
                    <a:gd name="connsiteX9" fmla="*/ 2769 w 59266"/>
                    <a:gd name="connsiteY9" fmla="*/ 35449 h 78170"/>
                    <a:gd name="connsiteX10" fmla="*/ 47634 w 59266"/>
                    <a:gd name="connsiteY10" fmla="*/ 59266 h 78170"/>
                    <a:gd name="connsiteX11" fmla="*/ 23817 w 59266"/>
                    <a:gd name="connsiteY11" fmla="*/ 44865 h 78170"/>
                    <a:gd name="connsiteX12" fmla="*/ 47634 w 59266"/>
                    <a:gd name="connsiteY12" fmla="*/ 59266 h 78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9266" h="78170">
                      <a:moveTo>
                        <a:pt x="2769" y="35449"/>
                      </a:moveTo>
                      <a:cubicBezTo>
                        <a:pt x="2216" y="35449"/>
                        <a:pt x="2216" y="35449"/>
                        <a:pt x="1662" y="34895"/>
                      </a:cubicBezTo>
                      <a:cubicBezTo>
                        <a:pt x="14401" y="45973"/>
                        <a:pt x="29910" y="56497"/>
                        <a:pt x="44311" y="67021"/>
                      </a:cubicBezTo>
                      <a:cubicBezTo>
                        <a:pt x="49296" y="70344"/>
                        <a:pt x="54281" y="73667"/>
                        <a:pt x="58158" y="78098"/>
                      </a:cubicBezTo>
                      <a:cubicBezTo>
                        <a:pt x="55389" y="78652"/>
                        <a:pt x="53173" y="75883"/>
                        <a:pt x="51512" y="74221"/>
                      </a:cubicBezTo>
                      <a:cubicBezTo>
                        <a:pt x="36003" y="62589"/>
                        <a:pt x="18278" y="49296"/>
                        <a:pt x="1108" y="38772"/>
                      </a:cubicBezTo>
                      <a:cubicBezTo>
                        <a:pt x="0" y="26587"/>
                        <a:pt x="1108" y="12186"/>
                        <a:pt x="0" y="0"/>
                      </a:cubicBezTo>
                      <a:cubicBezTo>
                        <a:pt x="18278" y="11632"/>
                        <a:pt x="37664" y="26033"/>
                        <a:pt x="59266" y="36003"/>
                      </a:cubicBezTo>
                      <a:cubicBezTo>
                        <a:pt x="59266" y="49296"/>
                        <a:pt x="58712" y="61482"/>
                        <a:pt x="58158" y="74221"/>
                      </a:cubicBezTo>
                      <a:cubicBezTo>
                        <a:pt x="39880" y="61482"/>
                        <a:pt x="22156" y="47081"/>
                        <a:pt x="2769" y="35449"/>
                      </a:cubicBezTo>
                      <a:close/>
                      <a:moveTo>
                        <a:pt x="47634" y="59266"/>
                      </a:moveTo>
                      <a:cubicBezTo>
                        <a:pt x="39880" y="54281"/>
                        <a:pt x="32126" y="47634"/>
                        <a:pt x="23817" y="44865"/>
                      </a:cubicBezTo>
                      <a:cubicBezTo>
                        <a:pt x="31572" y="49296"/>
                        <a:pt x="39880" y="55943"/>
                        <a:pt x="47634" y="592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4DF2B624-55E4-491F-8ED4-301895865A14}"/>
                    </a:ext>
                  </a:extLst>
                </p:cNvPr>
                <p:cNvSpPr/>
                <p:nvPr/>
              </p:nvSpPr>
              <p:spPr>
                <a:xfrm>
                  <a:off x="5899369" y="2727911"/>
                  <a:ext cx="2769" cy="6646"/>
                </a:xfrm>
                <a:custGeom>
                  <a:avLst/>
                  <a:gdLst>
                    <a:gd name="connsiteX0" fmla="*/ 0 w 2769"/>
                    <a:gd name="connsiteY0" fmla="*/ 0 h 6646"/>
                    <a:gd name="connsiteX1" fmla="*/ 2769 w 2769"/>
                    <a:gd name="connsiteY1" fmla="*/ 1662 h 6646"/>
                    <a:gd name="connsiteX2" fmla="*/ 2769 w 2769"/>
                    <a:gd name="connsiteY2" fmla="*/ 6647 h 6646"/>
                    <a:gd name="connsiteX3" fmla="*/ 0 w 2769"/>
                    <a:gd name="connsiteY3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69" h="6646">
                      <a:moveTo>
                        <a:pt x="0" y="0"/>
                      </a:moveTo>
                      <a:cubicBezTo>
                        <a:pt x="1108" y="554"/>
                        <a:pt x="1662" y="1108"/>
                        <a:pt x="2769" y="1662"/>
                      </a:cubicBezTo>
                      <a:cubicBezTo>
                        <a:pt x="2769" y="3323"/>
                        <a:pt x="2769" y="4985"/>
                        <a:pt x="2769" y="6647"/>
                      </a:cubicBezTo>
                      <a:cubicBezTo>
                        <a:pt x="0" y="6093"/>
                        <a:pt x="554" y="27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0110C77E-8F9C-4F98-9384-F7B7E28B5AC1}"/>
                    </a:ext>
                  </a:extLst>
                </p:cNvPr>
                <p:cNvSpPr/>
                <p:nvPr/>
              </p:nvSpPr>
              <p:spPr>
                <a:xfrm>
                  <a:off x="5904354" y="2731788"/>
                  <a:ext cx="9969" cy="9969"/>
                </a:xfrm>
                <a:custGeom>
                  <a:avLst/>
                  <a:gdLst>
                    <a:gd name="connsiteX0" fmla="*/ 0 w 9969"/>
                    <a:gd name="connsiteY0" fmla="*/ 0 h 9969"/>
                    <a:gd name="connsiteX1" fmla="*/ 9970 w 9969"/>
                    <a:gd name="connsiteY1" fmla="*/ 5539 h 9969"/>
                    <a:gd name="connsiteX2" fmla="*/ 8862 w 9969"/>
                    <a:gd name="connsiteY2" fmla="*/ 9970 h 9969"/>
                    <a:gd name="connsiteX3" fmla="*/ 4985 w 9969"/>
                    <a:gd name="connsiteY3" fmla="*/ 3323 h 9969"/>
                    <a:gd name="connsiteX4" fmla="*/ 3877 w 9969"/>
                    <a:gd name="connsiteY4" fmla="*/ 6647 h 9969"/>
                    <a:gd name="connsiteX5" fmla="*/ 0 w 9969"/>
                    <a:gd name="connsiteY5" fmla="*/ 0 h 9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969" h="9969">
                      <a:moveTo>
                        <a:pt x="0" y="0"/>
                      </a:moveTo>
                      <a:cubicBezTo>
                        <a:pt x="3323" y="0"/>
                        <a:pt x="6647" y="4431"/>
                        <a:pt x="9970" y="5539"/>
                      </a:cubicBezTo>
                      <a:cubicBezTo>
                        <a:pt x="8862" y="6647"/>
                        <a:pt x="7754" y="7754"/>
                        <a:pt x="8862" y="9970"/>
                      </a:cubicBezTo>
                      <a:cubicBezTo>
                        <a:pt x="5539" y="9970"/>
                        <a:pt x="7754" y="3877"/>
                        <a:pt x="4985" y="3323"/>
                      </a:cubicBezTo>
                      <a:cubicBezTo>
                        <a:pt x="3877" y="3877"/>
                        <a:pt x="3323" y="4985"/>
                        <a:pt x="3877" y="6647"/>
                      </a:cubicBezTo>
                      <a:cubicBezTo>
                        <a:pt x="0" y="6647"/>
                        <a:pt x="1108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4F19E98E-E885-4F71-908D-F0DEBC7E56E0}"/>
                    </a:ext>
                  </a:extLst>
                </p:cNvPr>
                <p:cNvSpPr/>
                <p:nvPr/>
              </p:nvSpPr>
              <p:spPr>
                <a:xfrm>
                  <a:off x="5914878" y="2738554"/>
                  <a:ext cx="2303" cy="2738"/>
                </a:xfrm>
                <a:custGeom>
                  <a:avLst/>
                  <a:gdLst>
                    <a:gd name="connsiteX0" fmla="*/ 2216 w 2303"/>
                    <a:gd name="connsiteY0" fmla="*/ 2650 h 2738"/>
                    <a:gd name="connsiteX1" fmla="*/ 0 w 2303"/>
                    <a:gd name="connsiteY1" fmla="*/ 435 h 2738"/>
                    <a:gd name="connsiteX2" fmla="*/ 2216 w 2303"/>
                    <a:gd name="connsiteY2" fmla="*/ 2650 h 2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03" h="2738">
                      <a:moveTo>
                        <a:pt x="2216" y="2650"/>
                      </a:moveTo>
                      <a:cubicBezTo>
                        <a:pt x="0" y="3204"/>
                        <a:pt x="1108" y="988"/>
                        <a:pt x="0" y="435"/>
                      </a:cubicBezTo>
                      <a:cubicBezTo>
                        <a:pt x="554" y="-673"/>
                        <a:pt x="2769" y="435"/>
                        <a:pt x="2216" y="265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BBA21F37-414D-45E3-83DE-823A3D7E8522}"/>
                    </a:ext>
                  </a:extLst>
                </p:cNvPr>
                <p:cNvSpPr/>
                <p:nvPr/>
              </p:nvSpPr>
              <p:spPr>
                <a:xfrm>
                  <a:off x="5853597" y="2739542"/>
                  <a:ext cx="3676" cy="7200"/>
                </a:xfrm>
                <a:custGeom>
                  <a:avLst/>
                  <a:gdLst>
                    <a:gd name="connsiteX0" fmla="*/ 907 w 3676"/>
                    <a:gd name="connsiteY0" fmla="*/ 0 h 7200"/>
                    <a:gd name="connsiteX1" fmla="*/ 3677 w 3676"/>
                    <a:gd name="connsiteY1" fmla="*/ 1108 h 7200"/>
                    <a:gd name="connsiteX2" fmla="*/ 2015 w 3676"/>
                    <a:gd name="connsiteY2" fmla="*/ 7201 h 7200"/>
                    <a:gd name="connsiteX3" fmla="*/ 907 w 3676"/>
                    <a:gd name="connsiteY3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76" h="7200">
                      <a:moveTo>
                        <a:pt x="907" y="0"/>
                      </a:moveTo>
                      <a:cubicBezTo>
                        <a:pt x="2015" y="0"/>
                        <a:pt x="2569" y="1108"/>
                        <a:pt x="3677" y="1108"/>
                      </a:cubicBezTo>
                      <a:cubicBezTo>
                        <a:pt x="3677" y="3877"/>
                        <a:pt x="2015" y="4985"/>
                        <a:pt x="2015" y="7201"/>
                      </a:cubicBezTo>
                      <a:cubicBezTo>
                        <a:pt x="-1308" y="6647"/>
                        <a:pt x="353" y="2769"/>
                        <a:pt x="90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17481836-6FE0-40BF-A1D8-2B23CFF73C92}"/>
                    </a:ext>
                  </a:extLst>
                </p:cNvPr>
                <p:cNvSpPr/>
                <p:nvPr/>
              </p:nvSpPr>
              <p:spPr>
                <a:xfrm>
                  <a:off x="5755912" y="2740650"/>
                  <a:ext cx="3877" cy="4431"/>
                </a:xfrm>
                <a:custGeom>
                  <a:avLst/>
                  <a:gdLst>
                    <a:gd name="connsiteX0" fmla="*/ 0 w 3877"/>
                    <a:gd name="connsiteY0" fmla="*/ 0 h 4431"/>
                    <a:gd name="connsiteX1" fmla="*/ 3877 w 3877"/>
                    <a:gd name="connsiteY1" fmla="*/ 4431 h 4431"/>
                    <a:gd name="connsiteX2" fmla="*/ 0 w 3877"/>
                    <a:gd name="connsiteY2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4431">
                      <a:moveTo>
                        <a:pt x="0" y="0"/>
                      </a:moveTo>
                      <a:cubicBezTo>
                        <a:pt x="1662" y="1108"/>
                        <a:pt x="3323" y="2216"/>
                        <a:pt x="3877" y="4431"/>
                      </a:cubicBezTo>
                      <a:cubicBezTo>
                        <a:pt x="1662" y="3877"/>
                        <a:pt x="0" y="3323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7517B7F8-143E-4949-BCE9-FCB46E305EA7}"/>
                    </a:ext>
                  </a:extLst>
                </p:cNvPr>
                <p:cNvSpPr/>
                <p:nvPr/>
              </p:nvSpPr>
              <p:spPr>
                <a:xfrm>
                  <a:off x="5919309" y="2742312"/>
                  <a:ext cx="40433" cy="27140"/>
                </a:xfrm>
                <a:custGeom>
                  <a:avLst/>
                  <a:gdLst>
                    <a:gd name="connsiteX0" fmla="*/ 40434 w 40433"/>
                    <a:gd name="connsiteY0" fmla="*/ 27141 h 27140"/>
                    <a:gd name="connsiteX1" fmla="*/ 0 w 40433"/>
                    <a:gd name="connsiteY1" fmla="*/ 0 h 27140"/>
                    <a:gd name="connsiteX2" fmla="*/ 33787 w 40433"/>
                    <a:gd name="connsiteY2" fmla="*/ 23263 h 27140"/>
                    <a:gd name="connsiteX3" fmla="*/ 40434 w 40433"/>
                    <a:gd name="connsiteY3" fmla="*/ 27141 h 27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433" h="27140">
                      <a:moveTo>
                        <a:pt x="40434" y="27141"/>
                      </a:moveTo>
                      <a:cubicBezTo>
                        <a:pt x="27141" y="19386"/>
                        <a:pt x="12186" y="9970"/>
                        <a:pt x="0" y="0"/>
                      </a:cubicBezTo>
                      <a:cubicBezTo>
                        <a:pt x="10524" y="8308"/>
                        <a:pt x="23817" y="13847"/>
                        <a:pt x="33787" y="23263"/>
                      </a:cubicBezTo>
                      <a:cubicBezTo>
                        <a:pt x="36557" y="22709"/>
                        <a:pt x="39880" y="24925"/>
                        <a:pt x="40434" y="271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78DE77E1-E9E3-471B-A924-96DE19E1B3BC}"/>
                    </a:ext>
                  </a:extLst>
                </p:cNvPr>
                <p:cNvSpPr/>
                <p:nvPr/>
              </p:nvSpPr>
              <p:spPr>
                <a:xfrm>
                  <a:off x="5860043" y="2743974"/>
                  <a:ext cx="2769" cy="2026"/>
                </a:xfrm>
                <a:custGeom>
                  <a:avLst/>
                  <a:gdLst>
                    <a:gd name="connsiteX0" fmla="*/ 0 w 2769"/>
                    <a:gd name="connsiteY0" fmla="*/ 0 h 2026"/>
                    <a:gd name="connsiteX1" fmla="*/ 2769 w 2769"/>
                    <a:gd name="connsiteY1" fmla="*/ 1662 h 2026"/>
                    <a:gd name="connsiteX2" fmla="*/ 0 w 2769"/>
                    <a:gd name="connsiteY2" fmla="*/ 0 h 20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69" h="2026">
                      <a:moveTo>
                        <a:pt x="0" y="0"/>
                      </a:moveTo>
                      <a:cubicBezTo>
                        <a:pt x="1662" y="0"/>
                        <a:pt x="1662" y="1662"/>
                        <a:pt x="2769" y="1662"/>
                      </a:cubicBezTo>
                      <a:cubicBezTo>
                        <a:pt x="2216" y="2769"/>
                        <a:pt x="0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23ECB8EF-7F9C-48EC-806B-011142EC8EF6}"/>
                    </a:ext>
                  </a:extLst>
                </p:cNvPr>
                <p:cNvSpPr/>
                <p:nvPr/>
              </p:nvSpPr>
              <p:spPr>
                <a:xfrm>
                  <a:off x="6351342" y="2744527"/>
                  <a:ext cx="21601" cy="29356"/>
                </a:xfrm>
                <a:custGeom>
                  <a:avLst/>
                  <a:gdLst>
                    <a:gd name="connsiteX0" fmla="*/ 8862 w 21601"/>
                    <a:gd name="connsiteY0" fmla="*/ 0 h 29356"/>
                    <a:gd name="connsiteX1" fmla="*/ 21602 w 21601"/>
                    <a:gd name="connsiteY1" fmla="*/ 7754 h 29356"/>
                    <a:gd name="connsiteX2" fmla="*/ 12186 w 21601"/>
                    <a:gd name="connsiteY2" fmla="*/ 29356 h 29356"/>
                    <a:gd name="connsiteX3" fmla="*/ 7200 w 21601"/>
                    <a:gd name="connsiteY3" fmla="*/ 25479 h 29356"/>
                    <a:gd name="connsiteX4" fmla="*/ 14955 w 21601"/>
                    <a:gd name="connsiteY4" fmla="*/ 6093 h 29356"/>
                    <a:gd name="connsiteX5" fmla="*/ 6093 w 21601"/>
                    <a:gd name="connsiteY5" fmla="*/ 24371 h 29356"/>
                    <a:gd name="connsiteX6" fmla="*/ 0 w 21601"/>
                    <a:gd name="connsiteY6" fmla="*/ 20494 h 29356"/>
                    <a:gd name="connsiteX7" fmla="*/ 8862 w 21601"/>
                    <a:gd name="connsiteY7" fmla="*/ 0 h 29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601" h="29356">
                      <a:moveTo>
                        <a:pt x="8862" y="0"/>
                      </a:moveTo>
                      <a:cubicBezTo>
                        <a:pt x="13293" y="2216"/>
                        <a:pt x="17171" y="5539"/>
                        <a:pt x="21602" y="7754"/>
                      </a:cubicBezTo>
                      <a:cubicBezTo>
                        <a:pt x="18832" y="14955"/>
                        <a:pt x="15509" y="22156"/>
                        <a:pt x="12186" y="29356"/>
                      </a:cubicBezTo>
                      <a:cubicBezTo>
                        <a:pt x="9970" y="28802"/>
                        <a:pt x="8308" y="27141"/>
                        <a:pt x="7200" y="25479"/>
                      </a:cubicBezTo>
                      <a:cubicBezTo>
                        <a:pt x="9416" y="18832"/>
                        <a:pt x="12739" y="12739"/>
                        <a:pt x="14955" y="6093"/>
                      </a:cubicBezTo>
                      <a:cubicBezTo>
                        <a:pt x="11632" y="9970"/>
                        <a:pt x="8862" y="18278"/>
                        <a:pt x="6093" y="24371"/>
                      </a:cubicBezTo>
                      <a:cubicBezTo>
                        <a:pt x="3323" y="23817"/>
                        <a:pt x="2216" y="22156"/>
                        <a:pt x="0" y="20494"/>
                      </a:cubicBezTo>
                      <a:cubicBezTo>
                        <a:pt x="2769" y="13293"/>
                        <a:pt x="6093" y="7201"/>
                        <a:pt x="88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418C3330-29FA-4137-9AB1-2D63BF74E0CB}"/>
                    </a:ext>
                  </a:extLst>
                </p:cNvPr>
                <p:cNvSpPr/>
                <p:nvPr/>
              </p:nvSpPr>
              <p:spPr>
                <a:xfrm>
                  <a:off x="5754804" y="2746189"/>
                  <a:ext cx="4984" cy="5538"/>
                </a:xfrm>
                <a:custGeom>
                  <a:avLst/>
                  <a:gdLst>
                    <a:gd name="connsiteX0" fmla="*/ 0 w 4984"/>
                    <a:gd name="connsiteY0" fmla="*/ 0 h 5538"/>
                    <a:gd name="connsiteX1" fmla="*/ 4985 w 4984"/>
                    <a:gd name="connsiteY1" fmla="*/ 5539 h 5538"/>
                    <a:gd name="connsiteX2" fmla="*/ 0 w 4984"/>
                    <a:gd name="connsiteY2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4" h="5538">
                      <a:moveTo>
                        <a:pt x="0" y="0"/>
                      </a:moveTo>
                      <a:cubicBezTo>
                        <a:pt x="1662" y="1662"/>
                        <a:pt x="4431" y="2216"/>
                        <a:pt x="4985" y="5539"/>
                      </a:cubicBezTo>
                      <a:cubicBezTo>
                        <a:pt x="3323" y="3323"/>
                        <a:pt x="0" y="387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89388979-1D45-4D50-9FCA-B2C4A5FC2375}"/>
                    </a:ext>
                  </a:extLst>
                </p:cNvPr>
                <p:cNvSpPr/>
                <p:nvPr/>
              </p:nvSpPr>
              <p:spPr>
                <a:xfrm>
                  <a:off x="5858935" y="2747297"/>
                  <a:ext cx="1773" cy="1661"/>
                </a:xfrm>
                <a:custGeom>
                  <a:avLst/>
                  <a:gdLst>
                    <a:gd name="connsiteX0" fmla="*/ 0 w 1773"/>
                    <a:gd name="connsiteY0" fmla="*/ 0 h 1661"/>
                    <a:gd name="connsiteX1" fmla="*/ 1662 w 1773"/>
                    <a:gd name="connsiteY1" fmla="*/ 1662 h 1661"/>
                    <a:gd name="connsiteX2" fmla="*/ 0 w 1773"/>
                    <a:gd name="connsiteY2" fmla="*/ 1662 h 1661"/>
                    <a:gd name="connsiteX3" fmla="*/ 0 w 1773"/>
                    <a:gd name="connsiteY3" fmla="*/ 0 h 1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73" h="1661">
                      <a:moveTo>
                        <a:pt x="0" y="0"/>
                      </a:moveTo>
                      <a:cubicBezTo>
                        <a:pt x="554" y="554"/>
                        <a:pt x="2216" y="554"/>
                        <a:pt x="1662" y="1662"/>
                      </a:cubicBezTo>
                      <a:cubicBezTo>
                        <a:pt x="1108" y="1662"/>
                        <a:pt x="554" y="1662"/>
                        <a:pt x="0" y="1662"/>
                      </a:cubicBezTo>
                      <a:cubicBezTo>
                        <a:pt x="0" y="1662"/>
                        <a:pt x="0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093C704E-B8B9-453A-9240-8A7291A21FAB}"/>
                    </a:ext>
                  </a:extLst>
                </p:cNvPr>
                <p:cNvSpPr/>
                <p:nvPr/>
              </p:nvSpPr>
              <p:spPr>
                <a:xfrm>
                  <a:off x="5857827" y="2752362"/>
                  <a:ext cx="3323" cy="1886"/>
                </a:xfrm>
                <a:custGeom>
                  <a:avLst/>
                  <a:gdLst>
                    <a:gd name="connsiteX0" fmla="*/ 0 w 3323"/>
                    <a:gd name="connsiteY0" fmla="*/ 474 h 1886"/>
                    <a:gd name="connsiteX1" fmla="*/ 3323 w 3323"/>
                    <a:gd name="connsiteY1" fmla="*/ 1028 h 1886"/>
                    <a:gd name="connsiteX2" fmla="*/ 0 w 3323"/>
                    <a:gd name="connsiteY2" fmla="*/ 474 h 1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23" h="1886">
                      <a:moveTo>
                        <a:pt x="0" y="474"/>
                      </a:moveTo>
                      <a:cubicBezTo>
                        <a:pt x="554" y="-634"/>
                        <a:pt x="2769" y="474"/>
                        <a:pt x="3323" y="1028"/>
                      </a:cubicBezTo>
                      <a:cubicBezTo>
                        <a:pt x="3323" y="3243"/>
                        <a:pt x="1108" y="474"/>
                        <a:pt x="0" y="47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2C156818-0F64-432F-A067-89C5267D7354}"/>
                    </a:ext>
                  </a:extLst>
                </p:cNvPr>
                <p:cNvSpPr/>
                <p:nvPr/>
              </p:nvSpPr>
              <p:spPr>
                <a:xfrm>
                  <a:off x="6365743" y="2753390"/>
                  <a:ext cx="16062" cy="26586"/>
                </a:xfrm>
                <a:custGeom>
                  <a:avLst/>
                  <a:gdLst>
                    <a:gd name="connsiteX0" fmla="*/ 8308 w 16062"/>
                    <a:gd name="connsiteY0" fmla="*/ 0 h 26586"/>
                    <a:gd name="connsiteX1" fmla="*/ 16063 w 16062"/>
                    <a:gd name="connsiteY1" fmla="*/ 4431 h 26586"/>
                    <a:gd name="connsiteX2" fmla="*/ 6647 w 16062"/>
                    <a:gd name="connsiteY2" fmla="*/ 26587 h 26586"/>
                    <a:gd name="connsiteX3" fmla="*/ 0 w 16062"/>
                    <a:gd name="connsiteY3" fmla="*/ 22156 h 26586"/>
                    <a:gd name="connsiteX4" fmla="*/ 8308 w 16062"/>
                    <a:gd name="connsiteY4" fmla="*/ 0 h 26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062" h="26586">
                      <a:moveTo>
                        <a:pt x="8308" y="0"/>
                      </a:moveTo>
                      <a:cubicBezTo>
                        <a:pt x="11632" y="554"/>
                        <a:pt x="13293" y="3323"/>
                        <a:pt x="16063" y="4431"/>
                      </a:cubicBezTo>
                      <a:cubicBezTo>
                        <a:pt x="12739" y="12186"/>
                        <a:pt x="9416" y="18832"/>
                        <a:pt x="6647" y="26587"/>
                      </a:cubicBezTo>
                      <a:cubicBezTo>
                        <a:pt x="3877" y="25479"/>
                        <a:pt x="2216" y="23817"/>
                        <a:pt x="0" y="22156"/>
                      </a:cubicBezTo>
                      <a:cubicBezTo>
                        <a:pt x="2216" y="14401"/>
                        <a:pt x="5539" y="7754"/>
                        <a:pt x="83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36DEC2F9-CB48-4F60-8E70-B0FE7D8D3E8F}"/>
                    </a:ext>
                  </a:extLst>
                </p:cNvPr>
                <p:cNvSpPr/>
                <p:nvPr/>
              </p:nvSpPr>
              <p:spPr>
                <a:xfrm>
                  <a:off x="6400639" y="2753390"/>
                  <a:ext cx="9416" cy="17170"/>
                </a:xfrm>
                <a:custGeom>
                  <a:avLst/>
                  <a:gdLst>
                    <a:gd name="connsiteX0" fmla="*/ 2216 w 9416"/>
                    <a:gd name="connsiteY0" fmla="*/ 0 h 17170"/>
                    <a:gd name="connsiteX1" fmla="*/ 9416 w 9416"/>
                    <a:gd name="connsiteY1" fmla="*/ 3877 h 17170"/>
                    <a:gd name="connsiteX2" fmla="*/ 5539 w 9416"/>
                    <a:gd name="connsiteY2" fmla="*/ 17171 h 17170"/>
                    <a:gd name="connsiteX3" fmla="*/ 0 w 9416"/>
                    <a:gd name="connsiteY3" fmla="*/ 13293 h 17170"/>
                    <a:gd name="connsiteX4" fmla="*/ 2216 w 9416"/>
                    <a:gd name="connsiteY4" fmla="*/ 0 h 17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6" h="17170">
                      <a:moveTo>
                        <a:pt x="2216" y="0"/>
                      </a:moveTo>
                      <a:cubicBezTo>
                        <a:pt x="4985" y="1108"/>
                        <a:pt x="7201" y="2769"/>
                        <a:pt x="9416" y="3877"/>
                      </a:cubicBezTo>
                      <a:cubicBezTo>
                        <a:pt x="8862" y="8862"/>
                        <a:pt x="6647" y="12739"/>
                        <a:pt x="5539" y="17171"/>
                      </a:cubicBezTo>
                      <a:cubicBezTo>
                        <a:pt x="3877" y="16063"/>
                        <a:pt x="1662" y="14955"/>
                        <a:pt x="0" y="13293"/>
                      </a:cubicBezTo>
                      <a:cubicBezTo>
                        <a:pt x="1108" y="8862"/>
                        <a:pt x="2216" y="4985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3AB09412-F1D5-4E01-B5B9-4A6753F91FE3}"/>
                    </a:ext>
                  </a:extLst>
                </p:cNvPr>
                <p:cNvSpPr/>
                <p:nvPr/>
              </p:nvSpPr>
              <p:spPr>
                <a:xfrm>
                  <a:off x="6334551" y="2755605"/>
                  <a:ext cx="5872" cy="6092"/>
                </a:xfrm>
                <a:custGeom>
                  <a:avLst/>
                  <a:gdLst>
                    <a:gd name="connsiteX0" fmla="*/ 175 w 5872"/>
                    <a:gd name="connsiteY0" fmla="*/ 0 h 6092"/>
                    <a:gd name="connsiteX1" fmla="*/ 5714 w 5872"/>
                    <a:gd name="connsiteY1" fmla="*/ 6093 h 6092"/>
                    <a:gd name="connsiteX2" fmla="*/ 175 w 5872"/>
                    <a:gd name="connsiteY2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872" h="6092">
                      <a:moveTo>
                        <a:pt x="175" y="0"/>
                      </a:moveTo>
                      <a:cubicBezTo>
                        <a:pt x="1836" y="1662"/>
                        <a:pt x="6822" y="2769"/>
                        <a:pt x="5714" y="6093"/>
                      </a:cubicBezTo>
                      <a:cubicBezTo>
                        <a:pt x="3498" y="4431"/>
                        <a:pt x="-933" y="3877"/>
                        <a:pt x="17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id="{861C8AC2-5339-472B-AD1C-01DAF573FEEC}"/>
                    </a:ext>
                  </a:extLst>
                </p:cNvPr>
                <p:cNvSpPr/>
                <p:nvPr/>
              </p:nvSpPr>
              <p:spPr>
                <a:xfrm>
                  <a:off x="5874998" y="2756713"/>
                  <a:ext cx="3877" cy="2804"/>
                </a:xfrm>
                <a:custGeom>
                  <a:avLst/>
                  <a:gdLst>
                    <a:gd name="connsiteX0" fmla="*/ 0 w 3877"/>
                    <a:gd name="connsiteY0" fmla="*/ 0 h 2804"/>
                    <a:gd name="connsiteX1" fmla="*/ 3877 w 3877"/>
                    <a:gd name="connsiteY1" fmla="*/ 2216 h 2804"/>
                    <a:gd name="connsiteX2" fmla="*/ 0 w 3877"/>
                    <a:gd name="connsiteY2" fmla="*/ 0 h 2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2804">
                      <a:moveTo>
                        <a:pt x="0" y="0"/>
                      </a:moveTo>
                      <a:cubicBezTo>
                        <a:pt x="2216" y="0"/>
                        <a:pt x="2769" y="1662"/>
                        <a:pt x="3877" y="2216"/>
                      </a:cubicBezTo>
                      <a:cubicBezTo>
                        <a:pt x="2769" y="3877"/>
                        <a:pt x="554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A0F1AC17-0CAB-4112-9B7B-3B6A5702FBF3}"/>
                    </a:ext>
                  </a:extLst>
                </p:cNvPr>
                <p:cNvSpPr/>
                <p:nvPr/>
              </p:nvSpPr>
              <p:spPr>
                <a:xfrm>
                  <a:off x="5856665" y="2758375"/>
                  <a:ext cx="4003" cy="1661"/>
                </a:xfrm>
                <a:custGeom>
                  <a:avLst/>
                  <a:gdLst>
                    <a:gd name="connsiteX0" fmla="*/ 54 w 4003"/>
                    <a:gd name="connsiteY0" fmla="*/ 0 h 1661"/>
                    <a:gd name="connsiteX1" fmla="*/ 3931 w 4003"/>
                    <a:gd name="connsiteY1" fmla="*/ 1662 h 1661"/>
                    <a:gd name="connsiteX2" fmla="*/ 54 w 4003"/>
                    <a:gd name="connsiteY2" fmla="*/ 0 h 1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03" h="1661">
                      <a:moveTo>
                        <a:pt x="54" y="0"/>
                      </a:moveTo>
                      <a:cubicBezTo>
                        <a:pt x="1716" y="554"/>
                        <a:pt x="4485" y="0"/>
                        <a:pt x="3931" y="1662"/>
                      </a:cubicBezTo>
                      <a:cubicBezTo>
                        <a:pt x="3377" y="1662"/>
                        <a:pt x="-500" y="1662"/>
                        <a:pt x="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35B80BFF-C5CE-4224-9EBE-C8FD34984FC6}"/>
                    </a:ext>
                  </a:extLst>
                </p:cNvPr>
                <p:cNvSpPr/>
                <p:nvPr/>
              </p:nvSpPr>
              <p:spPr>
                <a:xfrm>
                  <a:off x="5767543" y="2758929"/>
                  <a:ext cx="5069" cy="6092"/>
                </a:xfrm>
                <a:custGeom>
                  <a:avLst/>
                  <a:gdLst>
                    <a:gd name="connsiteX0" fmla="*/ 0 w 5069"/>
                    <a:gd name="connsiteY0" fmla="*/ 0 h 6092"/>
                    <a:gd name="connsiteX1" fmla="*/ 4985 w 5069"/>
                    <a:gd name="connsiteY1" fmla="*/ 6093 h 6092"/>
                    <a:gd name="connsiteX2" fmla="*/ 0 w 5069"/>
                    <a:gd name="connsiteY2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9" h="6092">
                      <a:moveTo>
                        <a:pt x="0" y="0"/>
                      </a:moveTo>
                      <a:cubicBezTo>
                        <a:pt x="3323" y="554"/>
                        <a:pt x="5539" y="1662"/>
                        <a:pt x="4985" y="6093"/>
                      </a:cubicBezTo>
                      <a:cubicBezTo>
                        <a:pt x="2216" y="4985"/>
                        <a:pt x="554" y="3323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8D8AE7F2-D877-47B8-A3A6-66C124334FBC}"/>
                    </a:ext>
                  </a:extLst>
                </p:cNvPr>
                <p:cNvSpPr/>
                <p:nvPr/>
              </p:nvSpPr>
              <p:spPr>
                <a:xfrm>
                  <a:off x="6374052" y="2759482"/>
                  <a:ext cx="15508" cy="26032"/>
                </a:xfrm>
                <a:custGeom>
                  <a:avLst/>
                  <a:gdLst>
                    <a:gd name="connsiteX0" fmla="*/ 9416 w 15508"/>
                    <a:gd name="connsiteY0" fmla="*/ 0 h 26032"/>
                    <a:gd name="connsiteX1" fmla="*/ 15509 w 15508"/>
                    <a:gd name="connsiteY1" fmla="*/ 4431 h 26032"/>
                    <a:gd name="connsiteX2" fmla="*/ 4431 w 15508"/>
                    <a:gd name="connsiteY2" fmla="*/ 26033 h 26032"/>
                    <a:gd name="connsiteX3" fmla="*/ 0 w 15508"/>
                    <a:gd name="connsiteY3" fmla="*/ 22156 h 26032"/>
                    <a:gd name="connsiteX4" fmla="*/ 9416 w 15508"/>
                    <a:gd name="connsiteY4" fmla="*/ 0 h 26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08" h="26032">
                      <a:moveTo>
                        <a:pt x="9416" y="0"/>
                      </a:moveTo>
                      <a:cubicBezTo>
                        <a:pt x="11632" y="1108"/>
                        <a:pt x="14401" y="2216"/>
                        <a:pt x="15509" y="4431"/>
                      </a:cubicBezTo>
                      <a:cubicBezTo>
                        <a:pt x="10524" y="9970"/>
                        <a:pt x="7754" y="18278"/>
                        <a:pt x="4431" y="26033"/>
                      </a:cubicBezTo>
                      <a:cubicBezTo>
                        <a:pt x="2769" y="24925"/>
                        <a:pt x="554" y="23817"/>
                        <a:pt x="0" y="22156"/>
                      </a:cubicBezTo>
                      <a:cubicBezTo>
                        <a:pt x="3323" y="14955"/>
                        <a:pt x="6093" y="7201"/>
                        <a:pt x="94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602F3168-72AE-4EE8-B0C6-401BAD057B49}"/>
                    </a:ext>
                  </a:extLst>
                </p:cNvPr>
                <p:cNvSpPr/>
                <p:nvPr/>
              </p:nvSpPr>
              <p:spPr>
                <a:xfrm>
                  <a:off x="6331956" y="2760590"/>
                  <a:ext cx="7200" cy="6646"/>
                </a:xfrm>
                <a:custGeom>
                  <a:avLst/>
                  <a:gdLst>
                    <a:gd name="connsiteX0" fmla="*/ 1108 w 7200"/>
                    <a:gd name="connsiteY0" fmla="*/ 0 h 6646"/>
                    <a:gd name="connsiteX1" fmla="*/ 7200 w 7200"/>
                    <a:gd name="connsiteY1" fmla="*/ 3877 h 6646"/>
                    <a:gd name="connsiteX2" fmla="*/ 6093 w 7200"/>
                    <a:gd name="connsiteY2" fmla="*/ 6647 h 6646"/>
                    <a:gd name="connsiteX3" fmla="*/ 0 w 7200"/>
                    <a:gd name="connsiteY3" fmla="*/ 2769 h 6646"/>
                    <a:gd name="connsiteX4" fmla="*/ 1108 w 7200"/>
                    <a:gd name="connsiteY4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0" h="6646">
                      <a:moveTo>
                        <a:pt x="1108" y="0"/>
                      </a:moveTo>
                      <a:cubicBezTo>
                        <a:pt x="3323" y="1108"/>
                        <a:pt x="4985" y="2769"/>
                        <a:pt x="7200" y="3877"/>
                      </a:cubicBezTo>
                      <a:cubicBezTo>
                        <a:pt x="7200" y="4985"/>
                        <a:pt x="6093" y="5539"/>
                        <a:pt x="6093" y="6647"/>
                      </a:cubicBezTo>
                      <a:cubicBezTo>
                        <a:pt x="3877" y="5539"/>
                        <a:pt x="2216" y="3877"/>
                        <a:pt x="0" y="2769"/>
                      </a:cubicBezTo>
                      <a:cubicBezTo>
                        <a:pt x="554" y="1662"/>
                        <a:pt x="1108" y="1108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C987DAE0-2577-437C-9548-17C1F6D03056}"/>
                    </a:ext>
                  </a:extLst>
                </p:cNvPr>
                <p:cNvSpPr/>
                <p:nvPr/>
              </p:nvSpPr>
              <p:spPr>
                <a:xfrm>
                  <a:off x="5880537" y="2761144"/>
                  <a:ext cx="31571" cy="23263"/>
                </a:xfrm>
                <a:custGeom>
                  <a:avLst/>
                  <a:gdLst>
                    <a:gd name="connsiteX0" fmla="*/ 0 w 31571"/>
                    <a:gd name="connsiteY0" fmla="*/ 0 h 23263"/>
                    <a:gd name="connsiteX1" fmla="*/ 31572 w 31571"/>
                    <a:gd name="connsiteY1" fmla="*/ 23263 h 23263"/>
                    <a:gd name="connsiteX2" fmla="*/ 0 w 31571"/>
                    <a:gd name="connsiteY2" fmla="*/ 0 h 23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571" h="23263">
                      <a:moveTo>
                        <a:pt x="0" y="0"/>
                      </a:moveTo>
                      <a:cubicBezTo>
                        <a:pt x="11078" y="7201"/>
                        <a:pt x="21602" y="14401"/>
                        <a:pt x="31572" y="23263"/>
                      </a:cubicBezTo>
                      <a:cubicBezTo>
                        <a:pt x="20494" y="15509"/>
                        <a:pt x="9416" y="83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4B058318-AAA3-4EA8-A63C-C2893AE9A035}"/>
                    </a:ext>
                  </a:extLst>
                </p:cNvPr>
                <p:cNvSpPr/>
                <p:nvPr/>
              </p:nvSpPr>
              <p:spPr>
                <a:xfrm>
                  <a:off x="6341926" y="2761144"/>
                  <a:ext cx="6791" cy="6646"/>
                </a:xfrm>
                <a:custGeom>
                  <a:avLst/>
                  <a:gdLst>
                    <a:gd name="connsiteX0" fmla="*/ 554 w 6791"/>
                    <a:gd name="connsiteY0" fmla="*/ 0 h 6646"/>
                    <a:gd name="connsiteX1" fmla="*/ 6647 w 6791"/>
                    <a:gd name="connsiteY1" fmla="*/ 6647 h 6646"/>
                    <a:gd name="connsiteX2" fmla="*/ 0 w 6791"/>
                    <a:gd name="connsiteY2" fmla="*/ 2216 h 6646"/>
                    <a:gd name="connsiteX3" fmla="*/ 554 w 6791"/>
                    <a:gd name="connsiteY3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91" h="6646">
                      <a:moveTo>
                        <a:pt x="554" y="0"/>
                      </a:moveTo>
                      <a:cubicBezTo>
                        <a:pt x="2216" y="2216"/>
                        <a:pt x="7754" y="2769"/>
                        <a:pt x="6647" y="6647"/>
                      </a:cubicBezTo>
                      <a:cubicBezTo>
                        <a:pt x="4431" y="5539"/>
                        <a:pt x="1662" y="3877"/>
                        <a:pt x="0" y="2216"/>
                      </a:cubicBezTo>
                      <a:cubicBezTo>
                        <a:pt x="0" y="554"/>
                        <a:pt x="554" y="554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7D0905B0-0A49-49D1-BA5C-7C7BF8530171}"/>
                    </a:ext>
                  </a:extLst>
                </p:cNvPr>
                <p:cNvSpPr/>
                <p:nvPr/>
              </p:nvSpPr>
              <p:spPr>
                <a:xfrm>
                  <a:off x="5855919" y="2762806"/>
                  <a:ext cx="4123" cy="2769"/>
                </a:xfrm>
                <a:custGeom>
                  <a:avLst/>
                  <a:gdLst>
                    <a:gd name="connsiteX0" fmla="*/ 246 w 4123"/>
                    <a:gd name="connsiteY0" fmla="*/ 0 h 2769"/>
                    <a:gd name="connsiteX1" fmla="*/ 4123 w 4123"/>
                    <a:gd name="connsiteY1" fmla="*/ 2769 h 2769"/>
                    <a:gd name="connsiteX2" fmla="*/ 246 w 4123"/>
                    <a:gd name="connsiteY2" fmla="*/ 1108 h 2769"/>
                    <a:gd name="connsiteX3" fmla="*/ 246 w 4123"/>
                    <a:gd name="connsiteY3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23" h="2769">
                      <a:moveTo>
                        <a:pt x="246" y="0"/>
                      </a:moveTo>
                      <a:cubicBezTo>
                        <a:pt x="1908" y="554"/>
                        <a:pt x="4123" y="554"/>
                        <a:pt x="4123" y="2769"/>
                      </a:cubicBezTo>
                      <a:cubicBezTo>
                        <a:pt x="3016" y="2216"/>
                        <a:pt x="1354" y="2216"/>
                        <a:pt x="246" y="1108"/>
                      </a:cubicBezTo>
                      <a:cubicBezTo>
                        <a:pt x="-308" y="1108"/>
                        <a:pt x="246" y="554"/>
                        <a:pt x="2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8DB84155-BEA5-4BB3-B4E6-72088EC1E731}"/>
                    </a:ext>
                  </a:extLst>
                </p:cNvPr>
                <p:cNvSpPr/>
                <p:nvPr/>
              </p:nvSpPr>
              <p:spPr>
                <a:xfrm>
                  <a:off x="6024548" y="2762806"/>
                  <a:ext cx="16062" cy="52065"/>
                </a:xfrm>
                <a:custGeom>
                  <a:avLst/>
                  <a:gdLst>
                    <a:gd name="connsiteX0" fmla="*/ 11078 w 16062"/>
                    <a:gd name="connsiteY0" fmla="*/ 0 h 52065"/>
                    <a:gd name="connsiteX1" fmla="*/ 16063 w 16062"/>
                    <a:gd name="connsiteY1" fmla="*/ 4431 h 52065"/>
                    <a:gd name="connsiteX2" fmla="*/ 4985 w 16062"/>
                    <a:gd name="connsiteY2" fmla="*/ 52066 h 52065"/>
                    <a:gd name="connsiteX3" fmla="*/ 0 w 16062"/>
                    <a:gd name="connsiteY3" fmla="*/ 49296 h 52065"/>
                    <a:gd name="connsiteX4" fmla="*/ 11078 w 16062"/>
                    <a:gd name="connsiteY4" fmla="*/ 0 h 52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062" h="52065">
                      <a:moveTo>
                        <a:pt x="11078" y="0"/>
                      </a:moveTo>
                      <a:cubicBezTo>
                        <a:pt x="13293" y="1108"/>
                        <a:pt x="14401" y="2769"/>
                        <a:pt x="16063" y="4431"/>
                      </a:cubicBezTo>
                      <a:cubicBezTo>
                        <a:pt x="12186" y="20494"/>
                        <a:pt x="8308" y="35449"/>
                        <a:pt x="4985" y="52066"/>
                      </a:cubicBezTo>
                      <a:cubicBezTo>
                        <a:pt x="2769" y="52066"/>
                        <a:pt x="1662" y="49850"/>
                        <a:pt x="0" y="49296"/>
                      </a:cubicBezTo>
                      <a:cubicBezTo>
                        <a:pt x="4431" y="33233"/>
                        <a:pt x="7754" y="16063"/>
                        <a:pt x="1107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B50569ED-DF39-4FDC-A616-4E26A2FB16E8}"/>
                    </a:ext>
                  </a:extLst>
                </p:cNvPr>
                <p:cNvSpPr/>
                <p:nvPr/>
              </p:nvSpPr>
              <p:spPr>
                <a:xfrm>
                  <a:off x="5874998" y="2764199"/>
                  <a:ext cx="3877" cy="2537"/>
                </a:xfrm>
                <a:custGeom>
                  <a:avLst/>
                  <a:gdLst>
                    <a:gd name="connsiteX0" fmla="*/ 3877 w 3877"/>
                    <a:gd name="connsiteY0" fmla="*/ 1930 h 2537"/>
                    <a:gd name="connsiteX1" fmla="*/ 0 w 3877"/>
                    <a:gd name="connsiteY1" fmla="*/ 822 h 2537"/>
                    <a:gd name="connsiteX2" fmla="*/ 3877 w 3877"/>
                    <a:gd name="connsiteY2" fmla="*/ 1930 h 2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2537">
                      <a:moveTo>
                        <a:pt x="3877" y="1930"/>
                      </a:moveTo>
                      <a:cubicBezTo>
                        <a:pt x="2769" y="3591"/>
                        <a:pt x="1662" y="1376"/>
                        <a:pt x="0" y="822"/>
                      </a:cubicBezTo>
                      <a:cubicBezTo>
                        <a:pt x="1108" y="-840"/>
                        <a:pt x="3877" y="268"/>
                        <a:pt x="3877" y="19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B5B4AE9E-0971-4CD8-A569-6A6F34C13EDD}"/>
                    </a:ext>
                  </a:extLst>
                </p:cNvPr>
                <p:cNvSpPr/>
                <p:nvPr/>
              </p:nvSpPr>
              <p:spPr>
                <a:xfrm>
                  <a:off x="5851181" y="2765378"/>
                  <a:ext cx="553" cy="4271"/>
                </a:xfrm>
                <a:custGeom>
                  <a:avLst/>
                  <a:gdLst>
                    <a:gd name="connsiteX0" fmla="*/ 0 w 553"/>
                    <a:gd name="connsiteY0" fmla="*/ 197 h 4271"/>
                    <a:gd name="connsiteX1" fmla="*/ 554 w 553"/>
                    <a:gd name="connsiteY1" fmla="*/ 4074 h 4271"/>
                    <a:gd name="connsiteX2" fmla="*/ 0 w 553"/>
                    <a:gd name="connsiteY2" fmla="*/ 197 h 42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3" h="4271">
                      <a:moveTo>
                        <a:pt x="0" y="197"/>
                      </a:moveTo>
                      <a:cubicBezTo>
                        <a:pt x="554" y="-911"/>
                        <a:pt x="554" y="2966"/>
                        <a:pt x="554" y="4074"/>
                      </a:cubicBezTo>
                      <a:cubicBezTo>
                        <a:pt x="0" y="5182"/>
                        <a:pt x="554" y="1305"/>
                        <a:pt x="0" y="1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D442317B-4951-4559-8C5A-D45FE3E5CFF1}"/>
                    </a:ext>
                  </a:extLst>
                </p:cNvPr>
                <p:cNvSpPr/>
                <p:nvPr/>
              </p:nvSpPr>
              <p:spPr>
                <a:xfrm>
                  <a:off x="6339157" y="2765575"/>
                  <a:ext cx="7754" cy="6646"/>
                </a:xfrm>
                <a:custGeom>
                  <a:avLst/>
                  <a:gdLst>
                    <a:gd name="connsiteX0" fmla="*/ 1108 w 7754"/>
                    <a:gd name="connsiteY0" fmla="*/ 0 h 6646"/>
                    <a:gd name="connsiteX1" fmla="*/ 7754 w 7754"/>
                    <a:gd name="connsiteY1" fmla="*/ 4431 h 6646"/>
                    <a:gd name="connsiteX2" fmla="*/ 6647 w 7754"/>
                    <a:gd name="connsiteY2" fmla="*/ 6647 h 6646"/>
                    <a:gd name="connsiteX3" fmla="*/ 0 w 7754"/>
                    <a:gd name="connsiteY3" fmla="*/ 2769 h 6646"/>
                    <a:gd name="connsiteX4" fmla="*/ 1108 w 7754"/>
                    <a:gd name="connsiteY4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54" h="6646">
                      <a:moveTo>
                        <a:pt x="1108" y="0"/>
                      </a:moveTo>
                      <a:cubicBezTo>
                        <a:pt x="3877" y="1108"/>
                        <a:pt x="5539" y="2769"/>
                        <a:pt x="7754" y="4431"/>
                      </a:cubicBezTo>
                      <a:cubicBezTo>
                        <a:pt x="7754" y="5539"/>
                        <a:pt x="7201" y="6093"/>
                        <a:pt x="6647" y="6647"/>
                      </a:cubicBezTo>
                      <a:cubicBezTo>
                        <a:pt x="4431" y="5539"/>
                        <a:pt x="2216" y="3877"/>
                        <a:pt x="0" y="2769"/>
                      </a:cubicBezTo>
                      <a:cubicBezTo>
                        <a:pt x="0" y="1108"/>
                        <a:pt x="1108" y="1108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453AD0C1-B8BE-4CFA-BA7C-C14F6C0E674C}"/>
                    </a:ext>
                  </a:extLst>
                </p:cNvPr>
                <p:cNvSpPr/>
                <p:nvPr/>
              </p:nvSpPr>
              <p:spPr>
                <a:xfrm>
                  <a:off x="5786375" y="2766129"/>
                  <a:ext cx="57604" cy="43829"/>
                </a:xfrm>
                <a:custGeom>
                  <a:avLst/>
                  <a:gdLst>
                    <a:gd name="connsiteX0" fmla="*/ 0 w 57604"/>
                    <a:gd name="connsiteY0" fmla="*/ 0 h 43829"/>
                    <a:gd name="connsiteX1" fmla="*/ 44311 w 57604"/>
                    <a:gd name="connsiteY1" fmla="*/ 32126 h 43829"/>
                    <a:gd name="connsiteX2" fmla="*/ 57604 w 57604"/>
                    <a:gd name="connsiteY2" fmla="*/ 43757 h 43829"/>
                    <a:gd name="connsiteX3" fmla="*/ 50958 w 57604"/>
                    <a:gd name="connsiteY3" fmla="*/ 39880 h 43829"/>
                    <a:gd name="connsiteX4" fmla="*/ 14401 w 57604"/>
                    <a:gd name="connsiteY4" fmla="*/ 13293 h 43829"/>
                    <a:gd name="connsiteX5" fmla="*/ 0 w 57604"/>
                    <a:gd name="connsiteY5" fmla="*/ 0 h 43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7604" h="43829">
                      <a:moveTo>
                        <a:pt x="0" y="0"/>
                      </a:moveTo>
                      <a:cubicBezTo>
                        <a:pt x="14955" y="9970"/>
                        <a:pt x="29910" y="21602"/>
                        <a:pt x="44311" y="32126"/>
                      </a:cubicBezTo>
                      <a:cubicBezTo>
                        <a:pt x="48742" y="35449"/>
                        <a:pt x="54281" y="38772"/>
                        <a:pt x="57604" y="43757"/>
                      </a:cubicBezTo>
                      <a:cubicBezTo>
                        <a:pt x="55943" y="44311"/>
                        <a:pt x="53173" y="41542"/>
                        <a:pt x="50958" y="39880"/>
                      </a:cubicBezTo>
                      <a:cubicBezTo>
                        <a:pt x="38772" y="31018"/>
                        <a:pt x="27694" y="22709"/>
                        <a:pt x="14401" y="13293"/>
                      </a:cubicBezTo>
                      <a:cubicBezTo>
                        <a:pt x="9970" y="9416"/>
                        <a:pt x="554" y="553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3060440E-BE58-4D81-B9FC-D2F0731E23D0}"/>
                    </a:ext>
                  </a:extLst>
                </p:cNvPr>
                <p:cNvSpPr/>
                <p:nvPr/>
              </p:nvSpPr>
              <p:spPr>
                <a:xfrm>
                  <a:off x="5769697" y="2767237"/>
                  <a:ext cx="3939" cy="3877"/>
                </a:xfrm>
                <a:custGeom>
                  <a:avLst/>
                  <a:gdLst>
                    <a:gd name="connsiteX0" fmla="*/ 62 w 3939"/>
                    <a:gd name="connsiteY0" fmla="*/ 0 h 3877"/>
                    <a:gd name="connsiteX1" fmla="*/ 3939 w 3939"/>
                    <a:gd name="connsiteY1" fmla="*/ 3877 h 3877"/>
                    <a:gd name="connsiteX2" fmla="*/ 62 w 3939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39" h="3877">
                      <a:moveTo>
                        <a:pt x="62" y="0"/>
                      </a:moveTo>
                      <a:cubicBezTo>
                        <a:pt x="1723" y="1108"/>
                        <a:pt x="3939" y="1108"/>
                        <a:pt x="3939" y="3877"/>
                      </a:cubicBezTo>
                      <a:cubicBezTo>
                        <a:pt x="2831" y="2769"/>
                        <a:pt x="-492" y="2769"/>
                        <a:pt x="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DE1A3C0F-A840-42FC-9490-0DB22579FC00}"/>
                    </a:ext>
                  </a:extLst>
                </p:cNvPr>
                <p:cNvSpPr/>
                <p:nvPr/>
              </p:nvSpPr>
              <p:spPr>
                <a:xfrm>
                  <a:off x="6350192" y="2767237"/>
                  <a:ext cx="6135" cy="4985"/>
                </a:xfrm>
                <a:custGeom>
                  <a:avLst/>
                  <a:gdLst>
                    <a:gd name="connsiteX0" fmla="*/ 43 w 6135"/>
                    <a:gd name="connsiteY0" fmla="*/ 0 h 4985"/>
                    <a:gd name="connsiteX1" fmla="*/ 6136 w 6135"/>
                    <a:gd name="connsiteY1" fmla="*/ 4985 h 4985"/>
                    <a:gd name="connsiteX2" fmla="*/ 43 w 6135"/>
                    <a:gd name="connsiteY2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135" h="4985">
                      <a:moveTo>
                        <a:pt x="43" y="0"/>
                      </a:moveTo>
                      <a:cubicBezTo>
                        <a:pt x="2812" y="1108"/>
                        <a:pt x="5582" y="1662"/>
                        <a:pt x="6136" y="4985"/>
                      </a:cubicBezTo>
                      <a:cubicBezTo>
                        <a:pt x="4474" y="4985"/>
                        <a:pt x="-511" y="2769"/>
                        <a:pt x="4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4A3CF3AC-7EF7-4A4A-AD3D-3CAACADA6468}"/>
                    </a:ext>
                  </a:extLst>
                </p:cNvPr>
                <p:cNvSpPr/>
                <p:nvPr/>
              </p:nvSpPr>
              <p:spPr>
                <a:xfrm>
                  <a:off x="5872782" y="2767791"/>
                  <a:ext cx="1686" cy="2769"/>
                </a:xfrm>
                <a:custGeom>
                  <a:avLst/>
                  <a:gdLst>
                    <a:gd name="connsiteX0" fmla="*/ 0 w 1686"/>
                    <a:gd name="connsiteY0" fmla="*/ 0 h 2769"/>
                    <a:gd name="connsiteX1" fmla="*/ 0 w 1686"/>
                    <a:gd name="connsiteY1" fmla="*/ 2769 h 2769"/>
                    <a:gd name="connsiteX2" fmla="*/ 0 w 1686"/>
                    <a:gd name="connsiteY2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86" h="2769">
                      <a:moveTo>
                        <a:pt x="0" y="0"/>
                      </a:moveTo>
                      <a:cubicBezTo>
                        <a:pt x="1662" y="554"/>
                        <a:pt x="2769" y="2769"/>
                        <a:pt x="0" y="2769"/>
                      </a:cubicBezTo>
                      <a:cubicBezTo>
                        <a:pt x="0" y="1662"/>
                        <a:pt x="0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86C56F9A-5B9E-4CDA-B4C7-8B47F85F1CEA}"/>
                    </a:ext>
                  </a:extLst>
                </p:cNvPr>
                <p:cNvSpPr/>
                <p:nvPr/>
              </p:nvSpPr>
              <p:spPr>
                <a:xfrm>
                  <a:off x="5879429" y="2767687"/>
                  <a:ext cx="4984" cy="2872"/>
                </a:xfrm>
                <a:custGeom>
                  <a:avLst/>
                  <a:gdLst>
                    <a:gd name="connsiteX0" fmla="*/ 4985 w 4984"/>
                    <a:gd name="connsiteY0" fmla="*/ 1765 h 2872"/>
                    <a:gd name="connsiteX1" fmla="*/ 3323 w 4984"/>
                    <a:gd name="connsiteY1" fmla="*/ 2873 h 2872"/>
                    <a:gd name="connsiteX2" fmla="*/ 0 w 4984"/>
                    <a:gd name="connsiteY2" fmla="*/ 1211 h 2872"/>
                    <a:gd name="connsiteX3" fmla="*/ 4985 w 4984"/>
                    <a:gd name="connsiteY3" fmla="*/ 1765 h 2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84" h="2872">
                      <a:moveTo>
                        <a:pt x="4985" y="1765"/>
                      </a:moveTo>
                      <a:cubicBezTo>
                        <a:pt x="4985" y="2873"/>
                        <a:pt x="3877" y="2319"/>
                        <a:pt x="3323" y="2873"/>
                      </a:cubicBezTo>
                      <a:cubicBezTo>
                        <a:pt x="1662" y="2873"/>
                        <a:pt x="1662" y="1211"/>
                        <a:pt x="0" y="1211"/>
                      </a:cubicBezTo>
                      <a:cubicBezTo>
                        <a:pt x="1662" y="-1558"/>
                        <a:pt x="3877" y="1211"/>
                        <a:pt x="4985" y="17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03258C02-BC68-449D-8E58-878F62FF9E4D}"/>
                    </a:ext>
                  </a:extLst>
                </p:cNvPr>
                <p:cNvSpPr/>
                <p:nvPr/>
              </p:nvSpPr>
              <p:spPr>
                <a:xfrm>
                  <a:off x="5854985" y="2768345"/>
                  <a:ext cx="3395" cy="2107"/>
                </a:xfrm>
                <a:custGeom>
                  <a:avLst/>
                  <a:gdLst>
                    <a:gd name="connsiteX0" fmla="*/ 72 w 3395"/>
                    <a:gd name="connsiteY0" fmla="*/ 0 h 2107"/>
                    <a:gd name="connsiteX1" fmla="*/ 3396 w 3395"/>
                    <a:gd name="connsiteY1" fmla="*/ 1662 h 2107"/>
                    <a:gd name="connsiteX2" fmla="*/ 72 w 3395"/>
                    <a:gd name="connsiteY2" fmla="*/ 0 h 2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95" h="2107">
                      <a:moveTo>
                        <a:pt x="72" y="0"/>
                      </a:moveTo>
                      <a:cubicBezTo>
                        <a:pt x="1734" y="0"/>
                        <a:pt x="2288" y="1108"/>
                        <a:pt x="3396" y="1662"/>
                      </a:cubicBezTo>
                      <a:cubicBezTo>
                        <a:pt x="2288" y="2769"/>
                        <a:pt x="-481" y="1662"/>
                        <a:pt x="7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4BC562E3-B9B2-48EA-A244-F021CA90B4A2}"/>
                    </a:ext>
                  </a:extLst>
                </p:cNvPr>
                <p:cNvSpPr/>
                <p:nvPr/>
              </p:nvSpPr>
              <p:spPr>
                <a:xfrm>
                  <a:off x="6031194" y="2768899"/>
                  <a:ext cx="17170" cy="50957"/>
                </a:xfrm>
                <a:custGeom>
                  <a:avLst/>
                  <a:gdLst>
                    <a:gd name="connsiteX0" fmla="*/ 10524 w 17170"/>
                    <a:gd name="connsiteY0" fmla="*/ 0 h 50957"/>
                    <a:gd name="connsiteX1" fmla="*/ 17171 w 17170"/>
                    <a:gd name="connsiteY1" fmla="*/ 4985 h 50957"/>
                    <a:gd name="connsiteX2" fmla="*/ 6093 w 17170"/>
                    <a:gd name="connsiteY2" fmla="*/ 50958 h 50957"/>
                    <a:gd name="connsiteX3" fmla="*/ 0 w 17170"/>
                    <a:gd name="connsiteY3" fmla="*/ 47081 h 50957"/>
                    <a:gd name="connsiteX4" fmla="*/ 10524 w 17170"/>
                    <a:gd name="connsiteY4" fmla="*/ 0 h 5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70" h="50957">
                      <a:moveTo>
                        <a:pt x="10524" y="0"/>
                      </a:moveTo>
                      <a:cubicBezTo>
                        <a:pt x="13293" y="1108"/>
                        <a:pt x="14955" y="3323"/>
                        <a:pt x="17171" y="4985"/>
                      </a:cubicBezTo>
                      <a:cubicBezTo>
                        <a:pt x="13847" y="20494"/>
                        <a:pt x="9416" y="35449"/>
                        <a:pt x="6093" y="50958"/>
                      </a:cubicBezTo>
                      <a:cubicBezTo>
                        <a:pt x="3877" y="49850"/>
                        <a:pt x="1662" y="48742"/>
                        <a:pt x="0" y="47081"/>
                      </a:cubicBezTo>
                      <a:cubicBezTo>
                        <a:pt x="3877" y="31572"/>
                        <a:pt x="7201" y="15509"/>
                        <a:pt x="105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494E3F25-E064-4922-89D6-93C59B77F8D7}"/>
                    </a:ext>
                  </a:extLst>
                </p:cNvPr>
                <p:cNvSpPr/>
                <p:nvPr/>
              </p:nvSpPr>
              <p:spPr>
                <a:xfrm>
                  <a:off x="5961590" y="2769452"/>
                  <a:ext cx="4614" cy="4431"/>
                </a:xfrm>
                <a:custGeom>
                  <a:avLst/>
                  <a:gdLst>
                    <a:gd name="connsiteX0" fmla="*/ 369 w 4614"/>
                    <a:gd name="connsiteY0" fmla="*/ 0 h 4431"/>
                    <a:gd name="connsiteX1" fmla="*/ 4246 w 4614"/>
                    <a:gd name="connsiteY1" fmla="*/ 4431 h 4431"/>
                    <a:gd name="connsiteX2" fmla="*/ 369 w 4614"/>
                    <a:gd name="connsiteY2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614" h="4431">
                      <a:moveTo>
                        <a:pt x="369" y="0"/>
                      </a:moveTo>
                      <a:cubicBezTo>
                        <a:pt x="1476" y="1662"/>
                        <a:pt x="5907" y="1662"/>
                        <a:pt x="4246" y="4431"/>
                      </a:cubicBezTo>
                      <a:cubicBezTo>
                        <a:pt x="3138" y="3323"/>
                        <a:pt x="-1293" y="2769"/>
                        <a:pt x="3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D728FC58-7AA8-4508-B99D-E13FE16AB080}"/>
                    </a:ext>
                  </a:extLst>
                </p:cNvPr>
                <p:cNvSpPr/>
                <p:nvPr/>
              </p:nvSpPr>
              <p:spPr>
                <a:xfrm>
                  <a:off x="5875439" y="2771114"/>
                  <a:ext cx="3990" cy="3323"/>
                </a:xfrm>
                <a:custGeom>
                  <a:avLst/>
                  <a:gdLst>
                    <a:gd name="connsiteX0" fmla="*/ 1221 w 3990"/>
                    <a:gd name="connsiteY0" fmla="*/ 0 h 3323"/>
                    <a:gd name="connsiteX1" fmla="*/ 3990 w 3990"/>
                    <a:gd name="connsiteY1" fmla="*/ 1108 h 3323"/>
                    <a:gd name="connsiteX2" fmla="*/ 2882 w 3990"/>
                    <a:gd name="connsiteY2" fmla="*/ 3323 h 3323"/>
                    <a:gd name="connsiteX3" fmla="*/ 113 w 3990"/>
                    <a:gd name="connsiteY3" fmla="*/ 2216 h 3323"/>
                    <a:gd name="connsiteX4" fmla="*/ 1221 w 3990"/>
                    <a:gd name="connsiteY4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0" h="3323">
                      <a:moveTo>
                        <a:pt x="1221" y="0"/>
                      </a:moveTo>
                      <a:cubicBezTo>
                        <a:pt x="2882" y="0"/>
                        <a:pt x="2329" y="1662"/>
                        <a:pt x="3990" y="1108"/>
                      </a:cubicBezTo>
                      <a:cubicBezTo>
                        <a:pt x="3990" y="2769"/>
                        <a:pt x="2882" y="2216"/>
                        <a:pt x="2882" y="3323"/>
                      </a:cubicBezTo>
                      <a:cubicBezTo>
                        <a:pt x="1775" y="3323"/>
                        <a:pt x="1221" y="2216"/>
                        <a:pt x="113" y="2216"/>
                      </a:cubicBezTo>
                      <a:cubicBezTo>
                        <a:pt x="-441" y="554"/>
                        <a:pt x="1221" y="1108"/>
                        <a:pt x="122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B442E823-77E3-4130-BFCA-0C34B28B69B4}"/>
                    </a:ext>
                  </a:extLst>
                </p:cNvPr>
                <p:cNvSpPr/>
                <p:nvPr/>
              </p:nvSpPr>
              <p:spPr>
                <a:xfrm>
                  <a:off x="5884968" y="2771668"/>
                  <a:ext cx="26032" cy="20493"/>
                </a:xfrm>
                <a:custGeom>
                  <a:avLst/>
                  <a:gdLst>
                    <a:gd name="connsiteX0" fmla="*/ 26033 w 26032"/>
                    <a:gd name="connsiteY0" fmla="*/ 15509 h 20493"/>
                    <a:gd name="connsiteX1" fmla="*/ 25479 w 26032"/>
                    <a:gd name="connsiteY1" fmla="*/ 20494 h 20493"/>
                    <a:gd name="connsiteX2" fmla="*/ 0 w 26032"/>
                    <a:gd name="connsiteY2" fmla="*/ 1108 h 20493"/>
                    <a:gd name="connsiteX3" fmla="*/ 554 w 26032"/>
                    <a:gd name="connsiteY3" fmla="*/ 0 h 20493"/>
                    <a:gd name="connsiteX4" fmla="*/ 26033 w 26032"/>
                    <a:gd name="connsiteY4" fmla="*/ 15509 h 20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032" h="20493">
                      <a:moveTo>
                        <a:pt x="26033" y="15509"/>
                      </a:moveTo>
                      <a:cubicBezTo>
                        <a:pt x="26033" y="17724"/>
                        <a:pt x="25479" y="18278"/>
                        <a:pt x="25479" y="20494"/>
                      </a:cubicBezTo>
                      <a:cubicBezTo>
                        <a:pt x="16617" y="14401"/>
                        <a:pt x="8862" y="7201"/>
                        <a:pt x="0" y="1108"/>
                      </a:cubicBezTo>
                      <a:cubicBezTo>
                        <a:pt x="0" y="554"/>
                        <a:pt x="554" y="554"/>
                        <a:pt x="554" y="0"/>
                      </a:cubicBezTo>
                      <a:cubicBezTo>
                        <a:pt x="8862" y="3323"/>
                        <a:pt x="16063" y="11632"/>
                        <a:pt x="26033" y="1550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D89E1897-72F8-498C-A9A8-DB54C74269FD}"/>
                    </a:ext>
                  </a:extLst>
                </p:cNvPr>
                <p:cNvSpPr/>
                <p:nvPr/>
              </p:nvSpPr>
              <p:spPr>
                <a:xfrm>
                  <a:off x="6348019" y="2771668"/>
                  <a:ext cx="6355" cy="6646"/>
                </a:xfrm>
                <a:custGeom>
                  <a:avLst/>
                  <a:gdLst>
                    <a:gd name="connsiteX0" fmla="*/ 1108 w 6355"/>
                    <a:gd name="connsiteY0" fmla="*/ 0 h 6646"/>
                    <a:gd name="connsiteX1" fmla="*/ 5539 w 6355"/>
                    <a:gd name="connsiteY1" fmla="*/ 6647 h 6646"/>
                    <a:gd name="connsiteX2" fmla="*/ 0 w 6355"/>
                    <a:gd name="connsiteY2" fmla="*/ 2769 h 6646"/>
                    <a:gd name="connsiteX3" fmla="*/ 1108 w 6355"/>
                    <a:gd name="connsiteY3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55" h="6646">
                      <a:moveTo>
                        <a:pt x="1108" y="0"/>
                      </a:moveTo>
                      <a:cubicBezTo>
                        <a:pt x="3323" y="1662"/>
                        <a:pt x="8308" y="2769"/>
                        <a:pt x="5539" y="6647"/>
                      </a:cubicBezTo>
                      <a:cubicBezTo>
                        <a:pt x="3877" y="4985"/>
                        <a:pt x="1108" y="4431"/>
                        <a:pt x="0" y="2769"/>
                      </a:cubicBezTo>
                      <a:cubicBezTo>
                        <a:pt x="0" y="1108"/>
                        <a:pt x="1108" y="554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56A011E6-8DA1-4892-80C0-A9273049E0FF}"/>
                    </a:ext>
                  </a:extLst>
                </p:cNvPr>
                <p:cNvSpPr/>
                <p:nvPr/>
              </p:nvSpPr>
              <p:spPr>
                <a:xfrm>
                  <a:off x="5854504" y="2771668"/>
                  <a:ext cx="4431" cy="7754"/>
                </a:xfrm>
                <a:custGeom>
                  <a:avLst/>
                  <a:gdLst>
                    <a:gd name="connsiteX0" fmla="*/ 554 w 4431"/>
                    <a:gd name="connsiteY0" fmla="*/ 0 h 7754"/>
                    <a:gd name="connsiteX1" fmla="*/ 4431 w 4431"/>
                    <a:gd name="connsiteY1" fmla="*/ 554 h 7754"/>
                    <a:gd name="connsiteX2" fmla="*/ 3877 w 4431"/>
                    <a:gd name="connsiteY2" fmla="*/ 7754 h 7754"/>
                    <a:gd name="connsiteX3" fmla="*/ 0 w 4431"/>
                    <a:gd name="connsiteY3" fmla="*/ 4431 h 7754"/>
                    <a:gd name="connsiteX4" fmla="*/ 554 w 4431"/>
                    <a:gd name="connsiteY4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31" h="7754">
                      <a:moveTo>
                        <a:pt x="554" y="0"/>
                      </a:moveTo>
                      <a:cubicBezTo>
                        <a:pt x="2216" y="0"/>
                        <a:pt x="2769" y="554"/>
                        <a:pt x="4431" y="554"/>
                      </a:cubicBezTo>
                      <a:cubicBezTo>
                        <a:pt x="4431" y="3323"/>
                        <a:pt x="4431" y="6093"/>
                        <a:pt x="3877" y="7754"/>
                      </a:cubicBezTo>
                      <a:cubicBezTo>
                        <a:pt x="2216" y="6647"/>
                        <a:pt x="1108" y="5539"/>
                        <a:pt x="0" y="4431"/>
                      </a:cubicBezTo>
                      <a:cubicBezTo>
                        <a:pt x="0" y="3323"/>
                        <a:pt x="1108" y="2216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E29192BF-9788-4EC2-B785-2E95E1A24B83}"/>
                    </a:ext>
                  </a:extLst>
                </p:cNvPr>
                <p:cNvSpPr/>
                <p:nvPr/>
              </p:nvSpPr>
              <p:spPr>
                <a:xfrm>
                  <a:off x="6357280" y="2771668"/>
                  <a:ext cx="5693" cy="4657"/>
                </a:xfrm>
                <a:custGeom>
                  <a:avLst/>
                  <a:gdLst>
                    <a:gd name="connsiteX0" fmla="*/ 709 w 5693"/>
                    <a:gd name="connsiteY0" fmla="*/ 0 h 4657"/>
                    <a:gd name="connsiteX1" fmla="*/ 5694 w 5693"/>
                    <a:gd name="connsiteY1" fmla="*/ 4431 h 4657"/>
                    <a:gd name="connsiteX2" fmla="*/ 155 w 5693"/>
                    <a:gd name="connsiteY2" fmla="*/ 2216 h 4657"/>
                    <a:gd name="connsiteX3" fmla="*/ 709 w 5693"/>
                    <a:gd name="connsiteY3" fmla="*/ 0 h 4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93" h="4657">
                      <a:moveTo>
                        <a:pt x="709" y="0"/>
                      </a:moveTo>
                      <a:cubicBezTo>
                        <a:pt x="2371" y="1662"/>
                        <a:pt x="5140" y="2216"/>
                        <a:pt x="5694" y="4431"/>
                      </a:cubicBezTo>
                      <a:cubicBezTo>
                        <a:pt x="3478" y="5539"/>
                        <a:pt x="2371" y="2216"/>
                        <a:pt x="155" y="2216"/>
                      </a:cubicBezTo>
                      <a:cubicBezTo>
                        <a:pt x="-399" y="1108"/>
                        <a:pt x="709" y="1108"/>
                        <a:pt x="70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5240EE45-2A4D-461F-B0CE-86D0592D0EF3}"/>
                    </a:ext>
                  </a:extLst>
                </p:cNvPr>
                <p:cNvSpPr/>
                <p:nvPr/>
              </p:nvSpPr>
              <p:spPr>
                <a:xfrm>
                  <a:off x="5786774" y="2772222"/>
                  <a:ext cx="57205" cy="43829"/>
                </a:xfrm>
                <a:custGeom>
                  <a:avLst/>
                  <a:gdLst>
                    <a:gd name="connsiteX0" fmla="*/ 155 w 57205"/>
                    <a:gd name="connsiteY0" fmla="*/ 0 h 43829"/>
                    <a:gd name="connsiteX1" fmla="*/ 50559 w 57205"/>
                    <a:gd name="connsiteY1" fmla="*/ 37664 h 43829"/>
                    <a:gd name="connsiteX2" fmla="*/ 57206 w 57205"/>
                    <a:gd name="connsiteY2" fmla="*/ 43757 h 43829"/>
                    <a:gd name="connsiteX3" fmla="*/ 50559 w 57205"/>
                    <a:gd name="connsiteY3" fmla="*/ 39880 h 43829"/>
                    <a:gd name="connsiteX4" fmla="*/ 709 w 57205"/>
                    <a:gd name="connsiteY4" fmla="*/ 4985 h 43829"/>
                    <a:gd name="connsiteX5" fmla="*/ 155 w 57205"/>
                    <a:gd name="connsiteY5" fmla="*/ 0 h 43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7205" h="43829">
                      <a:moveTo>
                        <a:pt x="155" y="0"/>
                      </a:moveTo>
                      <a:cubicBezTo>
                        <a:pt x="16772" y="11632"/>
                        <a:pt x="33942" y="24925"/>
                        <a:pt x="50559" y="37664"/>
                      </a:cubicBezTo>
                      <a:cubicBezTo>
                        <a:pt x="52775" y="39326"/>
                        <a:pt x="56098" y="40988"/>
                        <a:pt x="57206" y="43757"/>
                      </a:cubicBezTo>
                      <a:cubicBezTo>
                        <a:pt x="55544" y="44311"/>
                        <a:pt x="52775" y="41542"/>
                        <a:pt x="50559" y="39880"/>
                      </a:cubicBezTo>
                      <a:cubicBezTo>
                        <a:pt x="34496" y="28802"/>
                        <a:pt x="17880" y="15509"/>
                        <a:pt x="709" y="4985"/>
                      </a:cubicBezTo>
                      <a:cubicBezTo>
                        <a:pt x="709" y="3323"/>
                        <a:pt x="-399" y="2216"/>
                        <a:pt x="15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490E49E3-A7AC-4D90-8F3C-FBA38678B0CC}"/>
                    </a:ext>
                  </a:extLst>
                </p:cNvPr>
                <p:cNvSpPr/>
                <p:nvPr/>
              </p:nvSpPr>
              <p:spPr>
                <a:xfrm>
                  <a:off x="5880537" y="2773884"/>
                  <a:ext cx="28977" cy="24925"/>
                </a:xfrm>
                <a:custGeom>
                  <a:avLst/>
                  <a:gdLst>
                    <a:gd name="connsiteX0" fmla="*/ 28802 w 28977"/>
                    <a:gd name="connsiteY0" fmla="*/ 24925 h 24925"/>
                    <a:gd name="connsiteX1" fmla="*/ 13847 w 28977"/>
                    <a:gd name="connsiteY1" fmla="*/ 13293 h 24925"/>
                    <a:gd name="connsiteX2" fmla="*/ 0 w 28977"/>
                    <a:gd name="connsiteY2" fmla="*/ 1108 h 24925"/>
                    <a:gd name="connsiteX3" fmla="*/ 1662 w 28977"/>
                    <a:gd name="connsiteY3" fmla="*/ 0 h 24925"/>
                    <a:gd name="connsiteX4" fmla="*/ 2216 w 28977"/>
                    <a:gd name="connsiteY4" fmla="*/ 554 h 24925"/>
                    <a:gd name="connsiteX5" fmla="*/ 23817 w 28977"/>
                    <a:gd name="connsiteY5" fmla="*/ 17724 h 24925"/>
                    <a:gd name="connsiteX6" fmla="*/ 28802 w 28977"/>
                    <a:gd name="connsiteY6" fmla="*/ 24925 h 24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977" h="24925">
                      <a:moveTo>
                        <a:pt x="28802" y="24925"/>
                      </a:moveTo>
                      <a:cubicBezTo>
                        <a:pt x="23817" y="21602"/>
                        <a:pt x="18832" y="17171"/>
                        <a:pt x="13847" y="13293"/>
                      </a:cubicBezTo>
                      <a:cubicBezTo>
                        <a:pt x="8862" y="9416"/>
                        <a:pt x="2769" y="6093"/>
                        <a:pt x="0" y="1108"/>
                      </a:cubicBezTo>
                      <a:cubicBezTo>
                        <a:pt x="554" y="1108"/>
                        <a:pt x="1108" y="554"/>
                        <a:pt x="1662" y="0"/>
                      </a:cubicBezTo>
                      <a:cubicBezTo>
                        <a:pt x="2216" y="0"/>
                        <a:pt x="2216" y="0"/>
                        <a:pt x="2216" y="554"/>
                      </a:cubicBezTo>
                      <a:cubicBezTo>
                        <a:pt x="9970" y="5539"/>
                        <a:pt x="16617" y="12186"/>
                        <a:pt x="23817" y="17724"/>
                      </a:cubicBezTo>
                      <a:cubicBezTo>
                        <a:pt x="25479" y="19940"/>
                        <a:pt x="29910" y="21048"/>
                        <a:pt x="28802" y="249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B6ACA85C-9D9A-4628-BEEF-4BFCEB6FC403}"/>
                    </a:ext>
                  </a:extLst>
                </p:cNvPr>
                <p:cNvSpPr/>
                <p:nvPr/>
              </p:nvSpPr>
              <p:spPr>
                <a:xfrm>
                  <a:off x="6038395" y="2774437"/>
                  <a:ext cx="14955" cy="49850"/>
                </a:xfrm>
                <a:custGeom>
                  <a:avLst/>
                  <a:gdLst>
                    <a:gd name="connsiteX0" fmla="*/ 6093 w 14955"/>
                    <a:gd name="connsiteY0" fmla="*/ 33233 h 49850"/>
                    <a:gd name="connsiteX1" fmla="*/ 8308 w 14955"/>
                    <a:gd name="connsiteY1" fmla="*/ 36003 h 49850"/>
                    <a:gd name="connsiteX2" fmla="*/ 5539 w 14955"/>
                    <a:gd name="connsiteY2" fmla="*/ 49850 h 49850"/>
                    <a:gd name="connsiteX3" fmla="*/ 0 w 14955"/>
                    <a:gd name="connsiteY3" fmla="*/ 46527 h 49850"/>
                    <a:gd name="connsiteX4" fmla="*/ 10524 w 14955"/>
                    <a:gd name="connsiteY4" fmla="*/ 0 h 49850"/>
                    <a:gd name="connsiteX5" fmla="*/ 14955 w 14955"/>
                    <a:gd name="connsiteY5" fmla="*/ 3877 h 49850"/>
                    <a:gd name="connsiteX6" fmla="*/ 8308 w 14955"/>
                    <a:gd name="connsiteY6" fmla="*/ 34895 h 49850"/>
                    <a:gd name="connsiteX7" fmla="*/ 6093 w 14955"/>
                    <a:gd name="connsiteY7" fmla="*/ 33233 h 49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955" h="49850">
                      <a:moveTo>
                        <a:pt x="6093" y="33233"/>
                      </a:moveTo>
                      <a:cubicBezTo>
                        <a:pt x="5539" y="33787"/>
                        <a:pt x="8308" y="34895"/>
                        <a:pt x="8308" y="36003"/>
                      </a:cubicBezTo>
                      <a:cubicBezTo>
                        <a:pt x="7201" y="40434"/>
                        <a:pt x="6093" y="44865"/>
                        <a:pt x="5539" y="49850"/>
                      </a:cubicBezTo>
                      <a:cubicBezTo>
                        <a:pt x="3323" y="49296"/>
                        <a:pt x="1662" y="47634"/>
                        <a:pt x="0" y="46527"/>
                      </a:cubicBezTo>
                      <a:cubicBezTo>
                        <a:pt x="3323" y="31018"/>
                        <a:pt x="7201" y="15509"/>
                        <a:pt x="10524" y="0"/>
                      </a:cubicBezTo>
                      <a:cubicBezTo>
                        <a:pt x="12739" y="554"/>
                        <a:pt x="13847" y="2216"/>
                        <a:pt x="14955" y="3877"/>
                      </a:cubicBezTo>
                      <a:cubicBezTo>
                        <a:pt x="13293" y="14401"/>
                        <a:pt x="9970" y="23817"/>
                        <a:pt x="8308" y="34895"/>
                      </a:cubicBezTo>
                      <a:cubicBezTo>
                        <a:pt x="7754" y="34895"/>
                        <a:pt x="7201" y="33787"/>
                        <a:pt x="6093" y="3323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4D1D37A7-E9F1-471D-B182-078A1A04DCF6}"/>
                    </a:ext>
                  </a:extLst>
                </p:cNvPr>
                <p:cNvSpPr/>
                <p:nvPr/>
              </p:nvSpPr>
              <p:spPr>
                <a:xfrm>
                  <a:off x="5872090" y="2774991"/>
                  <a:ext cx="2513" cy="3323"/>
                </a:xfrm>
                <a:custGeom>
                  <a:avLst/>
                  <a:gdLst>
                    <a:gd name="connsiteX0" fmla="*/ 692 w 2513"/>
                    <a:gd name="connsiteY0" fmla="*/ 0 h 3323"/>
                    <a:gd name="connsiteX1" fmla="*/ 138 w 2513"/>
                    <a:gd name="connsiteY1" fmla="*/ 3323 h 3323"/>
                    <a:gd name="connsiteX2" fmla="*/ 692 w 2513"/>
                    <a:gd name="connsiteY2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513" h="3323">
                      <a:moveTo>
                        <a:pt x="692" y="0"/>
                      </a:moveTo>
                      <a:cubicBezTo>
                        <a:pt x="3462" y="554"/>
                        <a:pt x="2908" y="3323"/>
                        <a:pt x="138" y="3323"/>
                      </a:cubicBezTo>
                      <a:cubicBezTo>
                        <a:pt x="138" y="2216"/>
                        <a:pt x="-415" y="554"/>
                        <a:pt x="69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BB389FEE-40EA-481C-8A2E-CCE13550466C}"/>
                    </a:ext>
                  </a:extLst>
                </p:cNvPr>
                <p:cNvSpPr/>
                <p:nvPr/>
              </p:nvSpPr>
              <p:spPr>
                <a:xfrm>
                  <a:off x="6354666" y="2776653"/>
                  <a:ext cx="6247" cy="6092"/>
                </a:xfrm>
                <a:custGeom>
                  <a:avLst/>
                  <a:gdLst>
                    <a:gd name="connsiteX0" fmla="*/ 1108 w 6247"/>
                    <a:gd name="connsiteY0" fmla="*/ 0 h 6092"/>
                    <a:gd name="connsiteX1" fmla="*/ 6093 w 6247"/>
                    <a:gd name="connsiteY1" fmla="*/ 2769 h 6092"/>
                    <a:gd name="connsiteX2" fmla="*/ 5539 w 6247"/>
                    <a:gd name="connsiteY2" fmla="*/ 6093 h 6092"/>
                    <a:gd name="connsiteX3" fmla="*/ 0 w 6247"/>
                    <a:gd name="connsiteY3" fmla="*/ 2769 h 6092"/>
                    <a:gd name="connsiteX4" fmla="*/ 1108 w 6247"/>
                    <a:gd name="connsiteY4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7" h="6092">
                      <a:moveTo>
                        <a:pt x="1108" y="0"/>
                      </a:moveTo>
                      <a:cubicBezTo>
                        <a:pt x="3323" y="554"/>
                        <a:pt x="4431" y="2216"/>
                        <a:pt x="6093" y="2769"/>
                      </a:cubicBezTo>
                      <a:cubicBezTo>
                        <a:pt x="6647" y="4431"/>
                        <a:pt x="5539" y="4431"/>
                        <a:pt x="5539" y="6093"/>
                      </a:cubicBezTo>
                      <a:cubicBezTo>
                        <a:pt x="2769" y="6093"/>
                        <a:pt x="2216" y="3323"/>
                        <a:pt x="0" y="2769"/>
                      </a:cubicBezTo>
                      <a:cubicBezTo>
                        <a:pt x="554" y="1108"/>
                        <a:pt x="1662" y="1108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7E723188-8FC3-4EB9-80C6-384097AE0D3B}"/>
                    </a:ext>
                  </a:extLst>
                </p:cNvPr>
                <p:cNvSpPr/>
                <p:nvPr/>
              </p:nvSpPr>
              <p:spPr>
                <a:xfrm>
                  <a:off x="6364636" y="2777207"/>
                  <a:ext cx="6646" cy="5538"/>
                </a:xfrm>
                <a:custGeom>
                  <a:avLst/>
                  <a:gdLst>
                    <a:gd name="connsiteX0" fmla="*/ 0 w 6646"/>
                    <a:gd name="connsiteY0" fmla="*/ 0 h 5538"/>
                    <a:gd name="connsiteX1" fmla="*/ 6647 w 6646"/>
                    <a:gd name="connsiteY1" fmla="*/ 5539 h 5538"/>
                    <a:gd name="connsiteX2" fmla="*/ 0 w 6646"/>
                    <a:gd name="connsiteY2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5538">
                      <a:moveTo>
                        <a:pt x="0" y="0"/>
                      </a:moveTo>
                      <a:cubicBezTo>
                        <a:pt x="2216" y="1662"/>
                        <a:pt x="4985" y="2769"/>
                        <a:pt x="6647" y="5539"/>
                      </a:cubicBezTo>
                      <a:cubicBezTo>
                        <a:pt x="4431" y="4431"/>
                        <a:pt x="0" y="27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5D163E5B-B303-4A8F-BE43-476FDACA6BB9}"/>
                    </a:ext>
                  </a:extLst>
                </p:cNvPr>
                <p:cNvSpPr/>
                <p:nvPr/>
              </p:nvSpPr>
              <p:spPr>
                <a:xfrm>
                  <a:off x="5875487" y="2778969"/>
                  <a:ext cx="5049" cy="3776"/>
                </a:xfrm>
                <a:custGeom>
                  <a:avLst/>
                  <a:gdLst>
                    <a:gd name="connsiteX0" fmla="*/ 5050 w 5049"/>
                    <a:gd name="connsiteY0" fmla="*/ 2669 h 3776"/>
                    <a:gd name="connsiteX1" fmla="*/ 3388 w 5049"/>
                    <a:gd name="connsiteY1" fmla="*/ 3776 h 3776"/>
                    <a:gd name="connsiteX2" fmla="*/ 5050 w 5049"/>
                    <a:gd name="connsiteY2" fmla="*/ 2669 h 37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49" h="3776">
                      <a:moveTo>
                        <a:pt x="5050" y="2669"/>
                      </a:moveTo>
                      <a:cubicBezTo>
                        <a:pt x="3942" y="2669"/>
                        <a:pt x="3942" y="3776"/>
                        <a:pt x="3388" y="3776"/>
                      </a:cubicBezTo>
                      <a:cubicBezTo>
                        <a:pt x="-4367" y="2669"/>
                        <a:pt x="3388" y="-3424"/>
                        <a:pt x="5050" y="266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E1ACBEC7-FA77-43CB-902A-3C431340CC81}"/>
                    </a:ext>
                  </a:extLst>
                </p:cNvPr>
                <p:cNvSpPr/>
                <p:nvPr/>
              </p:nvSpPr>
              <p:spPr>
                <a:xfrm>
                  <a:off x="6048365" y="2779422"/>
                  <a:ext cx="13293" cy="35448"/>
                </a:xfrm>
                <a:custGeom>
                  <a:avLst/>
                  <a:gdLst>
                    <a:gd name="connsiteX0" fmla="*/ 6647 w 13293"/>
                    <a:gd name="connsiteY0" fmla="*/ 0 h 35448"/>
                    <a:gd name="connsiteX1" fmla="*/ 13293 w 13293"/>
                    <a:gd name="connsiteY1" fmla="*/ 6093 h 35448"/>
                    <a:gd name="connsiteX2" fmla="*/ 6647 w 13293"/>
                    <a:gd name="connsiteY2" fmla="*/ 35449 h 35448"/>
                    <a:gd name="connsiteX3" fmla="*/ 0 w 13293"/>
                    <a:gd name="connsiteY3" fmla="*/ 31018 h 35448"/>
                    <a:gd name="connsiteX4" fmla="*/ 6647 w 13293"/>
                    <a:gd name="connsiteY4" fmla="*/ 0 h 35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93" h="35448">
                      <a:moveTo>
                        <a:pt x="6647" y="0"/>
                      </a:moveTo>
                      <a:cubicBezTo>
                        <a:pt x="8862" y="1662"/>
                        <a:pt x="11632" y="3877"/>
                        <a:pt x="13293" y="6093"/>
                      </a:cubicBezTo>
                      <a:cubicBezTo>
                        <a:pt x="11078" y="16063"/>
                        <a:pt x="8862" y="25479"/>
                        <a:pt x="6647" y="35449"/>
                      </a:cubicBezTo>
                      <a:cubicBezTo>
                        <a:pt x="4431" y="33787"/>
                        <a:pt x="1662" y="32679"/>
                        <a:pt x="0" y="31018"/>
                      </a:cubicBezTo>
                      <a:cubicBezTo>
                        <a:pt x="2769" y="20494"/>
                        <a:pt x="4431" y="9970"/>
                        <a:pt x="664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5AFF6579-395A-49EC-8B96-948232BC581A}"/>
                    </a:ext>
                  </a:extLst>
                </p:cNvPr>
                <p:cNvSpPr/>
                <p:nvPr/>
              </p:nvSpPr>
              <p:spPr>
                <a:xfrm>
                  <a:off x="5853950" y="2779976"/>
                  <a:ext cx="4504" cy="18278"/>
                </a:xfrm>
                <a:custGeom>
                  <a:avLst/>
                  <a:gdLst>
                    <a:gd name="connsiteX0" fmla="*/ 554 w 4504"/>
                    <a:gd name="connsiteY0" fmla="*/ 0 h 18278"/>
                    <a:gd name="connsiteX1" fmla="*/ 3877 w 4504"/>
                    <a:gd name="connsiteY1" fmla="*/ 18278 h 18278"/>
                    <a:gd name="connsiteX2" fmla="*/ 0 w 4504"/>
                    <a:gd name="connsiteY2" fmla="*/ 16617 h 18278"/>
                    <a:gd name="connsiteX3" fmla="*/ 554 w 4504"/>
                    <a:gd name="connsiteY3" fmla="*/ 0 h 18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04" h="18278">
                      <a:moveTo>
                        <a:pt x="554" y="0"/>
                      </a:moveTo>
                      <a:cubicBezTo>
                        <a:pt x="7201" y="2216"/>
                        <a:pt x="3323" y="11632"/>
                        <a:pt x="3877" y="18278"/>
                      </a:cubicBezTo>
                      <a:cubicBezTo>
                        <a:pt x="2216" y="17724"/>
                        <a:pt x="1662" y="16617"/>
                        <a:pt x="0" y="16617"/>
                      </a:cubicBezTo>
                      <a:cubicBezTo>
                        <a:pt x="0" y="10524"/>
                        <a:pt x="554" y="6093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A56904AB-CC21-4B48-B671-F5A43F870D7E}"/>
                    </a:ext>
                  </a:extLst>
                </p:cNvPr>
                <p:cNvSpPr/>
                <p:nvPr/>
              </p:nvSpPr>
              <p:spPr>
                <a:xfrm>
                  <a:off x="6354666" y="2781084"/>
                  <a:ext cx="4985" cy="3395"/>
                </a:xfrm>
                <a:custGeom>
                  <a:avLst/>
                  <a:gdLst>
                    <a:gd name="connsiteX0" fmla="*/ 0 w 4985"/>
                    <a:gd name="connsiteY0" fmla="*/ 0 h 3395"/>
                    <a:gd name="connsiteX1" fmla="*/ 4985 w 4985"/>
                    <a:gd name="connsiteY1" fmla="*/ 3323 h 3395"/>
                    <a:gd name="connsiteX2" fmla="*/ 0 w 4985"/>
                    <a:gd name="connsiteY2" fmla="*/ 0 h 3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5" h="3395">
                      <a:moveTo>
                        <a:pt x="0" y="0"/>
                      </a:moveTo>
                      <a:cubicBezTo>
                        <a:pt x="1108" y="0"/>
                        <a:pt x="4431" y="1108"/>
                        <a:pt x="4985" y="3323"/>
                      </a:cubicBezTo>
                      <a:cubicBezTo>
                        <a:pt x="3323" y="3877"/>
                        <a:pt x="1662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F804EB15-3FF1-4E34-B990-C9CE25FAD8F4}"/>
                    </a:ext>
                  </a:extLst>
                </p:cNvPr>
                <p:cNvSpPr/>
                <p:nvPr/>
              </p:nvSpPr>
              <p:spPr>
                <a:xfrm>
                  <a:off x="5879317" y="2781638"/>
                  <a:ext cx="6758" cy="6092"/>
                </a:xfrm>
                <a:custGeom>
                  <a:avLst/>
                  <a:gdLst>
                    <a:gd name="connsiteX0" fmla="*/ 1773 w 6758"/>
                    <a:gd name="connsiteY0" fmla="*/ 0 h 6092"/>
                    <a:gd name="connsiteX1" fmla="*/ 6758 w 6758"/>
                    <a:gd name="connsiteY1" fmla="*/ 3323 h 6092"/>
                    <a:gd name="connsiteX2" fmla="*/ 3989 w 6758"/>
                    <a:gd name="connsiteY2" fmla="*/ 6093 h 6092"/>
                    <a:gd name="connsiteX3" fmla="*/ 111 w 6758"/>
                    <a:gd name="connsiteY3" fmla="*/ 2769 h 6092"/>
                    <a:gd name="connsiteX4" fmla="*/ 1773 w 6758"/>
                    <a:gd name="connsiteY4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58" h="6092">
                      <a:moveTo>
                        <a:pt x="1773" y="0"/>
                      </a:moveTo>
                      <a:cubicBezTo>
                        <a:pt x="3989" y="554"/>
                        <a:pt x="4543" y="2769"/>
                        <a:pt x="6758" y="3323"/>
                      </a:cubicBezTo>
                      <a:cubicBezTo>
                        <a:pt x="6204" y="4985"/>
                        <a:pt x="5650" y="5539"/>
                        <a:pt x="3989" y="6093"/>
                      </a:cubicBezTo>
                      <a:cubicBezTo>
                        <a:pt x="2881" y="4985"/>
                        <a:pt x="1773" y="3877"/>
                        <a:pt x="111" y="2769"/>
                      </a:cubicBezTo>
                      <a:cubicBezTo>
                        <a:pt x="-442" y="1108"/>
                        <a:pt x="1219" y="1108"/>
                        <a:pt x="177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38FB7A9A-17FF-4A5B-8E6F-3AC36F5AFE37}"/>
                    </a:ext>
                  </a:extLst>
                </p:cNvPr>
                <p:cNvSpPr/>
                <p:nvPr/>
              </p:nvSpPr>
              <p:spPr>
                <a:xfrm>
                  <a:off x="5871121" y="2782746"/>
                  <a:ext cx="4984" cy="6646"/>
                </a:xfrm>
                <a:custGeom>
                  <a:avLst/>
                  <a:gdLst>
                    <a:gd name="connsiteX0" fmla="*/ 1108 w 4984"/>
                    <a:gd name="connsiteY0" fmla="*/ 0 h 6646"/>
                    <a:gd name="connsiteX1" fmla="*/ 4985 w 4984"/>
                    <a:gd name="connsiteY1" fmla="*/ 2216 h 6646"/>
                    <a:gd name="connsiteX2" fmla="*/ 0 w 4984"/>
                    <a:gd name="connsiteY2" fmla="*/ 6647 h 6646"/>
                    <a:gd name="connsiteX3" fmla="*/ 1108 w 4984"/>
                    <a:gd name="connsiteY3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84" h="6646">
                      <a:moveTo>
                        <a:pt x="1108" y="0"/>
                      </a:moveTo>
                      <a:cubicBezTo>
                        <a:pt x="2769" y="0"/>
                        <a:pt x="3323" y="2216"/>
                        <a:pt x="4985" y="2216"/>
                      </a:cubicBezTo>
                      <a:cubicBezTo>
                        <a:pt x="3323" y="3877"/>
                        <a:pt x="2216" y="6093"/>
                        <a:pt x="0" y="6647"/>
                      </a:cubicBezTo>
                      <a:cubicBezTo>
                        <a:pt x="0" y="3877"/>
                        <a:pt x="0" y="1108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3B8A878C-1182-4142-BA09-2F276B4F6634}"/>
                    </a:ext>
                  </a:extLst>
                </p:cNvPr>
                <p:cNvSpPr/>
                <p:nvPr/>
              </p:nvSpPr>
              <p:spPr>
                <a:xfrm>
                  <a:off x="6372944" y="2783854"/>
                  <a:ext cx="4431" cy="3410"/>
                </a:xfrm>
                <a:custGeom>
                  <a:avLst/>
                  <a:gdLst>
                    <a:gd name="connsiteX0" fmla="*/ 0 w 4431"/>
                    <a:gd name="connsiteY0" fmla="*/ 0 h 3410"/>
                    <a:gd name="connsiteX1" fmla="*/ 4431 w 4431"/>
                    <a:gd name="connsiteY1" fmla="*/ 3323 h 3410"/>
                    <a:gd name="connsiteX2" fmla="*/ 0 w 4431"/>
                    <a:gd name="connsiteY2" fmla="*/ 0 h 3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3410">
                      <a:moveTo>
                        <a:pt x="0" y="0"/>
                      </a:moveTo>
                      <a:cubicBezTo>
                        <a:pt x="2216" y="554"/>
                        <a:pt x="2769" y="2216"/>
                        <a:pt x="4431" y="3323"/>
                      </a:cubicBezTo>
                      <a:cubicBezTo>
                        <a:pt x="3323" y="3877"/>
                        <a:pt x="554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A63549E6-5E56-459E-9C8F-0325BA1CC25B}"/>
                    </a:ext>
                  </a:extLst>
                </p:cNvPr>
                <p:cNvSpPr/>
                <p:nvPr/>
              </p:nvSpPr>
              <p:spPr>
                <a:xfrm>
                  <a:off x="5872228" y="2786800"/>
                  <a:ext cx="8862" cy="7023"/>
                </a:xfrm>
                <a:custGeom>
                  <a:avLst/>
                  <a:gdLst>
                    <a:gd name="connsiteX0" fmla="*/ 8862 w 8862"/>
                    <a:gd name="connsiteY0" fmla="*/ 2593 h 7023"/>
                    <a:gd name="connsiteX1" fmla="*/ 4985 w 8862"/>
                    <a:gd name="connsiteY1" fmla="*/ 7024 h 7023"/>
                    <a:gd name="connsiteX2" fmla="*/ 0 w 8862"/>
                    <a:gd name="connsiteY2" fmla="*/ 3701 h 7023"/>
                    <a:gd name="connsiteX3" fmla="*/ 8862 w 8862"/>
                    <a:gd name="connsiteY3" fmla="*/ 2593 h 7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62" h="7023">
                      <a:moveTo>
                        <a:pt x="8862" y="2593"/>
                      </a:moveTo>
                      <a:cubicBezTo>
                        <a:pt x="8308" y="4808"/>
                        <a:pt x="6093" y="5916"/>
                        <a:pt x="4985" y="7024"/>
                      </a:cubicBezTo>
                      <a:cubicBezTo>
                        <a:pt x="2769" y="6470"/>
                        <a:pt x="2216" y="4254"/>
                        <a:pt x="0" y="3701"/>
                      </a:cubicBezTo>
                      <a:cubicBezTo>
                        <a:pt x="1662" y="-730"/>
                        <a:pt x="6093" y="-1284"/>
                        <a:pt x="8862" y="25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783DEB71-BEE7-49B2-84F8-264BCCECF6A9}"/>
                    </a:ext>
                  </a:extLst>
                </p:cNvPr>
                <p:cNvSpPr/>
                <p:nvPr/>
              </p:nvSpPr>
              <p:spPr>
                <a:xfrm>
                  <a:off x="5884968" y="2786623"/>
                  <a:ext cx="23817" cy="18832"/>
                </a:xfrm>
                <a:custGeom>
                  <a:avLst/>
                  <a:gdLst>
                    <a:gd name="connsiteX0" fmla="*/ 23817 w 23817"/>
                    <a:gd name="connsiteY0" fmla="*/ 15509 h 18832"/>
                    <a:gd name="connsiteX1" fmla="*/ 23263 w 23817"/>
                    <a:gd name="connsiteY1" fmla="*/ 18832 h 18832"/>
                    <a:gd name="connsiteX2" fmla="*/ 0 w 23817"/>
                    <a:gd name="connsiteY2" fmla="*/ 2769 h 18832"/>
                    <a:gd name="connsiteX3" fmla="*/ 1662 w 23817"/>
                    <a:gd name="connsiteY3" fmla="*/ 0 h 18832"/>
                    <a:gd name="connsiteX4" fmla="*/ 23817 w 23817"/>
                    <a:gd name="connsiteY4" fmla="*/ 15509 h 18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817" h="18832">
                      <a:moveTo>
                        <a:pt x="23817" y="15509"/>
                      </a:moveTo>
                      <a:cubicBezTo>
                        <a:pt x="23817" y="16617"/>
                        <a:pt x="23263" y="17171"/>
                        <a:pt x="23263" y="18832"/>
                      </a:cubicBezTo>
                      <a:cubicBezTo>
                        <a:pt x="14955" y="14401"/>
                        <a:pt x="7754" y="8308"/>
                        <a:pt x="0" y="2769"/>
                      </a:cubicBezTo>
                      <a:cubicBezTo>
                        <a:pt x="0" y="1662"/>
                        <a:pt x="1108" y="1108"/>
                        <a:pt x="1662" y="0"/>
                      </a:cubicBezTo>
                      <a:cubicBezTo>
                        <a:pt x="9970" y="4431"/>
                        <a:pt x="16063" y="11078"/>
                        <a:pt x="23817" y="1550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E0F6128B-F3FD-4E1F-A4F5-E694268AAD31}"/>
                    </a:ext>
                  </a:extLst>
                </p:cNvPr>
                <p:cNvSpPr/>
                <p:nvPr/>
              </p:nvSpPr>
              <p:spPr>
                <a:xfrm>
                  <a:off x="5914105" y="2790500"/>
                  <a:ext cx="1880" cy="6092"/>
                </a:xfrm>
                <a:custGeom>
                  <a:avLst/>
                  <a:gdLst>
                    <a:gd name="connsiteX0" fmla="*/ 219 w 1880"/>
                    <a:gd name="connsiteY0" fmla="*/ 0 h 6092"/>
                    <a:gd name="connsiteX1" fmla="*/ 1880 w 1880"/>
                    <a:gd name="connsiteY1" fmla="*/ 0 h 6092"/>
                    <a:gd name="connsiteX2" fmla="*/ 1880 w 1880"/>
                    <a:gd name="connsiteY2" fmla="*/ 6093 h 6092"/>
                    <a:gd name="connsiteX3" fmla="*/ 219 w 1880"/>
                    <a:gd name="connsiteY3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80" h="6092">
                      <a:moveTo>
                        <a:pt x="219" y="0"/>
                      </a:moveTo>
                      <a:cubicBezTo>
                        <a:pt x="773" y="0"/>
                        <a:pt x="1327" y="0"/>
                        <a:pt x="1880" y="0"/>
                      </a:cubicBezTo>
                      <a:cubicBezTo>
                        <a:pt x="1880" y="2216"/>
                        <a:pt x="1880" y="3877"/>
                        <a:pt x="1880" y="6093"/>
                      </a:cubicBezTo>
                      <a:cubicBezTo>
                        <a:pt x="-889" y="5539"/>
                        <a:pt x="219" y="3323"/>
                        <a:pt x="21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F7AD7F2B-AAE8-49E6-9617-D008A6394F52}"/>
                    </a:ext>
                  </a:extLst>
                </p:cNvPr>
                <p:cNvSpPr/>
                <p:nvPr/>
              </p:nvSpPr>
              <p:spPr>
                <a:xfrm>
                  <a:off x="5879429" y="2791054"/>
                  <a:ext cx="28802" cy="24925"/>
                </a:xfrm>
                <a:custGeom>
                  <a:avLst/>
                  <a:gdLst>
                    <a:gd name="connsiteX0" fmla="*/ 28802 w 28802"/>
                    <a:gd name="connsiteY0" fmla="*/ 17171 h 24925"/>
                    <a:gd name="connsiteX1" fmla="*/ 28248 w 28802"/>
                    <a:gd name="connsiteY1" fmla="*/ 24925 h 24925"/>
                    <a:gd name="connsiteX2" fmla="*/ 0 w 28802"/>
                    <a:gd name="connsiteY2" fmla="*/ 4431 h 24925"/>
                    <a:gd name="connsiteX3" fmla="*/ 3877 w 28802"/>
                    <a:gd name="connsiteY3" fmla="*/ 0 h 24925"/>
                    <a:gd name="connsiteX4" fmla="*/ 28802 w 28802"/>
                    <a:gd name="connsiteY4" fmla="*/ 17171 h 24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802" h="24925">
                      <a:moveTo>
                        <a:pt x="28802" y="17171"/>
                      </a:moveTo>
                      <a:cubicBezTo>
                        <a:pt x="28802" y="21048"/>
                        <a:pt x="28248" y="21602"/>
                        <a:pt x="28248" y="24925"/>
                      </a:cubicBezTo>
                      <a:cubicBezTo>
                        <a:pt x="18278" y="18278"/>
                        <a:pt x="8862" y="11632"/>
                        <a:pt x="0" y="4431"/>
                      </a:cubicBezTo>
                      <a:cubicBezTo>
                        <a:pt x="554" y="2216"/>
                        <a:pt x="2769" y="1662"/>
                        <a:pt x="3877" y="0"/>
                      </a:cubicBezTo>
                      <a:cubicBezTo>
                        <a:pt x="11632" y="5539"/>
                        <a:pt x="18832" y="12739"/>
                        <a:pt x="28802" y="171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ABECCF9B-4A1B-465B-B90C-BECF79D14CA6}"/>
                    </a:ext>
                  </a:extLst>
                </p:cNvPr>
                <p:cNvSpPr/>
                <p:nvPr/>
              </p:nvSpPr>
              <p:spPr>
                <a:xfrm>
                  <a:off x="5924294" y="2792716"/>
                  <a:ext cx="3877" cy="7754"/>
                </a:xfrm>
                <a:custGeom>
                  <a:avLst/>
                  <a:gdLst>
                    <a:gd name="connsiteX0" fmla="*/ 1662 w 3877"/>
                    <a:gd name="connsiteY0" fmla="*/ 0 h 7754"/>
                    <a:gd name="connsiteX1" fmla="*/ 3877 w 3877"/>
                    <a:gd name="connsiteY1" fmla="*/ 1108 h 7754"/>
                    <a:gd name="connsiteX2" fmla="*/ 2769 w 3877"/>
                    <a:gd name="connsiteY2" fmla="*/ 7754 h 7754"/>
                    <a:gd name="connsiteX3" fmla="*/ 0 w 3877"/>
                    <a:gd name="connsiteY3" fmla="*/ 5539 h 7754"/>
                    <a:gd name="connsiteX4" fmla="*/ 1662 w 3877"/>
                    <a:gd name="connsiteY4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7" h="7754">
                      <a:moveTo>
                        <a:pt x="1662" y="0"/>
                      </a:moveTo>
                      <a:cubicBezTo>
                        <a:pt x="2769" y="0"/>
                        <a:pt x="3323" y="554"/>
                        <a:pt x="3877" y="1108"/>
                      </a:cubicBezTo>
                      <a:cubicBezTo>
                        <a:pt x="3877" y="3877"/>
                        <a:pt x="2769" y="5539"/>
                        <a:pt x="2769" y="7754"/>
                      </a:cubicBezTo>
                      <a:cubicBezTo>
                        <a:pt x="1108" y="7754"/>
                        <a:pt x="1662" y="5539"/>
                        <a:pt x="0" y="5539"/>
                      </a:cubicBezTo>
                      <a:cubicBezTo>
                        <a:pt x="554" y="3877"/>
                        <a:pt x="1108" y="1662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9E7096B0-0B29-41DA-95F0-BDC79F0C9C6F}"/>
                    </a:ext>
                  </a:extLst>
                </p:cNvPr>
                <p:cNvSpPr/>
                <p:nvPr/>
              </p:nvSpPr>
              <p:spPr>
                <a:xfrm>
                  <a:off x="5912515" y="2798255"/>
                  <a:ext cx="4578" cy="60927"/>
                </a:xfrm>
                <a:custGeom>
                  <a:avLst/>
                  <a:gdLst>
                    <a:gd name="connsiteX0" fmla="*/ 1255 w 4578"/>
                    <a:gd name="connsiteY0" fmla="*/ 0 h 60927"/>
                    <a:gd name="connsiteX1" fmla="*/ 2363 w 4578"/>
                    <a:gd name="connsiteY1" fmla="*/ 0 h 60927"/>
                    <a:gd name="connsiteX2" fmla="*/ 4578 w 4578"/>
                    <a:gd name="connsiteY2" fmla="*/ 60928 h 60927"/>
                    <a:gd name="connsiteX3" fmla="*/ 147 w 4578"/>
                    <a:gd name="connsiteY3" fmla="*/ 48742 h 60927"/>
                    <a:gd name="connsiteX4" fmla="*/ 1809 w 4578"/>
                    <a:gd name="connsiteY4" fmla="*/ 1108 h 60927"/>
                    <a:gd name="connsiteX5" fmla="*/ 1255 w 4578"/>
                    <a:gd name="connsiteY5" fmla="*/ 0 h 60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78" h="60927">
                      <a:moveTo>
                        <a:pt x="1255" y="0"/>
                      </a:moveTo>
                      <a:cubicBezTo>
                        <a:pt x="1809" y="0"/>
                        <a:pt x="1809" y="0"/>
                        <a:pt x="2363" y="0"/>
                      </a:cubicBezTo>
                      <a:cubicBezTo>
                        <a:pt x="5686" y="16617"/>
                        <a:pt x="2363" y="42096"/>
                        <a:pt x="4578" y="60928"/>
                      </a:cubicBezTo>
                      <a:cubicBezTo>
                        <a:pt x="-407" y="59820"/>
                        <a:pt x="147" y="53173"/>
                        <a:pt x="147" y="48742"/>
                      </a:cubicBezTo>
                      <a:cubicBezTo>
                        <a:pt x="-407" y="32679"/>
                        <a:pt x="701" y="16063"/>
                        <a:pt x="1809" y="1108"/>
                      </a:cubicBezTo>
                      <a:cubicBezTo>
                        <a:pt x="1255" y="554"/>
                        <a:pt x="1255" y="554"/>
                        <a:pt x="125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AC63D325-ECE4-4D47-A1E9-272574A24605}"/>
                    </a:ext>
                  </a:extLst>
                </p:cNvPr>
                <p:cNvSpPr/>
                <p:nvPr/>
              </p:nvSpPr>
              <p:spPr>
                <a:xfrm>
                  <a:off x="5934818" y="2799362"/>
                  <a:ext cx="85162" cy="62035"/>
                </a:xfrm>
                <a:custGeom>
                  <a:avLst/>
                  <a:gdLst>
                    <a:gd name="connsiteX0" fmla="*/ 2216 w 85162"/>
                    <a:gd name="connsiteY0" fmla="*/ 0 h 62035"/>
                    <a:gd name="connsiteX1" fmla="*/ 2216 w 85162"/>
                    <a:gd name="connsiteY1" fmla="*/ 0 h 62035"/>
                    <a:gd name="connsiteX2" fmla="*/ 76991 w 85162"/>
                    <a:gd name="connsiteY2" fmla="*/ 52619 h 62035"/>
                    <a:gd name="connsiteX3" fmla="*/ 84745 w 85162"/>
                    <a:gd name="connsiteY3" fmla="*/ 62036 h 62035"/>
                    <a:gd name="connsiteX4" fmla="*/ 0 w 85162"/>
                    <a:gd name="connsiteY4" fmla="*/ 9416 h 62035"/>
                    <a:gd name="connsiteX5" fmla="*/ 2216 w 85162"/>
                    <a:gd name="connsiteY5" fmla="*/ 0 h 62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162" h="62035">
                      <a:moveTo>
                        <a:pt x="2216" y="0"/>
                      </a:moveTo>
                      <a:cubicBezTo>
                        <a:pt x="2769" y="0"/>
                        <a:pt x="2769" y="554"/>
                        <a:pt x="2216" y="0"/>
                      </a:cubicBezTo>
                      <a:cubicBezTo>
                        <a:pt x="29910" y="14401"/>
                        <a:pt x="51512" y="36003"/>
                        <a:pt x="76991" y="52619"/>
                      </a:cubicBezTo>
                      <a:cubicBezTo>
                        <a:pt x="79760" y="54281"/>
                        <a:pt x="86961" y="55943"/>
                        <a:pt x="84745" y="62036"/>
                      </a:cubicBezTo>
                      <a:cubicBezTo>
                        <a:pt x="55389" y="45419"/>
                        <a:pt x="29356" y="25479"/>
                        <a:pt x="0" y="9416"/>
                      </a:cubicBezTo>
                      <a:cubicBezTo>
                        <a:pt x="554" y="6093"/>
                        <a:pt x="1108" y="2769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3A04DC7F-2C42-48A1-91F6-CDF87D58C607}"/>
                    </a:ext>
                  </a:extLst>
                </p:cNvPr>
                <p:cNvSpPr/>
                <p:nvPr/>
              </p:nvSpPr>
              <p:spPr>
                <a:xfrm>
                  <a:off x="5922632" y="2801578"/>
                  <a:ext cx="3877" cy="3877"/>
                </a:xfrm>
                <a:custGeom>
                  <a:avLst/>
                  <a:gdLst>
                    <a:gd name="connsiteX0" fmla="*/ 554 w 3877"/>
                    <a:gd name="connsiteY0" fmla="*/ 0 h 3877"/>
                    <a:gd name="connsiteX1" fmla="*/ 3877 w 3877"/>
                    <a:gd name="connsiteY1" fmla="*/ 554 h 3877"/>
                    <a:gd name="connsiteX2" fmla="*/ 3323 w 3877"/>
                    <a:gd name="connsiteY2" fmla="*/ 3877 h 3877"/>
                    <a:gd name="connsiteX3" fmla="*/ 0 w 3877"/>
                    <a:gd name="connsiteY3" fmla="*/ 2216 h 3877"/>
                    <a:gd name="connsiteX4" fmla="*/ 554 w 3877"/>
                    <a:gd name="connsiteY4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7" h="3877">
                      <a:moveTo>
                        <a:pt x="554" y="0"/>
                      </a:moveTo>
                      <a:cubicBezTo>
                        <a:pt x="1662" y="0"/>
                        <a:pt x="2216" y="554"/>
                        <a:pt x="3877" y="554"/>
                      </a:cubicBezTo>
                      <a:cubicBezTo>
                        <a:pt x="3323" y="1108"/>
                        <a:pt x="3323" y="2769"/>
                        <a:pt x="3323" y="3877"/>
                      </a:cubicBezTo>
                      <a:cubicBezTo>
                        <a:pt x="1662" y="3877"/>
                        <a:pt x="1662" y="2216"/>
                        <a:pt x="0" y="2216"/>
                      </a:cubicBezTo>
                      <a:cubicBezTo>
                        <a:pt x="554" y="1662"/>
                        <a:pt x="554" y="1108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840C83AF-1FE9-4A90-8532-09DAA4A86A95}"/>
                    </a:ext>
                  </a:extLst>
                </p:cNvPr>
                <p:cNvSpPr/>
                <p:nvPr/>
              </p:nvSpPr>
              <p:spPr>
                <a:xfrm>
                  <a:off x="5853103" y="2801578"/>
                  <a:ext cx="5840" cy="27694"/>
                </a:xfrm>
                <a:custGeom>
                  <a:avLst/>
                  <a:gdLst>
                    <a:gd name="connsiteX0" fmla="*/ 847 w 5840"/>
                    <a:gd name="connsiteY0" fmla="*/ 0 h 27694"/>
                    <a:gd name="connsiteX1" fmla="*/ 4724 w 5840"/>
                    <a:gd name="connsiteY1" fmla="*/ 2769 h 27694"/>
                    <a:gd name="connsiteX2" fmla="*/ 4724 w 5840"/>
                    <a:gd name="connsiteY2" fmla="*/ 27694 h 27694"/>
                    <a:gd name="connsiteX3" fmla="*/ 1954 w 5840"/>
                    <a:gd name="connsiteY3" fmla="*/ 27694 h 27694"/>
                    <a:gd name="connsiteX4" fmla="*/ 847 w 5840"/>
                    <a:gd name="connsiteY4" fmla="*/ 0 h 27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40" h="27694">
                      <a:moveTo>
                        <a:pt x="847" y="0"/>
                      </a:moveTo>
                      <a:cubicBezTo>
                        <a:pt x="2508" y="554"/>
                        <a:pt x="3616" y="1662"/>
                        <a:pt x="4724" y="2769"/>
                      </a:cubicBezTo>
                      <a:cubicBezTo>
                        <a:pt x="4170" y="11078"/>
                        <a:pt x="7493" y="20494"/>
                        <a:pt x="4724" y="27694"/>
                      </a:cubicBezTo>
                      <a:cubicBezTo>
                        <a:pt x="3616" y="27694"/>
                        <a:pt x="3062" y="27694"/>
                        <a:pt x="1954" y="27694"/>
                      </a:cubicBezTo>
                      <a:cubicBezTo>
                        <a:pt x="1401" y="18832"/>
                        <a:pt x="-1369" y="8862"/>
                        <a:pt x="84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4E78E447-62D7-4906-ACF6-07FD37D9844A}"/>
                    </a:ext>
                  </a:extLst>
                </p:cNvPr>
                <p:cNvSpPr/>
                <p:nvPr/>
              </p:nvSpPr>
              <p:spPr>
                <a:xfrm>
                  <a:off x="6013470" y="2806009"/>
                  <a:ext cx="4032" cy="5538"/>
                </a:xfrm>
                <a:custGeom>
                  <a:avLst/>
                  <a:gdLst>
                    <a:gd name="connsiteX0" fmla="*/ 554 w 4032"/>
                    <a:gd name="connsiteY0" fmla="*/ 0 h 5538"/>
                    <a:gd name="connsiteX1" fmla="*/ 3877 w 4032"/>
                    <a:gd name="connsiteY1" fmla="*/ 1662 h 5538"/>
                    <a:gd name="connsiteX2" fmla="*/ 3323 w 4032"/>
                    <a:gd name="connsiteY2" fmla="*/ 5539 h 5538"/>
                    <a:gd name="connsiteX3" fmla="*/ 0 w 4032"/>
                    <a:gd name="connsiteY3" fmla="*/ 4431 h 5538"/>
                    <a:gd name="connsiteX4" fmla="*/ 554 w 4032"/>
                    <a:gd name="connsiteY4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2" h="5538">
                      <a:moveTo>
                        <a:pt x="554" y="0"/>
                      </a:moveTo>
                      <a:cubicBezTo>
                        <a:pt x="2216" y="0"/>
                        <a:pt x="2216" y="1662"/>
                        <a:pt x="3877" y="1662"/>
                      </a:cubicBezTo>
                      <a:cubicBezTo>
                        <a:pt x="4431" y="3323"/>
                        <a:pt x="3323" y="3877"/>
                        <a:pt x="3323" y="5539"/>
                      </a:cubicBezTo>
                      <a:cubicBezTo>
                        <a:pt x="1662" y="5539"/>
                        <a:pt x="1662" y="4431"/>
                        <a:pt x="0" y="4431"/>
                      </a:cubicBezTo>
                      <a:cubicBezTo>
                        <a:pt x="0" y="2216"/>
                        <a:pt x="554" y="1108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98253B3F-5805-4C76-A60A-211F4B1797AF}"/>
                    </a:ext>
                  </a:extLst>
                </p:cNvPr>
                <p:cNvSpPr/>
                <p:nvPr/>
              </p:nvSpPr>
              <p:spPr>
                <a:xfrm>
                  <a:off x="5920885" y="2807117"/>
                  <a:ext cx="4074" cy="19386"/>
                </a:xfrm>
                <a:custGeom>
                  <a:avLst/>
                  <a:gdLst>
                    <a:gd name="connsiteX0" fmla="*/ 640 w 4074"/>
                    <a:gd name="connsiteY0" fmla="*/ 0 h 19386"/>
                    <a:gd name="connsiteX1" fmla="*/ 3963 w 4074"/>
                    <a:gd name="connsiteY1" fmla="*/ 1662 h 19386"/>
                    <a:gd name="connsiteX2" fmla="*/ 3963 w 4074"/>
                    <a:gd name="connsiteY2" fmla="*/ 3877 h 19386"/>
                    <a:gd name="connsiteX3" fmla="*/ 2301 w 4074"/>
                    <a:gd name="connsiteY3" fmla="*/ 4985 h 19386"/>
                    <a:gd name="connsiteX4" fmla="*/ 3409 w 4074"/>
                    <a:gd name="connsiteY4" fmla="*/ 19386 h 19386"/>
                    <a:gd name="connsiteX5" fmla="*/ 640 w 4074"/>
                    <a:gd name="connsiteY5" fmla="*/ 18832 h 19386"/>
                    <a:gd name="connsiteX6" fmla="*/ 640 w 4074"/>
                    <a:gd name="connsiteY6" fmla="*/ 0 h 19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074" h="19386">
                      <a:moveTo>
                        <a:pt x="640" y="0"/>
                      </a:moveTo>
                      <a:cubicBezTo>
                        <a:pt x="2301" y="0"/>
                        <a:pt x="2855" y="1108"/>
                        <a:pt x="3963" y="1662"/>
                      </a:cubicBezTo>
                      <a:cubicBezTo>
                        <a:pt x="3963" y="2216"/>
                        <a:pt x="3963" y="3323"/>
                        <a:pt x="3963" y="3877"/>
                      </a:cubicBezTo>
                      <a:cubicBezTo>
                        <a:pt x="4517" y="5539"/>
                        <a:pt x="2855" y="4431"/>
                        <a:pt x="2301" y="4985"/>
                      </a:cubicBezTo>
                      <a:cubicBezTo>
                        <a:pt x="5071" y="8308"/>
                        <a:pt x="2301" y="13847"/>
                        <a:pt x="3409" y="19386"/>
                      </a:cubicBezTo>
                      <a:cubicBezTo>
                        <a:pt x="2301" y="19386"/>
                        <a:pt x="2301" y="18832"/>
                        <a:pt x="640" y="18832"/>
                      </a:cubicBezTo>
                      <a:cubicBezTo>
                        <a:pt x="86" y="11078"/>
                        <a:pt x="-468" y="6093"/>
                        <a:pt x="6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7B311679-EB39-40CF-8F99-F0AC6647C7A4}"/>
                    </a:ext>
                  </a:extLst>
                </p:cNvPr>
                <p:cNvSpPr/>
                <p:nvPr/>
              </p:nvSpPr>
              <p:spPr>
                <a:xfrm>
                  <a:off x="6264826" y="2807671"/>
                  <a:ext cx="163507" cy="95268"/>
                </a:xfrm>
                <a:custGeom>
                  <a:avLst/>
                  <a:gdLst>
                    <a:gd name="connsiteX0" fmla="*/ 163507 w 163507"/>
                    <a:gd name="connsiteY0" fmla="*/ 554 h 95268"/>
                    <a:gd name="connsiteX1" fmla="*/ 154091 w 163507"/>
                    <a:gd name="connsiteY1" fmla="*/ 7201 h 95268"/>
                    <a:gd name="connsiteX2" fmla="*/ 82086 w 163507"/>
                    <a:gd name="connsiteY2" fmla="*/ 48188 h 95268"/>
                    <a:gd name="connsiteX3" fmla="*/ 110 w 163507"/>
                    <a:gd name="connsiteY3" fmla="*/ 95269 h 95268"/>
                    <a:gd name="connsiteX4" fmla="*/ 2326 w 163507"/>
                    <a:gd name="connsiteY4" fmla="*/ 91392 h 95268"/>
                    <a:gd name="connsiteX5" fmla="*/ 17281 w 163507"/>
                    <a:gd name="connsiteY5" fmla="*/ 82529 h 95268"/>
                    <a:gd name="connsiteX6" fmla="*/ 78762 w 163507"/>
                    <a:gd name="connsiteY6" fmla="*/ 47634 h 95268"/>
                    <a:gd name="connsiteX7" fmla="*/ 161846 w 163507"/>
                    <a:gd name="connsiteY7" fmla="*/ 0 h 95268"/>
                    <a:gd name="connsiteX8" fmla="*/ 163507 w 163507"/>
                    <a:gd name="connsiteY8" fmla="*/ 554 h 95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3507" h="95268">
                      <a:moveTo>
                        <a:pt x="163507" y="554"/>
                      </a:moveTo>
                      <a:cubicBezTo>
                        <a:pt x="162953" y="5539"/>
                        <a:pt x="156861" y="6093"/>
                        <a:pt x="154091" y="7201"/>
                      </a:cubicBezTo>
                      <a:cubicBezTo>
                        <a:pt x="130274" y="18832"/>
                        <a:pt x="105903" y="34895"/>
                        <a:pt x="82086" y="48188"/>
                      </a:cubicBezTo>
                      <a:cubicBezTo>
                        <a:pt x="54391" y="63697"/>
                        <a:pt x="27804" y="79760"/>
                        <a:pt x="110" y="95269"/>
                      </a:cubicBezTo>
                      <a:cubicBezTo>
                        <a:pt x="-444" y="93607"/>
                        <a:pt x="1218" y="91946"/>
                        <a:pt x="2326" y="91392"/>
                      </a:cubicBezTo>
                      <a:cubicBezTo>
                        <a:pt x="6203" y="88068"/>
                        <a:pt x="12296" y="85299"/>
                        <a:pt x="17281" y="82529"/>
                      </a:cubicBezTo>
                      <a:cubicBezTo>
                        <a:pt x="37221" y="70898"/>
                        <a:pt x="58268" y="59266"/>
                        <a:pt x="78762" y="47634"/>
                      </a:cubicBezTo>
                      <a:cubicBezTo>
                        <a:pt x="107011" y="32126"/>
                        <a:pt x="135259" y="15509"/>
                        <a:pt x="161846" y="0"/>
                      </a:cubicBezTo>
                      <a:cubicBezTo>
                        <a:pt x="162953" y="0"/>
                        <a:pt x="163507" y="0"/>
                        <a:pt x="163507" y="5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13C6A9E6-FB29-4C95-A1FD-EF999AF1EFAA}"/>
                    </a:ext>
                  </a:extLst>
                </p:cNvPr>
                <p:cNvSpPr/>
                <p:nvPr/>
              </p:nvSpPr>
              <p:spPr>
                <a:xfrm>
                  <a:off x="6017901" y="2809886"/>
                  <a:ext cx="4985" cy="5538"/>
                </a:xfrm>
                <a:custGeom>
                  <a:avLst/>
                  <a:gdLst>
                    <a:gd name="connsiteX0" fmla="*/ 1108 w 4985"/>
                    <a:gd name="connsiteY0" fmla="*/ 0 h 5538"/>
                    <a:gd name="connsiteX1" fmla="*/ 4985 w 4985"/>
                    <a:gd name="connsiteY1" fmla="*/ 2216 h 5538"/>
                    <a:gd name="connsiteX2" fmla="*/ 3877 w 4985"/>
                    <a:gd name="connsiteY2" fmla="*/ 5539 h 5538"/>
                    <a:gd name="connsiteX3" fmla="*/ 0 w 4985"/>
                    <a:gd name="connsiteY3" fmla="*/ 3323 h 5538"/>
                    <a:gd name="connsiteX4" fmla="*/ 1108 w 4985"/>
                    <a:gd name="connsiteY4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85" h="5538">
                      <a:moveTo>
                        <a:pt x="1108" y="0"/>
                      </a:moveTo>
                      <a:cubicBezTo>
                        <a:pt x="2769" y="0"/>
                        <a:pt x="3877" y="1662"/>
                        <a:pt x="4985" y="2216"/>
                      </a:cubicBezTo>
                      <a:cubicBezTo>
                        <a:pt x="4431" y="3323"/>
                        <a:pt x="4431" y="4431"/>
                        <a:pt x="3877" y="5539"/>
                      </a:cubicBezTo>
                      <a:cubicBezTo>
                        <a:pt x="2216" y="5539"/>
                        <a:pt x="1662" y="3877"/>
                        <a:pt x="0" y="3323"/>
                      </a:cubicBezTo>
                      <a:cubicBezTo>
                        <a:pt x="0" y="1662"/>
                        <a:pt x="1108" y="1108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46329EC3-798C-40FD-81CB-F04C26461AE6}"/>
                    </a:ext>
                  </a:extLst>
                </p:cNvPr>
                <p:cNvSpPr/>
                <p:nvPr/>
              </p:nvSpPr>
              <p:spPr>
                <a:xfrm>
                  <a:off x="6045042" y="2811548"/>
                  <a:ext cx="9969" cy="18278"/>
                </a:xfrm>
                <a:custGeom>
                  <a:avLst/>
                  <a:gdLst>
                    <a:gd name="connsiteX0" fmla="*/ 3323 w 9969"/>
                    <a:gd name="connsiteY0" fmla="*/ 0 h 18278"/>
                    <a:gd name="connsiteX1" fmla="*/ 9970 w 9969"/>
                    <a:gd name="connsiteY1" fmla="*/ 4431 h 18278"/>
                    <a:gd name="connsiteX2" fmla="*/ 6647 w 9969"/>
                    <a:gd name="connsiteY2" fmla="*/ 18278 h 18278"/>
                    <a:gd name="connsiteX3" fmla="*/ 0 w 9969"/>
                    <a:gd name="connsiteY3" fmla="*/ 14401 h 18278"/>
                    <a:gd name="connsiteX4" fmla="*/ 3323 w 9969"/>
                    <a:gd name="connsiteY4" fmla="*/ 0 h 18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969" h="18278">
                      <a:moveTo>
                        <a:pt x="3323" y="0"/>
                      </a:moveTo>
                      <a:cubicBezTo>
                        <a:pt x="6093" y="1108"/>
                        <a:pt x="7754" y="3323"/>
                        <a:pt x="9970" y="4431"/>
                      </a:cubicBezTo>
                      <a:cubicBezTo>
                        <a:pt x="8862" y="8862"/>
                        <a:pt x="7754" y="13847"/>
                        <a:pt x="6647" y="18278"/>
                      </a:cubicBezTo>
                      <a:cubicBezTo>
                        <a:pt x="3877" y="17171"/>
                        <a:pt x="2216" y="15509"/>
                        <a:pt x="0" y="14401"/>
                      </a:cubicBezTo>
                      <a:cubicBezTo>
                        <a:pt x="1662" y="9416"/>
                        <a:pt x="2769" y="4985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id="{A002A741-BE79-4E7D-A938-D298E4586486}"/>
                    </a:ext>
                  </a:extLst>
                </p:cNvPr>
                <p:cNvSpPr/>
                <p:nvPr/>
              </p:nvSpPr>
              <p:spPr>
                <a:xfrm>
                  <a:off x="6023839" y="2813210"/>
                  <a:ext cx="5693" cy="6646"/>
                </a:xfrm>
                <a:custGeom>
                  <a:avLst/>
                  <a:gdLst>
                    <a:gd name="connsiteX0" fmla="*/ 709 w 5693"/>
                    <a:gd name="connsiteY0" fmla="*/ 0 h 6646"/>
                    <a:gd name="connsiteX1" fmla="*/ 5694 w 5693"/>
                    <a:gd name="connsiteY1" fmla="*/ 3323 h 6646"/>
                    <a:gd name="connsiteX2" fmla="*/ 4586 w 5693"/>
                    <a:gd name="connsiteY2" fmla="*/ 6647 h 6646"/>
                    <a:gd name="connsiteX3" fmla="*/ 155 w 5693"/>
                    <a:gd name="connsiteY3" fmla="*/ 3877 h 6646"/>
                    <a:gd name="connsiteX4" fmla="*/ 709 w 5693"/>
                    <a:gd name="connsiteY4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93" h="6646">
                      <a:moveTo>
                        <a:pt x="709" y="0"/>
                      </a:moveTo>
                      <a:cubicBezTo>
                        <a:pt x="2925" y="554"/>
                        <a:pt x="4032" y="2216"/>
                        <a:pt x="5694" y="3323"/>
                      </a:cubicBezTo>
                      <a:cubicBezTo>
                        <a:pt x="5140" y="4431"/>
                        <a:pt x="5140" y="5539"/>
                        <a:pt x="4586" y="6647"/>
                      </a:cubicBezTo>
                      <a:cubicBezTo>
                        <a:pt x="2371" y="6093"/>
                        <a:pt x="1817" y="4431"/>
                        <a:pt x="155" y="3877"/>
                      </a:cubicBezTo>
                      <a:cubicBezTo>
                        <a:pt x="-399" y="2216"/>
                        <a:pt x="709" y="1662"/>
                        <a:pt x="70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60CD94BA-7D35-4C8D-8302-A1A2AD937BE6}"/>
                    </a:ext>
                  </a:extLst>
                </p:cNvPr>
                <p:cNvSpPr/>
                <p:nvPr/>
              </p:nvSpPr>
              <p:spPr>
                <a:xfrm>
                  <a:off x="6428814" y="2814799"/>
                  <a:ext cx="3950" cy="3949"/>
                </a:xfrm>
                <a:custGeom>
                  <a:avLst/>
                  <a:gdLst>
                    <a:gd name="connsiteX0" fmla="*/ 2842 w 3950"/>
                    <a:gd name="connsiteY0" fmla="*/ 72 h 3949"/>
                    <a:gd name="connsiteX1" fmla="*/ 3950 w 3950"/>
                    <a:gd name="connsiteY1" fmla="*/ 3396 h 3949"/>
                    <a:gd name="connsiteX2" fmla="*/ 73 w 3950"/>
                    <a:gd name="connsiteY2" fmla="*/ 3950 h 3949"/>
                    <a:gd name="connsiteX3" fmla="*/ 2842 w 3950"/>
                    <a:gd name="connsiteY3" fmla="*/ 72 h 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50" h="3949">
                      <a:moveTo>
                        <a:pt x="2842" y="72"/>
                      </a:moveTo>
                      <a:cubicBezTo>
                        <a:pt x="4504" y="-481"/>
                        <a:pt x="3396" y="2288"/>
                        <a:pt x="3950" y="3396"/>
                      </a:cubicBezTo>
                      <a:cubicBezTo>
                        <a:pt x="2288" y="2288"/>
                        <a:pt x="1734" y="3396"/>
                        <a:pt x="73" y="3950"/>
                      </a:cubicBezTo>
                      <a:cubicBezTo>
                        <a:pt x="-481" y="1180"/>
                        <a:pt x="2288" y="1734"/>
                        <a:pt x="2842" y="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id="{3AED6FD1-5B75-4DFC-9809-241601F1EC27}"/>
                    </a:ext>
                  </a:extLst>
                </p:cNvPr>
                <p:cNvSpPr/>
                <p:nvPr/>
              </p:nvSpPr>
              <p:spPr>
                <a:xfrm>
                  <a:off x="6030087" y="2817641"/>
                  <a:ext cx="6247" cy="7200"/>
                </a:xfrm>
                <a:custGeom>
                  <a:avLst/>
                  <a:gdLst>
                    <a:gd name="connsiteX0" fmla="*/ 554 w 6247"/>
                    <a:gd name="connsiteY0" fmla="*/ 0 h 7200"/>
                    <a:gd name="connsiteX1" fmla="*/ 6093 w 6247"/>
                    <a:gd name="connsiteY1" fmla="*/ 3323 h 7200"/>
                    <a:gd name="connsiteX2" fmla="*/ 5539 w 6247"/>
                    <a:gd name="connsiteY2" fmla="*/ 7201 h 7200"/>
                    <a:gd name="connsiteX3" fmla="*/ 0 w 6247"/>
                    <a:gd name="connsiteY3" fmla="*/ 3323 h 7200"/>
                    <a:gd name="connsiteX4" fmla="*/ 554 w 6247"/>
                    <a:gd name="connsiteY4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7" h="7200">
                      <a:moveTo>
                        <a:pt x="554" y="0"/>
                      </a:moveTo>
                      <a:cubicBezTo>
                        <a:pt x="2769" y="554"/>
                        <a:pt x="3877" y="2769"/>
                        <a:pt x="6093" y="3323"/>
                      </a:cubicBezTo>
                      <a:cubicBezTo>
                        <a:pt x="6647" y="4985"/>
                        <a:pt x="5539" y="5539"/>
                        <a:pt x="5539" y="7201"/>
                      </a:cubicBezTo>
                      <a:cubicBezTo>
                        <a:pt x="3323" y="6093"/>
                        <a:pt x="2216" y="4431"/>
                        <a:pt x="0" y="3323"/>
                      </a:cubicBezTo>
                      <a:cubicBezTo>
                        <a:pt x="0" y="2216"/>
                        <a:pt x="1108" y="2216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5" name="Freeform: Shape 204">
                  <a:extLst>
                    <a:ext uri="{FF2B5EF4-FFF2-40B4-BE49-F238E27FC236}">
                      <a16:creationId xmlns:a16="http://schemas.microsoft.com/office/drawing/2014/main" id="{F7EC323A-22CE-400F-999B-170767BC90C1}"/>
                    </a:ext>
                  </a:extLst>
                </p:cNvPr>
                <p:cNvSpPr/>
                <p:nvPr/>
              </p:nvSpPr>
              <p:spPr>
                <a:xfrm>
                  <a:off x="5933156" y="2820410"/>
                  <a:ext cx="83238" cy="59266"/>
                </a:xfrm>
                <a:custGeom>
                  <a:avLst/>
                  <a:gdLst>
                    <a:gd name="connsiteX0" fmla="*/ 554 w 83238"/>
                    <a:gd name="connsiteY0" fmla="*/ 0 h 59266"/>
                    <a:gd name="connsiteX1" fmla="*/ 83083 w 83238"/>
                    <a:gd name="connsiteY1" fmla="*/ 53727 h 59266"/>
                    <a:gd name="connsiteX2" fmla="*/ 82529 w 83238"/>
                    <a:gd name="connsiteY2" fmla="*/ 59266 h 59266"/>
                    <a:gd name="connsiteX3" fmla="*/ 0 w 83238"/>
                    <a:gd name="connsiteY3" fmla="*/ 6647 h 59266"/>
                    <a:gd name="connsiteX4" fmla="*/ 554 w 83238"/>
                    <a:gd name="connsiteY4" fmla="*/ 0 h 59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238" h="59266">
                      <a:moveTo>
                        <a:pt x="554" y="0"/>
                      </a:moveTo>
                      <a:cubicBezTo>
                        <a:pt x="27694" y="18278"/>
                        <a:pt x="54281" y="37111"/>
                        <a:pt x="83083" y="53727"/>
                      </a:cubicBezTo>
                      <a:cubicBezTo>
                        <a:pt x="83637" y="55943"/>
                        <a:pt x="82529" y="57051"/>
                        <a:pt x="82529" y="59266"/>
                      </a:cubicBezTo>
                      <a:cubicBezTo>
                        <a:pt x="54835" y="43757"/>
                        <a:pt x="27141" y="24371"/>
                        <a:pt x="0" y="6647"/>
                      </a:cubicBezTo>
                      <a:cubicBezTo>
                        <a:pt x="0" y="4431"/>
                        <a:pt x="0" y="1662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6" name="Freeform: Shape 205">
                  <a:extLst>
                    <a:ext uri="{FF2B5EF4-FFF2-40B4-BE49-F238E27FC236}">
                      <a16:creationId xmlns:a16="http://schemas.microsoft.com/office/drawing/2014/main" id="{7CDEA99F-EE66-4DE6-9C32-19C1745A2CEA}"/>
                    </a:ext>
                  </a:extLst>
                </p:cNvPr>
                <p:cNvSpPr/>
                <p:nvPr/>
              </p:nvSpPr>
              <p:spPr>
                <a:xfrm>
                  <a:off x="6428887" y="2820410"/>
                  <a:ext cx="3323" cy="7754"/>
                </a:xfrm>
                <a:custGeom>
                  <a:avLst/>
                  <a:gdLst>
                    <a:gd name="connsiteX0" fmla="*/ 2769 w 3323"/>
                    <a:gd name="connsiteY0" fmla="*/ 0 h 7754"/>
                    <a:gd name="connsiteX1" fmla="*/ 3323 w 3323"/>
                    <a:gd name="connsiteY1" fmla="*/ 6647 h 7754"/>
                    <a:gd name="connsiteX2" fmla="*/ 0 w 3323"/>
                    <a:gd name="connsiteY2" fmla="*/ 7754 h 7754"/>
                    <a:gd name="connsiteX3" fmla="*/ 0 w 3323"/>
                    <a:gd name="connsiteY3" fmla="*/ 1662 h 7754"/>
                    <a:gd name="connsiteX4" fmla="*/ 2769 w 3323"/>
                    <a:gd name="connsiteY4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23" h="7754">
                      <a:moveTo>
                        <a:pt x="2769" y="0"/>
                      </a:moveTo>
                      <a:cubicBezTo>
                        <a:pt x="3877" y="1108"/>
                        <a:pt x="2769" y="4431"/>
                        <a:pt x="3323" y="6647"/>
                      </a:cubicBezTo>
                      <a:cubicBezTo>
                        <a:pt x="2216" y="7201"/>
                        <a:pt x="1662" y="7754"/>
                        <a:pt x="0" y="7754"/>
                      </a:cubicBezTo>
                      <a:cubicBezTo>
                        <a:pt x="0" y="5539"/>
                        <a:pt x="0" y="3877"/>
                        <a:pt x="0" y="1662"/>
                      </a:cubicBezTo>
                      <a:cubicBezTo>
                        <a:pt x="1108" y="1108"/>
                        <a:pt x="2216" y="1108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7" name="Freeform: Shape 206">
                  <a:extLst>
                    <a:ext uri="{FF2B5EF4-FFF2-40B4-BE49-F238E27FC236}">
                      <a16:creationId xmlns:a16="http://schemas.microsoft.com/office/drawing/2014/main" id="{F2239252-FF90-478F-AAF1-0C9803B95058}"/>
                    </a:ext>
                  </a:extLst>
                </p:cNvPr>
                <p:cNvSpPr/>
                <p:nvPr/>
              </p:nvSpPr>
              <p:spPr>
                <a:xfrm>
                  <a:off x="5868905" y="2823180"/>
                  <a:ext cx="37664" cy="29998"/>
                </a:xfrm>
                <a:custGeom>
                  <a:avLst/>
                  <a:gdLst>
                    <a:gd name="connsiteX0" fmla="*/ 554 w 37664"/>
                    <a:gd name="connsiteY0" fmla="*/ 0 h 29998"/>
                    <a:gd name="connsiteX1" fmla="*/ 1662 w 37664"/>
                    <a:gd name="connsiteY1" fmla="*/ 554 h 29998"/>
                    <a:gd name="connsiteX2" fmla="*/ 19940 w 37664"/>
                    <a:gd name="connsiteY2" fmla="*/ 14955 h 29998"/>
                    <a:gd name="connsiteX3" fmla="*/ 37664 w 37664"/>
                    <a:gd name="connsiteY3" fmla="*/ 29910 h 29998"/>
                    <a:gd name="connsiteX4" fmla="*/ 33233 w 37664"/>
                    <a:gd name="connsiteY4" fmla="*/ 27694 h 29998"/>
                    <a:gd name="connsiteX5" fmla="*/ 0 w 37664"/>
                    <a:gd name="connsiteY5" fmla="*/ 2216 h 29998"/>
                    <a:gd name="connsiteX6" fmla="*/ 554 w 37664"/>
                    <a:gd name="connsiteY6" fmla="*/ 0 h 2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664" h="29998">
                      <a:moveTo>
                        <a:pt x="554" y="0"/>
                      </a:moveTo>
                      <a:cubicBezTo>
                        <a:pt x="1108" y="0"/>
                        <a:pt x="1108" y="554"/>
                        <a:pt x="1662" y="554"/>
                      </a:cubicBezTo>
                      <a:cubicBezTo>
                        <a:pt x="7754" y="4985"/>
                        <a:pt x="13847" y="10524"/>
                        <a:pt x="19940" y="14955"/>
                      </a:cubicBezTo>
                      <a:cubicBezTo>
                        <a:pt x="26033" y="19386"/>
                        <a:pt x="33233" y="23263"/>
                        <a:pt x="37664" y="29910"/>
                      </a:cubicBezTo>
                      <a:cubicBezTo>
                        <a:pt x="36003" y="30464"/>
                        <a:pt x="34341" y="28248"/>
                        <a:pt x="33233" y="27694"/>
                      </a:cubicBezTo>
                      <a:cubicBezTo>
                        <a:pt x="23263" y="19940"/>
                        <a:pt x="10524" y="10524"/>
                        <a:pt x="0" y="2216"/>
                      </a:cubicBezTo>
                      <a:cubicBezTo>
                        <a:pt x="554" y="1108"/>
                        <a:pt x="554" y="554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8" name="Freeform: Shape 207">
                  <a:extLst>
                    <a:ext uri="{FF2B5EF4-FFF2-40B4-BE49-F238E27FC236}">
                      <a16:creationId xmlns:a16="http://schemas.microsoft.com/office/drawing/2014/main" id="{A300150A-5D56-4815-A00D-292DD69D78DF}"/>
                    </a:ext>
                  </a:extLst>
                </p:cNvPr>
                <p:cNvSpPr/>
                <p:nvPr/>
              </p:nvSpPr>
              <p:spPr>
                <a:xfrm>
                  <a:off x="6037287" y="2823180"/>
                  <a:ext cx="6646" cy="6646"/>
                </a:xfrm>
                <a:custGeom>
                  <a:avLst/>
                  <a:gdLst>
                    <a:gd name="connsiteX0" fmla="*/ 1108 w 6646"/>
                    <a:gd name="connsiteY0" fmla="*/ 0 h 6646"/>
                    <a:gd name="connsiteX1" fmla="*/ 6647 w 6646"/>
                    <a:gd name="connsiteY1" fmla="*/ 3877 h 6646"/>
                    <a:gd name="connsiteX2" fmla="*/ 6093 w 6646"/>
                    <a:gd name="connsiteY2" fmla="*/ 6647 h 6646"/>
                    <a:gd name="connsiteX3" fmla="*/ 0 w 6646"/>
                    <a:gd name="connsiteY3" fmla="*/ 3877 h 6646"/>
                    <a:gd name="connsiteX4" fmla="*/ 1108 w 6646"/>
                    <a:gd name="connsiteY4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46" h="6646">
                      <a:moveTo>
                        <a:pt x="1108" y="0"/>
                      </a:moveTo>
                      <a:cubicBezTo>
                        <a:pt x="3323" y="1108"/>
                        <a:pt x="4431" y="2769"/>
                        <a:pt x="6647" y="3877"/>
                      </a:cubicBezTo>
                      <a:cubicBezTo>
                        <a:pt x="6647" y="4985"/>
                        <a:pt x="6093" y="4985"/>
                        <a:pt x="6093" y="6647"/>
                      </a:cubicBezTo>
                      <a:cubicBezTo>
                        <a:pt x="3877" y="6093"/>
                        <a:pt x="2216" y="4431"/>
                        <a:pt x="0" y="3877"/>
                      </a:cubicBezTo>
                      <a:cubicBezTo>
                        <a:pt x="0" y="2216"/>
                        <a:pt x="554" y="1108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9" name="Freeform: Shape 208">
                  <a:extLst>
                    <a:ext uri="{FF2B5EF4-FFF2-40B4-BE49-F238E27FC236}">
                      <a16:creationId xmlns:a16="http://schemas.microsoft.com/office/drawing/2014/main" id="{5D98B39F-199E-4B09-A9A2-C7BD7D355C9A}"/>
                    </a:ext>
                  </a:extLst>
                </p:cNvPr>
                <p:cNvSpPr/>
                <p:nvPr/>
              </p:nvSpPr>
              <p:spPr>
                <a:xfrm>
                  <a:off x="6424456" y="2823734"/>
                  <a:ext cx="2292" cy="6685"/>
                </a:xfrm>
                <a:custGeom>
                  <a:avLst/>
                  <a:gdLst>
                    <a:gd name="connsiteX0" fmla="*/ 1662 w 2292"/>
                    <a:gd name="connsiteY0" fmla="*/ 0 h 6685"/>
                    <a:gd name="connsiteX1" fmla="*/ 0 w 2292"/>
                    <a:gd name="connsiteY1" fmla="*/ 6647 h 6685"/>
                    <a:gd name="connsiteX2" fmla="*/ 1662 w 2292"/>
                    <a:gd name="connsiteY2" fmla="*/ 0 h 6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92" h="6685">
                      <a:moveTo>
                        <a:pt x="1662" y="0"/>
                      </a:moveTo>
                      <a:cubicBezTo>
                        <a:pt x="2216" y="1662"/>
                        <a:pt x="3323" y="7201"/>
                        <a:pt x="0" y="6647"/>
                      </a:cubicBezTo>
                      <a:cubicBezTo>
                        <a:pt x="554" y="4431"/>
                        <a:pt x="0" y="1108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0" name="Freeform: Shape 209">
                  <a:extLst>
                    <a:ext uri="{FF2B5EF4-FFF2-40B4-BE49-F238E27FC236}">
                      <a16:creationId xmlns:a16="http://schemas.microsoft.com/office/drawing/2014/main" id="{F809B6D7-F957-4825-BC19-A5A666301716}"/>
                    </a:ext>
                  </a:extLst>
                </p:cNvPr>
                <p:cNvSpPr/>
                <p:nvPr/>
              </p:nvSpPr>
              <p:spPr>
                <a:xfrm>
                  <a:off x="5921325" y="2826503"/>
                  <a:ext cx="2969" cy="36556"/>
                </a:xfrm>
                <a:custGeom>
                  <a:avLst/>
                  <a:gdLst>
                    <a:gd name="connsiteX0" fmla="*/ 200 w 2969"/>
                    <a:gd name="connsiteY0" fmla="*/ 0 h 36556"/>
                    <a:gd name="connsiteX1" fmla="*/ 2969 w 2969"/>
                    <a:gd name="connsiteY1" fmla="*/ 1662 h 36556"/>
                    <a:gd name="connsiteX2" fmla="*/ 2415 w 2969"/>
                    <a:gd name="connsiteY2" fmla="*/ 36557 h 36556"/>
                    <a:gd name="connsiteX3" fmla="*/ 200 w 2969"/>
                    <a:gd name="connsiteY3" fmla="*/ 0 h 36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9" h="36556">
                      <a:moveTo>
                        <a:pt x="200" y="0"/>
                      </a:moveTo>
                      <a:cubicBezTo>
                        <a:pt x="1308" y="554"/>
                        <a:pt x="1861" y="1662"/>
                        <a:pt x="2969" y="1662"/>
                      </a:cubicBezTo>
                      <a:cubicBezTo>
                        <a:pt x="2415" y="12739"/>
                        <a:pt x="2415" y="24925"/>
                        <a:pt x="2415" y="36557"/>
                      </a:cubicBezTo>
                      <a:cubicBezTo>
                        <a:pt x="200" y="26033"/>
                        <a:pt x="-354" y="13293"/>
                        <a:pt x="2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411B8D61-3F37-4C7B-8BB3-1FA11073CEE6}"/>
                    </a:ext>
                  </a:extLst>
                </p:cNvPr>
                <p:cNvSpPr/>
                <p:nvPr/>
              </p:nvSpPr>
              <p:spPr>
                <a:xfrm>
                  <a:off x="6044488" y="2828165"/>
                  <a:ext cx="7200" cy="5538"/>
                </a:xfrm>
                <a:custGeom>
                  <a:avLst/>
                  <a:gdLst>
                    <a:gd name="connsiteX0" fmla="*/ 554 w 7200"/>
                    <a:gd name="connsiteY0" fmla="*/ 0 h 5538"/>
                    <a:gd name="connsiteX1" fmla="*/ 7201 w 7200"/>
                    <a:gd name="connsiteY1" fmla="*/ 3877 h 5538"/>
                    <a:gd name="connsiteX2" fmla="*/ 6647 w 7200"/>
                    <a:gd name="connsiteY2" fmla="*/ 5539 h 5538"/>
                    <a:gd name="connsiteX3" fmla="*/ 0 w 7200"/>
                    <a:gd name="connsiteY3" fmla="*/ 1662 h 5538"/>
                    <a:gd name="connsiteX4" fmla="*/ 554 w 7200"/>
                    <a:gd name="connsiteY4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00" h="5538">
                      <a:moveTo>
                        <a:pt x="554" y="0"/>
                      </a:moveTo>
                      <a:cubicBezTo>
                        <a:pt x="2769" y="1108"/>
                        <a:pt x="4431" y="2769"/>
                        <a:pt x="7201" y="3877"/>
                      </a:cubicBezTo>
                      <a:cubicBezTo>
                        <a:pt x="6647" y="4431"/>
                        <a:pt x="6647" y="4985"/>
                        <a:pt x="6647" y="5539"/>
                      </a:cubicBezTo>
                      <a:cubicBezTo>
                        <a:pt x="3877" y="4431"/>
                        <a:pt x="1662" y="3323"/>
                        <a:pt x="0" y="1662"/>
                      </a:cubicBezTo>
                      <a:cubicBezTo>
                        <a:pt x="0" y="1108"/>
                        <a:pt x="554" y="554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2" name="Freeform: Shape 211">
                  <a:extLst>
                    <a:ext uri="{FF2B5EF4-FFF2-40B4-BE49-F238E27FC236}">
                      <a16:creationId xmlns:a16="http://schemas.microsoft.com/office/drawing/2014/main" id="{E402E854-3097-4F9A-BF1C-393EFC437515}"/>
                    </a:ext>
                  </a:extLst>
                </p:cNvPr>
                <p:cNvSpPr/>
                <p:nvPr/>
              </p:nvSpPr>
              <p:spPr>
                <a:xfrm>
                  <a:off x="5869459" y="2828719"/>
                  <a:ext cx="38218" cy="29466"/>
                </a:xfrm>
                <a:custGeom>
                  <a:avLst/>
                  <a:gdLst>
                    <a:gd name="connsiteX0" fmla="*/ 0 w 38218"/>
                    <a:gd name="connsiteY0" fmla="*/ 0 h 29466"/>
                    <a:gd name="connsiteX1" fmla="*/ 29356 w 38218"/>
                    <a:gd name="connsiteY1" fmla="*/ 21602 h 29466"/>
                    <a:gd name="connsiteX2" fmla="*/ 38218 w 38218"/>
                    <a:gd name="connsiteY2" fmla="*/ 29356 h 29466"/>
                    <a:gd name="connsiteX3" fmla="*/ 33787 w 38218"/>
                    <a:gd name="connsiteY3" fmla="*/ 27141 h 29466"/>
                    <a:gd name="connsiteX4" fmla="*/ 554 w 38218"/>
                    <a:gd name="connsiteY4" fmla="*/ 1662 h 29466"/>
                    <a:gd name="connsiteX5" fmla="*/ 0 w 38218"/>
                    <a:gd name="connsiteY5" fmla="*/ 0 h 29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218" h="29466">
                      <a:moveTo>
                        <a:pt x="0" y="0"/>
                      </a:moveTo>
                      <a:cubicBezTo>
                        <a:pt x="9416" y="6647"/>
                        <a:pt x="19940" y="14401"/>
                        <a:pt x="29356" y="21602"/>
                      </a:cubicBezTo>
                      <a:cubicBezTo>
                        <a:pt x="32126" y="23817"/>
                        <a:pt x="36003" y="26033"/>
                        <a:pt x="38218" y="29356"/>
                      </a:cubicBezTo>
                      <a:cubicBezTo>
                        <a:pt x="36557" y="29910"/>
                        <a:pt x="34895" y="28248"/>
                        <a:pt x="33787" y="27141"/>
                      </a:cubicBezTo>
                      <a:cubicBezTo>
                        <a:pt x="23263" y="19386"/>
                        <a:pt x="11632" y="9416"/>
                        <a:pt x="554" y="1662"/>
                      </a:cubicBezTo>
                      <a:cubicBezTo>
                        <a:pt x="554" y="554"/>
                        <a:pt x="0" y="55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3" name="Freeform: Shape 212">
                  <a:extLst>
                    <a:ext uri="{FF2B5EF4-FFF2-40B4-BE49-F238E27FC236}">
                      <a16:creationId xmlns:a16="http://schemas.microsoft.com/office/drawing/2014/main" id="{70783EF4-16EE-4D0A-9ED9-EAF36F98E6FE}"/>
                    </a:ext>
                  </a:extLst>
                </p:cNvPr>
                <p:cNvSpPr/>
                <p:nvPr/>
              </p:nvSpPr>
              <p:spPr>
                <a:xfrm>
                  <a:off x="5933156" y="2830380"/>
                  <a:ext cx="81684" cy="56584"/>
                </a:xfrm>
                <a:custGeom>
                  <a:avLst/>
                  <a:gdLst>
                    <a:gd name="connsiteX0" fmla="*/ 0 w 81684"/>
                    <a:gd name="connsiteY0" fmla="*/ 0 h 56584"/>
                    <a:gd name="connsiteX1" fmla="*/ 0 w 81684"/>
                    <a:gd name="connsiteY1" fmla="*/ 0 h 56584"/>
                    <a:gd name="connsiteX2" fmla="*/ 73667 w 81684"/>
                    <a:gd name="connsiteY2" fmla="*/ 48188 h 56584"/>
                    <a:gd name="connsiteX3" fmla="*/ 81422 w 81684"/>
                    <a:gd name="connsiteY3" fmla="*/ 56497 h 56584"/>
                    <a:gd name="connsiteX4" fmla="*/ 76991 w 81684"/>
                    <a:gd name="connsiteY4" fmla="*/ 54281 h 56584"/>
                    <a:gd name="connsiteX5" fmla="*/ 0 w 81684"/>
                    <a:gd name="connsiteY5" fmla="*/ 1662 h 56584"/>
                    <a:gd name="connsiteX6" fmla="*/ 0 w 81684"/>
                    <a:gd name="connsiteY6" fmla="*/ 0 h 56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684" h="56584">
                      <a:moveTo>
                        <a:pt x="0" y="0"/>
                      </a:moveTo>
                      <a:cubicBezTo>
                        <a:pt x="554" y="0"/>
                        <a:pt x="554" y="0"/>
                        <a:pt x="0" y="0"/>
                      </a:cubicBezTo>
                      <a:cubicBezTo>
                        <a:pt x="23817" y="16063"/>
                        <a:pt x="48742" y="33787"/>
                        <a:pt x="73667" y="48188"/>
                      </a:cubicBezTo>
                      <a:cubicBezTo>
                        <a:pt x="76437" y="49850"/>
                        <a:pt x="83083" y="50958"/>
                        <a:pt x="81422" y="56497"/>
                      </a:cubicBezTo>
                      <a:cubicBezTo>
                        <a:pt x="79760" y="57051"/>
                        <a:pt x="78098" y="54835"/>
                        <a:pt x="76991" y="54281"/>
                      </a:cubicBezTo>
                      <a:cubicBezTo>
                        <a:pt x="52066" y="37111"/>
                        <a:pt x="24371" y="19940"/>
                        <a:pt x="0" y="1662"/>
                      </a:cubicBezTo>
                      <a:cubicBezTo>
                        <a:pt x="0" y="1108"/>
                        <a:pt x="0" y="55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4" name="Freeform: Shape 213">
                  <a:extLst>
                    <a:ext uri="{FF2B5EF4-FFF2-40B4-BE49-F238E27FC236}">
                      <a16:creationId xmlns:a16="http://schemas.microsoft.com/office/drawing/2014/main" id="{CB008052-5682-4FD0-9A1A-66C9468EB61D}"/>
                    </a:ext>
                  </a:extLst>
                </p:cNvPr>
                <p:cNvSpPr/>
                <p:nvPr/>
              </p:nvSpPr>
              <p:spPr>
                <a:xfrm>
                  <a:off x="6428887" y="2833150"/>
                  <a:ext cx="4516" cy="6092"/>
                </a:xfrm>
                <a:custGeom>
                  <a:avLst/>
                  <a:gdLst>
                    <a:gd name="connsiteX0" fmla="*/ 4431 w 4516"/>
                    <a:gd name="connsiteY0" fmla="*/ 4431 h 6092"/>
                    <a:gd name="connsiteX1" fmla="*/ 1108 w 4516"/>
                    <a:gd name="connsiteY1" fmla="*/ 6093 h 6092"/>
                    <a:gd name="connsiteX2" fmla="*/ 0 w 4516"/>
                    <a:gd name="connsiteY2" fmla="*/ 1108 h 6092"/>
                    <a:gd name="connsiteX3" fmla="*/ 4431 w 4516"/>
                    <a:gd name="connsiteY3" fmla="*/ 4431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16" h="6092">
                      <a:moveTo>
                        <a:pt x="4431" y="4431"/>
                      </a:moveTo>
                      <a:cubicBezTo>
                        <a:pt x="3323" y="4985"/>
                        <a:pt x="2216" y="5539"/>
                        <a:pt x="1108" y="6093"/>
                      </a:cubicBezTo>
                      <a:cubicBezTo>
                        <a:pt x="0" y="4985"/>
                        <a:pt x="554" y="2216"/>
                        <a:pt x="0" y="1108"/>
                      </a:cubicBezTo>
                      <a:cubicBezTo>
                        <a:pt x="2769" y="-1108"/>
                        <a:pt x="4985" y="0"/>
                        <a:pt x="4431" y="443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5" name="Freeform: Shape 214">
                  <a:extLst>
                    <a:ext uri="{FF2B5EF4-FFF2-40B4-BE49-F238E27FC236}">
                      <a16:creationId xmlns:a16="http://schemas.microsoft.com/office/drawing/2014/main" id="{6FAB7604-712C-4CF8-B66D-EF74E388FBA1}"/>
                    </a:ext>
                  </a:extLst>
                </p:cNvPr>
                <p:cNvSpPr/>
                <p:nvPr/>
              </p:nvSpPr>
              <p:spPr>
                <a:xfrm>
                  <a:off x="6424456" y="2835919"/>
                  <a:ext cx="2769" cy="5538"/>
                </a:xfrm>
                <a:custGeom>
                  <a:avLst/>
                  <a:gdLst>
                    <a:gd name="connsiteX0" fmla="*/ 1662 w 2769"/>
                    <a:gd name="connsiteY0" fmla="*/ 0 h 5538"/>
                    <a:gd name="connsiteX1" fmla="*/ 2769 w 2769"/>
                    <a:gd name="connsiteY1" fmla="*/ 4985 h 5538"/>
                    <a:gd name="connsiteX2" fmla="*/ 1108 w 2769"/>
                    <a:gd name="connsiteY2" fmla="*/ 5539 h 5538"/>
                    <a:gd name="connsiteX3" fmla="*/ 0 w 2769"/>
                    <a:gd name="connsiteY3" fmla="*/ 1108 h 5538"/>
                    <a:gd name="connsiteX4" fmla="*/ 1662 w 2769"/>
                    <a:gd name="connsiteY4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69" h="5538">
                      <a:moveTo>
                        <a:pt x="1662" y="0"/>
                      </a:moveTo>
                      <a:cubicBezTo>
                        <a:pt x="3323" y="554"/>
                        <a:pt x="2216" y="3323"/>
                        <a:pt x="2769" y="4985"/>
                      </a:cubicBezTo>
                      <a:cubicBezTo>
                        <a:pt x="2216" y="4985"/>
                        <a:pt x="1662" y="5539"/>
                        <a:pt x="1108" y="5539"/>
                      </a:cubicBezTo>
                      <a:cubicBezTo>
                        <a:pt x="554" y="4431"/>
                        <a:pt x="554" y="2769"/>
                        <a:pt x="0" y="1108"/>
                      </a:cubicBezTo>
                      <a:cubicBezTo>
                        <a:pt x="1108" y="554"/>
                        <a:pt x="1662" y="554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6" name="Freeform: Shape 215">
                  <a:extLst>
                    <a:ext uri="{FF2B5EF4-FFF2-40B4-BE49-F238E27FC236}">
                      <a16:creationId xmlns:a16="http://schemas.microsoft.com/office/drawing/2014/main" id="{1D4FDE6C-6434-49C5-A960-769A1A45F09F}"/>
                    </a:ext>
                  </a:extLst>
                </p:cNvPr>
                <p:cNvSpPr/>
                <p:nvPr/>
              </p:nvSpPr>
              <p:spPr>
                <a:xfrm>
                  <a:off x="6430548" y="2840350"/>
                  <a:ext cx="3546" cy="2215"/>
                </a:xfrm>
                <a:custGeom>
                  <a:avLst/>
                  <a:gdLst>
                    <a:gd name="connsiteX0" fmla="*/ 3323 w 3546"/>
                    <a:gd name="connsiteY0" fmla="*/ 0 h 2215"/>
                    <a:gd name="connsiteX1" fmla="*/ 0 w 3546"/>
                    <a:gd name="connsiteY1" fmla="*/ 2216 h 2215"/>
                    <a:gd name="connsiteX2" fmla="*/ 3323 w 3546"/>
                    <a:gd name="connsiteY2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46" h="2215">
                      <a:moveTo>
                        <a:pt x="3323" y="0"/>
                      </a:moveTo>
                      <a:cubicBezTo>
                        <a:pt x="4431" y="1108"/>
                        <a:pt x="1108" y="1662"/>
                        <a:pt x="0" y="2216"/>
                      </a:cubicBezTo>
                      <a:cubicBezTo>
                        <a:pt x="554" y="1108"/>
                        <a:pt x="2769" y="1108"/>
                        <a:pt x="332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7" name="Freeform: Shape 216">
                  <a:extLst>
                    <a:ext uri="{FF2B5EF4-FFF2-40B4-BE49-F238E27FC236}">
                      <a16:creationId xmlns:a16="http://schemas.microsoft.com/office/drawing/2014/main" id="{D83BD346-D54E-4465-B607-607CA0D16EF5}"/>
                    </a:ext>
                  </a:extLst>
                </p:cNvPr>
                <p:cNvSpPr/>
                <p:nvPr/>
              </p:nvSpPr>
              <p:spPr>
                <a:xfrm>
                  <a:off x="6431102" y="2844228"/>
                  <a:ext cx="3877" cy="2769"/>
                </a:xfrm>
                <a:custGeom>
                  <a:avLst/>
                  <a:gdLst>
                    <a:gd name="connsiteX0" fmla="*/ 3877 w 3877"/>
                    <a:gd name="connsiteY0" fmla="*/ 0 h 2769"/>
                    <a:gd name="connsiteX1" fmla="*/ 0 w 3877"/>
                    <a:gd name="connsiteY1" fmla="*/ 2769 h 2769"/>
                    <a:gd name="connsiteX2" fmla="*/ 3877 w 3877"/>
                    <a:gd name="connsiteY2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2769">
                      <a:moveTo>
                        <a:pt x="3877" y="0"/>
                      </a:moveTo>
                      <a:cubicBezTo>
                        <a:pt x="3323" y="2216"/>
                        <a:pt x="1108" y="2216"/>
                        <a:pt x="0" y="2769"/>
                      </a:cubicBezTo>
                      <a:cubicBezTo>
                        <a:pt x="0" y="554"/>
                        <a:pt x="2216" y="554"/>
                        <a:pt x="38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F8CFEE0E-4DF6-482E-86B8-2ED9AD642A9E}"/>
                    </a:ext>
                  </a:extLst>
                </p:cNvPr>
                <p:cNvSpPr/>
                <p:nvPr/>
              </p:nvSpPr>
              <p:spPr>
                <a:xfrm>
                  <a:off x="6431102" y="2846443"/>
                  <a:ext cx="4245" cy="2878"/>
                </a:xfrm>
                <a:custGeom>
                  <a:avLst/>
                  <a:gdLst>
                    <a:gd name="connsiteX0" fmla="*/ 3877 w 4245"/>
                    <a:gd name="connsiteY0" fmla="*/ 0 h 2878"/>
                    <a:gd name="connsiteX1" fmla="*/ 0 w 4245"/>
                    <a:gd name="connsiteY1" fmla="*/ 2769 h 2878"/>
                    <a:gd name="connsiteX2" fmla="*/ 3877 w 4245"/>
                    <a:gd name="connsiteY2" fmla="*/ 0 h 2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245" h="2878">
                      <a:moveTo>
                        <a:pt x="3877" y="0"/>
                      </a:moveTo>
                      <a:cubicBezTo>
                        <a:pt x="5539" y="1662"/>
                        <a:pt x="1108" y="3323"/>
                        <a:pt x="0" y="2769"/>
                      </a:cubicBezTo>
                      <a:cubicBezTo>
                        <a:pt x="1108" y="1108"/>
                        <a:pt x="2769" y="1108"/>
                        <a:pt x="38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02DCC28E-0C84-4BC5-B175-18045B7406E9}"/>
                    </a:ext>
                  </a:extLst>
                </p:cNvPr>
                <p:cNvSpPr/>
                <p:nvPr/>
              </p:nvSpPr>
              <p:spPr>
                <a:xfrm>
                  <a:off x="6432980" y="2851263"/>
                  <a:ext cx="4214" cy="3488"/>
                </a:xfrm>
                <a:custGeom>
                  <a:avLst/>
                  <a:gdLst>
                    <a:gd name="connsiteX0" fmla="*/ 4215 w 4214"/>
                    <a:gd name="connsiteY0" fmla="*/ 1273 h 3488"/>
                    <a:gd name="connsiteX1" fmla="*/ 337 w 4214"/>
                    <a:gd name="connsiteY1" fmla="*/ 3488 h 3488"/>
                    <a:gd name="connsiteX2" fmla="*/ 4215 w 4214"/>
                    <a:gd name="connsiteY2" fmla="*/ 1273 h 3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214" h="3488">
                      <a:moveTo>
                        <a:pt x="4215" y="1273"/>
                      </a:moveTo>
                      <a:cubicBezTo>
                        <a:pt x="3661" y="2934"/>
                        <a:pt x="1999" y="3488"/>
                        <a:pt x="337" y="3488"/>
                      </a:cubicBezTo>
                      <a:cubicBezTo>
                        <a:pt x="-1324" y="719"/>
                        <a:pt x="3661" y="-1497"/>
                        <a:pt x="4215" y="127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70FC49D2-FE94-438E-9B68-08933CF834C7}"/>
                    </a:ext>
                  </a:extLst>
                </p:cNvPr>
                <p:cNvSpPr/>
                <p:nvPr/>
              </p:nvSpPr>
              <p:spPr>
                <a:xfrm>
                  <a:off x="6429995" y="2853644"/>
                  <a:ext cx="1107" cy="2325"/>
                </a:xfrm>
                <a:custGeom>
                  <a:avLst/>
                  <a:gdLst>
                    <a:gd name="connsiteX0" fmla="*/ 0 w 1107"/>
                    <a:gd name="connsiteY0" fmla="*/ 0 h 2325"/>
                    <a:gd name="connsiteX1" fmla="*/ 1108 w 1107"/>
                    <a:gd name="connsiteY1" fmla="*/ 2216 h 2325"/>
                    <a:gd name="connsiteX2" fmla="*/ 0 w 1107"/>
                    <a:gd name="connsiteY2" fmla="*/ 0 h 2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07" h="2325">
                      <a:moveTo>
                        <a:pt x="0" y="0"/>
                      </a:moveTo>
                      <a:cubicBezTo>
                        <a:pt x="1108" y="0"/>
                        <a:pt x="1108" y="1108"/>
                        <a:pt x="1108" y="2216"/>
                      </a:cubicBezTo>
                      <a:cubicBezTo>
                        <a:pt x="0" y="2769"/>
                        <a:pt x="554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872424E3-16E0-41E5-B7D1-5BF6868ABEB5}"/>
                    </a:ext>
                  </a:extLst>
                </p:cNvPr>
                <p:cNvSpPr/>
                <p:nvPr/>
              </p:nvSpPr>
              <p:spPr>
                <a:xfrm>
                  <a:off x="6046703" y="2857036"/>
                  <a:ext cx="10523" cy="5469"/>
                </a:xfrm>
                <a:custGeom>
                  <a:avLst/>
                  <a:gdLst>
                    <a:gd name="connsiteX0" fmla="*/ 10524 w 10523"/>
                    <a:gd name="connsiteY0" fmla="*/ 2700 h 5469"/>
                    <a:gd name="connsiteX1" fmla="*/ 3877 w 10523"/>
                    <a:gd name="connsiteY1" fmla="*/ 5469 h 5469"/>
                    <a:gd name="connsiteX2" fmla="*/ 0 w 10523"/>
                    <a:gd name="connsiteY2" fmla="*/ 3254 h 5469"/>
                    <a:gd name="connsiteX3" fmla="*/ 10524 w 10523"/>
                    <a:gd name="connsiteY3" fmla="*/ 2700 h 5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23" h="5469">
                      <a:moveTo>
                        <a:pt x="10524" y="2700"/>
                      </a:moveTo>
                      <a:cubicBezTo>
                        <a:pt x="7754" y="3254"/>
                        <a:pt x="6093" y="4362"/>
                        <a:pt x="3877" y="5469"/>
                      </a:cubicBezTo>
                      <a:cubicBezTo>
                        <a:pt x="2216" y="5469"/>
                        <a:pt x="554" y="4916"/>
                        <a:pt x="0" y="3254"/>
                      </a:cubicBezTo>
                      <a:cubicBezTo>
                        <a:pt x="3877" y="1592"/>
                        <a:pt x="8308" y="-2839"/>
                        <a:pt x="10524" y="27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2" name="Freeform: Shape 221">
                  <a:extLst>
                    <a:ext uri="{FF2B5EF4-FFF2-40B4-BE49-F238E27FC236}">
                      <a16:creationId xmlns:a16="http://schemas.microsoft.com/office/drawing/2014/main" id="{0B7BDF65-A9A0-4E4C-AF2B-E53C25206CE7}"/>
                    </a:ext>
                  </a:extLst>
                </p:cNvPr>
                <p:cNvSpPr/>
                <p:nvPr/>
              </p:nvSpPr>
              <p:spPr>
                <a:xfrm>
                  <a:off x="6434426" y="2858629"/>
                  <a:ext cx="4074" cy="3067"/>
                </a:xfrm>
                <a:custGeom>
                  <a:avLst/>
                  <a:gdLst>
                    <a:gd name="connsiteX0" fmla="*/ 3877 w 4074"/>
                    <a:gd name="connsiteY0" fmla="*/ 0 h 3067"/>
                    <a:gd name="connsiteX1" fmla="*/ 0 w 4074"/>
                    <a:gd name="connsiteY1" fmla="*/ 2769 h 3067"/>
                    <a:gd name="connsiteX2" fmla="*/ 3877 w 4074"/>
                    <a:gd name="connsiteY2" fmla="*/ 0 h 3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74" h="3067">
                      <a:moveTo>
                        <a:pt x="3877" y="0"/>
                      </a:moveTo>
                      <a:cubicBezTo>
                        <a:pt x="4985" y="1662"/>
                        <a:pt x="1108" y="3877"/>
                        <a:pt x="0" y="2769"/>
                      </a:cubicBezTo>
                      <a:cubicBezTo>
                        <a:pt x="554" y="1108"/>
                        <a:pt x="2769" y="1108"/>
                        <a:pt x="38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3" name="Freeform: Shape 222">
                  <a:extLst>
                    <a:ext uri="{FF2B5EF4-FFF2-40B4-BE49-F238E27FC236}">
                      <a16:creationId xmlns:a16="http://schemas.microsoft.com/office/drawing/2014/main" id="{95EED973-333A-44DA-99E2-6069CA9DDE76}"/>
                    </a:ext>
                  </a:extLst>
                </p:cNvPr>
                <p:cNvSpPr/>
                <p:nvPr/>
              </p:nvSpPr>
              <p:spPr>
                <a:xfrm>
                  <a:off x="6052242" y="2860941"/>
                  <a:ext cx="8308" cy="3898"/>
                </a:xfrm>
                <a:custGeom>
                  <a:avLst/>
                  <a:gdLst>
                    <a:gd name="connsiteX0" fmla="*/ 8308 w 8308"/>
                    <a:gd name="connsiteY0" fmla="*/ 457 h 3898"/>
                    <a:gd name="connsiteX1" fmla="*/ 0 w 8308"/>
                    <a:gd name="connsiteY1" fmla="*/ 3226 h 3898"/>
                    <a:gd name="connsiteX2" fmla="*/ 8308 w 8308"/>
                    <a:gd name="connsiteY2" fmla="*/ 457 h 3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308" h="3898">
                      <a:moveTo>
                        <a:pt x="8308" y="457"/>
                      </a:moveTo>
                      <a:cubicBezTo>
                        <a:pt x="6093" y="1565"/>
                        <a:pt x="2769" y="5442"/>
                        <a:pt x="0" y="3226"/>
                      </a:cubicBezTo>
                      <a:cubicBezTo>
                        <a:pt x="2216" y="2118"/>
                        <a:pt x="6093" y="-1205"/>
                        <a:pt x="8308" y="4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4" name="Freeform: Shape 223">
                  <a:extLst>
                    <a:ext uri="{FF2B5EF4-FFF2-40B4-BE49-F238E27FC236}">
                      <a16:creationId xmlns:a16="http://schemas.microsoft.com/office/drawing/2014/main" id="{4B360E99-F986-464A-BB6A-0DEDBA575EC1}"/>
                    </a:ext>
                  </a:extLst>
                </p:cNvPr>
                <p:cNvSpPr/>
                <p:nvPr/>
              </p:nvSpPr>
              <p:spPr>
                <a:xfrm>
                  <a:off x="5913770" y="2861328"/>
                  <a:ext cx="4129" cy="6716"/>
                </a:xfrm>
                <a:custGeom>
                  <a:avLst/>
                  <a:gdLst>
                    <a:gd name="connsiteX0" fmla="*/ 0 w 4129"/>
                    <a:gd name="connsiteY0" fmla="*/ 70 h 6716"/>
                    <a:gd name="connsiteX1" fmla="*/ 3877 w 4129"/>
                    <a:gd name="connsiteY1" fmla="*/ 6717 h 6716"/>
                    <a:gd name="connsiteX2" fmla="*/ 0 w 4129"/>
                    <a:gd name="connsiteY2" fmla="*/ 70 h 6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129" h="6716">
                      <a:moveTo>
                        <a:pt x="0" y="70"/>
                      </a:moveTo>
                      <a:cubicBezTo>
                        <a:pt x="2216" y="-484"/>
                        <a:pt x="4985" y="2286"/>
                        <a:pt x="3877" y="6717"/>
                      </a:cubicBezTo>
                      <a:cubicBezTo>
                        <a:pt x="1662" y="6163"/>
                        <a:pt x="554" y="3394"/>
                        <a:pt x="0" y="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5" name="Freeform: Shape 224">
                  <a:extLst>
                    <a:ext uri="{FF2B5EF4-FFF2-40B4-BE49-F238E27FC236}">
                      <a16:creationId xmlns:a16="http://schemas.microsoft.com/office/drawing/2014/main" id="{DF95F24D-BE75-4246-A115-B57C4C14AAFF}"/>
                    </a:ext>
                  </a:extLst>
                </p:cNvPr>
                <p:cNvSpPr/>
                <p:nvPr/>
              </p:nvSpPr>
              <p:spPr>
                <a:xfrm>
                  <a:off x="6024548" y="2862506"/>
                  <a:ext cx="3239" cy="7200"/>
                </a:xfrm>
                <a:custGeom>
                  <a:avLst/>
                  <a:gdLst>
                    <a:gd name="connsiteX0" fmla="*/ 2769 w 3239"/>
                    <a:gd name="connsiteY0" fmla="*/ 0 h 7200"/>
                    <a:gd name="connsiteX1" fmla="*/ 1662 w 3239"/>
                    <a:gd name="connsiteY1" fmla="*/ 7201 h 7200"/>
                    <a:gd name="connsiteX2" fmla="*/ 0 w 3239"/>
                    <a:gd name="connsiteY2" fmla="*/ 5539 h 7200"/>
                    <a:gd name="connsiteX3" fmla="*/ 2769 w 3239"/>
                    <a:gd name="connsiteY3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39" h="7200">
                      <a:moveTo>
                        <a:pt x="2769" y="0"/>
                      </a:moveTo>
                      <a:cubicBezTo>
                        <a:pt x="4431" y="2216"/>
                        <a:pt x="1108" y="4431"/>
                        <a:pt x="1662" y="7201"/>
                      </a:cubicBezTo>
                      <a:cubicBezTo>
                        <a:pt x="1108" y="6647"/>
                        <a:pt x="0" y="6093"/>
                        <a:pt x="0" y="5539"/>
                      </a:cubicBezTo>
                      <a:cubicBezTo>
                        <a:pt x="554" y="3323"/>
                        <a:pt x="1662" y="2216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6" name="Freeform: Shape 225">
                  <a:extLst>
                    <a:ext uri="{FF2B5EF4-FFF2-40B4-BE49-F238E27FC236}">
                      <a16:creationId xmlns:a16="http://schemas.microsoft.com/office/drawing/2014/main" id="{F497B9F1-775E-4B55-AD7F-30AF4DC35222}"/>
                    </a:ext>
                  </a:extLst>
                </p:cNvPr>
                <p:cNvSpPr/>
                <p:nvPr/>
              </p:nvSpPr>
              <p:spPr>
                <a:xfrm>
                  <a:off x="6056673" y="2864652"/>
                  <a:ext cx="9416" cy="3591"/>
                </a:xfrm>
                <a:custGeom>
                  <a:avLst/>
                  <a:gdLst>
                    <a:gd name="connsiteX0" fmla="*/ 9416 w 9416"/>
                    <a:gd name="connsiteY0" fmla="*/ 1177 h 3591"/>
                    <a:gd name="connsiteX1" fmla="*/ 0 w 9416"/>
                    <a:gd name="connsiteY1" fmla="*/ 2839 h 3591"/>
                    <a:gd name="connsiteX2" fmla="*/ 9416 w 9416"/>
                    <a:gd name="connsiteY2" fmla="*/ 1177 h 3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416" h="3591">
                      <a:moveTo>
                        <a:pt x="9416" y="1177"/>
                      </a:moveTo>
                      <a:cubicBezTo>
                        <a:pt x="6647" y="1731"/>
                        <a:pt x="2769" y="5054"/>
                        <a:pt x="0" y="2839"/>
                      </a:cubicBezTo>
                      <a:cubicBezTo>
                        <a:pt x="2769" y="1177"/>
                        <a:pt x="6647" y="-1593"/>
                        <a:pt x="9416" y="117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7" name="Freeform: Shape 226">
                  <a:extLst>
                    <a:ext uri="{FF2B5EF4-FFF2-40B4-BE49-F238E27FC236}">
                      <a16:creationId xmlns:a16="http://schemas.microsoft.com/office/drawing/2014/main" id="{6F435EA7-4F53-4D05-91AD-A1222A4EB387}"/>
                    </a:ext>
                  </a:extLst>
                </p:cNvPr>
                <p:cNvSpPr/>
                <p:nvPr/>
              </p:nvSpPr>
              <p:spPr>
                <a:xfrm>
                  <a:off x="6062212" y="2866937"/>
                  <a:ext cx="7200" cy="4517"/>
                </a:xfrm>
                <a:custGeom>
                  <a:avLst/>
                  <a:gdLst>
                    <a:gd name="connsiteX0" fmla="*/ 4985 w 7200"/>
                    <a:gd name="connsiteY0" fmla="*/ 0 h 4517"/>
                    <a:gd name="connsiteX1" fmla="*/ 7201 w 7200"/>
                    <a:gd name="connsiteY1" fmla="*/ 1108 h 4517"/>
                    <a:gd name="connsiteX2" fmla="*/ 0 w 7200"/>
                    <a:gd name="connsiteY2" fmla="*/ 4431 h 4517"/>
                    <a:gd name="connsiteX3" fmla="*/ 4985 w 7200"/>
                    <a:gd name="connsiteY3" fmla="*/ 0 h 4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00" h="4517">
                      <a:moveTo>
                        <a:pt x="4985" y="0"/>
                      </a:moveTo>
                      <a:cubicBezTo>
                        <a:pt x="6093" y="0"/>
                        <a:pt x="6093" y="1662"/>
                        <a:pt x="7201" y="1108"/>
                      </a:cubicBezTo>
                      <a:cubicBezTo>
                        <a:pt x="5539" y="2769"/>
                        <a:pt x="2216" y="4985"/>
                        <a:pt x="0" y="4431"/>
                      </a:cubicBezTo>
                      <a:cubicBezTo>
                        <a:pt x="554" y="1662"/>
                        <a:pt x="4431" y="2216"/>
                        <a:pt x="498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8" name="Freeform: Shape 227">
                  <a:extLst>
                    <a:ext uri="{FF2B5EF4-FFF2-40B4-BE49-F238E27FC236}">
                      <a16:creationId xmlns:a16="http://schemas.microsoft.com/office/drawing/2014/main" id="{06581214-0FFC-4127-90CF-39CB78AEA7D2}"/>
                    </a:ext>
                  </a:extLst>
                </p:cNvPr>
                <p:cNvSpPr/>
                <p:nvPr/>
              </p:nvSpPr>
              <p:spPr>
                <a:xfrm>
                  <a:off x="6036880" y="2868045"/>
                  <a:ext cx="66319" cy="78652"/>
                </a:xfrm>
                <a:custGeom>
                  <a:avLst/>
                  <a:gdLst>
                    <a:gd name="connsiteX0" fmla="*/ 4284 w 66319"/>
                    <a:gd name="connsiteY0" fmla="*/ 0 h 78652"/>
                    <a:gd name="connsiteX1" fmla="*/ 66320 w 66319"/>
                    <a:gd name="connsiteY1" fmla="*/ 42096 h 78652"/>
                    <a:gd name="connsiteX2" fmla="*/ 56904 w 66319"/>
                    <a:gd name="connsiteY2" fmla="*/ 78652 h 78652"/>
                    <a:gd name="connsiteX3" fmla="*/ 47487 w 66319"/>
                    <a:gd name="connsiteY3" fmla="*/ 72006 h 78652"/>
                    <a:gd name="connsiteX4" fmla="*/ 48595 w 66319"/>
                    <a:gd name="connsiteY4" fmla="*/ 51512 h 78652"/>
                    <a:gd name="connsiteX5" fmla="*/ 45272 w 66319"/>
                    <a:gd name="connsiteY5" fmla="*/ 69790 h 78652"/>
                    <a:gd name="connsiteX6" fmla="*/ 40841 w 66319"/>
                    <a:gd name="connsiteY6" fmla="*/ 67021 h 78652"/>
                    <a:gd name="connsiteX7" fmla="*/ 41395 w 66319"/>
                    <a:gd name="connsiteY7" fmla="*/ 52619 h 78652"/>
                    <a:gd name="connsiteX8" fmla="*/ 39179 w 66319"/>
                    <a:gd name="connsiteY8" fmla="*/ 64805 h 78652"/>
                    <a:gd name="connsiteX9" fmla="*/ 34748 w 66319"/>
                    <a:gd name="connsiteY9" fmla="*/ 62036 h 78652"/>
                    <a:gd name="connsiteX10" fmla="*/ 35856 w 66319"/>
                    <a:gd name="connsiteY10" fmla="*/ 54835 h 78652"/>
                    <a:gd name="connsiteX11" fmla="*/ 34194 w 66319"/>
                    <a:gd name="connsiteY11" fmla="*/ 61482 h 78652"/>
                    <a:gd name="connsiteX12" fmla="*/ 24778 w 66319"/>
                    <a:gd name="connsiteY12" fmla="*/ 54835 h 78652"/>
                    <a:gd name="connsiteX13" fmla="*/ 28655 w 66319"/>
                    <a:gd name="connsiteY13" fmla="*/ 32126 h 78652"/>
                    <a:gd name="connsiteX14" fmla="*/ 22009 w 66319"/>
                    <a:gd name="connsiteY14" fmla="*/ 52619 h 78652"/>
                    <a:gd name="connsiteX15" fmla="*/ 10931 w 66319"/>
                    <a:gd name="connsiteY15" fmla="*/ 45973 h 78652"/>
                    <a:gd name="connsiteX16" fmla="*/ 14254 w 66319"/>
                    <a:gd name="connsiteY16" fmla="*/ 22709 h 78652"/>
                    <a:gd name="connsiteX17" fmla="*/ 8715 w 66319"/>
                    <a:gd name="connsiteY17" fmla="*/ 43757 h 78652"/>
                    <a:gd name="connsiteX18" fmla="*/ 4838 w 66319"/>
                    <a:gd name="connsiteY18" fmla="*/ 42096 h 78652"/>
                    <a:gd name="connsiteX19" fmla="*/ 10931 w 66319"/>
                    <a:gd name="connsiteY19" fmla="*/ 8308 h 78652"/>
                    <a:gd name="connsiteX20" fmla="*/ 2069 w 66319"/>
                    <a:gd name="connsiteY20" fmla="*/ 47634 h 78652"/>
                    <a:gd name="connsiteX21" fmla="*/ 407 w 66319"/>
                    <a:gd name="connsiteY21" fmla="*/ 48188 h 78652"/>
                    <a:gd name="connsiteX22" fmla="*/ 1515 w 66319"/>
                    <a:gd name="connsiteY22" fmla="*/ 66467 h 78652"/>
                    <a:gd name="connsiteX23" fmla="*/ 4284 w 66319"/>
                    <a:gd name="connsiteY23" fmla="*/ 0 h 78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66319" h="78652">
                      <a:moveTo>
                        <a:pt x="4284" y="0"/>
                      </a:moveTo>
                      <a:cubicBezTo>
                        <a:pt x="25332" y="13847"/>
                        <a:pt x="45826" y="28248"/>
                        <a:pt x="66320" y="42096"/>
                      </a:cubicBezTo>
                      <a:cubicBezTo>
                        <a:pt x="62442" y="53173"/>
                        <a:pt x="58565" y="65359"/>
                        <a:pt x="56904" y="78652"/>
                      </a:cubicBezTo>
                      <a:cubicBezTo>
                        <a:pt x="53580" y="76437"/>
                        <a:pt x="50811" y="73667"/>
                        <a:pt x="47487" y="72006"/>
                      </a:cubicBezTo>
                      <a:cubicBezTo>
                        <a:pt x="46934" y="64251"/>
                        <a:pt x="49149" y="57604"/>
                        <a:pt x="48595" y="51512"/>
                      </a:cubicBezTo>
                      <a:cubicBezTo>
                        <a:pt x="45826" y="55943"/>
                        <a:pt x="45826" y="63143"/>
                        <a:pt x="45272" y="69790"/>
                      </a:cubicBezTo>
                      <a:cubicBezTo>
                        <a:pt x="43056" y="69236"/>
                        <a:pt x="42502" y="67574"/>
                        <a:pt x="40841" y="67021"/>
                      </a:cubicBezTo>
                      <a:cubicBezTo>
                        <a:pt x="40287" y="62036"/>
                        <a:pt x="41949" y="57051"/>
                        <a:pt x="41395" y="52619"/>
                      </a:cubicBezTo>
                      <a:cubicBezTo>
                        <a:pt x="39733" y="55943"/>
                        <a:pt x="39733" y="60928"/>
                        <a:pt x="39179" y="64805"/>
                      </a:cubicBezTo>
                      <a:cubicBezTo>
                        <a:pt x="36964" y="64251"/>
                        <a:pt x="36410" y="62589"/>
                        <a:pt x="34748" y="62036"/>
                      </a:cubicBezTo>
                      <a:cubicBezTo>
                        <a:pt x="35302" y="59820"/>
                        <a:pt x="35856" y="57604"/>
                        <a:pt x="35856" y="54835"/>
                      </a:cubicBezTo>
                      <a:cubicBezTo>
                        <a:pt x="34194" y="55943"/>
                        <a:pt x="34748" y="59266"/>
                        <a:pt x="34194" y="61482"/>
                      </a:cubicBezTo>
                      <a:cubicBezTo>
                        <a:pt x="30871" y="59266"/>
                        <a:pt x="28101" y="57051"/>
                        <a:pt x="24778" y="54835"/>
                      </a:cubicBezTo>
                      <a:cubicBezTo>
                        <a:pt x="24778" y="45973"/>
                        <a:pt x="26994" y="39326"/>
                        <a:pt x="28655" y="32126"/>
                      </a:cubicBezTo>
                      <a:cubicBezTo>
                        <a:pt x="23670" y="36557"/>
                        <a:pt x="23116" y="44311"/>
                        <a:pt x="22009" y="52619"/>
                      </a:cubicBezTo>
                      <a:cubicBezTo>
                        <a:pt x="18131" y="50958"/>
                        <a:pt x="14808" y="47634"/>
                        <a:pt x="10931" y="45973"/>
                      </a:cubicBezTo>
                      <a:cubicBezTo>
                        <a:pt x="10931" y="37111"/>
                        <a:pt x="12592" y="29910"/>
                        <a:pt x="14254" y="22709"/>
                      </a:cubicBezTo>
                      <a:cubicBezTo>
                        <a:pt x="9823" y="25479"/>
                        <a:pt x="9823" y="36557"/>
                        <a:pt x="8715" y="43757"/>
                      </a:cubicBezTo>
                      <a:cubicBezTo>
                        <a:pt x="7054" y="43757"/>
                        <a:pt x="6500" y="42096"/>
                        <a:pt x="4838" y="42096"/>
                      </a:cubicBezTo>
                      <a:cubicBezTo>
                        <a:pt x="4838" y="29356"/>
                        <a:pt x="8715" y="19386"/>
                        <a:pt x="10931" y="8308"/>
                      </a:cubicBezTo>
                      <a:cubicBezTo>
                        <a:pt x="3730" y="17171"/>
                        <a:pt x="3176" y="32679"/>
                        <a:pt x="2069" y="47634"/>
                      </a:cubicBezTo>
                      <a:cubicBezTo>
                        <a:pt x="2069" y="49296"/>
                        <a:pt x="961" y="47634"/>
                        <a:pt x="407" y="48188"/>
                      </a:cubicBezTo>
                      <a:cubicBezTo>
                        <a:pt x="3176" y="51512"/>
                        <a:pt x="2622" y="62589"/>
                        <a:pt x="1515" y="66467"/>
                      </a:cubicBezTo>
                      <a:cubicBezTo>
                        <a:pt x="-2916" y="45419"/>
                        <a:pt x="3730" y="22156"/>
                        <a:pt x="428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9" name="Freeform: Shape 228">
                  <a:extLst>
                    <a:ext uri="{FF2B5EF4-FFF2-40B4-BE49-F238E27FC236}">
                      <a16:creationId xmlns:a16="http://schemas.microsoft.com/office/drawing/2014/main" id="{023CC90C-08E4-4974-AD10-4FBA100E896A}"/>
                    </a:ext>
                  </a:extLst>
                </p:cNvPr>
                <p:cNvSpPr/>
                <p:nvPr/>
              </p:nvSpPr>
              <p:spPr>
                <a:xfrm>
                  <a:off x="6018361" y="2869706"/>
                  <a:ext cx="7294" cy="74775"/>
                </a:xfrm>
                <a:custGeom>
                  <a:avLst/>
                  <a:gdLst>
                    <a:gd name="connsiteX0" fmla="*/ 3971 w 7294"/>
                    <a:gd name="connsiteY0" fmla="*/ 0 h 74775"/>
                    <a:gd name="connsiteX1" fmla="*/ 7294 w 7294"/>
                    <a:gd name="connsiteY1" fmla="*/ 1662 h 74775"/>
                    <a:gd name="connsiteX2" fmla="*/ 3417 w 7294"/>
                    <a:gd name="connsiteY2" fmla="*/ 32679 h 74775"/>
                    <a:gd name="connsiteX3" fmla="*/ 5079 w 7294"/>
                    <a:gd name="connsiteY3" fmla="*/ 74775 h 74775"/>
                    <a:gd name="connsiteX4" fmla="*/ 2309 w 7294"/>
                    <a:gd name="connsiteY4" fmla="*/ 64251 h 74775"/>
                    <a:gd name="connsiteX5" fmla="*/ 3417 w 7294"/>
                    <a:gd name="connsiteY5" fmla="*/ 63143 h 74775"/>
                    <a:gd name="connsiteX6" fmla="*/ 647 w 7294"/>
                    <a:gd name="connsiteY6" fmla="*/ 53727 h 74775"/>
                    <a:gd name="connsiteX7" fmla="*/ 2863 w 7294"/>
                    <a:gd name="connsiteY7" fmla="*/ 53727 h 74775"/>
                    <a:gd name="connsiteX8" fmla="*/ 647 w 7294"/>
                    <a:gd name="connsiteY8" fmla="*/ 23817 h 74775"/>
                    <a:gd name="connsiteX9" fmla="*/ 1755 w 7294"/>
                    <a:gd name="connsiteY9" fmla="*/ 23263 h 74775"/>
                    <a:gd name="connsiteX10" fmla="*/ 1755 w 7294"/>
                    <a:gd name="connsiteY10" fmla="*/ 16063 h 74775"/>
                    <a:gd name="connsiteX11" fmla="*/ 2863 w 7294"/>
                    <a:gd name="connsiteY11" fmla="*/ 6647 h 74775"/>
                    <a:gd name="connsiteX12" fmla="*/ 3971 w 7294"/>
                    <a:gd name="connsiteY12" fmla="*/ 0 h 7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294" h="74775">
                      <a:moveTo>
                        <a:pt x="3971" y="0"/>
                      </a:moveTo>
                      <a:cubicBezTo>
                        <a:pt x="5079" y="554"/>
                        <a:pt x="6740" y="554"/>
                        <a:pt x="7294" y="1662"/>
                      </a:cubicBezTo>
                      <a:cubicBezTo>
                        <a:pt x="4525" y="9416"/>
                        <a:pt x="6740" y="23263"/>
                        <a:pt x="3417" y="32679"/>
                      </a:cubicBezTo>
                      <a:cubicBezTo>
                        <a:pt x="5632" y="44865"/>
                        <a:pt x="2863" y="62589"/>
                        <a:pt x="5079" y="74775"/>
                      </a:cubicBezTo>
                      <a:cubicBezTo>
                        <a:pt x="2863" y="72559"/>
                        <a:pt x="2863" y="68128"/>
                        <a:pt x="2309" y="64251"/>
                      </a:cubicBezTo>
                      <a:cubicBezTo>
                        <a:pt x="2309" y="63143"/>
                        <a:pt x="2863" y="63143"/>
                        <a:pt x="3417" y="63143"/>
                      </a:cubicBezTo>
                      <a:cubicBezTo>
                        <a:pt x="1755" y="60928"/>
                        <a:pt x="647" y="57604"/>
                        <a:pt x="647" y="53727"/>
                      </a:cubicBezTo>
                      <a:cubicBezTo>
                        <a:pt x="1201" y="53727"/>
                        <a:pt x="2309" y="53727"/>
                        <a:pt x="2863" y="53727"/>
                      </a:cubicBezTo>
                      <a:cubicBezTo>
                        <a:pt x="-1568" y="47634"/>
                        <a:pt x="1201" y="33787"/>
                        <a:pt x="647" y="23817"/>
                      </a:cubicBezTo>
                      <a:cubicBezTo>
                        <a:pt x="647" y="22156"/>
                        <a:pt x="1201" y="23817"/>
                        <a:pt x="1755" y="23263"/>
                      </a:cubicBezTo>
                      <a:cubicBezTo>
                        <a:pt x="647" y="22156"/>
                        <a:pt x="-1568" y="16617"/>
                        <a:pt x="1755" y="16063"/>
                      </a:cubicBezTo>
                      <a:cubicBezTo>
                        <a:pt x="647" y="13847"/>
                        <a:pt x="94" y="6093"/>
                        <a:pt x="2863" y="6647"/>
                      </a:cubicBezTo>
                      <a:cubicBezTo>
                        <a:pt x="2863" y="4431"/>
                        <a:pt x="3971" y="2769"/>
                        <a:pt x="397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0" name="Freeform: Shape 229">
                  <a:extLst>
                    <a:ext uri="{FF2B5EF4-FFF2-40B4-BE49-F238E27FC236}">
                      <a16:creationId xmlns:a16="http://schemas.microsoft.com/office/drawing/2014/main" id="{14D7D02D-C2BF-49D7-957A-11EEB125D811}"/>
                    </a:ext>
                  </a:extLst>
                </p:cNvPr>
                <p:cNvSpPr/>
                <p:nvPr/>
              </p:nvSpPr>
              <p:spPr>
                <a:xfrm>
                  <a:off x="5915878" y="2870260"/>
                  <a:ext cx="3503" cy="3877"/>
                </a:xfrm>
                <a:custGeom>
                  <a:avLst/>
                  <a:gdLst>
                    <a:gd name="connsiteX0" fmla="*/ 107 w 3503"/>
                    <a:gd name="connsiteY0" fmla="*/ 0 h 3877"/>
                    <a:gd name="connsiteX1" fmla="*/ 3431 w 3503"/>
                    <a:gd name="connsiteY1" fmla="*/ 3877 h 3877"/>
                    <a:gd name="connsiteX2" fmla="*/ 107 w 3503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03" h="3877">
                      <a:moveTo>
                        <a:pt x="107" y="0"/>
                      </a:moveTo>
                      <a:cubicBezTo>
                        <a:pt x="1215" y="1108"/>
                        <a:pt x="3985" y="1108"/>
                        <a:pt x="3431" y="3877"/>
                      </a:cubicBezTo>
                      <a:cubicBezTo>
                        <a:pt x="1215" y="3323"/>
                        <a:pt x="-447" y="2769"/>
                        <a:pt x="10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70783252-C62C-4362-8DF5-E8069944F341}"/>
                    </a:ext>
                  </a:extLst>
                </p:cNvPr>
                <p:cNvSpPr/>
                <p:nvPr/>
              </p:nvSpPr>
              <p:spPr>
                <a:xfrm>
                  <a:off x="6028761" y="2870260"/>
                  <a:ext cx="1325" cy="4985"/>
                </a:xfrm>
                <a:custGeom>
                  <a:avLst/>
                  <a:gdLst>
                    <a:gd name="connsiteX0" fmla="*/ 772 w 1325"/>
                    <a:gd name="connsiteY0" fmla="*/ 0 h 4985"/>
                    <a:gd name="connsiteX1" fmla="*/ 1325 w 1325"/>
                    <a:gd name="connsiteY1" fmla="*/ 4985 h 4985"/>
                    <a:gd name="connsiteX2" fmla="*/ 772 w 1325"/>
                    <a:gd name="connsiteY2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25" h="4985">
                      <a:moveTo>
                        <a:pt x="772" y="0"/>
                      </a:moveTo>
                      <a:cubicBezTo>
                        <a:pt x="1879" y="554"/>
                        <a:pt x="772" y="3323"/>
                        <a:pt x="1325" y="4985"/>
                      </a:cubicBezTo>
                      <a:cubicBezTo>
                        <a:pt x="-890" y="4985"/>
                        <a:pt x="218" y="1108"/>
                        <a:pt x="77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2" name="Freeform: Shape 231">
                  <a:extLst>
                    <a:ext uri="{FF2B5EF4-FFF2-40B4-BE49-F238E27FC236}">
                      <a16:creationId xmlns:a16="http://schemas.microsoft.com/office/drawing/2014/main" id="{4D2A8A64-A3A1-4836-BDF4-CBB16DC9B543}"/>
                    </a:ext>
                  </a:extLst>
                </p:cNvPr>
                <p:cNvSpPr/>
                <p:nvPr/>
              </p:nvSpPr>
              <p:spPr>
                <a:xfrm>
                  <a:off x="6069413" y="2872476"/>
                  <a:ext cx="6092" cy="3877"/>
                </a:xfrm>
                <a:custGeom>
                  <a:avLst/>
                  <a:gdLst>
                    <a:gd name="connsiteX0" fmla="*/ 6093 w 6092"/>
                    <a:gd name="connsiteY0" fmla="*/ 0 h 3877"/>
                    <a:gd name="connsiteX1" fmla="*/ 0 w 6092"/>
                    <a:gd name="connsiteY1" fmla="*/ 3877 h 3877"/>
                    <a:gd name="connsiteX2" fmla="*/ 6093 w 6092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92" h="3877">
                      <a:moveTo>
                        <a:pt x="6093" y="0"/>
                      </a:moveTo>
                      <a:cubicBezTo>
                        <a:pt x="4431" y="1108"/>
                        <a:pt x="1662" y="3877"/>
                        <a:pt x="0" y="3877"/>
                      </a:cubicBezTo>
                      <a:cubicBezTo>
                        <a:pt x="1108" y="1662"/>
                        <a:pt x="3323" y="554"/>
                        <a:pt x="60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B1FAAB79-9D22-48C4-BD0C-BAAEB6CE6157}"/>
                    </a:ext>
                  </a:extLst>
                </p:cNvPr>
                <p:cNvSpPr/>
                <p:nvPr/>
              </p:nvSpPr>
              <p:spPr>
                <a:xfrm>
                  <a:off x="6075506" y="2877461"/>
                  <a:ext cx="6092" cy="3949"/>
                </a:xfrm>
                <a:custGeom>
                  <a:avLst/>
                  <a:gdLst>
                    <a:gd name="connsiteX0" fmla="*/ 6093 w 6092"/>
                    <a:gd name="connsiteY0" fmla="*/ 0 h 3949"/>
                    <a:gd name="connsiteX1" fmla="*/ 0 w 6092"/>
                    <a:gd name="connsiteY1" fmla="*/ 3877 h 3949"/>
                    <a:gd name="connsiteX2" fmla="*/ 6093 w 6092"/>
                    <a:gd name="connsiteY2" fmla="*/ 0 h 3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92" h="3949">
                      <a:moveTo>
                        <a:pt x="6093" y="0"/>
                      </a:moveTo>
                      <a:cubicBezTo>
                        <a:pt x="4431" y="1662"/>
                        <a:pt x="2216" y="4431"/>
                        <a:pt x="0" y="3877"/>
                      </a:cubicBezTo>
                      <a:cubicBezTo>
                        <a:pt x="1662" y="2216"/>
                        <a:pt x="3323" y="554"/>
                        <a:pt x="60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id="{D866FAD4-D784-49D9-A87A-FB0B5AD1E5D3}"/>
                    </a:ext>
                  </a:extLst>
                </p:cNvPr>
                <p:cNvSpPr/>
                <p:nvPr/>
              </p:nvSpPr>
              <p:spPr>
                <a:xfrm>
                  <a:off x="6437749" y="2876907"/>
                  <a:ext cx="18278" cy="10523"/>
                </a:xfrm>
                <a:custGeom>
                  <a:avLst/>
                  <a:gdLst>
                    <a:gd name="connsiteX0" fmla="*/ 18278 w 18278"/>
                    <a:gd name="connsiteY0" fmla="*/ 554 h 10523"/>
                    <a:gd name="connsiteX1" fmla="*/ 0 w 18278"/>
                    <a:gd name="connsiteY1" fmla="*/ 10524 h 10523"/>
                    <a:gd name="connsiteX2" fmla="*/ 15509 w 18278"/>
                    <a:gd name="connsiteY2" fmla="*/ 0 h 10523"/>
                    <a:gd name="connsiteX3" fmla="*/ 18278 w 18278"/>
                    <a:gd name="connsiteY3" fmla="*/ 554 h 1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278" h="10523">
                      <a:moveTo>
                        <a:pt x="18278" y="554"/>
                      </a:moveTo>
                      <a:cubicBezTo>
                        <a:pt x="12186" y="3877"/>
                        <a:pt x="7201" y="8308"/>
                        <a:pt x="0" y="10524"/>
                      </a:cubicBezTo>
                      <a:cubicBezTo>
                        <a:pt x="4431" y="6093"/>
                        <a:pt x="11078" y="3877"/>
                        <a:pt x="15509" y="0"/>
                      </a:cubicBezTo>
                      <a:cubicBezTo>
                        <a:pt x="17171" y="0"/>
                        <a:pt x="17171" y="554"/>
                        <a:pt x="18278" y="5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:a16="http://schemas.microsoft.com/office/drawing/2014/main" id="{325227BF-9ACB-4A85-B761-17E795D8C9DE}"/>
                    </a:ext>
                  </a:extLst>
                </p:cNvPr>
                <p:cNvSpPr/>
                <p:nvPr/>
              </p:nvSpPr>
              <p:spPr>
                <a:xfrm>
                  <a:off x="6027871" y="2879676"/>
                  <a:ext cx="1661" cy="1661"/>
                </a:xfrm>
                <a:custGeom>
                  <a:avLst/>
                  <a:gdLst>
                    <a:gd name="connsiteX0" fmla="*/ 0 w 1661"/>
                    <a:gd name="connsiteY0" fmla="*/ 0 h 1661"/>
                    <a:gd name="connsiteX1" fmla="*/ 1662 w 1661"/>
                    <a:gd name="connsiteY1" fmla="*/ 0 h 1661"/>
                    <a:gd name="connsiteX2" fmla="*/ 1662 w 1661"/>
                    <a:gd name="connsiteY2" fmla="*/ 1662 h 1661"/>
                    <a:gd name="connsiteX3" fmla="*/ 0 w 1661"/>
                    <a:gd name="connsiteY3" fmla="*/ 0 h 1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61" h="1661">
                      <a:moveTo>
                        <a:pt x="0" y="0"/>
                      </a:moveTo>
                      <a:cubicBezTo>
                        <a:pt x="554" y="0"/>
                        <a:pt x="1108" y="0"/>
                        <a:pt x="1662" y="0"/>
                      </a:cubicBezTo>
                      <a:cubicBezTo>
                        <a:pt x="1662" y="554"/>
                        <a:pt x="1662" y="1108"/>
                        <a:pt x="1662" y="1662"/>
                      </a:cubicBezTo>
                      <a:cubicBezTo>
                        <a:pt x="554" y="1662"/>
                        <a:pt x="0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6470C658-F3EC-4F65-8091-062F6389E635}"/>
                    </a:ext>
                  </a:extLst>
                </p:cNvPr>
                <p:cNvSpPr/>
                <p:nvPr/>
              </p:nvSpPr>
              <p:spPr>
                <a:xfrm>
                  <a:off x="6085476" y="2883912"/>
                  <a:ext cx="6092" cy="4627"/>
                </a:xfrm>
                <a:custGeom>
                  <a:avLst/>
                  <a:gdLst>
                    <a:gd name="connsiteX0" fmla="*/ 6093 w 6092"/>
                    <a:gd name="connsiteY0" fmla="*/ 196 h 4627"/>
                    <a:gd name="connsiteX1" fmla="*/ 0 w 6092"/>
                    <a:gd name="connsiteY1" fmla="*/ 4627 h 4627"/>
                    <a:gd name="connsiteX2" fmla="*/ 6093 w 6092"/>
                    <a:gd name="connsiteY2" fmla="*/ 196 h 4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92" h="4627">
                      <a:moveTo>
                        <a:pt x="6093" y="196"/>
                      </a:moveTo>
                      <a:cubicBezTo>
                        <a:pt x="3877" y="1858"/>
                        <a:pt x="2769" y="4073"/>
                        <a:pt x="0" y="4627"/>
                      </a:cubicBezTo>
                      <a:cubicBezTo>
                        <a:pt x="0" y="2965"/>
                        <a:pt x="3323" y="-912"/>
                        <a:pt x="6093" y="19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7" name="Freeform: Shape 236">
                  <a:extLst>
                    <a:ext uri="{FF2B5EF4-FFF2-40B4-BE49-F238E27FC236}">
                      <a16:creationId xmlns:a16="http://schemas.microsoft.com/office/drawing/2014/main" id="{98571AA9-D716-457C-976E-EF62BB8B75C3}"/>
                    </a:ext>
                  </a:extLst>
                </p:cNvPr>
                <p:cNvSpPr/>
                <p:nvPr/>
              </p:nvSpPr>
              <p:spPr>
                <a:xfrm>
                  <a:off x="6027317" y="2884661"/>
                  <a:ext cx="1661" cy="3323"/>
                </a:xfrm>
                <a:custGeom>
                  <a:avLst/>
                  <a:gdLst>
                    <a:gd name="connsiteX0" fmla="*/ 0 w 1661"/>
                    <a:gd name="connsiteY0" fmla="*/ 0 h 3323"/>
                    <a:gd name="connsiteX1" fmla="*/ 1662 w 1661"/>
                    <a:gd name="connsiteY1" fmla="*/ 0 h 3323"/>
                    <a:gd name="connsiteX2" fmla="*/ 1662 w 1661"/>
                    <a:gd name="connsiteY2" fmla="*/ 3323 h 3323"/>
                    <a:gd name="connsiteX3" fmla="*/ 0 w 1661"/>
                    <a:gd name="connsiteY3" fmla="*/ 2769 h 3323"/>
                    <a:gd name="connsiteX4" fmla="*/ 0 w 1661"/>
                    <a:gd name="connsiteY4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1" h="3323">
                      <a:moveTo>
                        <a:pt x="0" y="0"/>
                      </a:moveTo>
                      <a:cubicBezTo>
                        <a:pt x="554" y="0"/>
                        <a:pt x="1108" y="0"/>
                        <a:pt x="1662" y="0"/>
                      </a:cubicBezTo>
                      <a:cubicBezTo>
                        <a:pt x="1662" y="1108"/>
                        <a:pt x="1662" y="2216"/>
                        <a:pt x="1662" y="3323"/>
                      </a:cubicBezTo>
                      <a:cubicBezTo>
                        <a:pt x="1108" y="3323"/>
                        <a:pt x="554" y="2769"/>
                        <a:pt x="0" y="2769"/>
                      </a:cubicBezTo>
                      <a:cubicBezTo>
                        <a:pt x="0" y="1662"/>
                        <a:pt x="0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6E1C6AFC-33E6-4B9A-BD1E-653182162469}"/>
                    </a:ext>
                  </a:extLst>
                </p:cNvPr>
                <p:cNvSpPr/>
                <p:nvPr/>
              </p:nvSpPr>
              <p:spPr>
                <a:xfrm>
                  <a:off x="5935926" y="2885215"/>
                  <a:ext cx="77544" cy="60373"/>
                </a:xfrm>
                <a:custGeom>
                  <a:avLst/>
                  <a:gdLst>
                    <a:gd name="connsiteX0" fmla="*/ 0 w 77544"/>
                    <a:gd name="connsiteY0" fmla="*/ 0 h 60373"/>
                    <a:gd name="connsiteX1" fmla="*/ 58158 w 77544"/>
                    <a:gd name="connsiteY1" fmla="*/ 45419 h 60373"/>
                    <a:gd name="connsiteX2" fmla="*/ 77544 w 77544"/>
                    <a:gd name="connsiteY2" fmla="*/ 60374 h 60373"/>
                    <a:gd name="connsiteX3" fmla="*/ 554 w 77544"/>
                    <a:gd name="connsiteY3" fmla="*/ 3877 h 60373"/>
                    <a:gd name="connsiteX4" fmla="*/ 0 w 77544"/>
                    <a:gd name="connsiteY4" fmla="*/ 0 h 603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544" h="60373">
                      <a:moveTo>
                        <a:pt x="0" y="0"/>
                      </a:moveTo>
                      <a:cubicBezTo>
                        <a:pt x="19386" y="14401"/>
                        <a:pt x="38772" y="31018"/>
                        <a:pt x="58158" y="45419"/>
                      </a:cubicBezTo>
                      <a:cubicBezTo>
                        <a:pt x="64805" y="50404"/>
                        <a:pt x="72559" y="54281"/>
                        <a:pt x="77544" y="60374"/>
                      </a:cubicBezTo>
                      <a:cubicBezTo>
                        <a:pt x="51512" y="42096"/>
                        <a:pt x="26587" y="22156"/>
                        <a:pt x="554" y="3877"/>
                      </a:cubicBezTo>
                      <a:cubicBezTo>
                        <a:pt x="1108" y="2216"/>
                        <a:pt x="554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E7B7F703-1C61-4867-9AFB-946E5E676C19}"/>
                    </a:ext>
                  </a:extLst>
                </p:cNvPr>
                <p:cNvSpPr/>
                <p:nvPr/>
              </p:nvSpPr>
              <p:spPr>
                <a:xfrm>
                  <a:off x="6089353" y="2886323"/>
                  <a:ext cx="37110" cy="26032"/>
                </a:xfrm>
                <a:custGeom>
                  <a:avLst/>
                  <a:gdLst>
                    <a:gd name="connsiteX0" fmla="*/ 4431 w 37110"/>
                    <a:gd name="connsiteY0" fmla="*/ 0 h 26032"/>
                    <a:gd name="connsiteX1" fmla="*/ 37111 w 37110"/>
                    <a:gd name="connsiteY1" fmla="*/ 23263 h 26032"/>
                    <a:gd name="connsiteX2" fmla="*/ 33233 w 37110"/>
                    <a:gd name="connsiteY2" fmla="*/ 26033 h 26032"/>
                    <a:gd name="connsiteX3" fmla="*/ 0 w 37110"/>
                    <a:gd name="connsiteY3" fmla="*/ 4985 h 26032"/>
                    <a:gd name="connsiteX4" fmla="*/ 4431 w 37110"/>
                    <a:gd name="connsiteY4" fmla="*/ 0 h 26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10" h="26032">
                      <a:moveTo>
                        <a:pt x="4431" y="0"/>
                      </a:moveTo>
                      <a:cubicBezTo>
                        <a:pt x="15509" y="7201"/>
                        <a:pt x="26033" y="16063"/>
                        <a:pt x="37111" y="23263"/>
                      </a:cubicBezTo>
                      <a:cubicBezTo>
                        <a:pt x="36003" y="24371"/>
                        <a:pt x="34341" y="24371"/>
                        <a:pt x="33233" y="26033"/>
                      </a:cubicBezTo>
                      <a:cubicBezTo>
                        <a:pt x="22709" y="18278"/>
                        <a:pt x="10524" y="12739"/>
                        <a:pt x="0" y="4985"/>
                      </a:cubicBezTo>
                      <a:cubicBezTo>
                        <a:pt x="1662" y="3323"/>
                        <a:pt x="3877" y="2769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9B16C924-632E-4FCD-86AF-D5967DE10C74}"/>
                    </a:ext>
                  </a:extLst>
                </p:cNvPr>
                <p:cNvSpPr/>
                <p:nvPr/>
              </p:nvSpPr>
              <p:spPr>
                <a:xfrm>
                  <a:off x="6429441" y="2889093"/>
                  <a:ext cx="6646" cy="3877"/>
                </a:xfrm>
                <a:custGeom>
                  <a:avLst/>
                  <a:gdLst>
                    <a:gd name="connsiteX0" fmla="*/ 6647 w 6646"/>
                    <a:gd name="connsiteY0" fmla="*/ 0 h 3877"/>
                    <a:gd name="connsiteX1" fmla="*/ 0 w 6646"/>
                    <a:gd name="connsiteY1" fmla="*/ 3877 h 3877"/>
                    <a:gd name="connsiteX2" fmla="*/ 6647 w 6646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3877">
                      <a:moveTo>
                        <a:pt x="6647" y="0"/>
                      </a:moveTo>
                      <a:cubicBezTo>
                        <a:pt x="4985" y="1662"/>
                        <a:pt x="2769" y="2769"/>
                        <a:pt x="0" y="3877"/>
                      </a:cubicBezTo>
                      <a:cubicBezTo>
                        <a:pt x="2216" y="2216"/>
                        <a:pt x="3877" y="554"/>
                        <a:pt x="664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1" name="Freeform: Shape 240">
                  <a:extLst>
                    <a:ext uri="{FF2B5EF4-FFF2-40B4-BE49-F238E27FC236}">
                      <a16:creationId xmlns:a16="http://schemas.microsoft.com/office/drawing/2014/main" id="{76EEB273-1395-4741-B273-5EA299416347}"/>
                    </a:ext>
                  </a:extLst>
                </p:cNvPr>
                <p:cNvSpPr/>
                <p:nvPr/>
              </p:nvSpPr>
              <p:spPr>
                <a:xfrm>
                  <a:off x="6027317" y="2890754"/>
                  <a:ext cx="2325" cy="2215"/>
                </a:xfrm>
                <a:custGeom>
                  <a:avLst/>
                  <a:gdLst>
                    <a:gd name="connsiteX0" fmla="*/ 0 w 2325"/>
                    <a:gd name="connsiteY0" fmla="*/ 0 h 2215"/>
                    <a:gd name="connsiteX1" fmla="*/ 2216 w 2325"/>
                    <a:gd name="connsiteY1" fmla="*/ 2216 h 2215"/>
                    <a:gd name="connsiteX2" fmla="*/ 0 w 2325"/>
                    <a:gd name="connsiteY2" fmla="*/ 2216 h 2215"/>
                    <a:gd name="connsiteX3" fmla="*/ 0 w 2325"/>
                    <a:gd name="connsiteY3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25" h="2215">
                      <a:moveTo>
                        <a:pt x="0" y="0"/>
                      </a:moveTo>
                      <a:cubicBezTo>
                        <a:pt x="1108" y="0"/>
                        <a:pt x="2769" y="554"/>
                        <a:pt x="2216" y="2216"/>
                      </a:cubicBezTo>
                      <a:cubicBezTo>
                        <a:pt x="1662" y="2216"/>
                        <a:pt x="554" y="2216"/>
                        <a:pt x="0" y="2216"/>
                      </a:cubicBezTo>
                      <a:cubicBezTo>
                        <a:pt x="0" y="1108"/>
                        <a:pt x="0" y="55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2" name="Freeform: Shape 241">
                  <a:extLst>
                    <a:ext uri="{FF2B5EF4-FFF2-40B4-BE49-F238E27FC236}">
                      <a16:creationId xmlns:a16="http://schemas.microsoft.com/office/drawing/2014/main" id="{1974308A-FAC0-4A48-8D66-35604C01D07C}"/>
                    </a:ext>
                  </a:extLst>
                </p:cNvPr>
                <p:cNvSpPr/>
                <p:nvPr/>
              </p:nvSpPr>
              <p:spPr>
                <a:xfrm>
                  <a:off x="6435534" y="2891862"/>
                  <a:ext cx="4431" cy="2769"/>
                </a:xfrm>
                <a:custGeom>
                  <a:avLst/>
                  <a:gdLst>
                    <a:gd name="connsiteX0" fmla="*/ 4431 w 4431"/>
                    <a:gd name="connsiteY0" fmla="*/ 0 h 2769"/>
                    <a:gd name="connsiteX1" fmla="*/ 0 w 4431"/>
                    <a:gd name="connsiteY1" fmla="*/ 2769 h 2769"/>
                    <a:gd name="connsiteX2" fmla="*/ 4431 w 4431"/>
                    <a:gd name="connsiteY2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2769">
                      <a:moveTo>
                        <a:pt x="4431" y="0"/>
                      </a:moveTo>
                      <a:cubicBezTo>
                        <a:pt x="3323" y="1662"/>
                        <a:pt x="2216" y="2769"/>
                        <a:pt x="0" y="2769"/>
                      </a:cubicBezTo>
                      <a:cubicBezTo>
                        <a:pt x="554" y="1662"/>
                        <a:pt x="2216" y="554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3" name="Freeform: Shape 242">
                  <a:extLst>
                    <a:ext uri="{FF2B5EF4-FFF2-40B4-BE49-F238E27FC236}">
                      <a16:creationId xmlns:a16="http://schemas.microsoft.com/office/drawing/2014/main" id="{2D4902B3-CE29-47B0-921E-81A5876E7304}"/>
                    </a:ext>
                  </a:extLst>
                </p:cNvPr>
                <p:cNvSpPr/>
                <p:nvPr/>
              </p:nvSpPr>
              <p:spPr>
                <a:xfrm>
                  <a:off x="6424456" y="2894078"/>
                  <a:ext cx="3877" cy="2215"/>
                </a:xfrm>
                <a:custGeom>
                  <a:avLst/>
                  <a:gdLst>
                    <a:gd name="connsiteX0" fmla="*/ 3877 w 3877"/>
                    <a:gd name="connsiteY0" fmla="*/ 0 h 2215"/>
                    <a:gd name="connsiteX1" fmla="*/ 0 w 3877"/>
                    <a:gd name="connsiteY1" fmla="*/ 2216 h 2215"/>
                    <a:gd name="connsiteX2" fmla="*/ 3877 w 3877"/>
                    <a:gd name="connsiteY2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2215">
                      <a:moveTo>
                        <a:pt x="3877" y="0"/>
                      </a:moveTo>
                      <a:cubicBezTo>
                        <a:pt x="2769" y="1108"/>
                        <a:pt x="1662" y="2216"/>
                        <a:pt x="0" y="2216"/>
                      </a:cubicBezTo>
                      <a:cubicBezTo>
                        <a:pt x="554" y="554"/>
                        <a:pt x="2216" y="0"/>
                        <a:pt x="38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1DEC86BB-639E-4452-945F-FBA7302FA4E9}"/>
                    </a:ext>
                  </a:extLst>
                </p:cNvPr>
                <p:cNvSpPr/>
                <p:nvPr/>
              </p:nvSpPr>
              <p:spPr>
                <a:xfrm>
                  <a:off x="6027090" y="2896293"/>
                  <a:ext cx="1952" cy="1325"/>
                </a:xfrm>
                <a:custGeom>
                  <a:avLst/>
                  <a:gdLst>
                    <a:gd name="connsiteX0" fmla="*/ 228 w 1952"/>
                    <a:gd name="connsiteY0" fmla="*/ 0 h 1325"/>
                    <a:gd name="connsiteX1" fmla="*/ 1889 w 1952"/>
                    <a:gd name="connsiteY1" fmla="*/ 554 h 1325"/>
                    <a:gd name="connsiteX2" fmla="*/ 228 w 1952"/>
                    <a:gd name="connsiteY2" fmla="*/ 0 h 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52" h="1325">
                      <a:moveTo>
                        <a:pt x="228" y="0"/>
                      </a:moveTo>
                      <a:cubicBezTo>
                        <a:pt x="782" y="0"/>
                        <a:pt x="1889" y="0"/>
                        <a:pt x="1889" y="554"/>
                      </a:cubicBezTo>
                      <a:cubicBezTo>
                        <a:pt x="2443" y="1662"/>
                        <a:pt x="-880" y="1662"/>
                        <a:pt x="2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28A3BAA9-9AFE-4026-84ED-68330D75CEAB}"/>
                    </a:ext>
                  </a:extLst>
                </p:cNvPr>
                <p:cNvSpPr/>
                <p:nvPr/>
              </p:nvSpPr>
              <p:spPr>
                <a:xfrm>
                  <a:off x="6429441" y="2896293"/>
                  <a:ext cx="3323" cy="2596"/>
                </a:xfrm>
                <a:custGeom>
                  <a:avLst/>
                  <a:gdLst>
                    <a:gd name="connsiteX0" fmla="*/ 2216 w 3323"/>
                    <a:gd name="connsiteY0" fmla="*/ 0 h 2596"/>
                    <a:gd name="connsiteX1" fmla="*/ 3323 w 3323"/>
                    <a:gd name="connsiteY1" fmla="*/ 554 h 2596"/>
                    <a:gd name="connsiteX2" fmla="*/ 3323 w 3323"/>
                    <a:gd name="connsiteY2" fmla="*/ 1662 h 2596"/>
                    <a:gd name="connsiteX3" fmla="*/ 0 w 3323"/>
                    <a:gd name="connsiteY3" fmla="*/ 2216 h 2596"/>
                    <a:gd name="connsiteX4" fmla="*/ 2216 w 3323"/>
                    <a:gd name="connsiteY4" fmla="*/ 0 h 2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23" h="2596">
                      <a:moveTo>
                        <a:pt x="2216" y="0"/>
                      </a:moveTo>
                      <a:cubicBezTo>
                        <a:pt x="2769" y="0"/>
                        <a:pt x="2769" y="554"/>
                        <a:pt x="3323" y="554"/>
                      </a:cubicBezTo>
                      <a:cubicBezTo>
                        <a:pt x="3323" y="1108"/>
                        <a:pt x="3323" y="1108"/>
                        <a:pt x="3323" y="1662"/>
                      </a:cubicBezTo>
                      <a:cubicBezTo>
                        <a:pt x="2216" y="1662"/>
                        <a:pt x="1108" y="3323"/>
                        <a:pt x="0" y="2216"/>
                      </a:cubicBezTo>
                      <a:cubicBezTo>
                        <a:pt x="554" y="554"/>
                        <a:pt x="2216" y="554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6" name="Freeform: Shape 245">
                  <a:extLst>
                    <a:ext uri="{FF2B5EF4-FFF2-40B4-BE49-F238E27FC236}">
                      <a16:creationId xmlns:a16="http://schemas.microsoft.com/office/drawing/2014/main" id="{E601B5A5-8FBD-433F-B523-A6FD024A2E64}"/>
                    </a:ext>
                  </a:extLst>
                </p:cNvPr>
                <p:cNvSpPr/>
                <p:nvPr/>
              </p:nvSpPr>
              <p:spPr>
                <a:xfrm>
                  <a:off x="6418917" y="2897401"/>
                  <a:ext cx="2769" cy="1401"/>
                </a:xfrm>
                <a:custGeom>
                  <a:avLst/>
                  <a:gdLst>
                    <a:gd name="connsiteX0" fmla="*/ 2769 w 2769"/>
                    <a:gd name="connsiteY0" fmla="*/ 0 h 1401"/>
                    <a:gd name="connsiteX1" fmla="*/ 0 w 2769"/>
                    <a:gd name="connsiteY1" fmla="*/ 554 h 1401"/>
                    <a:gd name="connsiteX2" fmla="*/ 2769 w 2769"/>
                    <a:gd name="connsiteY2" fmla="*/ 0 h 1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69" h="1401">
                      <a:moveTo>
                        <a:pt x="2769" y="0"/>
                      </a:moveTo>
                      <a:cubicBezTo>
                        <a:pt x="2769" y="1108"/>
                        <a:pt x="0" y="2216"/>
                        <a:pt x="0" y="554"/>
                      </a:cubicBezTo>
                      <a:cubicBezTo>
                        <a:pt x="1108" y="554"/>
                        <a:pt x="1662" y="0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7" name="Freeform: Shape 246">
                  <a:extLst>
                    <a:ext uri="{FF2B5EF4-FFF2-40B4-BE49-F238E27FC236}">
                      <a16:creationId xmlns:a16="http://schemas.microsoft.com/office/drawing/2014/main" id="{FD1A959B-770C-499F-8B5C-4AFFB7107DDE}"/>
                    </a:ext>
                  </a:extLst>
                </p:cNvPr>
                <p:cNvSpPr/>
                <p:nvPr/>
              </p:nvSpPr>
              <p:spPr>
                <a:xfrm>
                  <a:off x="6424456" y="2899817"/>
                  <a:ext cx="2769" cy="1876"/>
                </a:xfrm>
                <a:custGeom>
                  <a:avLst/>
                  <a:gdLst>
                    <a:gd name="connsiteX0" fmla="*/ 2769 w 2769"/>
                    <a:gd name="connsiteY0" fmla="*/ 1461 h 1876"/>
                    <a:gd name="connsiteX1" fmla="*/ 0 w 2769"/>
                    <a:gd name="connsiteY1" fmla="*/ 1461 h 1876"/>
                    <a:gd name="connsiteX2" fmla="*/ 2769 w 2769"/>
                    <a:gd name="connsiteY2" fmla="*/ 1461 h 1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69" h="1876">
                      <a:moveTo>
                        <a:pt x="2769" y="1461"/>
                      </a:moveTo>
                      <a:cubicBezTo>
                        <a:pt x="1662" y="2015"/>
                        <a:pt x="1108" y="2015"/>
                        <a:pt x="0" y="1461"/>
                      </a:cubicBezTo>
                      <a:cubicBezTo>
                        <a:pt x="554" y="-200"/>
                        <a:pt x="2769" y="-754"/>
                        <a:pt x="2769" y="14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8" name="Freeform: Shape 247">
                  <a:extLst>
                    <a:ext uri="{FF2B5EF4-FFF2-40B4-BE49-F238E27FC236}">
                      <a16:creationId xmlns:a16="http://schemas.microsoft.com/office/drawing/2014/main" id="{2B5D4404-8595-4AC4-BF4F-C57D19E8850B}"/>
                    </a:ext>
                  </a:extLst>
                </p:cNvPr>
                <p:cNvSpPr/>
                <p:nvPr/>
              </p:nvSpPr>
              <p:spPr>
                <a:xfrm>
                  <a:off x="6026763" y="2900724"/>
                  <a:ext cx="2215" cy="1809"/>
                </a:xfrm>
                <a:custGeom>
                  <a:avLst/>
                  <a:gdLst>
                    <a:gd name="connsiteX0" fmla="*/ 0 w 2215"/>
                    <a:gd name="connsiteY0" fmla="*/ 0 h 1809"/>
                    <a:gd name="connsiteX1" fmla="*/ 2216 w 2215"/>
                    <a:gd name="connsiteY1" fmla="*/ 0 h 1809"/>
                    <a:gd name="connsiteX2" fmla="*/ 2216 w 2215"/>
                    <a:gd name="connsiteY2" fmla="*/ 1662 h 1809"/>
                    <a:gd name="connsiteX3" fmla="*/ 0 w 2215"/>
                    <a:gd name="connsiteY3" fmla="*/ 0 h 1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5" h="1809">
                      <a:moveTo>
                        <a:pt x="0" y="0"/>
                      </a:moveTo>
                      <a:cubicBezTo>
                        <a:pt x="554" y="0"/>
                        <a:pt x="1662" y="0"/>
                        <a:pt x="2216" y="0"/>
                      </a:cubicBezTo>
                      <a:cubicBezTo>
                        <a:pt x="2216" y="554"/>
                        <a:pt x="2216" y="1108"/>
                        <a:pt x="2216" y="1662"/>
                      </a:cubicBezTo>
                      <a:cubicBezTo>
                        <a:pt x="554" y="2216"/>
                        <a:pt x="0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9" name="Freeform: Shape 248">
                  <a:extLst>
                    <a:ext uri="{FF2B5EF4-FFF2-40B4-BE49-F238E27FC236}">
                      <a16:creationId xmlns:a16="http://schemas.microsoft.com/office/drawing/2014/main" id="{FB7C88C9-B3DE-42DB-9C44-351FA5D1FD68}"/>
                    </a:ext>
                  </a:extLst>
                </p:cNvPr>
                <p:cNvSpPr/>
                <p:nvPr/>
              </p:nvSpPr>
              <p:spPr>
                <a:xfrm>
                  <a:off x="6418917" y="2903078"/>
                  <a:ext cx="3877" cy="1876"/>
                </a:xfrm>
                <a:custGeom>
                  <a:avLst/>
                  <a:gdLst>
                    <a:gd name="connsiteX0" fmla="*/ 3877 w 3877"/>
                    <a:gd name="connsiteY0" fmla="*/ 415 h 1876"/>
                    <a:gd name="connsiteX1" fmla="*/ 0 w 3877"/>
                    <a:gd name="connsiteY1" fmla="*/ 415 h 1876"/>
                    <a:gd name="connsiteX2" fmla="*/ 3877 w 3877"/>
                    <a:gd name="connsiteY2" fmla="*/ 415 h 1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1876">
                      <a:moveTo>
                        <a:pt x="3877" y="415"/>
                      </a:moveTo>
                      <a:cubicBezTo>
                        <a:pt x="3323" y="2077"/>
                        <a:pt x="554" y="2631"/>
                        <a:pt x="0" y="415"/>
                      </a:cubicBezTo>
                      <a:cubicBezTo>
                        <a:pt x="1662" y="-138"/>
                        <a:pt x="2769" y="-138"/>
                        <a:pt x="3877" y="4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:a16="http://schemas.microsoft.com/office/drawing/2014/main" id="{BCC57598-9175-465D-838B-34329E9921CE}"/>
                    </a:ext>
                  </a:extLst>
                </p:cNvPr>
                <p:cNvSpPr/>
                <p:nvPr/>
              </p:nvSpPr>
              <p:spPr>
                <a:xfrm>
                  <a:off x="6026763" y="2905155"/>
                  <a:ext cx="2215" cy="2215"/>
                </a:xfrm>
                <a:custGeom>
                  <a:avLst/>
                  <a:gdLst>
                    <a:gd name="connsiteX0" fmla="*/ 0 w 2215"/>
                    <a:gd name="connsiteY0" fmla="*/ 0 h 2215"/>
                    <a:gd name="connsiteX1" fmla="*/ 2216 w 2215"/>
                    <a:gd name="connsiteY1" fmla="*/ 554 h 2215"/>
                    <a:gd name="connsiteX2" fmla="*/ 2216 w 2215"/>
                    <a:gd name="connsiteY2" fmla="*/ 2216 h 2215"/>
                    <a:gd name="connsiteX3" fmla="*/ 0 w 2215"/>
                    <a:gd name="connsiteY3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5" h="2215">
                      <a:moveTo>
                        <a:pt x="0" y="0"/>
                      </a:moveTo>
                      <a:cubicBezTo>
                        <a:pt x="554" y="554"/>
                        <a:pt x="1108" y="554"/>
                        <a:pt x="2216" y="554"/>
                      </a:cubicBezTo>
                      <a:cubicBezTo>
                        <a:pt x="2216" y="1108"/>
                        <a:pt x="2216" y="1662"/>
                        <a:pt x="2216" y="2216"/>
                      </a:cubicBezTo>
                      <a:cubicBezTo>
                        <a:pt x="1662" y="1662"/>
                        <a:pt x="0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1" name="Freeform: Shape 250">
                  <a:extLst>
                    <a:ext uri="{FF2B5EF4-FFF2-40B4-BE49-F238E27FC236}">
                      <a16:creationId xmlns:a16="http://schemas.microsoft.com/office/drawing/2014/main" id="{539F6722-E8BD-449A-8181-DF7EE8440ED5}"/>
                    </a:ext>
                  </a:extLst>
                </p:cNvPr>
                <p:cNvSpPr/>
                <p:nvPr/>
              </p:nvSpPr>
              <p:spPr>
                <a:xfrm>
                  <a:off x="6401746" y="2906817"/>
                  <a:ext cx="2769" cy="1661"/>
                </a:xfrm>
                <a:custGeom>
                  <a:avLst/>
                  <a:gdLst>
                    <a:gd name="connsiteX0" fmla="*/ 2769 w 2769"/>
                    <a:gd name="connsiteY0" fmla="*/ 0 h 1661"/>
                    <a:gd name="connsiteX1" fmla="*/ 0 w 2769"/>
                    <a:gd name="connsiteY1" fmla="*/ 1662 h 1661"/>
                    <a:gd name="connsiteX2" fmla="*/ 2769 w 2769"/>
                    <a:gd name="connsiteY2" fmla="*/ 0 h 1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69" h="1661">
                      <a:moveTo>
                        <a:pt x="2769" y="0"/>
                      </a:moveTo>
                      <a:cubicBezTo>
                        <a:pt x="2216" y="1108"/>
                        <a:pt x="1662" y="1662"/>
                        <a:pt x="0" y="1662"/>
                      </a:cubicBezTo>
                      <a:cubicBezTo>
                        <a:pt x="0" y="554"/>
                        <a:pt x="1662" y="0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:a16="http://schemas.microsoft.com/office/drawing/2014/main" id="{421CBBCD-8EDA-4C99-896A-38A9A2BE1FA6}"/>
                    </a:ext>
                  </a:extLst>
                </p:cNvPr>
                <p:cNvSpPr/>
                <p:nvPr/>
              </p:nvSpPr>
              <p:spPr>
                <a:xfrm>
                  <a:off x="6026763" y="2907808"/>
                  <a:ext cx="2215" cy="4148"/>
                </a:xfrm>
                <a:custGeom>
                  <a:avLst/>
                  <a:gdLst>
                    <a:gd name="connsiteX0" fmla="*/ 0 w 2215"/>
                    <a:gd name="connsiteY0" fmla="*/ 117 h 4148"/>
                    <a:gd name="connsiteX1" fmla="*/ 1662 w 2215"/>
                    <a:gd name="connsiteY1" fmla="*/ 117 h 4148"/>
                    <a:gd name="connsiteX2" fmla="*/ 2216 w 2215"/>
                    <a:gd name="connsiteY2" fmla="*/ 3994 h 4148"/>
                    <a:gd name="connsiteX3" fmla="*/ 0 w 2215"/>
                    <a:gd name="connsiteY3" fmla="*/ 3440 h 4148"/>
                    <a:gd name="connsiteX4" fmla="*/ 0 w 2215"/>
                    <a:gd name="connsiteY4" fmla="*/ 117 h 4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15" h="4148">
                      <a:moveTo>
                        <a:pt x="0" y="117"/>
                      </a:moveTo>
                      <a:cubicBezTo>
                        <a:pt x="1108" y="-437"/>
                        <a:pt x="1662" y="1224"/>
                        <a:pt x="1662" y="117"/>
                      </a:cubicBezTo>
                      <a:cubicBezTo>
                        <a:pt x="2769" y="670"/>
                        <a:pt x="1662" y="2886"/>
                        <a:pt x="2216" y="3994"/>
                      </a:cubicBezTo>
                      <a:cubicBezTo>
                        <a:pt x="1108" y="4548"/>
                        <a:pt x="1108" y="3440"/>
                        <a:pt x="0" y="3440"/>
                      </a:cubicBezTo>
                      <a:cubicBezTo>
                        <a:pt x="0" y="2332"/>
                        <a:pt x="0" y="1224"/>
                        <a:pt x="0" y="1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1076D798-398A-4B93-A3E7-EC8A22CC467A}"/>
                    </a:ext>
                  </a:extLst>
                </p:cNvPr>
                <p:cNvSpPr/>
                <p:nvPr/>
              </p:nvSpPr>
              <p:spPr>
                <a:xfrm>
                  <a:off x="6158589" y="2908479"/>
                  <a:ext cx="4431" cy="3877"/>
                </a:xfrm>
                <a:custGeom>
                  <a:avLst/>
                  <a:gdLst>
                    <a:gd name="connsiteX0" fmla="*/ 0 w 4431"/>
                    <a:gd name="connsiteY0" fmla="*/ 0 h 3877"/>
                    <a:gd name="connsiteX1" fmla="*/ 4431 w 4431"/>
                    <a:gd name="connsiteY1" fmla="*/ 3877 h 3877"/>
                    <a:gd name="connsiteX2" fmla="*/ 0 w 4431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3877">
                      <a:moveTo>
                        <a:pt x="0" y="0"/>
                      </a:moveTo>
                      <a:cubicBezTo>
                        <a:pt x="2216" y="1108"/>
                        <a:pt x="3877" y="1662"/>
                        <a:pt x="4431" y="3877"/>
                      </a:cubicBezTo>
                      <a:cubicBezTo>
                        <a:pt x="2769" y="3323"/>
                        <a:pt x="554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966A17A5-0E8A-43BA-8487-17A5839F4412}"/>
                    </a:ext>
                  </a:extLst>
                </p:cNvPr>
                <p:cNvSpPr/>
                <p:nvPr/>
              </p:nvSpPr>
              <p:spPr>
                <a:xfrm>
                  <a:off x="6395100" y="2910140"/>
                  <a:ext cx="3877" cy="2325"/>
                </a:xfrm>
                <a:custGeom>
                  <a:avLst/>
                  <a:gdLst>
                    <a:gd name="connsiteX0" fmla="*/ 3877 w 3877"/>
                    <a:gd name="connsiteY0" fmla="*/ 0 h 2325"/>
                    <a:gd name="connsiteX1" fmla="*/ 0 w 3877"/>
                    <a:gd name="connsiteY1" fmla="*/ 2216 h 2325"/>
                    <a:gd name="connsiteX2" fmla="*/ 3877 w 3877"/>
                    <a:gd name="connsiteY2" fmla="*/ 0 h 2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2325">
                      <a:moveTo>
                        <a:pt x="3877" y="0"/>
                      </a:moveTo>
                      <a:cubicBezTo>
                        <a:pt x="2769" y="1108"/>
                        <a:pt x="1108" y="2769"/>
                        <a:pt x="0" y="2216"/>
                      </a:cubicBezTo>
                      <a:cubicBezTo>
                        <a:pt x="1108" y="1108"/>
                        <a:pt x="2216" y="0"/>
                        <a:pt x="38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4BAD949F-2098-46CA-B3CB-A61757161DCC}"/>
                    </a:ext>
                  </a:extLst>
                </p:cNvPr>
                <p:cNvSpPr/>
                <p:nvPr/>
              </p:nvSpPr>
              <p:spPr>
                <a:xfrm>
                  <a:off x="6404516" y="2910556"/>
                  <a:ext cx="2856" cy="3461"/>
                </a:xfrm>
                <a:custGeom>
                  <a:avLst/>
                  <a:gdLst>
                    <a:gd name="connsiteX0" fmla="*/ 2769 w 2856"/>
                    <a:gd name="connsiteY0" fmla="*/ 2354 h 3461"/>
                    <a:gd name="connsiteX1" fmla="*/ 1662 w 2856"/>
                    <a:gd name="connsiteY1" fmla="*/ 3462 h 3461"/>
                    <a:gd name="connsiteX2" fmla="*/ 0 w 2856"/>
                    <a:gd name="connsiteY2" fmla="*/ 692 h 3461"/>
                    <a:gd name="connsiteX3" fmla="*/ 2769 w 2856"/>
                    <a:gd name="connsiteY3" fmla="*/ 2354 h 3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56" h="3461">
                      <a:moveTo>
                        <a:pt x="2769" y="2354"/>
                      </a:moveTo>
                      <a:cubicBezTo>
                        <a:pt x="2216" y="2908"/>
                        <a:pt x="1662" y="2354"/>
                        <a:pt x="1662" y="3462"/>
                      </a:cubicBezTo>
                      <a:cubicBezTo>
                        <a:pt x="554" y="2908"/>
                        <a:pt x="0" y="1800"/>
                        <a:pt x="0" y="692"/>
                      </a:cubicBezTo>
                      <a:cubicBezTo>
                        <a:pt x="1108" y="-416"/>
                        <a:pt x="3323" y="-416"/>
                        <a:pt x="2769" y="23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C5EDB9CD-BC82-45EE-BE73-AEE8BF8348B5}"/>
                    </a:ext>
                  </a:extLst>
                </p:cNvPr>
                <p:cNvSpPr/>
                <p:nvPr/>
              </p:nvSpPr>
              <p:spPr>
                <a:xfrm>
                  <a:off x="6041718" y="2912356"/>
                  <a:ext cx="4586" cy="8862"/>
                </a:xfrm>
                <a:custGeom>
                  <a:avLst/>
                  <a:gdLst>
                    <a:gd name="connsiteX0" fmla="*/ 554 w 4586"/>
                    <a:gd name="connsiteY0" fmla="*/ 0 h 8862"/>
                    <a:gd name="connsiteX1" fmla="*/ 4431 w 4586"/>
                    <a:gd name="connsiteY1" fmla="*/ 2216 h 8862"/>
                    <a:gd name="connsiteX2" fmla="*/ 3877 w 4586"/>
                    <a:gd name="connsiteY2" fmla="*/ 8862 h 8862"/>
                    <a:gd name="connsiteX3" fmla="*/ 0 w 4586"/>
                    <a:gd name="connsiteY3" fmla="*/ 6647 h 8862"/>
                    <a:gd name="connsiteX4" fmla="*/ 554 w 4586"/>
                    <a:gd name="connsiteY4" fmla="*/ 0 h 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86" h="8862">
                      <a:moveTo>
                        <a:pt x="554" y="0"/>
                      </a:moveTo>
                      <a:cubicBezTo>
                        <a:pt x="2216" y="554"/>
                        <a:pt x="2769" y="1662"/>
                        <a:pt x="4431" y="2216"/>
                      </a:cubicBezTo>
                      <a:cubicBezTo>
                        <a:pt x="4985" y="4985"/>
                        <a:pt x="3877" y="6093"/>
                        <a:pt x="3877" y="8862"/>
                      </a:cubicBezTo>
                      <a:cubicBezTo>
                        <a:pt x="2216" y="8862"/>
                        <a:pt x="1662" y="7201"/>
                        <a:pt x="0" y="6647"/>
                      </a:cubicBezTo>
                      <a:cubicBezTo>
                        <a:pt x="0" y="3877"/>
                        <a:pt x="554" y="2216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7" name="Freeform: Shape 256">
                  <a:extLst>
                    <a:ext uri="{FF2B5EF4-FFF2-40B4-BE49-F238E27FC236}">
                      <a16:creationId xmlns:a16="http://schemas.microsoft.com/office/drawing/2014/main" id="{EBCF6BB1-F52C-4A64-910B-B6D4409DC5CB}"/>
                    </a:ext>
                  </a:extLst>
                </p:cNvPr>
                <p:cNvSpPr/>
                <p:nvPr/>
              </p:nvSpPr>
              <p:spPr>
                <a:xfrm>
                  <a:off x="6126463" y="2912356"/>
                  <a:ext cx="6092" cy="4431"/>
                </a:xfrm>
                <a:custGeom>
                  <a:avLst/>
                  <a:gdLst>
                    <a:gd name="connsiteX0" fmla="*/ 2769 w 6092"/>
                    <a:gd name="connsiteY0" fmla="*/ 0 h 4431"/>
                    <a:gd name="connsiteX1" fmla="*/ 6093 w 6092"/>
                    <a:gd name="connsiteY1" fmla="*/ 1662 h 4431"/>
                    <a:gd name="connsiteX2" fmla="*/ 2769 w 6092"/>
                    <a:gd name="connsiteY2" fmla="*/ 4431 h 4431"/>
                    <a:gd name="connsiteX3" fmla="*/ 0 w 6092"/>
                    <a:gd name="connsiteY3" fmla="*/ 3323 h 4431"/>
                    <a:gd name="connsiteX4" fmla="*/ 2769 w 6092"/>
                    <a:gd name="connsiteY4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92" h="4431">
                      <a:moveTo>
                        <a:pt x="2769" y="0"/>
                      </a:moveTo>
                      <a:cubicBezTo>
                        <a:pt x="3877" y="554"/>
                        <a:pt x="4985" y="1662"/>
                        <a:pt x="6093" y="1662"/>
                      </a:cubicBezTo>
                      <a:cubicBezTo>
                        <a:pt x="5539" y="3323"/>
                        <a:pt x="3323" y="2769"/>
                        <a:pt x="2769" y="4431"/>
                      </a:cubicBezTo>
                      <a:cubicBezTo>
                        <a:pt x="1662" y="3877"/>
                        <a:pt x="1108" y="3323"/>
                        <a:pt x="0" y="3323"/>
                      </a:cubicBezTo>
                      <a:cubicBezTo>
                        <a:pt x="0" y="1108"/>
                        <a:pt x="2216" y="1662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8" name="Freeform: Shape 257">
                  <a:extLst>
                    <a:ext uri="{FF2B5EF4-FFF2-40B4-BE49-F238E27FC236}">
                      <a16:creationId xmlns:a16="http://schemas.microsoft.com/office/drawing/2014/main" id="{CE9B65D4-BB70-4E15-96ED-4CBD46FEE981}"/>
                    </a:ext>
                  </a:extLst>
                </p:cNvPr>
                <p:cNvSpPr/>
                <p:nvPr/>
              </p:nvSpPr>
              <p:spPr>
                <a:xfrm>
                  <a:off x="6397869" y="2912910"/>
                  <a:ext cx="4431" cy="3666"/>
                </a:xfrm>
                <a:custGeom>
                  <a:avLst/>
                  <a:gdLst>
                    <a:gd name="connsiteX0" fmla="*/ 2769 w 4431"/>
                    <a:gd name="connsiteY0" fmla="*/ 0 h 3666"/>
                    <a:gd name="connsiteX1" fmla="*/ 4431 w 4431"/>
                    <a:gd name="connsiteY1" fmla="*/ 2216 h 3666"/>
                    <a:gd name="connsiteX2" fmla="*/ 0 w 4431"/>
                    <a:gd name="connsiteY2" fmla="*/ 1108 h 3666"/>
                    <a:gd name="connsiteX3" fmla="*/ 2769 w 4431"/>
                    <a:gd name="connsiteY3" fmla="*/ 0 h 3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31" h="3666">
                      <a:moveTo>
                        <a:pt x="2769" y="0"/>
                      </a:moveTo>
                      <a:cubicBezTo>
                        <a:pt x="3877" y="554"/>
                        <a:pt x="3877" y="1662"/>
                        <a:pt x="4431" y="2216"/>
                      </a:cubicBezTo>
                      <a:cubicBezTo>
                        <a:pt x="3323" y="4985"/>
                        <a:pt x="554" y="3323"/>
                        <a:pt x="0" y="1108"/>
                      </a:cubicBezTo>
                      <a:cubicBezTo>
                        <a:pt x="1108" y="1108"/>
                        <a:pt x="2216" y="554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9" name="Freeform: Shape 258">
                  <a:extLst>
                    <a:ext uri="{FF2B5EF4-FFF2-40B4-BE49-F238E27FC236}">
                      <a16:creationId xmlns:a16="http://schemas.microsoft.com/office/drawing/2014/main" id="{2B7E28EC-2F4C-4B52-8798-43A85D5CED91}"/>
                    </a:ext>
                  </a:extLst>
                </p:cNvPr>
                <p:cNvSpPr/>
                <p:nvPr/>
              </p:nvSpPr>
              <p:spPr>
                <a:xfrm>
                  <a:off x="6098173" y="2912910"/>
                  <a:ext cx="11120" cy="36556"/>
                </a:xfrm>
                <a:custGeom>
                  <a:avLst/>
                  <a:gdLst>
                    <a:gd name="connsiteX0" fmla="*/ 8351 w 11120"/>
                    <a:gd name="connsiteY0" fmla="*/ 0 h 36556"/>
                    <a:gd name="connsiteX1" fmla="*/ 11120 w 11120"/>
                    <a:gd name="connsiteY1" fmla="*/ 1662 h 36556"/>
                    <a:gd name="connsiteX2" fmla="*/ 42 w 11120"/>
                    <a:gd name="connsiteY2" fmla="*/ 36557 h 36556"/>
                    <a:gd name="connsiteX3" fmla="*/ 8351 w 11120"/>
                    <a:gd name="connsiteY3" fmla="*/ 0 h 36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120" h="36556">
                      <a:moveTo>
                        <a:pt x="8351" y="0"/>
                      </a:moveTo>
                      <a:cubicBezTo>
                        <a:pt x="9459" y="554"/>
                        <a:pt x="10012" y="1108"/>
                        <a:pt x="11120" y="1662"/>
                      </a:cubicBezTo>
                      <a:cubicBezTo>
                        <a:pt x="5581" y="11078"/>
                        <a:pt x="1704" y="22709"/>
                        <a:pt x="42" y="36557"/>
                      </a:cubicBezTo>
                      <a:cubicBezTo>
                        <a:pt x="-511" y="23263"/>
                        <a:pt x="4473" y="11078"/>
                        <a:pt x="835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0" name="Freeform: Shape 259">
                  <a:extLst>
                    <a:ext uri="{FF2B5EF4-FFF2-40B4-BE49-F238E27FC236}">
                      <a16:creationId xmlns:a16="http://schemas.microsoft.com/office/drawing/2014/main" id="{09B1F5A2-89FB-41FE-B67C-0FABE73849D3}"/>
                    </a:ext>
                  </a:extLst>
                </p:cNvPr>
                <p:cNvSpPr/>
                <p:nvPr/>
              </p:nvSpPr>
              <p:spPr>
                <a:xfrm>
                  <a:off x="6026763" y="2914018"/>
                  <a:ext cx="2215" cy="4985"/>
                </a:xfrm>
                <a:custGeom>
                  <a:avLst/>
                  <a:gdLst>
                    <a:gd name="connsiteX0" fmla="*/ 0 w 2215"/>
                    <a:gd name="connsiteY0" fmla="*/ 0 h 4985"/>
                    <a:gd name="connsiteX1" fmla="*/ 2216 w 2215"/>
                    <a:gd name="connsiteY1" fmla="*/ 1108 h 4985"/>
                    <a:gd name="connsiteX2" fmla="*/ 2216 w 2215"/>
                    <a:gd name="connsiteY2" fmla="*/ 4985 h 4985"/>
                    <a:gd name="connsiteX3" fmla="*/ 0 w 2215"/>
                    <a:gd name="connsiteY3" fmla="*/ 4985 h 4985"/>
                    <a:gd name="connsiteX4" fmla="*/ 0 w 2215"/>
                    <a:gd name="connsiteY4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15" h="4985">
                      <a:moveTo>
                        <a:pt x="0" y="0"/>
                      </a:moveTo>
                      <a:cubicBezTo>
                        <a:pt x="554" y="554"/>
                        <a:pt x="1662" y="554"/>
                        <a:pt x="2216" y="1108"/>
                      </a:cubicBezTo>
                      <a:cubicBezTo>
                        <a:pt x="2216" y="2216"/>
                        <a:pt x="2216" y="3323"/>
                        <a:pt x="2216" y="4985"/>
                      </a:cubicBezTo>
                      <a:cubicBezTo>
                        <a:pt x="1662" y="4985"/>
                        <a:pt x="554" y="4985"/>
                        <a:pt x="0" y="4985"/>
                      </a:cubicBezTo>
                      <a:cubicBezTo>
                        <a:pt x="0" y="3323"/>
                        <a:pt x="0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1" name="Freeform: Shape 260">
                  <a:extLst>
                    <a:ext uri="{FF2B5EF4-FFF2-40B4-BE49-F238E27FC236}">
                      <a16:creationId xmlns:a16="http://schemas.microsoft.com/office/drawing/2014/main" id="{5512409D-E640-4236-AC1A-F69F90C12A60}"/>
                    </a:ext>
                  </a:extLst>
                </p:cNvPr>
                <p:cNvSpPr/>
                <p:nvPr/>
              </p:nvSpPr>
              <p:spPr>
                <a:xfrm>
                  <a:off x="6167451" y="2914018"/>
                  <a:ext cx="6092" cy="4378"/>
                </a:xfrm>
                <a:custGeom>
                  <a:avLst/>
                  <a:gdLst>
                    <a:gd name="connsiteX0" fmla="*/ 0 w 6092"/>
                    <a:gd name="connsiteY0" fmla="*/ 0 h 4378"/>
                    <a:gd name="connsiteX1" fmla="*/ 6093 w 6092"/>
                    <a:gd name="connsiteY1" fmla="*/ 3877 h 4378"/>
                    <a:gd name="connsiteX2" fmla="*/ 0 w 6092"/>
                    <a:gd name="connsiteY2" fmla="*/ 0 h 4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92" h="4378">
                      <a:moveTo>
                        <a:pt x="0" y="0"/>
                      </a:moveTo>
                      <a:cubicBezTo>
                        <a:pt x="2216" y="1108"/>
                        <a:pt x="3877" y="2769"/>
                        <a:pt x="6093" y="3877"/>
                      </a:cubicBezTo>
                      <a:cubicBezTo>
                        <a:pt x="4431" y="5539"/>
                        <a:pt x="554" y="27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2" name="Freeform: Shape 261">
                  <a:extLst>
                    <a:ext uri="{FF2B5EF4-FFF2-40B4-BE49-F238E27FC236}">
                      <a16:creationId xmlns:a16="http://schemas.microsoft.com/office/drawing/2014/main" id="{581FE76B-87AA-4BA3-A9C0-FFDC5CD56A56}"/>
                    </a:ext>
                  </a:extLst>
                </p:cNvPr>
                <p:cNvSpPr/>
                <p:nvPr/>
              </p:nvSpPr>
              <p:spPr>
                <a:xfrm>
                  <a:off x="6131448" y="2916481"/>
                  <a:ext cx="4431" cy="2802"/>
                </a:xfrm>
                <a:custGeom>
                  <a:avLst/>
                  <a:gdLst>
                    <a:gd name="connsiteX0" fmla="*/ 4431 w 4431"/>
                    <a:gd name="connsiteY0" fmla="*/ 306 h 2802"/>
                    <a:gd name="connsiteX1" fmla="*/ 0 w 4431"/>
                    <a:gd name="connsiteY1" fmla="*/ 1968 h 2802"/>
                    <a:gd name="connsiteX2" fmla="*/ 4431 w 4431"/>
                    <a:gd name="connsiteY2" fmla="*/ 306 h 2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2802">
                      <a:moveTo>
                        <a:pt x="4431" y="306"/>
                      </a:moveTo>
                      <a:cubicBezTo>
                        <a:pt x="3323" y="1414"/>
                        <a:pt x="1108" y="4183"/>
                        <a:pt x="0" y="1968"/>
                      </a:cubicBezTo>
                      <a:cubicBezTo>
                        <a:pt x="1662" y="1414"/>
                        <a:pt x="2769" y="-802"/>
                        <a:pt x="4431" y="30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3" name="Freeform: Shape 262">
                  <a:extLst>
                    <a:ext uri="{FF2B5EF4-FFF2-40B4-BE49-F238E27FC236}">
                      <a16:creationId xmlns:a16="http://schemas.microsoft.com/office/drawing/2014/main" id="{882DC267-3E19-406A-9C33-EF620E3E71B8}"/>
                    </a:ext>
                  </a:extLst>
                </p:cNvPr>
                <p:cNvSpPr/>
                <p:nvPr/>
              </p:nvSpPr>
              <p:spPr>
                <a:xfrm>
                  <a:off x="6393979" y="2916735"/>
                  <a:ext cx="3336" cy="2330"/>
                </a:xfrm>
                <a:custGeom>
                  <a:avLst/>
                  <a:gdLst>
                    <a:gd name="connsiteX0" fmla="*/ 3336 w 3336"/>
                    <a:gd name="connsiteY0" fmla="*/ 1714 h 2330"/>
                    <a:gd name="connsiteX1" fmla="*/ 3336 w 3336"/>
                    <a:gd name="connsiteY1" fmla="*/ 1714 h 2330"/>
                    <a:gd name="connsiteX2" fmla="*/ 3336 w 3336"/>
                    <a:gd name="connsiteY2" fmla="*/ 1714 h 2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36" h="2330">
                      <a:moveTo>
                        <a:pt x="3336" y="1714"/>
                      </a:moveTo>
                      <a:cubicBezTo>
                        <a:pt x="-1649" y="4484"/>
                        <a:pt x="-541" y="-3271"/>
                        <a:pt x="3336" y="1714"/>
                      </a:cubicBezTo>
                      <a:lnTo>
                        <a:pt x="3336" y="17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4" name="Freeform: Shape 263">
                  <a:extLst>
                    <a:ext uri="{FF2B5EF4-FFF2-40B4-BE49-F238E27FC236}">
                      <a16:creationId xmlns:a16="http://schemas.microsoft.com/office/drawing/2014/main" id="{4115FF8F-C9A0-4394-BD49-DB23FFD6A647}"/>
                    </a:ext>
                  </a:extLst>
                </p:cNvPr>
                <p:cNvSpPr/>
                <p:nvPr/>
              </p:nvSpPr>
              <p:spPr>
                <a:xfrm>
                  <a:off x="6047811" y="2916787"/>
                  <a:ext cx="11077" cy="11631"/>
                </a:xfrm>
                <a:custGeom>
                  <a:avLst/>
                  <a:gdLst>
                    <a:gd name="connsiteX0" fmla="*/ 554 w 11077"/>
                    <a:gd name="connsiteY0" fmla="*/ 0 h 11631"/>
                    <a:gd name="connsiteX1" fmla="*/ 11078 w 11077"/>
                    <a:gd name="connsiteY1" fmla="*/ 6647 h 11631"/>
                    <a:gd name="connsiteX2" fmla="*/ 11078 w 11077"/>
                    <a:gd name="connsiteY2" fmla="*/ 11632 h 11631"/>
                    <a:gd name="connsiteX3" fmla="*/ 0 w 11077"/>
                    <a:gd name="connsiteY3" fmla="*/ 4985 h 11631"/>
                    <a:gd name="connsiteX4" fmla="*/ 554 w 11077"/>
                    <a:gd name="connsiteY4" fmla="*/ 0 h 11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77" h="11631">
                      <a:moveTo>
                        <a:pt x="554" y="0"/>
                      </a:moveTo>
                      <a:cubicBezTo>
                        <a:pt x="4431" y="1662"/>
                        <a:pt x="7201" y="4985"/>
                        <a:pt x="11078" y="6647"/>
                      </a:cubicBezTo>
                      <a:cubicBezTo>
                        <a:pt x="11078" y="8308"/>
                        <a:pt x="11078" y="9970"/>
                        <a:pt x="11078" y="11632"/>
                      </a:cubicBezTo>
                      <a:cubicBezTo>
                        <a:pt x="6647" y="9970"/>
                        <a:pt x="3323" y="7201"/>
                        <a:pt x="0" y="4985"/>
                      </a:cubicBezTo>
                      <a:cubicBezTo>
                        <a:pt x="0" y="3323"/>
                        <a:pt x="0" y="1662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5" name="Freeform: Shape 264">
                  <a:extLst>
                    <a:ext uri="{FF2B5EF4-FFF2-40B4-BE49-F238E27FC236}">
                      <a16:creationId xmlns:a16="http://schemas.microsoft.com/office/drawing/2014/main" id="{33D7CAE4-E81F-4E59-8978-96852C6AB936}"/>
                    </a:ext>
                  </a:extLst>
                </p:cNvPr>
                <p:cNvSpPr/>
                <p:nvPr/>
              </p:nvSpPr>
              <p:spPr>
                <a:xfrm>
                  <a:off x="6111508" y="2917341"/>
                  <a:ext cx="6646" cy="4657"/>
                </a:xfrm>
                <a:custGeom>
                  <a:avLst/>
                  <a:gdLst>
                    <a:gd name="connsiteX0" fmla="*/ 1108 w 6646"/>
                    <a:gd name="connsiteY0" fmla="*/ 0 h 4657"/>
                    <a:gd name="connsiteX1" fmla="*/ 6647 w 6646"/>
                    <a:gd name="connsiteY1" fmla="*/ 4431 h 4657"/>
                    <a:gd name="connsiteX2" fmla="*/ 0 w 6646"/>
                    <a:gd name="connsiteY2" fmla="*/ 2216 h 4657"/>
                    <a:gd name="connsiteX3" fmla="*/ 1108 w 6646"/>
                    <a:gd name="connsiteY3" fmla="*/ 0 h 4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46" h="4657">
                      <a:moveTo>
                        <a:pt x="1108" y="0"/>
                      </a:moveTo>
                      <a:cubicBezTo>
                        <a:pt x="2769" y="1662"/>
                        <a:pt x="5539" y="2216"/>
                        <a:pt x="6647" y="4431"/>
                      </a:cubicBezTo>
                      <a:cubicBezTo>
                        <a:pt x="3877" y="5539"/>
                        <a:pt x="2769" y="2216"/>
                        <a:pt x="0" y="2216"/>
                      </a:cubicBezTo>
                      <a:cubicBezTo>
                        <a:pt x="0" y="1108"/>
                        <a:pt x="1108" y="554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6" name="Freeform: Shape 265">
                  <a:extLst>
                    <a:ext uri="{FF2B5EF4-FFF2-40B4-BE49-F238E27FC236}">
                      <a16:creationId xmlns:a16="http://schemas.microsoft.com/office/drawing/2014/main" id="{432F4EDA-FEE8-47A2-9CB1-15613476FD47}"/>
                    </a:ext>
                  </a:extLst>
                </p:cNvPr>
                <p:cNvSpPr/>
                <p:nvPr/>
              </p:nvSpPr>
              <p:spPr>
                <a:xfrm>
                  <a:off x="6387345" y="2919339"/>
                  <a:ext cx="4984" cy="3152"/>
                </a:xfrm>
                <a:custGeom>
                  <a:avLst/>
                  <a:gdLst>
                    <a:gd name="connsiteX0" fmla="*/ 4985 w 4984"/>
                    <a:gd name="connsiteY0" fmla="*/ 1879 h 3152"/>
                    <a:gd name="connsiteX1" fmla="*/ 0 w 4984"/>
                    <a:gd name="connsiteY1" fmla="*/ 2433 h 3152"/>
                    <a:gd name="connsiteX2" fmla="*/ 4985 w 4984"/>
                    <a:gd name="connsiteY2" fmla="*/ 1879 h 3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4" h="3152">
                      <a:moveTo>
                        <a:pt x="4985" y="1879"/>
                      </a:moveTo>
                      <a:cubicBezTo>
                        <a:pt x="3323" y="2433"/>
                        <a:pt x="1662" y="4095"/>
                        <a:pt x="0" y="2433"/>
                      </a:cubicBezTo>
                      <a:cubicBezTo>
                        <a:pt x="554" y="218"/>
                        <a:pt x="4431" y="-1444"/>
                        <a:pt x="4985" y="18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7" name="Freeform: Shape 266">
                  <a:extLst>
                    <a:ext uri="{FF2B5EF4-FFF2-40B4-BE49-F238E27FC236}">
                      <a16:creationId xmlns:a16="http://schemas.microsoft.com/office/drawing/2014/main" id="{DD4BAE1D-B98B-437B-BFBC-926DDD7DD052}"/>
                    </a:ext>
                  </a:extLst>
                </p:cNvPr>
                <p:cNvSpPr/>
                <p:nvPr/>
              </p:nvSpPr>
              <p:spPr>
                <a:xfrm>
                  <a:off x="6136987" y="2919752"/>
                  <a:ext cx="3877" cy="2876"/>
                </a:xfrm>
                <a:custGeom>
                  <a:avLst/>
                  <a:gdLst>
                    <a:gd name="connsiteX0" fmla="*/ 3877 w 3877"/>
                    <a:gd name="connsiteY0" fmla="*/ 359 h 2876"/>
                    <a:gd name="connsiteX1" fmla="*/ 0 w 3877"/>
                    <a:gd name="connsiteY1" fmla="*/ 2574 h 2876"/>
                    <a:gd name="connsiteX2" fmla="*/ 3877 w 3877"/>
                    <a:gd name="connsiteY2" fmla="*/ 359 h 2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2876">
                      <a:moveTo>
                        <a:pt x="3877" y="359"/>
                      </a:moveTo>
                      <a:cubicBezTo>
                        <a:pt x="2769" y="1466"/>
                        <a:pt x="1662" y="3682"/>
                        <a:pt x="0" y="2574"/>
                      </a:cubicBezTo>
                      <a:cubicBezTo>
                        <a:pt x="0" y="913"/>
                        <a:pt x="2216" y="-749"/>
                        <a:pt x="3877" y="35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8" name="Freeform: Shape 267">
                  <a:extLst>
                    <a:ext uri="{FF2B5EF4-FFF2-40B4-BE49-F238E27FC236}">
                      <a16:creationId xmlns:a16="http://schemas.microsoft.com/office/drawing/2014/main" id="{479502D3-5153-4188-B569-0F4DA851D481}"/>
                    </a:ext>
                  </a:extLst>
                </p:cNvPr>
                <p:cNvSpPr/>
                <p:nvPr/>
              </p:nvSpPr>
              <p:spPr>
                <a:xfrm>
                  <a:off x="6025895" y="2921218"/>
                  <a:ext cx="3638" cy="21047"/>
                </a:xfrm>
                <a:custGeom>
                  <a:avLst/>
                  <a:gdLst>
                    <a:gd name="connsiteX0" fmla="*/ 869 w 3638"/>
                    <a:gd name="connsiteY0" fmla="*/ 0 h 21047"/>
                    <a:gd name="connsiteX1" fmla="*/ 2530 w 3638"/>
                    <a:gd name="connsiteY1" fmla="*/ 554 h 21047"/>
                    <a:gd name="connsiteX2" fmla="*/ 3638 w 3638"/>
                    <a:gd name="connsiteY2" fmla="*/ 21048 h 21047"/>
                    <a:gd name="connsiteX3" fmla="*/ 315 w 3638"/>
                    <a:gd name="connsiteY3" fmla="*/ 16617 h 21047"/>
                    <a:gd name="connsiteX4" fmla="*/ 869 w 3638"/>
                    <a:gd name="connsiteY4" fmla="*/ 1662 h 21047"/>
                    <a:gd name="connsiteX5" fmla="*/ 869 w 3638"/>
                    <a:gd name="connsiteY5" fmla="*/ 0 h 2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38" h="21047">
                      <a:moveTo>
                        <a:pt x="869" y="0"/>
                      </a:moveTo>
                      <a:cubicBezTo>
                        <a:pt x="1423" y="554"/>
                        <a:pt x="1976" y="554"/>
                        <a:pt x="2530" y="554"/>
                      </a:cubicBezTo>
                      <a:cubicBezTo>
                        <a:pt x="3638" y="6093"/>
                        <a:pt x="3638" y="13847"/>
                        <a:pt x="3638" y="21048"/>
                      </a:cubicBezTo>
                      <a:cubicBezTo>
                        <a:pt x="869" y="21048"/>
                        <a:pt x="869" y="18278"/>
                        <a:pt x="315" y="16617"/>
                      </a:cubicBezTo>
                      <a:cubicBezTo>
                        <a:pt x="-793" y="11078"/>
                        <a:pt x="1423" y="7754"/>
                        <a:pt x="869" y="1662"/>
                      </a:cubicBezTo>
                      <a:cubicBezTo>
                        <a:pt x="869" y="554"/>
                        <a:pt x="869" y="0"/>
                        <a:pt x="8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9" name="Freeform: Shape 268">
                  <a:extLst>
                    <a:ext uri="{FF2B5EF4-FFF2-40B4-BE49-F238E27FC236}">
                      <a16:creationId xmlns:a16="http://schemas.microsoft.com/office/drawing/2014/main" id="{D44E49F5-8D0E-4B15-8426-2D6DFB47F7A2}"/>
                    </a:ext>
                  </a:extLst>
                </p:cNvPr>
                <p:cNvSpPr/>
                <p:nvPr/>
              </p:nvSpPr>
              <p:spPr>
                <a:xfrm>
                  <a:off x="6041718" y="2921218"/>
                  <a:ext cx="3877" cy="6646"/>
                </a:xfrm>
                <a:custGeom>
                  <a:avLst/>
                  <a:gdLst>
                    <a:gd name="connsiteX0" fmla="*/ 0 w 3877"/>
                    <a:gd name="connsiteY0" fmla="*/ 0 h 6646"/>
                    <a:gd name="connsiteX1" fmla="*/ 3877 w 3877"/>
                    <a:gd name="connsiteY1" fmla="*/ 1662 h 6646"/>
                    <a:gd name="connsiteX2" fmla="*/ 3877 w 3877"/>
                    <a:gd name="connsiteY2" fmla="*/ 6647 h 6646"/>
                    <a:gd name="connsiteX3" fmla="*/ 0 w 3877"/>
                    <a:gd name="connsiteY3" fmla="*/ 4985 h 6646"/>
                    <a:gd name="connsiteX4" fmla="*/ 0 w 3877"/>
                    <a:gd name="connsiteY4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7" h="6646">
                      <a:moveTo>
                        <a:pt x="0" y="0"/>
                      </a:moveTo>
                      <a:cubicBezTo>
                        <a:pt x="1662" y="0"/>
                        <a:pt x="2216" y="1662"/>
                        <a:pt x="3877" y="1662"/>
                      </a:cubicBezTo>
                      <a:cubicBezTo>
                        <a:pt x="3877" y="3323"/>
                        <a:pt x="3877" y="4985"/>
                        <a:pt x="3877" y="6647"/>
                      </a:cubicBezTo>
                      <a:cubicBezTo>
                        <a:pt x="2216" y="6647"/>
                        <a:pt x="1662" y="4985"/>
                        <a:pt x="0" y="4985"/>
                      </a:cubicBezTo>
                      <a:cubicBezTo>
                        <a:pt x="0" y="3323"/>
                        <a:pt x="0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0" name="Freeform: Shape 269">
                  <a:extLst>
                    <a:ext uri="{FF2B5EF4-FFF2-40B4-BE49-F238E27FC236}">
                      <a16:creationId xmlns:a16="http://schemas.microsoft.com/office/drawing/2014/main" id="{16EBB763-DCB0-44C4-A6A0-96138BF60987}"/>
                    </a:ext>
                  </a:extLst>
                </p:cNvPr>
                <p:cNvSpPr/>
                <p:nvPr/>
              </p:nvSpPr>
              <p:spPr>
                <a:xfrm>
                  <a:off x="6381806" y="2922991"/>
                  <a:ext cx="3604" cy="2836"/>
                </a:xfrm>
                <a:custGeom>
                  <a:avLst/>
                  <a:gdLst>
                    <a:gd name="connsiteX0" fmla="*/ 0 w 3604"/>
                    <a:gd name="connsiteY0" fmla="*/ 2104 h 2836"/>
                    <a:gd name="connsiteX1" fmla="*/ 0 w 3604"/>
                    <a:gd name="connsiteY1" fmla="*/ 2104 h 2836"/>
                    <a:gd name="connsiteX2" fmla="*/ 0 w 3604"/>
                    <a:gd name="connsiteY2" fmla="*/ 2104 h 2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04" h="2836">
                      <a:moveTo>
                        <a:pt x="0" y="2104"/>
                      </a:moveTo>
                      <a:cubicBezTo>
                        <a:pt x="3323" y="-3989"/>
                        <a:pt x="6093" y="5427"/>
                        <a:pt x="0" y="2104"/>
                      </a:cubicBezTo>
                      <a:lnTo>
                        <a:pt x="0" y="21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1" name="Freeform: Shape 270">
                  <a:extLst>
                    <a:ext uri="{FF2B5EF4-FFF2-40B4-BE49-F238E27FC236}">
                      <a16:creationId xmlns:a16="http://schemas.microsoft.com/office/drawing/2014/main" id="{8C0B3177-4C88-4984-A578-1BCF0D97BFBD}"/>
                    </a:ext>
                  </a:extLst>
                </p:cNvPr>
                <p:cNvSpPr/>
                <p:nvPr/>
              </p:nvSpPr>
              <p:spPr>
                <a:xfrm>
                  <a:off x="6047811" y="2925095"/>
                  <a:ext cx="11077" cy="11631"/>
                </a:xfrm>
                <a:custGeom>
                  <a:avLst/>
                  <a:gdLst>
                    <a:gd name="connsiteX0" fmla="*/ 0 w 11077"/>
                    <a:gd name="connsiteY0" fmla="*/ 0 h 11631"/>
                    <a:gd name="connsiteX1" fmla="*/ 11078 w 11077"/>
                    <a:gd name="connsiteY1" fmla="*/ 7201 h 11631"/>
                    <a:gd name="connsiteX2" fmla="*/ 10524 w 11077"/>
                    <a:gd name="connsiteY2" fmla="*/ 11632 h 11631"/>
                    <a:gd name="connsiteX3" fmla="*/ 0 w 11077"/>
                    <a:gd name="connsiteY3" fmla="*/ 4985 h 11631"/>
                    <a:gd name="connsiteX4" fmla="*/ 0 w 11077"/>
                    <a:gd name="connsiteY4" fmla="*/ 0 h 11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77" h="11631">
                      <a:moveTo>
                        <a:pt x="0" y="0"/>
                      </a:moveTo>
                      <a:cubicBezTo>
                        <a:pt x="3877" y="2216"/>
                        <a:pt x="7754" y="4431"/>
                        <a:pt x="11078" y="7201"/>
                      </a:cubicBezTo>
                      <a:cubicBezTo>
                        <a:pt x="11078" y="9416"/>
                        <a:pt x="11078" y="10524"/>
                        <a:pt x="10524" y="11632"/>
                      </a:cubicBezTo>
                      <a:cubicBezTo>
                        <a:pt x="7201" y="9416"/>
                        <a:pt x="3323" y="7201"/>
                        <a:pt x="0" y="4985"/>
                      </a:cubicBezTo>
                      <a:cubicBezTo>
                        <a:pt x="0" y="3323"/>
                        <a:pt x="0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2" name="Freeform: Shape 271">
                  <a:extLst>
                    <a:ext uri="{FF2B5EF4-FFF2-40B4-BE49-F238E27FC236}">
                      <a16:creationId xmlns:a16="http://schemas.microsoft.com/office/drawing/2014/main" id="{8A957EC5-3FBB-422E-B793-0B5D9BB2F513}"/>
                    </a:ext>
                  </a:extLst>
                </p:cNvPr>
                <p:cNvSpPr/>
                <p:nvPr/>
              </p:nvSpPr>
              <p:spPr>
                <a:xfrm>
                  <a:off x="6118219" y="2925095"/>
                  <a:ext cx="28184" cy="52619"/>
                </a:xfrm>
                <a:custGeom>
                  <a:avLst/>
                  <a:gdLst>
                    <a:gd name="connsiteX0" fmla="*/ 4921 w 28184"/>
                    <a:gd name="connsiteY0" fmla="*/ 0 h 52619"/>
                    <a:gd name="connsiteX1" fmla="*/ 28185 w 28184"/>
                    <a:gd name="connsiteY1" fmla="*/ 16617 h 52619"/>
                    <a:gd name="connsiteX2" fmla="*/ 21538 w 28184"/>
                    <a:gd name="connsiteY2" fmla="*/ 52619 h 52619"/>
                    <a:gd name="connsiteX3" fmla="*/ 12122 w 28184"/>
                    <a:gd name="connsiteY3" fmla="*/ 47081 h 52619"/>
                    <a:gd name="connsiteX4" fmla="*/ 13230 w 28184"/>
                    <a:gd name="connsiteY4" fmla="*/ 29910 h 52619"/>
                    <a:gd name="connsiteX5" fmla="*/ 9352 w 28184"/>
                    <a:gd name="connsiteY5" fmla="*/ 44311 h 52619"/>
                    <a:gd name="connsiteX6" fmla="*/ 4921 w 28184"/>
                    <a:gd name="connsiteY6" fmla="*/ 40434 h 52619"/>
                    <a:gd name="connsiteX7" fmla="*/ 9352 w 28184"/>
                    <a:gd name="connsiteY7" fmla="*/ 8308 h 52619"/>
                    <a:gd name="connsiteX8" fmla="*/ 4368 w 28184"/>
                    <a:gd name="connsiteY8" fmla="*/ 21602 h 52619"/>
                    <a:gd name="connsiteX9" fmla="*/ 2706 w 28184"/>
                    <a:gd name="connsiteY9" fmla="*/ 37664 h 52619"/>
                    <a:gd name="connsiteX10" fmla="*/ 1044 w 28184"/>
                    <a:gd name="connsiteY10" fmla="*/ 26587 h 52619"/>
                    <a:gd name="connsiteX11" fmla="*/ 4921 w 28184"/>
                    <a:gd name="connsiteY11" fmla="*/ 0 h 52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8184" h="52619">
                      <a:moveTo>
                        <a:pt x="4921" y="0"/>
                      </a:moveTo>
                      <a:cubicBezTo>
                        <a:pt x="13784" y="4431"/>
                        <a:pt x="20430" y="10524"/>
                        <a:pt x="28185" y="16617"/>
                      </a:cubicBezTo>
                      <a:cubicBezTo>
                        <a:pt x="24308" y="26587"/>
                        <a:pt x="20984" y="37664"/>
                        <a:pt x="21538" y="52619"/>
                      </a:cubicBezTo>
                      <a:cubicBezTo>
                        <a:pt x="17661" y="51512"/>
                        <a:pt x="15445" y="48742"/>
                        <a:pt x="12122" y="47081"/>
                      </a:cubicBezTo>
                      <a:cubicBezTo>
                        <a:pt x="12122" y="40988"/>
                        <a:pt x="12122" y="34895"/>
                        <a:pt x="13230" y="29910"/>
                      </a:cubicBezTo>
                      <a:cubicBezTo>
                        <a:pt x="9906" y="32126"/>
                        <a:pt x="10460" y="38772"/>
                        <a:pt x="9352" y="44311"/>
                      </a:cubicBezTo>
                      <a:cubicBezTo>
                        <a:pt x="7691" y="43203"/>
                        <a:pt x="6029" y="42096"/>
                        <a:pt x="4921" y="40434"/>
                      </a:cubicBezTo>
                      <a:cubicBezTo>
                        <a:pt x="5475" y="28802"/>
                        <a:pt x="8245" y="18832"/>
                        <a:pt x="9352" y="8308"/>
                      </a:cubicBezTo>
                      <a:cubicBezTo>
                        <a:pt x="6029" y="11078"/>
                        <a:pt x="5475" y="16617"/>
                        <a:pt x="4368" y="21602"/>
                      </a:cubicBezTo>
                      <a:cubicBezTo>
                        <a:pt x="3260" y="26587"/>
                        <a:pt x="2706" y="32126"/>
                        <a:pt x="2706" y="37664"/>
                      </a:cubicBezTo>
                      <a:cubicBezTo>
                        <a:pt x="-1725" y="36557"/>
                        <a:pt x="490" y="30464"/>
                        <a:pt x="1044" y="26587"/>
                      </a:cubicBezTo>
                      <a:cubicBezTo>
                        <a:pt x="1044" y="17171"/>
                        <a:pt x="1598" y="7201"/>
                        <a:pt x="492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3" name="Freeform: Shape 272">
                  <a:extLst>
                    <a:ext uri="{FF2B5EF4-FFF2-40B4-BE49-F238E27FC236}">
                      <a16:creationId xmlns:a16="http://schemas.microsoft.com/office/drawing/2014/main" id="{1A1EB944-F365-436F-932D-FBF7C28664C4}"/>
                    </a:ext>
                  </a:extLst>
                </p:cNvPr>
                <p:cNvSpPr/>
                <p:nvPr/>
              </p:nvSpPr>
              <p:spPr>
                <a:xfrm>
                  <a:off x="6145850" y="2925838"/>
                  <a:ext cx="3877" cy="2027"/>
                </a:xfrm>
                <a:custGeom>
                  <a:avLst/>
                  <a:gdLst>
                    <a:gd name="connsiteX0" fmla="*/ 3877 w 3877"/>
                    <a:gd name="connsiteY0" fmla="*/ 365 h 2027"/>
                    <a:gd name="connsiteX1" fmla="*/ 0 w 3877"/>
                    <a:gd name="connsiteY1" fmla="*/ 2027 h 2027"/>
                    <a:gd name="connsiteX2" fmla="*/ 3877 w 3877"/>
                    <a:gd name="connsiteY2" fmla="*/ 365 h 2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2027">
                      <a:moveTo>
                        <a:pt x="3877" y="365"/>
                      </a:moveTo>
                      <a:cubicBezTo>
                        <a:pt x="3323" y="1473"/>
                        <a:pt x="1662" y="2027"/>
                        <a:pt x="0" y="2027"/>
                      </a:cubicBezTo>
                      <a:cubicBezTo>
                        <a:pt x="554" y="919"/>
                        <a:pt x="2769" y="-742"/>
                        <a:pt x="3877" y="3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4" name="Freeform: Shape 273">
                  <a:extLst>
                    <a:ext uri="{FF2B5EF4-FFF2-40B4-BE49-F238E27FC236}">
                      <a16:creationId xmlns:a16="http://schemas.microsoft.com/office/drawing/2014/main" id="{8FDAD907-72E8-4583-9EF7-FD35E2F0C3FC}"/>
                    </a:ext>
                  </a:extLst>
                </p:cNvPr>
                <p:cNvSpPr/>
                <p:nvPr/>
              </p:nvSpPr>
              <p:spPr>
                <a:xfrm>
                  <a:off x="6061104" y="2926203"/>
                  <a:ext cx="9416" cy="10523"/>
                </a:xfrm>
                <a:custGeom>
                  <a:avLst/>
                  <a:gdLst>
                    <a:gd name="connsiteX0" fmla="*/ 0 w 9416"/>
                    <a:gd name="connsiteY0" fmla="*/ 0 h 10523"/>
                    <a:gd name="connsiteX1" fmla="*/ 9416 w 9416"/>
                    <a:gd name="connsiteY1" fmla="*/ 6647 h 10523"/>
                    <a:gd name="connsiteX2" fmla="*/ 8862 w 9416"/>
                    <a:gd name="connsiteY2" fmla="*/ 10524 h 10523"/>
                    <a:gd name="connsiteX3" fmla="*/ 0 w 9416"/>
                    <a:gd name="connsiteY3" fmla="*/ 5539 h 10523"/>
                    <a:gd name="connsiteX4" fmla="*/ 0 w 9416"/>
                    <a:gd name="connsiteY4" fmla="*/ 0 h 1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6" h="10523">
                      <a:moveTo>
                        <a:pt x="0" y="0"/>
                      </a:moveTo>
                      <a:cubicBezTo>
                        <a:pt x="3323" y="1662"/>
                        <a:pt x="6093" y="4431"/>
                        <a:pt x="9416" y="6647"/>
                      </a:cubicBezTo>
                      <a:cubicBezTo>
                        <a:pt x="9416" y="8308"/>
                        <a:pt x="9416" y="9416"/>
                        <a:pt x="8862" y="10524"/>
                      </a:cubicBezTo>
                      <a:cubicBezTo>
                        <a:pt x="5539" y="9416"/>
                        <a:pt x="3323" y="6647"/>
                        <a:pt x="0" y="5539"/>
                      </a:cubicBezTo>
                      <a:cubicBezTo>
                        <a:pt x="0" y="3323"/>
                        <a:pt x="0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5" name="Freeform: Shape 274">
                  <a:extLst>
                    <a:ext uri="{FF2B5EF4-FFF2-40B4-BE49-F238E27FC236}">
                      <a16:creationId xmlns:a16="http://schemas.microsoft.com/office/drawing/2014/main" id="{64EB4DAD-6818-426E-AA54-DB0A5FDA03F1}"/>
                    </a:ext>
                  </a:extLst>
                </p:cNvPr>
                <p:cNvSpPr/>
                <p:nvPr/>
              </p:nvSpPr>
              <p:spPr>
                <a:xfrm>
                  <a:off x="6108739" y="2926203"/>
                  <a:ext cx="4984" cy="3877"/>
                </a:xfrm>
                <a:custGeom>
                  <a:avLst/>
                  <a:gdLst>
                    <a:gd name="connsiteX0" fmla="*/ 0 w 4984"/>
                    <a:gd name="connsiteY0" fmla="*/ 0 h 3877"/>
                    <a:gd name="connsiteX1" fmla="*/ 4985 w 4984"/>
                    <a:gd name="connsiteY1" fmla="*/ 3877 h 3877"/>
                    <a:gd name="connsiteX2" fmla="*/ 0 w 4984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4" h="3877">
                      <a:moveTo>
                        <a:pt x="0" y="0"/>
                      </a:moveTo>
                      <a:cubicBezTo>
                        <a:pt x="1662" y="1108"/>
                        <a:pt x="3877" y="1662"/>
                        <a:pt x="4985" y="3877"/>
                      </a:cubicBezTo>
                      <a:cubicBezTo>
                        <a:pt x="3323" y="2769"/>
                        <a:pt x="554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6" name="Freeform: Shape 275">
                  <a:extLst>
                    <a:ext uri="{FF2B5EF4-FFF2-40B4-BE49-F238E27FC236}">
                      <a16:creationId xmlns:a16="http://schemas.microsoft.com/office/drawing/2014/main" id="{1134798F-5410-425F-BAB7-9124941EDA62}"/>
                    </a:ext>
                  </a:extLst>
                </p:cNvPr>
                <p:cNvSpPr/>
                <p:nvPr/>
              </p:nvSpPr>
              <p:spPr>
                <a:xfrm>
                  <a:off x="6041718" y="2928973"/>
                  <a:ext cx="3877" cy="8308"/>
                </a:xfrm>
                <a:custGeom>
                  <a:avLst/>
                  <a:gdLst>
                    <a:gd name="connsiteX0" fmla="*/ 0 w 3877"/>
                    <a:gd name="connsiteY0" fmla="*/ 0 h 8308"/>
                    <a:gd name="connsiteX1" fmla="*/ 3877 w 3877"/>
                    <a:gd name="connsiteY1" fmla="*/ 1662 h 8308"/>
                    <a:gd name="connsiteX2" fmla="*/ 3877 w 3877"/>
                    <a:gd name="connsiteY2" fmla="*/ 8308 h 8308"/>
                    <a:gd name="connsiteX3" fmla="*/ 554 w 3877"/>
                    <a:gd name="connsiteY3" fmla="*/ 7201 h 8308"/>
                    <a:gd name="connsiteX4" fmla="*/ 0 w 3877"/>
                    <a:gd name="connsiteY4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7" h="8308">
                      <a:moveTo>
                        <a:pt x="0" y="0"/>
                      </a:moveTo>
                      <a:cubicBezTo>
                        <a:pt x="1662" y="0"/>
                        <a:pt x="2216" y="1662"/>
                        <a:pt x="3877" y="1662"/>
                      </a:cubicBezTo>
                      <a:cubicBezTo>
                        <a:pt x="3877" y="3877"/>
                        <a:pt x="3877" y="6093"/>
                        <a:pt x="3877" y="8308"/>
                      </a:cubicBezTo>
                      <a:cubicBezTo>
                        <a:pt x="2216" y="8308"/>
                        <a:pt x="2216" y="6647"/>
                        <a:pt x="554" y="7201"/>
                      </a:cubicBezTo>
                      <a:cubicBezTo>
                        <a:pt x="554" y="4431"/>
                        <a:pt x="1108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8D103AA9-2520-4051-8CC3-18F49C2C7EF3}"/>
                    </a:ext>
                  </a:extLst>
                </p:cNvPr>
                <p:cNvSpPr/>
                <p:nvPr/>
              </p:nvSpPr>
              <p:spPr>
                <a:xfrm>
                  <a:off x="6152496" y="2929500"/>
                  <a:ext cx="3877" cy="2241"/>
                </a:xfrm>
                <a:custGeom>
                  <a:avLst/>
                  <a:gdLst>
                    <a:gd name="connsiteX0" fmla="*/ 3877 w 3877"/>
                    <a:gd name="connsiteY0" fmla="*/ 2242 h 2241"/>
                    <a:gd name="connsiteX1" fmla="*/ 0 w 3877"/>
                    <a:gd name="connsiteY1" fmla="*/ 1134 h 2241"/>
                    <a:gd name="connsiteX2" fmla="*/ 3877 w 3877"/>
                    <a:gd name="connsiteY2" fmla="*/ 2242 h 2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2241">
                      <a:moveTo>
                        <a:pt x="3877" y="2242"/>
                      </a:moveTo>
                      <a:cubicBezTo>
                        <a:pt x="2216" y="2242"/>
                        <a:pt x="1108" y="1688"/>
                        <a:pt x="0" y="1134"/>
                      </a:cubicBezTo>
                      <a:cubicBezTo>
                        <a:pt x="1108" y="-528"/>
                        <a:pt x="3877" y="-528"/>
                        <a:pt x="3877" y="22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CAEA895D-4DAC-461F-9511-071A6ABFBDE2}"/>
                    </a:ext>
                  </a:extLst>
                </p:cNvPr>
                <p:cNvSpPr/>
                <p:nvPr/>
              </p:nvSpPr>
              <p:spPr>
                <a:xfrm>
                  <a:off x="6107631" y="2930634"/>
                  <a:ext cx="6646" cy="4431"/>
                </a:xfrm>
                <a:custGeom>
                  <a:avLst/>
                  <a:gdLst>
                    <a:gd name="connsiteX0" fmla="*/ 6647 w 6646"/>
                    <a:gd name="connsiteY0" fmla="*/ 4431 h 4431"/>
                    <a:gd name="connsiteX1" fmla="*/ 0 w 6646"/>
                    <a:gd name="connsiteY1" fmla="*/ 0 h 4431"/>
                    <a:gd name="connsiteX2" fmla="*/ 6647 w 6646"/>
                    <a:gd name="connsiteY2" fmla="*/ 4431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4431">
                      <a:moveTo>
                        <a:pt x="6647" y="4431"/>
                      </a:moveTo>
                      <a:cubicBezTo>
                        <a:pt x="4431" y="3323"/>
                        <a:pt x="554" y="2769"/>
                        <a:pt x="0" y="0"/>
                      </a:cubicBezTo>
                      <a:cubicBezTo>
                        <a:pt x="2216" y="0"/>
                        <a:pt x="5539" y="2216"/>
                        <a:pt x="6647" y="443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9" name="Freeform: Shape 278">
                  <a:extLst>
                    <a:ext uri="{FF2B5EF4-FFF2-40B4-BE49-F238E27FC236}">
                      <a16:creationId xmlns:a16="http://schemas.microsoft.com/office/drawing/2014/main" id="{518C9E2F-0A56-4692-84CC-0E4BC00C1CCA}"/>
                    </a:ext>
                  </a:extLst>
                </p:cNvPr>
                <p:cNvSpPr/>
                <p:nvPr/>
              </p:nvSpPr>
              <p:spPr>
                <a:xfrm>
                  <a:off x="6208954" y="2931742"/>
                  <a:ext cx="6949" cy="4985"/>
                </a:xfrm>
                <a:custGeom>
                  <a:avLst/>
                  <a:gdLst>
                    <a:gd name="connsiteX0" fmla="*/ 6685 w 6949"/>
                    <a:gd name="connsiteY0" fmla="*/ 0 h 4985"/>
                    <a:gd name="connsiteX1" fmla="*/ 39 w 6949"/>
                    <a:gd name="connsiteY1" fmla="*/ 4985 h 4985"/>
                    <a:gd name="connsiteX2" fmla="*/ 6685 w 6949"/>
                    <a:gd name="connsiteY2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49" h="4985">
                      <a:moveTo>
                        <a:pt x="6685" y="0"/>
                      </a:moveTo>
                      <a:cubicBezTo>
                        <a:pt x="8347" y="1662"/>
                        <a:pt x="1700" y="3323"/>
                        <a:pt x="39" y="4985"/>
                      </a:cubicBezTo>
                      <a:cubicBezTo>
                        <a:pt x="-515" y="2216"/>
                        <a:pt x="5024" y="1662"/>
                        <a:pt x="668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0" name="Freeform: Shape 279">
                  <a:extLst>
                    <a:ext uri="{FF2B5EF4-FFF2-40B4-BE49-F238E27FC236}">
                      <a16:creationId xmlns:a16="http://schemas.microsoft.com/office/drawing/2014/main" id="{310FC78D-50CA-4923-934B-7851F9FB899B}"/>
                    </a:ext>
                  </a:extLst>
                </p:cNvPr>
                <p:cNvSpPr/>
                <p:nvPr/>
              </p:nvSpPr>
              <p:spPr>
                <a:xfrm>
                  <a:off x="6048365" y="2932850"/>
                  <a:ext cx="10523" cy="12739"/>
                </a:xfrm>
                <a:custGeom>
                  <a:avLst/>
                  <a:gdLst>
                    <a:gd name="connsiteX0" fmla="*/ 0 w 10523"/>
                    <a:gd name="connsiteY0" fmla="*/ 0 h 12739"/>
                    <a:gd name="connsiteX1" fmla="*/ 10524 w 10523"/>
                    <a:gd name="connsiteY1" fmla="*/ 7201 h 12739"/>
                    <a:gd name="connsiteX2" fmla="*/ 10524 w 10523"/>
                    <a:gd name="connsiteY2" fmla="*/ 12739 h 12739"/>
                    <a:gd name="connsiteX3" fmla="*/ 0 w 10523"/>
                    <a:gd name="connsiteY3" fmla="*/ 6093 h 12739"/>
                    <a:gd name="connsiteX4" fmla="*/ 0 w 10523"/>
                    <a:gd name="connsiteY4" fmla="*/ 0 h 12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23" h="12739">
                      <a:moveTo>
                        <a:pt x="0" y="0"/>
                      </a:moveTo>
                      <a:cubicBezTo>
                        <a:pt x="3877" y="2216"/>
                        <a:pt x="7201" y="4985"/>
                        <a:pt x="10524" y="7201"/>
                      </a:cubicBezTo>
                      <a:cubicBezTo>
                        <a:pt x="10524" y="8862"/>
                        <a:pt x="10524" y="11078"/>
                        <a:pt x="10524" y="12739"/>
                      </a:cubicBezTo>
                      <a:cubicBezTo>
                        <a:pt x="6647" y="10524"/>
                        <a:pt x="3323" y="8308"/>
                        <a:pt x="0" y="6093"/>
                      </a:cubicBezTo>
                      <a:cubicBezTo>
                        <a:pt x="0" y="4431"/>
                        <a:pt x="0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1" name="Freeform: Shape 280">
                  <a:extLst>
                    <a:ext uri="{FF2B5EF4-FFF2-40B4-BE49-F238E27FC236}">
                      <a16:creationId xmlns:a16="http://schemas.microsoft.com/office/drawing/2014/main" id="{58A5F7B8-36CC-45B9-A81F-9C7FF39C1CF9}"/>
                    </a:ext>
                  </a:extLst>
                </p:cNvPr>
                <p:cNvSpPr/>
                <p:nvPr/>
              </p:nvSpPr>
              <p:spPr>
                <a:xfrm>
                  <a:off x="6071074" y="2933404"/>
                  <a:ext cx="4431" cy="7200"/>
                </a:xfrm>
                <a:custGeom>
                  <a:avLst/>
                  <a:gdLst>
                    <a:gd name="connsiteX0" fmla="*/ 554 w 4431"/>
                    <a:gd name="connsiteY0" fmla="*/ 0 h 7200"/>
                    <a:gd name="connsiteX1" fmla="*/ 4431 w 4431"/>
                    <a:gd name="connsiteY1" fmla="*/ 2769 h 7200"/>
                    <a:gd name="connsiteX2" fmla="*/ 4431 w 4431"/>
                    <a:gd name="connsiteY2" fmla="*/ 7201 h 7200"/>
                    <a:gd name="connsiteX3" fmla="*/ 0 w 4431"/>
                    <a:gd name="connsiteY3" fmla="*/ 3877 h 7200"/>
                    <a:gd name="connsiteX4" fmla="*/ 554 w 4431"/>
                    <a:gd name="connsiteY4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31" h="7200">
                      <a:moveTo>
                        <a:pt x="554" y="0"/>
                      </a:moveTo>
                      <a:cubicBezTo>
                        <a:pt x="2216" y="554"/>
                        <a:pt x="3323" y="2216"/>
                        <a:pt x="4431" y="2769"/>
                      </a:cubicBezTo>
                      <a:cubicBezTo>
                        <a:pt x="4431" y="4431"/>
                        <a:pt x="4431" y="6093"/>
                        <a:pt x="4431" y="7201"/>
                      </a:cubicBezTo>
                      <a:cubicBezTo>
                        <a:pt x="2769" y="6093"/>
                        <a:pt x="1108" y="4985"/>
                        <a:pt x="0" y="3877"/>
                      </a:cubicBezTo>
                      <a:cubicBezTo>
                        <a:pt x="0" y="2216"/>
                        <a:pt x="554" y="1662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2" name="Freeform: Shape 281">
                  <a:extLst>
                    <a:ext uri="{FF2B5EF4-FFF2-40B4-BE49-F238E27FC236}">
                      <a16:creationId xmlns:a16="http://schemas.microsoft.com/office/drawing/2014/main" id="{E71032FA-6A03-4BD4-B2B8-5A00ABE867EB}"/>
                    </a:ext>
                  </a:extLst>
                </p:cNvPr>
                <p:cNvSpPr/>
                <p:nvPr/>
              </p:nvSpPr>
              <p:spPr>
                <a:xfrm>
                  <a:off x="6061104" y="2933958"/>
                  <a:ext cx="8308" cy="9970"/>
                </a:xfrm>
                <a:custGeom>
                  <a:avLst/>
                  <a:gdLst>
                    <a:gd name="connsiteX0" fmla="*/ 0 w 8308"/>
                    <a:gd name="connsiteY0" fmla="*/ 0 h 9970"/>
                    <a:gd name="connsiteX1" fmla="*/ 8308 w 8308"/>
                    <a:gd name="connsiteY1" fmla="*/ 5539 h 9970"/>
                    <a:gd name="connsiteX2" fmla="*/ 8308 w 8308"/>
                    <a:gd name="connsiteY2" fmla="*/ 9970 h 9970"/>
                    <a:gd name="connsiteX3" fmla="*/ 0 w 8308"/>
                    <a:gd name="connsiteY3" fmla="*/ 4985 h 9970"/>
                    <a:gd name="connsiteX4" fmla="*/ 0 w 8308"/>
                    <a:gd name="connsiteY4" fmla="*/ 0 h 9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08" h="9970">
                      <a:moveTo>
                        <a:pt x="0" y="0"/>
                      </a:moveTo>
                      <a:cubicBezTo>
                        <a:pt x="2769" y="1662"/>
                        <a:pt x="5539" y="3877"/>
                        <a:pt x="8308" y="5539"/>
                      </a:cubicBezTo>
                      <a:cubicBezTo>
                        <a:pt x="8308" y="7201"/>
                        <a:pt x="8308" y="8862"/>
                        <a:pt x="8308" y="9970"/>
                      </a:cubicBezTo>
                      <a:cubicBezTo>
                        <a:pt x="4985" y="8862"/>
                        <a:pt x="2769" y="6647"/>
                        <a:pt x="0" y="4985"/>
                      </a:cubicBezTo>
                      <a:cubicBezTo>
                        <a:pt x="0" y="3323"/>
                        <a:pt x="0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3" name="Freeform: Shape 282">
                  <a:extLst>
                    <a:ext uri="{FF2B5EF4-FFF2-40B4-BE49-F238E27FC236}">
                      <a16:creationId xmlns:a16="http://schemas.microsoft.com/office/drawing/2014/main" id="{A36FDFE3-5F07-48AA-BA0A-05B6FD7934BF}"/>
                    </a:ext>
                  </a:extLst>
                </p:cNvPr>
                <p:cNvSpPr/>
                <p:nvPr/>
              </p:nvSpPr>
              <p:spPr>
                <a:xfrm>
                  <a:off x="6106364" y="2934511"/>
                  <a:ext cx="6806" cy="6092"/>
                </a:xfrm>
                <a:custGeom>
                  <a:avLst/>
                  <a:gdLst>
                    <a:gd name="connsiteX0" fmla="*/ 160 w 6806"/>
                    <a:gd name="connsiteY0" fmla="*/ 0 h 6092"/>
                    <a:gd name="connsiteX1" fmla="*/ 6807 w 6806"/>
                    <a:gd name="connsiteY1" fmla="*/ 6093 h 6092"/>
                    <a:gd name="connsiteX2" fmla="*/ 160 w 6806"/>
                    <a:gd name="connsiteY2" fmla="*/ 2769 h 6092"/>
                    <a:gd name="connsiteX3" fmla="*/ 160 w 6806"/>
                    <a:gd name="connsiteY3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06" h="6092">
                      <a:moveTo>
                        <a:pt x="160" y="0"/>
                      </a:moveTo>
                      <a:cubicBezTo>
                        <a:pt x="2375" y="1662"/>
                        <a:pt x="6253" y="2216"/>
                        <a:pt x="6807" y="6093"/>
                      </a:cubicBezTo>
                      <a:cubicBezTo>
                        <a:pt x="4591" y="4985"/>
                        <a:pt x="2375" y="3323"/>
                        <a:pt x="160" y="2769"/>
                      </a:cubicBezTo>
                      <a:cubicBezTo>
                        <a:pt x="-394" y="1662"/>
                        <a:pt x="714" y="1662"/>
                        <a:pt x="16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4" name="Freeform: Shape 283">
                  <a:extLst>
                    <a:ext uri="{FF2B5EF4-FFF2-40B4-BE49-F238E27FC236}">
                      <a16:creationId xmlns:a16="http://schemas.microsoft.com/office/drawing/2014/main" id="{AFCC4434-42E4-4BF9-BC8A-FD357AF689AB}"/>
                    </a:ext>
                  </a:extLst>
                </p:cNvPr>
                <p:cNvSpPr/>
                <p:nvPr/>
              </p:nvSpPr>
              <p:spPr>
                <a:xfrm>
                  <a:off x="6038395" y="2935619"/>
                  <a:ext cx="1325" cy="3323"/>
                </a:xfrm>
                <a:custGeom>
                  <a:avLst/>
                  <a:gdLst>
                    <a:gd name="connsiteX0" fmla="*/ 0 w 1325"/>
                    <a:gd name="connsiteY0" fmla="*/ 0 h 3323"/>
                    <a:gd name="connsiteX1" fmla="*/ 1108 w 1325"/>
                    <a:gd name="connsiteY1" fmla="*/ 3323 h 3323"/>
                    <a:gd name="connsiteX2" fmla="*/ 0 w 1325"/>
                    <a:gd name="connsiteY2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25" h="3323">
                      <a:moveTo>
                        <a:pt x="0" y="0"/>
                      </a:moveTo>
                      <a:cubicBezTo>
                        <a:pt x="1108" y="554"/>
                        <a:pt x="1662" y="1662"/>
                        <a:pt x="1108" y="3323"/>
                      </a:cubicBezTo>
                      <a:cubicBezTo>
                        <a:pt x="554" y="2769"/>
                        <a:pt x="0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5" name="Freeform: Shape 284">
                  <a:extLst>
                    <a:ext uri="{FF2B5EF4-FFF2-40B4-BE49-F238E27FC236}">
                      <a16:creationId xmlns:a16="http://schemas.microsoft.com/office/drawing/2014/main" id="{9E63ADD8-2F53-486E-8CC2-5C8C9BC84967}"/>
                    </a:ext>
                  </a:extLst>
                </p:cNvPr>
                <p:cNvSpPr/>
                <p:nvPr/>
              </p:nvSpPr>
              <p:spPr>
                <a:xfrm>
                  <a:off x="6077721" y="2937835"/>
                  <a:ext cx="4651" cy="6646"/>
                </a:xfrm>
                <a:custGeom>
                  <a:avLst/>
                  <a:gdLst>
                    <a:gd name="connsiteX0" fmla="*/ 0 w 4651"/>
                    <a:gd name="connsiteY0" fmla="*/ 0 h 6646"/>
                    <a:gd name="connsiteX1" fmla="*/ 4431 w 4651"/>
                    <a:gd name="connsiteY1" fmla="*/ 6647 h 6646"/>
                    <a:gd name="connsiteX2" fmla="*/ 0 w 4651"/>
                    <a:gd name="connsiteY2" fmla="*/ 3877 h 6646"/>
                    <a:gd name="connsiteX3" fmla="*/ 0 w 4651"/>
                    <a:gd name="connsiteY3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51" h="6646">
                      <a:moveTo>
                        <a:pt x="0" y="0"/>
                      </a:moveTo>
                      <a:cubicBezTo>
                        <a:pt x="2216" y="1662"/>
                        <a:pt x="5539" y="2216"/>
                        <a:pt x="4431" y="6647"/>
                      </a:cubicBezTo>
                      <a:cubicBezTo>
                        <a:pt x="2216" y="6093"/>
                        <a:pt x="1662" y="4431"/>
                        <a:pt x="0" y="3877"/>
                      </a:cubicBezTo>
                      <a:cubicBezTo>
                        <a:pt x="0" y="2769"/>
                        <a:pt x="0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6" name="Freeform: Shape 285">
                  <a:extLst>
                    <a:ext uri="{FF2B5EF4-FFF2-40B4-BE49-F238E27FC236}">
                      <a16:creationId xmlns:a16="http://schemas.microsoft.com/office/drawing/2014/main" id="{6EDF9A0B-9BF4-42A8-8BEF-680ECB080E4F}"/>
                    </a:ext>
                  </a:extLst>
                </p:cNvPr>
                <p:cNvSpPr/>
                <p:nvPr/>
              </p:nvSpPr>
              <p:spPr>
                <a:xfrm>
                  <a:off x="6042200" y="2938389"/>
                  <a:ext cx="4021" cy="4984"/>
                </a:xfrm>
                <a:custGeom>
                  <a:avLst/>
                  <a:gdLst>
                    <a:gd name="connsiteX0" fmla="*/ 72 w 4021"/>
                    <a:gd name="connsiteY0" fmla="*/ 0 h 4984"/>
                    <a:gd name="connsiteX1" fmla="*/ 3949 w 4021"/>
                    <a:gd name="connsiteY1" fmla="*/ 4985 h 4984"/>
                    <a:gd name="connsiteX2" fmla="*/ 72 w 4021"/>
                    <a:gd name="connsiteY2" fmla="*/ 0 h 4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21" h="4984">
                      <a:moveTo>
                        <a:pt x="72" y="0"/>
                      </a:moveTo>
                      <a:cubicBezTo>
                        <a:pt x="1734" y="1108"/>
                        <a:pt x="4503" y="1662"/>
                        <a:pt x="3949" y="4985"/>
                      </a:cubicBezTo>
                      <a:cubicBezTo>
                        <a:pt x="2288" y="3877"/>
                        <a:pt x="-482" y="3323"/>
                        <a:pt x="7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7" name="Freeform: Shape 286">
                  <a:extLst>
                    <a:ext uri="{FF2B5EF4-FFF2-40B4-BE49-F238E27FC236}">
                      <a16:creationId xmlns:a16="http://schemas.microsoft.com/office/drawing/2014/main" id="{7B106CCA-A847-4C5C-B8A1-82AFD4DBFAC0}"/>
                    </a:ext>
                  </a:extLst>
                </p:cNvPr>
                <p:cNvSpPr/>
                <p:nvPr/>
              </p:nvSpPr>
              <p:spPr>
                <a:xfrm>
                  <a:off x="6105186" y="2940050"/>
                  <a:ext cx="7429" cy="7754"/>
                </a:xfrm>
                <a:custGeom>
                  <a:avLst/>
                  <a:gdLst>
                    <a:gd name="connsiteX0" fmla="*/ 783 w 7429"/>
                    <a:gd name="connsiteY0" fmla="*/ 0 h 7754"/>
                    <a:gd name="connsiteX1" fmla="*/ 7430 w 7429"/>
                    <a:gd name="connsiteY1" fmla="*/ 3877 h 7754"/>
                    <a:gd name="connsiteX2" fmla="*/ 6876 w 7429"/>
                    <a:gd name="connsiteY2" fmla="*/ 7754 h 7754"/>
                    <a:gd name="connsiteX3" fmla="*/ 229 w 7429"/>
                    <a:gd name="connsiteY3" fmla="*/ 3877 h 7754"/>
                    <a:gd name="connsiteX4" fmla="*/ 783 w 7429"/>
                    <a:gd name="connsiteY4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29" h="7754">
                      <a:moveTo>
                        <a:pt x="783" y="0"/>
                      </a:moveTo>
                      <a:cubicBezTo>
                        <a:pt x="2999" y="1108"/>
                        <a:pt x="4661" y="3323"/>
                        <a:pt x="7430" y="3877"/>
                      </a:cubicBezTo>
                      <a:cubicBezTo>
                        <a:pt x="7430" y="4985"/>
                        <a:pt x="7430" y="6647"/>
                        <a:pt x="6876" y="7754"/>
                      </a:cubicBezTo>
                      <a:cubicBezTo>
                        <a:pt x="4661" y="6647"/>
                        <a:pt x="2445" y="5539"/>
                        <a:pt x="229" y="3877"/>
                      </a:cubicBezTo>
                      <a:cubicBezTo>
                        <a:pt x="-324" y="2216"/>
                        <a:pt x="229" y="1108"/>
                        <a:pt x="7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8" name="Freeform: Shape 287">
                  <a:extLst>
                    <a:ext uri="{FF2B5EF4-FFF2-40B4-BE49-F238E27FC236}">
                      <a16:creationId xmlns:a16="http://schemas.microsoft.com/office/drawing/2014/main" id="{B407FE9B-01D8-4DF6-8530-3522E4EC91EE}"/>
                    </a:ext>
                  </a:extLst>
                </p:cNvPr>
                <p:cNvSpPr/>
                <p:nvPr/>
              </p:nvSpPr>
              <p:spPr>
                <a:xfrm>
                  <a:off x="6070521" y="2940604"/>
                  <a:ext cx="4985" cy="7754"/>
                </a:xfrm>
                <a:custGeom>
                  <a:avLst/>
                  <a:gdLst>
                    <a:gd name="connsiteX0" fmla="*/ 554 w 4985"/>
                    <a:gd name="connsiteY0" fmla="*/ 0 h 7754"/>
                    <a:gd name="connsiteX1" fmla="*/ 4985 w 4985"/>
                    <a:gd name="connsiteY1" fmla="*/ 3323 h 7754"/>
                    <a:gd name="connsiteX2" fmla="*/ 4985 w 4985"/>
                    <a:gd name="connsiteY2" fmla="*/ 7754 h 7754"/>
                    <a:gd name="connsiteX3" fmla="*/ 0 w 4985"/>
                    <a:gd name="connsiteY3" fmla="*/ 4431 h 7754"/>
                    <a:gd name="connsiteX4" fmla="*/ 554 w 4985"/>
                    <a:gd name="connsiteY4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85" h="7754">
                      <a:moveTo>
                        <a:pt x="554" y="0"/>
                      </a:moveTo>
                      <a:cubicBezTo>
                        <a:pt x="2216" y="1108"/>
                        <a:pt x="3323" y="2216"/>
                        <a:pt x="4985" y="3323"/>
                      </a:cubicBezTo>
                      <a:cubicBezTo>
                        <a:pt x="4985" y="4985"/>
                        <a:pt x="4985" y="6647"/>
                        <a:pt x="4985" y="7754"/>
                      </a:cubicBezTo>
                      <a:cubicBezTo>
                        <a:pt x="2769" y="7201"/>
                        <a:pt x="1662" y="5539"/>
                        <a:pt x="0" y="4431"/>
                      </a:cubicBezTo>
                      <a:cubicBezTo>
                        <a:pt x="0" y="2769"/>
                        <a:pt x="1108" y="2216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9" name="Freeform: Shape 288">
                  <a:extLst>
                    <a:ext uri="{FF2B5EF4-FFF2-40B4-BE49-F238E27FC236}">
                      <a16:creationId xmlns:a16="http://schemas.microsoft.com/office/drawing/2014/main" id="{8FB48685-B756-4FD7-BD29-CF1CC6687832}"/>
                    </a:ext>
                  </a:extLst>
                </p:cNvPr>
                <p:cNvSpPr/>
                <p:nvPr/>
              </p:nvSpPr>
              <p:spPr>
                <a:xfrm>
                  <a:off x="6038949" y="2941158"/>
                  <a:ext cx="2215" cy="7754"/>
                </a:xfrm>
                <a:custGeom>
                  <a:avLst/>
                  <a:gdLst>
                    <a:gd name="connsiteX0" fmla="*/ 0 w 2215"/>
                    <a:gd name="connsiteY0" fmla="*/ 0 h 7754"/>
                    <a:gd name="connsiteX1" fmla="*/ 2216 w 2215"/>
                    <a:gd name="connsiteY1" fmla="*/ 7754 h 7754"/>
                    <a:gd name="connsiteX2" fmla="*/ 0 w 2215"/>
                    <a:gd name="connsiteY2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15" h="7754">
                      <a:moveTo>
                        <a:pt x="0" y="0"/>
                      </a:moveTo>
                      <a:cubicBezTo>
                        <a:pt x="2216" y="1108"/>
                        <a:pt x="1662" y="4985"/>
                        <a:pt x="2216" y="7754"/>
                      </a:cubicBezTo>
                      <a:cubicBezTo>
                        <a:pt x="-554" y="7201"/>
                        <a:pt x="554" y="3323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0" name="Freeform: Shape 289">
                  <a:extLst>
                    <a:ext uri="{FF2B5EF4-FFF2-40B4-BE49-F238E27FC236}">
                      <a16:creationId xmlns:a16="http://schemas.microsoft.com/office/drawing/2014/main" id="{533C2A4B-0BB2-4CB2-8A45-8267185897E5}"/>
                    </a:ext>
                  </a:extLst>
                </p:cNvPr>
                <p:cNvSpPr/>
                <p:nvPr/>
              </p:nvSpPr>
              <p:spPr>
                <a:xfrm>
                  <a:off x="6060961" y="2942266"/>
                  <a:ext cx="8452" cy="9970"/>
                </a:xfrm>
                <a:custGeom>
                  <a:avLst/>
                  <a:gdLst>
                    <a:gd name="connsiteX0" fmla="*/ 144 w 8452"/>
                    <a:gd name="connsiteY0" fmla="*/ 0 h 9970"/>
                    <a:gd name="connsiteX1" fmla="*/ 8452 w 8452"/>
                    <a:gd name="connsiteY1" fmla="*/ 5539 h 9970"/>
                    <a:gd name="connsiteX2" fmla="*/ 8452 w 8452"/>
                    <a:gd name="connsiteY2" fmla="*/ 9970 h 9970"/>
                    <a:gd name="connsiteX3" fmla="*/ 144 w 8452"/>
                    <a:gd name="connsiteY3" fmla="*/ 0 h 9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52" h="9970">
                      <a:moveTo>
                        <a:pt x="144" y="0"/>
                      </a:moveTo>
                      <a:cubicBezTo>
                        <a:pt x="2913" y="1662"/>
                        <a:pt x="5683" y="3877"/>
                        <a:pt x="8452" y="5539"/>
                      </a:cubicBezTo>
                      <a:cubicBezTo>
                        <a:pt x="8452" y="7201"/>
                        <a:pt x="8452" y="8862"/>
                        <a:pt x="8452" y="9970"/>
                      </a:cubicBezTo>
                      <a:cubicBezTo>
                        <a:pt x="4575" y="7754"/>
                        <a:pt x="-964" y="6647"/>
                        <a:pt x="14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1" name="Freeform: Shape 290">
                  <a:extLst>
                    <a:ext uri="{FF2B5EF4-FFF2-40B4-BE49-F238E27FC236}">
                      <a16:creationId xmlns:a16="http://schemas.microsoft.com/office/drawing/2014/main" id="{BAB4ED7A-7F3C-4F49-8D01-9593736E8EE8}"/>
                    </a:ext>
                  </a:extLst>
                </p:cNvPr>
                <p:cNvSpPr/>
                <p:nvPr/>
              </p:nvSpPr>
              <p:spPr>
                <a:xfrm>
                  <a:off x="6048365" y="2942820"/>
                  <a:ext cx="11631" cy="9970"/>
                </a:xfrm>
                <a:custGeom>
                  <a:avLst/>
                  <a:gdLst>
                    <a:gd name="connsiteX0" fmla="*/ 0 w 11631"/>
                    <a:gd name="connsiteY0" fmla="*/ 0 h 9970"/>
                    <a:gd name="connsiteX1" fmla="*/ 11632 w 11631"/>
                    <a:gd name="connsiteY1" fmla="*/ 9970 h 9970"/>
                    <a:gd name="connsiteX2" fmla="*/ 0 w 11631"/>
                    <a:gd name="connsiteY2" fmla="*/ 0 h 9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31" h="9970">
                      <a:moveTo>
                        <a:pt x="0" y="0"/>
                      </a:moveTo>
                      <a:cubicBezTo>
                        <a:pt x="3877" y="3323"/>
                        <a:pt x="10524" y="3877"/>
                        <a:pt x="11632" y="9970"/>
                      </a:cubicBezTo>
                      <a:cubicBezTo>
                        <a:pt x="7754" y="8308"/>
                        <a:pt x="1108" y="553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2" name="Freeform: Shape 291">
                  <a:extLst>
                    <a:ext uri="{FF2B5EF4-FFF2-40B4-BE49-F238E27FC236}">
                      <a16:creationId xmlns:a16="http://schemas.microsoft.com/office/drawing/2014/main" id="{B0476EFD-070A-411F-9102-1B97F2D2E11C}"/>
                    </a:ext>
                  </a:extLst>
                </p:cNvPr>
                <p:cNvSpPr/>
                <p:nvPr/>
              </p:nvSpPr>
              <p:spPr>
                <a:xfrm>
                  <a:off x="6161358" y="2942820"/>
                  <a:ext cx="1661" cy="1809"/>
                </a:xfrm>
                <a:custGeom>
                  <a:avLst/>
                  <a:gdLst>
                    <a:gd name="connsiteX0" fmla="*/ 1662 w 1661"/>
                    <a:gd name="connsiteY0" fmla="*/ 0 h 1809"/>
                    <a:gd name="connsiteX1" fmla="*/ 0 w 1661"/>
                    <a:gd name="connsiteY1" fmla="*/ 1662 h 1809"/>
                    <a:gd name="connsiteX2" fmla="*/ 1662 w 1661"/>
                    <a:gd name="connsiteY2" fmla="*/ 0 h 1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1" h="1809">
                      <a:moveTo>
                        <a:pt x="1662" y="0"/>
                      </a:moveTo>
                      <a:cubicBezTo>
                        <a:pt x="1662" y="1108"/>
                        <a:pt x="1108" y="2216"/>
                        <a:pt x="0" y="1662"/>
                      </a:cubicBezTo>
                      <a:cubicBezTo>
                        <a:pt x="0" y="1108"/>
                        <a:pt x="554" y="0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3" name="Freeform: Shape 292">
                  <a:extLst>
                    <a:ext uri="{FF2B5EF4-FFF2-40B4-BE49-F238E27FC236}">
                      <a16:creationId xmlns:a16="http://schemas.microsoft.com/office/drawing/2014/main" id="{9EC2E674-C148-43C0-813E-C28D6BD5E1C9}"/>
                    </a:ext>
                  </a:extLst>
                </p:cNvPr>
                <p:cNvSpPr/>
                <p:nvPr/>
              </p:nvSpPr>
              <p:spPr>
                <a:xfrm>
                  <a:off x="6084368" y="2943374"/>
                  <a:ext cx="9416" cy="9970"/>
                </a:xfrm>
                <a:custGeom>
                  <a:avLst/>
                  <a:gdLst>
                    <a:gd name="connsiteX0" fmla="*/ 0 w 9416"/>
                    <a:gd name="connsiteY0" fmla="*/ 0 h 9970"/>
                    <a:gd name="connsiteX1" fmla="*/ 9416 w 9416"/>
                    <a:gd name="connsiteY1" fmla="*/ 6093 h 9970"/>
                    <a:gd name="connsiteX2" fmla="*/ 9416 w 9416"/>
                    <a:gd name="connsiteY2" fmla="*/ 9970 h 9970"/>
                    <a:gd name="connsiteX3" fmla="*/ 0 w 9416"/>
                    <a:gd name="connsiteY3" fmla="*/ 3323 h 9970"/>
                    <a:gd name="connsiteX4" fmla="*/ 0 w 9416"/>
                    <a:gd name="connsiteY4" fmla="*/ 0 h 9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6" h="9970">
                      <a:moveTo>
                        <a:pt x="0" y="0"/>
                      </a:moveTo>
                      <a:cubicBezTo>
                        <a:pt x="3877" y="1108"/>
                        <a:pt x="6093" y="4431"/>
                        <a:pt x="9416" y="6093"/>
                      </a:cubicBezTo>
                      <a:cubicBezTo>
                        <a:pt x="9416" y="7754"/>
                        <a:pt x="9416" y="8862"/>
                        <a:pt x="9416" y="9970"/>
                      </a:cubicBezTo>
                      <a:cubicBezTo>
                        <a:pt x="6093" y="7754"/>
                        <a:pt x="3323" y="5539"/>
                        <a:pt x="0" y="3323"/>
                      </a:cubicBezTo>
                      <a:cubicBezTo>
                        <a:pt x="0" y="2216"/>
                        <a:pt x="0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id="{C96D0BD6-4DC2-499D-BF08-6CD560BF572E}"/>
                    </a:ext>
                  </a:extLst>
                </p:cNvPr>
                <p:cNvSpPr/>
                <p:nvPr/>
              </p:nvSpPr>
              <p:spPr>
                <a:xfrm>
                  <a:off x="6042272" y="2943928"/>
                  <a:ext cx="4984" cy="9416"/>
                </a:xfrm>
                <a:custGeom>
                  <a:avLst/>
                  <a:gdLst>
                    <a:gd name="connsiteX0" fmla="*/ 0 w 4984"/>
                    <a:gd name="connsiteY0" fmla="*/ 0 h 9416"/>
                    <a:gd name="connsiteX1" fmla="*/ 4985 w 4984"/>
                    <a:gd name="connsiteY1" fmla="*/ 9416 h 9416"/>
                    <a:gd name="connsiteX2" fmla="*/ 554 w 4984"/>
                    <a:gd name="connsiteY2" fmla="*/ 6647 h 9416"/>
                    <a:gd name="connsiteX3" fmla="*/ 0 w 4984"/>
                    <a:gd name="connsiteY3" fmla="*/ 0 h 9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84" h="9416">
                      <a:moveTo>
                        <a:pt x="0" y="0"/>
                      </a:moveTo>
                      <a:cubicBezTo>
                        <a:pt x="3877" y="554"/>
                        <a:pt x="4431" y="4985"/>
                        <a:pt x="4985" y="9416"/>
                      </a:cubicBezTo>
                      <a:cubicBezTo>
                        <a:pt x="3323" y="8862"/>
                        <a:pt x="2216" y="7201"/>
                        <a:pt x="554" y="6647"/>
                      </a:cubicBezTo>
                      <a:cubicBezTo>
                        <a:pt x="554" y="3877"/>
                        <a:pt x="0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5" name="Freeform: Shape 294">
                  <a:extLst>
                    <a:ext uri="{FF2B5EF4-FFF2-40B4-BE49-F238E27FC236}">
                      <a16:creationId xmlns:a16="http://schemas.microsoft.com/office/drawing/2014/main" id="{5A0A154E-B44B-45E6-85D4-DF39BEA94AF7}"/>
                    </a:ext>
                  </a:extLst>
                </p:cNvPr>
                <p:cNvSpPr/>
                <p:nvPr/>
              </p:nvSpPr>
              <p:spPr>
                <a:xfrm>
                  <a:off x="6191268" y="2945035"/>
                  <a:ext cx="6694" cy="7200"/>
                </a:xfrm>
                <a:custGeom>
                  <a:avLst/>
                  <a:gdLst>
                    <a:gd name="connsiteX0" fmla="*/ 6647 w 6694"/>
                    <a:gd name="connsiteY0" fmla="*/ 0 h 7200"/>
                    <a:gd name="connsiteX1" fmla="*/ 0 w 6694"/>
                    <a:gd name="connsiteY1" fmla="*/ 7201 h 7200"/>
                    <a:gd name="connsiteX2" fmla="*/ 6647 w 6694"/>
                    <a:gd name="connsiteY2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94" h="7200">
                      <a:moveTo>
                        <a:pt x="6647" y="0"/>
                      </a:moveTo>
                      <a:cubicBezTo>
                        <a:pt x="7201" y="1662"/>
                        <a:pt x="2769" y="5539"/>
                        <a:pt x="0" y="7201"/>
                      </a:cubicBezTo>
                      <a:cubicBezTo>
                        <a:pt x="554" y="4431"/>
                        <a:pt x="3877" y="1108"/>
                        <a:pt x="664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00A191DE-BF94-4DFA-BE46-26C7558B8570}"/>
                    </a:ext>
                  </a:extLst>
                </p:cNvPr>
                <p:cNvSpPr/>
                <p:nvPr/>
              </p:nvSpPr>
              <p:spPr>
                <a:xfrm>
                  <a:off x="6026763" y="2945589"/>
                  <a:ext cx="2239" cy="1723"/>
                </a:xfrm>
                <a:custGeom>
                  <a:avLst/>
                  <a:gdLst>
                    <a:gd name="connsiteX0" fmla="*/ 0 w 2239"/>
                    <a:gd name="connsiteY0" fmla="*/ 0 h 1723"/>
                    <a:gd name="connsiteX1" fmla="*/ 0 w 2239"/>
                    <a:gd name="connsiteY1" fmla="*/ 0 h 1723"/>
                    <a:gd name="connsiteX2" fmla="*/ 0 w 2239"/>
                    <a:gd name="connsiteY2" fmla="*/ 0 h 1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39" h="1723">
                      <a:moveTo>
                        <a:pt x="0" y="0"/>
                      </a:moveTo>
                      <a:cubicBezTo>
                        <a:pt x="4431" y="0"/>
                        <a:pt x="1108" y="3877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7" name="Freeform: Shape 296">
                  <a:extLst>
                    <a:ext uri="{FF2B5EF4-FFF2-40B4-BE49-F238E27FC236}">
                      <a16:creationId xmlns:a16="http://schemas.microsoft.com/office/drawing/2014/main" id="{DC8D12C7-A211-466D-9A86-5B6C5B6D5DEF}"/>
                    </a:ext>
                  </a:extLst>
                </p:cNvPr>
                <p:cNvSpPr/>
                <p:nvPr/>
              </p:nvSpPr>
              <p:spPr>
                <a:xfrm>
                  <a:off x="6077615" y="2945589"/>
                  <a:ext cx="4485" cy="7200"/>
                </a:xfrm>
                <a:custGeom>
                  <a:avLst/>
                  <a:gdLst>
                    <a:gd name="connsiteX0" fmla="*/ 106 w 4485"/>
                    <a:gd name="connsiteY0" fmla="*/ 0 h 7200"/>
                    <a:gd name="connsiteX1" fmla="*/ 3983 w 4485"/>
                    <a:gd name="connsiteY1" fmla="*/ 7201 h 7200"/>
                    <a:gd name="connsiteX2" fmla="*/ 106 w 4485"/>
                    <a:gd name="connsiteY2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85" h="7200">
                      <a:moveTo>
                        <a:pt x="106" y="0"/>
                      </a:moveTo>
                      <a:cubicBezTo>
                        <a:pt x="2876" y="1662"/>
                        <a:pt x="5645" y="2769"/>
                        <a:pt x="3983" y="7201"/>
                      </a:cubicBezTo>
                      <a:cubicBezTo>
                        <a:pt x="1214" y="6093"/>
                        <a:pt x="-448" y="4431"/>
                        <a:pt x="10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id="{636FF96B-AF80-4440-A106-4F4815C382D1}"/>
                    </a:ext>
                  </a:extLst>
                </p:cNvPr>
                <p:cNvSpPr/>
                <p:nvPr/>
              </p:nvSpPr>
              <p:spPr>
                <a:xfrm>
                  <a:off x="6103200" y="2946697"/>
                  <a:ext cx="7754" cy="7200"/>
                </a:xfrm>
                <a:custGeom>
                  <a:avLst/>
                  <a:gdLst>
                    <a:gd name="connsiteX0" fmla="*/ 1108 w 7754"/>
                    <a:gd name="connsiteY0" fmla="*/ 0 h 7200"/>
                    <a:gd name="connsiteX1" fmla="*/ 7754 w 7754"/>
                    <a:gd name="connsiteY1" fmla="*/ 3877 h 7200"/>
                    <a:gd name="connsiteX2" fmla="*/ 7201 w 7754"/>
                    <a:gd name="connsiteY2" fmla="*/ 7201 h 7200"/>
                    <a:gd name="connsiteX3" fmla="*/ 0 w 7754"/>
                    <a:gd name="connsiteY3" fmla="*/ 3877 h 7200"/>
                    <a:gd name="connsiteX4" fmla="*/ 1108 w 7754"/>
                    <a:gd name="connsiteY4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54" h="7200">
                      <a:moveTo>
                        <a:pt x="1108" y="0"/>
                      </a:moveTo>
                      <a:cubicBezTo>
                        <a:pt x="3323" y="1662"/>
                        <a:pt x="5539" y="3323"/>
                        <a:pt x="7754" y="3877"/>
                      </a:cubicBezTo>
                      <a:cubicBezTo>
                        <a:pt x="7754" y="4985"/>
                        <a:pt x="7754" y="6647"/>
                        <a:pt x="7201" y="7201"/>
                      </a:cubicBezTo>
                      <a:cubicBezTo>
                        <a:pt x="3877" y="6647"/>
                        <a:pt x="1662" y="5539"/>
                        <a:pt x="0" y="3877"/>
                      </a:cubicBezTo>
                      <a:cubicBezTo>
                        <a:pt x="1108" y="3323"/>
                        <a:pt x="554" y="1108"/>
                        <a:pt x="1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id="{EB01F325-A49F-40A3-B6AB-CB64FA7893A8}"/>
                    </a:ext>
                  </a:extLst>
                </p:cNvPr>
                <p:cNvSpPr/>
                <p:nvPr/>
              </p:nvSpPr>
              <p:spPr>
                <a:xfrm>
                  <a:off x="6159697" y="2947716"/>
                  <a:ext cx="2769" cy="1196"/>
                </a:xfrm>
                <a:custGeom>
                  <a:avLst/>
                  <a:gdLst>
                    <a:gd name="connsiteX0" fmla="*/ 2769 w 2769"/>
                    <a:gd name="connsiteY0" fmla="*/ 89 h 1196"/>
                    <a:gd name="connsiteX1" fmla="*/ 0 w 2769"/>
                    <a:gd name="connsiteY1" fmla="*/ 1196 h 1196"/>
                    <a:gd name="connsiteX2" fmla="*/ 2769 w 2769"/>
                    <a:gd name="connsiteY2" fmla="*/ 89 h 1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69" h="1196">
                      <a:moveTo>
                        <a:pt x="2769" y="89"/>
                      </a:moveTo>
                      <a:cubicBezTo>
                        <a:pt x="2769" y="1196"/>
                        <a:pt x="1108" y="1196"/>
                        <a:pt x="0" y="1196"/>
                      </a:cubicBezTo>
                      <a:cubicBezTo>
                        <a:pt x="0" y="-465"/>
                        <a:pt x="1662" y="89"/>
                        <a:pt x="2769" y="8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CDBF8BD7-51B8-4B85-875D-6FAC90BE0585}"/>
                    </a:ext>
                  </a:extLst>
                </p:cNvPr>
                <p:cNvSpPr/>
                <p:nvPr/>
              </p:nvSpPr>
              <p:spPr>
                <a:xfrm>
                  <a:off x="6166343" y="2947805"/>
                  <a:ext cx="3877" cy="4985"/>
                </a:xfrm>
                <a:custGeom>
                  <a:avLst/>
                  <a:gdLst>
                    <a:gd name="connsiteX0" fmla="*/ 3877 w 3877"/>
                    <a:gd name="connsiteY0" fmla="*/ 0 h 4985"/>
                    <a:gd name="connsiteX1" fmla="*/ 0 w 3877"/>
                    <a:gd name="connsiteY1" fmla="*/ 4985 h 4985"/>
                    <a:gd name="connsiteX2" fmla="*/ 554 w 3877"/>
                    <a:gd name="connsiteY2" fmla="*/ 1108 h 4985"/>
                    <a:gd name="connsiteX3" fmla="*/ 3877 w 3877"/>
                    <a:gd name="connsiteY3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77" h="4985">
                      <a:moveTo>
                        <a:pt x="3877" y="0"/>
                      </a:moveTo>
                      <a:cubicBezTo>
                        <a:pt x="3323" y="2216"/>
                        <a:pt x="2216" y="4431"/>
                        <a:pt x="0" y="4985"/>
                      </a:cubicBezTo>
                      <a:cubicBezTo>
                        <a:pt x="0" y="3323"/>
                        <a:pt x="554" y="2769"/>
                        <a:pt x="554" y="1108"/>
                      </a:cubicBezTo>
                      <a:cubicBezTo>
                        <a:pt x="1662" y="554"/>
                        <a:pt x="2216" y="0"/>
                        <a:pt x="38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3A3AE5C6-0E61-4D3A-B10B-89874621BF5E}"/>
                    </a:ext>
                  </a:extLst>
                </p:cNvPr>
                <p:cNvSpPr/>
                <p:nvPr/>
              </p:nvSpPr>
              <p:spPr>
                <a:xfrm>
                  <a:off x="6048759" y="2948359"/>
                  <a:ext cx="12345" cy="13293"/>
                </a:xfrm>
                <a:custGeom>
                  <a:avLst/>
                  <a:gdLst>
                    <a:gd name="connsiteX0" fmla="*/ 160 w 12345"/>
                    <a:gd name="connsiteY0" fmla="*/ 0 h 13293"/>
                    <a:gd name="connsiteX1" fmla="*/ 12345 w 12345"/>
                    <a:gd name="connsiteY1" fmla="*/ 13293 h 13293"/>
                    <a:gd name="connsiteX2" fmla="*/ 160 w 12345"/>
                    <a:gd name="connsiteY2" fmla="*/ 6093 h 13293"/>
                    <a:gd name="connsiteX3" fmla="*/ 160 w 12345"/>
                    <a:gd name="connsiteY3" fmla="*/ 0 h 132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345" h="13293">
                      <a:moveTo>
                        <a:pt x="160" y="0"/>
                      </a:moveTo>
                      <a:cubicBezTo>
                        <a:pt x="5145" y="3877"/>
                        <a:pt x="11792" y="5539"/>
                        <a:pt x="12345" y="13293"/>
                      </a:cubicBezTo>
                      <a:cubicBezTo>
                        <a:pt x="8468" y="12739"/>
                        <a:pt x="4037" y="8308"/>
                        <a:pt x="160" y="6093"/>
                      </a:cubicBezTo>
                      <a:cubicBezTo>
                        <a:pt x="714" y="3877"/>
                        <a:pt x="-394" y="2216"/>
                        <a:pt x="16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2" name="Freeform: Shape 301">
                  <a:extLst>
                    <a:ext uri="{FF2B5EF4-FFF2-40B4-BE49-F238E27FC236}">
                      <a16:creationId xmlns:a16="http://schemas.microsoft.com/office/drawing/2014/main" id="{2A45F17D-3611-490A-8B81-B469DD22576B}"/>
                    </a:ext>
                  </a:extLst>
                </p:cNvPr>
                <p:cNvSpPr/>
                <p:nvPr/>
              </p:nvSpPr>
              <p:spPr>
                <a:xfrm>
                  <a:off x="6071074" y="2948912"/>
                  <a:ext cx="4985" cy="8308"/>
                </a:xfrm>
                <a:custGeom>
                  <a:avLst/>
                  <a:gdLst>
                    <a:gd name="connsiteX0" fmla="*/ 0 w 4985"/>
                    <a:gd name="connsiteY0" fmla="*/ 0 h 8308"/>
                    <a:gd name="connsiteX1" fmla="*/ 4985 w 4985"/>
                    <a:gd name="connsiteY1" fmla="*/ 3323 h 8308"/>
                    <a:gd name="connsiteX2" fmla="*/ 4985 w 4985"/>
                    <a:gd name="connsiteY2" fmla="*/ 8308 h 8308"/>
                    <a:gd name="connsiteX3" fmla="*/ 0 w 4985"/>
                    <a:gd name="connsiteY3" fmla="*/ 4431 h 8308"/>
                    <a:gd name="connsiteX4" fmla="*/ 0 w 4985"/>
                    <a:gd name="connsiteY4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85" h="8308">
                      <a:moveTo>
                        <a:pt x="0" y="0"/>
                      </a:moveTo>
                      <a:cubicBezTo>
                        <a:pt x="2216" y="554"/>
                        <a:pt x="3323" y="2216"/>
                        <a:pt x="4985" y="3323"/>
                      </a:cubicBezTo>
                      <a:cubicBezTo>
                        <a:pt x="4985" y="4985"/>
                        <a:pt x="4985" y="6647"/>
                        <a:pt x="4985" y="8308"/>
                      </a:cubicBezTo>
                      <a:cubicBezTo>
                        <a:pt x="3323" y="7201"/>
                        <a:pt x="1662" y="6093"/>
                        <a:pt x="0" y="4431"/>
                      </a:cubicBezTo>
                      <a:cubicBezTo>
                        <a:pt x="0" y="3323"/>
                        <a:pt x="0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7E65C15B-24CB-4E28-903A-B0C542DBDEF1}"/>
                    </a:ext>
                  </a:extLst>
                </p:cNvPr>
                <p:cNvSpPr/>
                <p:nvPr/>
              </p:nvSpPr>
              <p:spPr>
                <a:xfrm>
                  <a:off x="6084333" y="2950574"/>
                  <a:ext cx="8897" cy="9970"/>
                </a:xfrm>
                <a:custGeom>
                  <a:avLst/>
                  <a:gdLst>
                    <a:gd name="connsiteX0" fmla="*/ 35 w 8897"/>
                    <a:gd name="connsiteY0" fmla="*/ 0 h 9970"/>
                    <a:gd name="connsiteX1" fmla="*/ 8898 w 8897"/>
                    <a:gd name="connsiteY1" fmla="*/ 4985 h 9970"/>
                    <a:gd name="connsiteX2" fmla="*/ 8898 w 8897"/>
                    <a:gd name="connsiteY2" fmla="*/ 9970 h 9970"/>
                    <a:gd name="connsiteX3" fmla="*/ 35 w 8897"/>
                    <a:gd name="connsiteY3" fmla="*/ 0 h 9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97" h="9970">
                      <a:moveTo>
                        <a:pt x="35" y="0"/>
                      </a:moveTo>
                      <a:cubicBezTo>
                        <a:pt x="3913" y="1108"/>
                        <a:pt x="5020" y="3877"/>
                        <a:pt x="8898" y="4985"/>
                      </a:cubicBezTo>
                      <a:cubicBezTo>
                        <a:pt x="8898" y="6647"/>
                        <a:pt x="8898" y="8308"/>
                        <a:pt x="8898" y="9970"/>
                      </a:cubicBezTo>
                      <a:cubicBezTo>
                        <a:pt x="5574" y="7201"/>
                        <a:pt x="-519" y="7201"/>
                        <a:pt x="3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174671DE-B5A0-4358-B0B8-F62A5EAFA09E}"/>
                    </a:ext>
                  </a:extLst>
                </p:cNvPr>
                <p:cNvSpPr/>
                <p:nvPr/>
              </p:nvSpPr>
              <p:spPr>
                <a:xfrm>
                  <a:off x="6061620" y="2951128"/>
                  <a:ext cx="7793" cy="8862"/>
                </a:xfrm>
                <a:custGeom>
                  <a:avLst/>
                  <a:gdLst>
                    <a:gd name="connsiteX0" fmla="*/ 39 w 7793"/>
                    <a:gd name="connsiteY0" fmla="*/ 0 h 8862"/>
                    <a:gd name="connsiteX1" fmla="*/ 7793 w 7793"/>
                    <a:gd name="connsiteY1" fmla="*/ 4985 h 8862"/>
                    <a:gd name="connsiteX2" fmla="*/ 7793 w 7793"/>
                    <a:gd name="connsiteY2" fmla="*/ 8862 h 8862"/>
                    <a:gd name="connsiteX3" fmla="*/ 39 w 7793"/>
                    <a:gd name="connsiteY3" fmla="*/ 0 h 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793" h="8862">
                      <a:moveTo>
                        <a:pt x="39" y="0"/>
                      </a:moveTo>
                      <a:cubicBezTo>
                        <a:pt x="2808" y="1662"/>
                        <a:pt x="5024" y="3323"/>
                        <a:pt x="7793" y="4985"/>
                      </a:cubicBezTo>
                      <a:cubicBezTo>
                        <a:pt x="7793" y="6647"/>
                        <a:pt x="7793" y="7754"/>
                        <a:pt x="7793" y="8862"/>
                      </a:cubicBezTo>
                      <a:cubicBezTo>
                        <a:pt x="5024" y="6647"/>
                        <a:pt x="-515" y="6093"/>
                        <a:pt x="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A8BECBAD-6E8B-4512-889E-E200F7097395}"/>
                    </a:ext>
                  </a:extLst>
                </p:cNvPr>
                <p:cNvSpPr/>
                <p:nvPr/>
              </p:nvSpPr>
              <p:spPr>
                <a:xfrm>
                  <a:off x="6043380" y="2953344"/>
                  <a:ext cx="4985" cy="4431"/>
                </a:xfrm>
                <a:custGeom>
                  <a:avLst/>
                  <a:gdLst>
                    <a:gd name="connsiteX0" fmla="*/ 0 w 4985"/>
                    <a:gd name="connsiteY0" fmla="*/ 0 h 4431"/>
                    <a:gd name="connsiteX1" fmla="*/ 4985 w 4985"/>
                    <a:gd name="connsiteY1" fmla="*/ 4431 h 4431"/>
                    <a:gd name="connsiteX2" fmla="*/ 0 w 4985"/>
                    <a:gd name="connsiteY2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5" h="4431">
                      <a:moveTo>
                        <a:pt x="0" y="0"/>
                      </a:moveTo>
                      <a:cubicBezTo>
                        <a:pt x="1662" y="1662"/>
                        <a:pt x="4431" y="2216"/>
                        <a:pt x="4985" y="4431"/>
                      </a:cubicBezTo>
                      <a:cubicBezTo>
                        <a:pt x="2769" y="3323"/>
                        <a:pt x="554" y="27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31F96DA4-EB57-4ADD-A137-6CAE936BA3B0}"/>
                    </a:ext>
                  </a:extLst>
                </p:cNvPr>
                <p:cNvSpPr/>
                <p:nvPr/>
              </p:nvSpPr>
              <p:spPr>
                <a:xfrm>
                  <a:off x="6078169" y="2953898"/>
                  <a:ext cx="4274" cy="7200"/>
                </a:xfrm>
                <a:custGeom>
                  <a:avLst/>
                  <a:gdLst>
                    <a:gd name="connsiteX0" fmla="*/ 106 w 4274"/>
                    <a:gd name="connsiteY0" fmla="*/ 0 h 7200"/>
                    <a:gd name="connsiteX1" fmla="*/ 3983 w 4274"/>
                    <a:gd name="connsiteY1" fmla="*/ 7201 h 7200"/>
                    <a:gd name="connsiteX2" fmla="*/ 106 w 4274"/>
                    <a:gd name="connsiteY2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274" h="7200">
                      <a:moveTo>
                        <a:pt x="106" y="0"/>
                      </a:moveTo>
                      <a:cubicBezTo>
                        <a:pt x="2876" y="1108"/>
                        <a:pt x="5091" y="2769"/>
                        <a:pt x="3983" y="7201"/>
                      </a:cubicBezTo>
                      <a:cubicBezTo>
                        <a:pt x="1214" y="6647"/>
                        <a:pt x="-448" y="4431"/>
                        <a:pt x="10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7" name="Freeform: Shape 306">
                  <a:extLst>
                    <a:ext uri="{FF2B5EF4-FFF2-40B4-BE49-F238E27FC236}">
                      <a16:creationId xmlns:a16="http://schemas.microsoft.com/office/drawing/2014/main" id="{C9B91A93-ED50-4B78-9394-E5B8E6024224}"/>
                    </a:ext>
                  </a:extLst>
                </p:cNvPr>
                <p:cNvSpPr/>
                <p:nvPr/>
              </p:nvSpPr>
              <p:spPr>
                <a:xfrm>
                  <a:off x="6157419" y="2953898"/>
                  <a:ext cx="3993" cy="1439"/>
                </a:xfrm>
                <a:custGeom>
                  <a:avLst/>
                  <a:gdLst>
                    <a:gd name="connsiteX0" fmla="*/ 3939 w 3993"/>
                    <a:gd name="connsiteY0" fmla="*/ 0 h 1439"/>
                    <a:gd name="connsiteX1" fmla="*/ 62 w 3993"/>
                    <a:gd name="connsiteY1" fmla="*/ 1108 h 1439"/>
                    <a:gd name="connsiteX2" fmla="*/ 3939 w 3993"/>
                    <a:gd name="connsiteY2" fmla="*/ 0 h 1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93" h="1439">
                      <a:moveTo>
                        <a:pt x="3939" y="0"/>
                      </a:moveTo>
                      <a:cubicBezTo>
                        <a:pt x="4493" y="1662"/>
                        <a:pt x="616" y="1662"/>
                        <a:pt x="62" y="1108"/>
                      </a:cubicBezTo>
                      <a:cubicBezTo>
                        <a:pt x="-492" y="-554"/>
                        <a:pt x="2831" y="554"/>
                        <a:pt x="39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8" name="Freeform: Shape 307">
                  <a:extLst>
                    <a:ext uri="{FF2B5EF4-FFF2-40B4-BE49-F238E27FC236}">
                      <a16:creationId xmlns:a16="http://schemas.microsoft.com/office/drawing/2014/main" id="{1DA5D912-AEF1-49C2-A314-1E720B4BCA88}"/>
                    </a:ext>
                  </a:extLst>
                </p:cNvPr>
                <p:cNvSpPr/>
                <p:nvPr/>
              </p:nvSpPr>
              <p:spPr>
                <a:xfrm>
                  <a:off x="6323648" y="2953898"/>
                  <a:ext cx="3877" cy="1809"/>
                </a:xfrm>
                <a:custGeom>
                  <a:avLst/>
                  <a:gdLst>
                    <a:gd name="connsiteX0" fmla="*/ 3877 w 3877"/>
                    <a:gd name="connsiteY0" fmla="*/ 0 h 1809"/>
                    <a:gd name="connsiteX1" fmla="*/ 0 w 3877"/>
                    <a:gd name="connsiteY1" fmla="*/ 1662 h 1809"/>
                    <a:gd name="connsiteX2" fmla="*/ 3877 w 3877"/>
                    <a:gd name="connsiteY2" fmla="*/ 0 h 1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1809">
                      <a:moveTo>
                        <a:pt x="3877" y="0"/>
                      </a:moveTo>
                      <a:cubicBezTo>
                        <a:pt x="2769" y="1108"/>
                        <a:pt x="2216" y="2216"/>
                        <a:pt x="0" y="1662"/>
                      </a:cubicBezTo>
                      <a:cubicBezTo>
                        <a:pt x="554" y="1108"/>
                        <a:pt x="1662" y="0"/>
                        <a:pt x="38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9" name="Freeform: Shape 308">
                  <a:extLst>
                    <a:ext uri="{FF2B5EF4-FFF2-40B4-BE49-F238E27FC236}">
                      <a16:creationId xmlns:a16="http://schemas.microsoft.com/office/drawing/2014/main" id="{16595896-7A14-4495-B432-C9B8F73961C1}"/>
                    </a:ext>
                  </a:extLst>
                </p:cNvPr>
                <p:cNvSpPr/>
                <p:nvPr/>
              </p:nvSpPr>
              <p:spPr>
                <a:xfrm>
                  <a:off x="6103200" y="2954451"/>
                  <a:ext cx="7754" cy="4780"/>
                </a:xfrm>
                <a:custGeom>
                  <a:avLst/>
                  <a:gdLst>
                    <a:gd name="connsiteX0" fmla="*/ 0 w 7754"/>
                    <a:gd name="connsiteY0" fmla="*/ 0 h 4780"/>
                    <a:gd name="connsiteX1" fmla="*/ 7754 w 7754"/>
                    <a:gd name="connsiteY1" fmla="*/ 3323 h 4780"/>
                    <a:gd name="connsiteX2" fmla="*/ 0 w 7754"/>
                    <a:gd name="connsiteY2" fmla="*/ 2769 h 4780"/>
                    <a:gd name="connsiteX3" fmla="*/ 0 w 7754"/>
                    <a:gd name="connsiteY3" fmla="*/ 0 h 47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754" h="4780">
                      <a:moveTo>
                        <a:pt x="0" y="0"/>
                      </a:moveTo>
                      <a:cubicBezTo>
                        <a:pt x="2216" y="1662"/>
                        <a:pt x="4985" y="2216"/>
                        <a:pt x="7754" y="3323"/>
                      </a:cubicBezTo>
                      <a:cubicBezTo>
                        <a:pt x="6647" y="6647"/>
                        <a:pt x="2216" y="3323"/>
                        <a:pt x="0" y="2769"/>
                      </a:cubicBezTo>
                      <a:cubicBezTo>
                        <a:pt x="0" y="1662"/>
                        <a:pt x="0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0" name="Freeform: Shape 309">
                  <a:extLst>
                    <a:ext uri="{FF2B5EF4-FFF2-40B4-BE49-F238E27FC236}">
                      <a16:creationId xmlns:a16="http://schemas.microsoft.com/office/drawing/2014/main" id="{B2C1C3CB-0942-43AA-9CC4-902EB790011B}"/>
                    </a:ext>
                  </a:extLst>
                </p:cNvPr>
                <p:cNvSpPr/>
                <p:nvPr/>
              </p:nvSpPr>
              <p:spPr>
                <a:xfrm>
                  <a:off x="6040611" y="2956040"/>
                  <a:ext cx="1439" cy="2842"/>
                </a:xfrm>
                <a:custGeom>
                  <a:avLst/>
                  <a:gdLst>
                    <a:gd name="connsiteX0" fmla="*/ 0 w 1439"/>
                    <a:gd name="connsiteY0" fmla="*/ 73 h 2842"/>
                    <a:gd name="connsiteX1" fmla="*/ 1108 w 1439"/>
                    <a:gd name="connsiteY1" fmla="*/ 2842 h 2842"/>
                    <a:gd name="connsiteX2" fmla="*/ 0 w 1439"/>
                    <a:gd name="connsiteY2" fmla="*/ 73 h 2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39" h="2842">
                      <a:moveTo>
                        <a:pt x="0" y="73"/>
                      </a:moveTo>
                      <a:cubicBezTo>
                        <a:pt x="1662" y="-481"/>
                        <a:pt x="1662" y="2288"/>
                        <a:pt x="1108" y="2842"/>
                      </a:cubicBezTo>
                      <a:cubicBezTo>
                        <a:pt x="0" y="2288"/>
                        <a:pt x="0" y="1181"/>
                        <a:pt x="0" y="7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1" name="Freeform: Shape 310">
                  <a:extLst>
                    <a:ext uri="{FF2B5EF4-FFF2-40B4-BE49-F238E27FC236}">
                      <a16:creationId xmlns:a16="http://schemas.microsoft.com/office/drawing/2014/main" id="{924D80BA-0C89-4306-B2F9-385D842EC973}"/>
                    </a:ext>
                  </a:extLst>
                </p:cNvPr>
                <p:cNvSpPr/>
                <p:nvPr/>
              </p:nvSpPr>
              <p:spPr>
                <a:xfrm>
                  <a:off x="6070881" y="2957775"/>
                  <a:ext cx="6339" cy="7754"/>
                </a:xfrm>
                <a:custGeom>
                  <a:avLst/>
                  <a:gdLst>
                    <a:gd name="connsiteX0" fmla="*/ 193 w 6339"/>
                    <a:gd name="connsiteY0" fmla="*/ 0 h 7754"/>
                    <a:gd name="connsiteX1" fmla="*/ 6286 w 6339"/>
                    <a:gd name="connsiteY1" fmla="*/ 7754 h 7754"/>
                    <a:gd name="connsiteX2" fmla="*/ 193 w 6339"/>
                    <a:gd name="connsiteY2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339" h="7754">
                      <a:moveTo>
                        <a:pt x="193" y="0"/>
                      </a:moveTo>
                      <a:cubicBezTo>
                        <a:pt x="2962" y="1662"/>
                        <a:pt x="6840" y="2769"/>
                        <a:pt x="6286" y="7754"/>
                      </a:cubicBezTo>
                      <a:cubicBezTo>
                        <a:pt x="2962" y="6093"/>
                        <a:pt x="-915" y="4985"/>
                        <a:pt x="19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FCF86472-BB6D-4B9A-B56B-7DE450DDB8EA}"/>
                    </a:ext>
                  </a:extLst>
                </p:cNvPr>
                <p:cNvSpPr/>
                <p:nvPr/>
              </p:nvSpPr>
              <p:spPr>
                <a:xfrm>
                  <a:off x="6049473" y="2958329"/>
                  <a:ext cx="12185" cy="9969"/>
                </a:xfrm>
                <a:custGeom>
                  <a:avLst/>
                  <a:gdLst>
                    <a:gd name="connsiteX0" fmla="*/ 0 w 12185"/>
                    <a:gd name="connsiteY0" fmla="*/ 0 h 9969"/>
                    <a:gd name="connsiteX1" fmla="*/ 12186 w 12185"/>
                    <a:gd name="connsiteY1" fmla="*/ 9970 h 9969"/>
                    <a:gd name="connsiteX2" fmla="*/ 0 w 12185"/>
                    <a:gd name="connsiteY2" fmla="*/ 0 h 9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185" h="9969">
                      <a:moveTo>
                        <a:pt x="0" y="0"/>
                      </a:moveTo>
                      <a:cubicBezTo>
                        <a:pt x="3877" y="3877"/>
                        <a:pt x="9970" y="4431"/>
                        <a:pt x="12186" y="9970"/>
                      </a:cubicBezTo>
                      <a:cubicBezTo>
                        <a:pt x="8308" y="8308"/>
                        <a:pt x="2769" y="4431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20A2DB18-3BD6-4A05-997E-E7353BC3B432}"/>
                    </a:ext>
                  </a:extLst>
                </p:cNvPr>
                <p:cNvSpPr/>
                <p:nvPr/>
              </p:nvSpPr>
              <p:spPr>
                <a:xfrm>
                  <a:off x="6062055" y="2958329"/>
                  <a:ext cx="8055" cy="10523"/>
                </a:xfrm>
                <a:custGeom>
                  <a:avLst/>
                  <a:gdLst>
                    <a:gd name="connsiteX0" fmla="*/ 157 w 8055"/>
                    <a:gd name="connsiteY0" fmla="*/ 0 h 10523"/>
                    <a:gd name="connsiteX1" fmla="*/ 7911 w 8055"/>
                    <a:gd name="connsiteY1" fmla="*/ 10524 h 10523"/>
                    <a:gd name="connsiteX2" fmla="*/ 157 w 8055"/>
                    <a:gd name="connsiteY2" fmla="*/ 0 h 1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055" h="10523">
                      <a:moveTo>
                        <a:pt x="157" y="0"/>
                      </a:moveTo>
                      <a:cubicBezTo>
                        <a:pt x="3480" y="2769"/>
                        <a:pt x="9019" y="3323"/>
                        <a:pt x="7911" y="10524"/>
                      </a:cubicBezTo>
                      <a:cubicBezTo>
                        <a:pt x="4034" y="7754"/>
                        <a:pt x="-951" y="7201"/>
                        <a:pt x="15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4F022B97-A95F-4F61-828A-98CA9D4C181F}"/>
                    </a:ext>
                  </a:extLst>
                </p:cNvPr>
                <p:cNvSpPr/>
                <p:nvPr/>
              </p:nvSpPr>
              <p:spPr>
                <a:xfrm>
                  <a:off x="6165399" y="2958329"/>
                  <a:ext cx="2051" cy="3323"/>
                </a:xfrm>
                <a:custGeom>
                  <a:avLst/>
                  <a:gdLst>
                    <a:gd name="connsiteX0" fmla="*/ 390 w 2051"/>
                    <a:gd name="connsiteY0" fmla="*/ 0 h 3323"/>
                    <a:gd name="connsiteX1" fmla="*/ 2052 w 2051"/>
                    <a:gd name="connsiteY1" fmla="*/ 0 h 3323"/>
                    <a:gd name="connsiteX2" fmla="*/ 390 w 2051"/>
                    <a:gd name="connsiteY2" fmla="*/ 3323 h 3323"/>
                    <a:gd name="connsiteX3" fmla="*/ 390 w 2051"/>
                    <a:gd name="connsiteY3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51" h="3323">
                      <a:moveTo>
                        <a:pt x="390" y="0"/>
                      </a:moveTo>
                      <a:cubicBezTo>
                        <a:pt x="944" y="0"/>
                        <a:pt x="1498" y="0"/>
                        <a:pt x="2052" y="0"/>
                      </a:cubicBezTo>
                      <a:cubicBezTo>
                        <a:pt x="2052" y="1662"/>
                        <a:pt x="390" y="1662"/>
                        <a:pt x="390" y="3323"/>
                      </a:cubicBezTo>
                      <a:cubicBezTo>
                        <a:pt x="-718" y="2216"/>
                        <a:pt x="944" y="1108"/>
                        <a:pt x="39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5" name="Freeform: Shape 314">
                  <a:extLst>
                    <a:ext uri="{FF2B5EF4-FFF2-40B4-BE49-F238E27FC236}">
                      <a16:creationId xmlns:a16="http://schemas.microsoft.com/office/drawing/2014/main" id="{4C28FC8A-D0F7-4A83-8FB8-B6673552F194}"/>
                    </a:ext>
                  </a:extLst>
                </p:cNvPr>
                <p:cNvSpPr/>
                <p:nvPr/>
              </p:nvSpPr>
              <p:spPr>
                <a:xfrm>
                  <a:off x="6317001" y="2958240"/>
                  <a:ext cx="3323" cy="1196"/>
                </a:xfrm>
                <a:custGeom>
                  <a:avLst/>
                  <a:gdLst>
                    <a:gd name="connsiteX0" fmla="*/ 3323 w 3323"/>
                    <a:gd name="connsiteY0" fmla="*/ 89 h 1196"/>
                    <a:gd name="connsiteX1" fmla="*/ 0 w 3323"/>
                    <a:gd name="connsiteY1" fmla="*/ 1196 h 1196"/>
                    <a:gd name="connsiteX2" fmla="*/ 3323 w 3323"/>
                    <a:gd name="connsiteY2" fmla="*/ 89 h 1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23" h="1196">
                      <a:moveTo>
                        <a:pt x="3323" y="89"/>
                      </a:moveTo>
                      <a:cubicBezTo>
                        <a:pt x="3323" y="1196"/>
                        <a:pt x="1662" y="1196"/>
                        <a:pt x="0" y="1196"/>
                      </a:cubicBezTo>
                      <a:cubicBezTo>
                        <a:pt x="0" y="-465"/>
                        <a:pt x="1662" y="89"/>
                        <a:pt x="3323" y="8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id="{7DBAFE96-7E10-4CD7-BBA2-68FFF56C86D5}"/>
                    </a:ext>
                  </a:extLst>
                </p:cNvPr>
                <p:cNvSpPr/>
                <p:nvPr/>
              </p:nvSpPr>
              <p:spPr>
                <a:xfrm>
                  <a:off x="6043934" y="2958883"/>
                  <a:ext cx="1325" cy="2769"/>
                </a:xfrm>
                <a:custGeom>
                  <a:avLst/>
                  <a:gdLst>
                    <a:gd name="connsiteX0" fmla="*/ 0 w 1325"/>
                    <a:gd name="connsiteY0" fmla="*/ 0 h 2769"/>
                    <a:gd name="connsiteX1" fmla="*/ 1108 w 1325"/>
                    <a:gd name="connsiteY1" fmla="*/ 2769 h 2769"/>
                    <a:gd name="connsiteX2" fmla="*/ 0 w 1325"/>
                    <a:gd name="connsiteY2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25" h="2769">
                      <a:moveTo>
                        <a:pt x="0" y="0"/>
                      </a:moveTo>
                      <a:cubicBezTo>
                        <a:pt x="1108" y="554"/>
                        <a:pt x="1662" y="1108"/>
                        <a:pt x="1108" y="2769"/>
                      </a:cubicBezTo>
                      <a:cubicBezTo>
                        <a:pt x="554" y="2216"/>
                        <a:pt x="0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7" name="Freeform: Shape 316">
                  <a:extLst>
                    <a:ext uri="{FF2B5EF4-FFF2-40B4-BE49-F238E27FC236}">
                      <a16:creationId xmlns:a16="http://schemas.microsoft.com/office/drawing/2014/main" id="{0AEE0A19-40F1-4929-B233-96159DB96444}"/>
                    </a:ext>
                  </a:extLst>
                </p:cNvPr>
                <p:cNvSpPr/>
                <p:nvPr/>
              </p:nvSpPr>
              <p:spPr>
                <a:xfrm>
                  <a:off x="6084922" y="2958883"/>
                  <a:ext cx="1325" cy="2769"/>
                </a:xfrm>
                <a:custGeom>
                  <a:avLst/>
                  <a:gdLst>
                    <a:gd name="connsiteX0" fmla="*/ 0 w 1325"/>
                    <a:gd name="connsiteY0" fmla="*/ 0 h 2769"/>
                    <a:gd name="connsiteX1" fmla="*/ 554 w 1325"/>
                    <a:gd name="connsiteY1" fmla="*/ 2769 h 2769"/>
                    <a:gd name="connsiteX2" fmla="*/ 0 w 1325"/>
                    <a:gd name="connsiteY2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25" h="2769">
                      <a:moveTo>
                        <a:pt x="0" y="0"/>
                      </a:moveTo>
                      <a:cubicBezTo>
                        <a:pt x="1662" y="554"/>
                        <a:pt x="1662" y="1662"/>
                        <a:pt x="554" y="2769"/>
                      </a:cubicBezTo>
                      <a:cubicBezTo>
                        <a:pt x="-554" y="2216"/>
                        <a:pt x="554" y="55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8" name="Freeform: Shape 317">
                  <a:extLst>
                    <a:ext uri="{FF2B5EF4-FFF2-40B4-BE49-F238E27FC236}">
                      <a16:creationId xmlns:a16="http://schemas.microsoft.com/office/drawing/2014/main" id="{620BBC3A-EBA3-4F86-9A32-69AFB73FC5C5}"/>
                    </a:ext>
                  </a:extLst>
                </p:cNvPr>
                <p:cNvSpPr/>
                <p:nvPr/>
              </p:nvSpPr>
              <p:spPr>
                <a:xfrm>
                  <a:off x="6102646" y="2959436"/>
                  <a:ext cx="7754" cy="3133"/>
                </a:xfrm>
                <a:custGeom>
                  <a:avLst/>
                  <a:gdLst>
                    <a:gd name="connsiteX0" fmla="*/ 0 w 7754"/>
                    <a:gd name="connsiteY0" fmla="*/ 0 h 3133"/>
                    <a:gd name="connsiteX1" fmla="*/ 7754 w 7754"/>
                    <a:gd name="connsiteY1" fmla="*/ 2216 h 3133"/>
                    <a:gd name="connsiteX2" fmla="*/ 0 w 7754"/>
                    <a:gd name="connsiteY2" fmla="*/ 0 h 3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754" h="3133">
                      <a:moveTo>
                        <a:pt x="0" y="0"/>
                      </a:moveTo>
                      <a:cubicBezTo>
                        <a:pt x="2216" y="1108"/>
                        <a:pt x="3877" y="2769"/>
                        <a:pt x="7754" y="2216"/>
                      </a:cubicBezTo>
                      <a:cubicBezTo>
                        <a:pt x="5539" y="4431"/>
                        <a:pt x="554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9" name="Freeform: Shape 318">
                  <a:extLst>
                    <a:ext uri="{FF2B5EF4-FFF2-40B4-BE49-F238E27FC236}">
                      <a16:creationId xmlns:a16="http://schemas.microsoft.com/office/drawing/2014/main" id="{4E934665-4925-44D7-A36D-5036D63A59AE}"/>
                    </a:ext>
                  </a:extLst>
                </p:cNvPr>
                <p:cNvSpPr/>
                <p:nvPr/>
              </p:nvSpPr>
              <p:spPr>
                <a:xfrm>
                  <a:off x="6097523" y="2961098"/>
                  <a:ext cx="921" cy="8308"/>
                </a:xfrm>
                <a:custGeom>
                  <a:avLst/>
                  <a:gdLst>
                    <a:gd name="connsiteX0" fmla="*/ 138 w 921"/>
                    <a:gd name="connsiteY0" fmla="*/ 0 h 8308"/>
                    <a:gd name="connsiteX1" fmla="*/ 692 w 921"/>
                    <a:gd name="connsiteY1" fmla="*/ 8308 h 8308"/>
                    <a:gd name="connsiteX2" fmla="*/ 138 w 921"/>
                    <a:gd name="connsiteY2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21" h="8308">
                      <a:moveTo>
                        <a:pt x="138" y="0"/>
                      </a:moveTo>
                      <a:cubicBezTo>
                        <a:pt x="692" y="554"/>
                        <a:pt x="1246" y="6647"/>
                        <a:pt x="692" y="8308"/>
                      </a:cubicBezTo>
                      <a:cubicBezTo>
                        <a:pt x="-415" y="6093"/>
                        <a:pt x="138" y="2216"/>
                        <a:pt x="13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0" name="Freeform: Shape 319">
                  <a:extLst>
                    <a:ext uri="{FF2B5EF4-FFF2-40B4-BE49-F238E27FC236}">
                      <a16:creationId xmlns:a16="http://schemas.microsoft.com/office/drawing/2014/main" id="{ED135010-4C7D-4FEC-9DF1-DACB40D710EB}"/>
                    </a:ext>
                  </a:extLst>
                </p:cNvPr>
                <p:cNvSpPr/>
                <p:nvPr/>
              </p:nvSpPr>
              <p:spPr>
                <a:xfrm>
                  <a:off x="6309801" y="2961423"/>
                  <a:ext cx="4431" cy="2444"/>
                </a:xfrm>
                <a:custGeom>
                  <a:avLst/>
                  <a:gdLst>
                    <a:gd name="connsiteX0" fmla="*/ 4431 w 4431"/>
                    <a:gd name="connsiteY0" fmla="*/ 229 h 2444"/>
                    <a:gd name="connsiteX1" fmla="*/ 1108 w 4431"/>
                    <a:gd name="connsiteY1" fmla="*/ 2445 h 2444"/>
                    <a:gd name="connsiteX2" fmla="*/ 0 w 4431"/>
                    <a:gd name="connsiteY2" fmla="*/ 783 h 2444"/>
                    <a:gd name="connsiteX3" fmla="*/ 4431 w 4431"/>
                    <a:gd name="connsiteY3" fmla="*/ 229 h 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31" h="2444">
                      <a:moveTo>
                        <a:pt x="4431" y="229"/>
                      </a:moveTo>
                      <a:cubicBezTo>
                        <a:pt x="3877" y="1891"/>
                        <a:pt x="2769" y="1891"/>
                        <a:pt x="1108" y="2445"/>
                      </a:cubicBezTo>
                      <a:cubicBezTo>
                        <a:pt x="1108" y="1337"/>
                        <a:pt x="0" y="1891"/>
                        <a:pt x="0" y="783"/>
                      </a:cubicBezTo>
                      <a:cubicBezTo>
                        <a:pt x="1108" y="229"/>
                        <a:pt x="2769" y="-324"/>
                        <a:pt x="4431" y="22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1" name="Freeform: Shape 320">
                  <a:extLst>
                    <a:ext uri="{FF2B5EF4-FFF2-40B4-BE49-F238E27FC236}">
                      <a16:creationId xmlns:a16="http://schemas.microsoft.com/office/drawing/2014/main" id="{C2B56552-F74C-4C9B-8B2B-A86F8AEFD8AE}"/>
                    </a:ext>
                  </a:extLst>
                </p:cNvPr>
                <p:cNvSpPr/>
                <p:nvPr/>
              </p:nvSpPr>
              <p:spPr>
                <a:xfrm>
                  <a:off x="6043934" y="2961652"/>
                  <a:ext cx="1439" cy="3877"/>
                </a:xfrm>
                <a:custGeom>
                  <a:avLst/>
                  <a:gdLst>
                    <a:gd name="connsiteX0" fmla="*/ 0 w 1439"/>
                    <a:gd name="connsiteY0" fmla="*/ 0 h 3877"/>
                    <a:gd name="connsiteX1" fmla="*/ 1108 w 1439"/>
                    <a:gd name="connsiteY1" fmla="*/ 3877 h 3877"/>
                    <a:gd name="connsiteX2" fmla="*/ 0 w 1439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39" h="3877">
                      <a:moveTo>
                        <a:pt x="0" y="0"/>
                      </a:moveTo>
                      <a:cubicBezTo>
                        <a:pt x="1662" y="554"/>
                        <a:pt x="1662" y="2216"/>
                        <a:pt x="1108" y="3877"/>
                      </a:cubicBezTo>
                      <a:cubicBezTo>
                        <a:pt x="0" y="3877"/>
                        <a:pt x="0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2" name="Freeform: Shape 321">
                  <a:extLst>
                    <a:ext uri="{FF2B5EF4-FFF2-40B4-BE49-F238E27FC236}">
                      <a16:creationId xmlns:a16="http://schemas.microsoft.com/office/drawing/2014/main" id="{E5403828-1936-4822-8EEB-BF20F52F9EE6}"/>
                    </a:ext>
                  </a:extLst>
                </p:cNvPr>
                <p:cNvSpPr/>
                <p:nvPr/>
              </p:nvSpPr>
              <p:spPr>
                <a:xfrm>
                  <a:off x="6086029" y="2962483"/>
                  <a:ext cx="7339" cy="6923"/>
                </a:xfrm>
                <a:custGeom>
                  <a:avLst/>
                  <a:gdLst>
                    <a:gd name="connsiteX0" fmla="*/ 7201 w 7339"/>
                    <a:gd name="connsiteY0" fmla="*/ 1939 h 6923"/>
                    <a:gd name="connsiteX1" fmla="*/ 6647 w 7339"/>
                    <a:gd name="connsiteY1" fmla="*/ 6924 h 6923"/>
                    <a:gd name="connsiteX2" fmla="*/ 0 w 7339"/>
                    <a:gd name="connsiteY2" fmla="*/ 3046 h 6923"/>
                    <a:gd name="connsiteX3" fmla="*/ 7201 w 7339"/>
                    <a:gd name="connsiteY3" fmla="*/ 1939 h 6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39" h="6923">
                      <a:moveTo>
                        <a:pt x="7201" y="1939"/>
                      </a:moveTo>
                      <a:cubicBezTo>
                        <a:pt x="7201" y="3600"/>
                        <a:pt x="7754" y="5816"/>
                        <a:pt x="6647" y="6924"/>
                      </a:cubicBezTo>
                      <a:cubicBezTo>
                        <a:pt x="3877" y="6370"/>
                        <a:pt x="2769" y="3600"/>
                        <a:pt x="0" y="3046"/>
                      </a:cubicBezTo>
                      <a:cubicBezTo>
                        <a:pt x="1662" y="-1385"/>
                        <a:pt x="4985" y="-277"/>
                        <a:pt x="7201" y="19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3" name="Freeform: Shape 322">
                  <a:extLst>
                    <a:ext uri="{FF2B5EF4-FFF2-40B4-BE49-F238E27FC236}">
                      <a16:creationId xmlns:a16="http://schemas.microsoft.com/office/drawing/2014/main" id="{F1C74E44-00CA-48CC-994A-45A2928B9840}"/>
                    </a:ext>
                  </a:extLst>
                </p:cNvPr>
                <p:cNvSpPr/>
                <p:nvPr/>
              </p:nvSpPr>
              <p:spPr>
                <a:xfrm>
                  <a:off x="6188499" y="2961652"/>
                  <a:ext cx="12739" cy="8862"/>
                </a:xfrm>
                <a:custGeom>
                  <a:avLst/>
                  <a:gdLst>
                    <a:gd name="connsiteX0" fmla="*/ 0 w 12739"/>
                    <a:gd name="connsiteY0" fmla="*/ 8862 h 8862"/>
                    <a:gd name="connsiteX1" fmla="*/ 12739 w 12739"/>
                    <a:gd name="connsiteY1" fmla="*/ 0 h 8862"/>
                    <a:gd name="connsiteX2" fmla="*/ 0 w 12739"/>
                    <a:gd name="connsiteY2" fmla="*/ 8862 h 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739" h="8862">
                      <a:moveTo>
                        <a:pt x="0" y="8862"/>
                      </a:moveTo>
                      <a:cubicBezTo>
                        <a:pt x="2769" y="4431"/>
                        <a:pt x="7754" y="2216"/>
                        <a:pt x="12739" y="0"/>
                      </a:cubicBezTo>
                      <a:cubicBezTo>
                        <a:pt x="11078" y="5539"/>
                        <a:pt x="4985" y="6647"/>
                        <a:pt x="0" y="88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CE5C91B5-C3BE-4E09-AB0C-4B9F5F4D2168}"/>
                    </a:ext>
                  </a:extLst>
                </p:cNvPr>
                <p:cNvSpPr/>
                <p:nvPr/>
              </p:nvSpPr>
              <p:spPr>
                <a:xfrm>
                  <a:off x="6078829" y="2963314"/>
                  <a:ext cx="2769" cy="3877"/>
                </a:xfrm>
                <a:custGeom>
                  <a:avLst/>
                  <a:gdLst>
                    <a:gd name="connsiteX0" fmla="*/ 0 w 2769"/>
                    <a:gd name="connsiteY0" fmla="*/ 0 h 3877"/>
                    <a:gd name="connsiteX1" fmla="*/ 2769 w 2769"/>
                    <a:gd name="connsiteY1" fmla="*/ 1662 h 3877"/>
                    <a:gd name="connsiteX2" fmla="*/ 554 w 2769"/>
                    <a:gd name="connsiteY2" fmla="*/ 3877 h 3877"/>
                    <a:gd name="connsiteX3" fmla="*/ 0 w 2769"/>
                    <a:gd name="connsiteY3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69" h="3877">
                      <a:moveTo>
                        <a:pt x="0" y="0"/>
                      </a:moveTo>
                      <a:cubicBezTo>
                        <a:pt x="1662" y="0"/>
                        <a:pt x="1662" y="1108"/>
                        <a:pt x="2769" y="1662"/>
                      </a:cubicBezTo>
                      <a:cubicBezTo>
                        <a:pt x="2769" y="2769"/>
                        <a:pt x="1662" y="3877"/>
                        <a:pt x="554" y="3877"/>
                      </a:cubicBezTo>
                      <a:cubicBezTo>
                        <a:pt x="554" y="2216"/>
                        <a:pt x="0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E1C40F2E-AB15-4956-B08C-729219F0B612}"/>
                    </a:ext>
                  </a:extLst>
                </p:cNvPr>
                <p:cNvSpPr/>
                <p:nvPr/>
              </p:nvSpPr>
              <p:spPr>
                <a:xfrm>
                  <a:off x="6102646" y="2963314"/>
                  <a:ext cx="7754" cy="4892"/>
                </a:xfrm>
                <a:custGeom>
                  <a:avLst/>
                  <a:gdLst>
                    <a:gd name="connsiteX0" fmla="*/ 0 w 7754"/>
                    <a:gd name="connsiteY0" fmla="*/ 0 h 4892"/>
                    <a:gd name="connsiteX1" fmla="*/ 7754 w 7754"/>
                    <a:gd name="connsiteY1" fmla="*/ 2216 h 4892"/>
                    <a:gd name="connsiteX2" fmla="*/ 7754 w 7754"/>
                    <a:gd name="connsiteY2" fmla="*/ 4431 h 4892"/>
                    <a:gd name="connsiteX3" fmla="*/ 0 w 7754"/>
                    <a:gd name="connsiteY3" fmla="*/ 2216 h 4892"/>
                    <a:gd name="connsiteX4" fmla="*/ 0 w 7754"/>
                    <a:gd name="connsiteY4" fmla="*/ 0 h 4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54" h="4892">
                      <a:moveTo>
                        <a:pt x="0" y="0"/>
                      </a:moveTo>
                      <a:cubicBezTo>
                        <a:pt x="2216" y="1108"/>
                        <a:pt x="4431" y="2216"/>
                        <a:pt x="7754" y="2216"/>
                      </a:cubicBezTo>
                      <a:cubicBezTo>
                        <a:pt x="7754" y="2769"/>
                        <a:pt x="7754" y="3877"/>
                        <a:pt x="7754" y="4431"/>
                      </a:cubicBezTo>
                      <a:cubicBezTo>
                        <a:pt x="4431" y="6093"/>
                        <a:pt x="2216" y="2769"/>
                        <a:pt x="0" y="2216"/>
                      </a:cubicBezTo>
                      <a:cubicBezTo>
                        <a:pt x="0" y="1662"/>
                        <a:pt x="0" y="55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7B135CE6-CCEA-488A-88BE-3F3FDBE4655A}"/>
                    </a:ext>
                  </a:extLst>
                </p:cNvPr>
                <p:cNvSpPr/>
                <p:nvPr/>
              </p:nvSpPr>
              <p:spPr>
                <a:xfrm>
                  <a:off x="6302600" y="2964214"/>
                  <a:ext cx="7200" cy="2977"/>
                </a:xfrm>
                <a:custGeom>
                  <a:avLst/>
                  <a:gdLst>
                    <a:gd name="connsiteX0" fmla="*/ 7201 w 7200"/>
                    <a:gd name="connsiteY0" fmla="*/ 208 h 2977"/>
                    <a:gd name="connsiteX1" fmla="*/ 3323 w 7200"/>
                    <a:gd name="connsiteY1" fmla="*/ 2977 h 2977"/>
                    <a:gd name="connsiteX2" fmla="*/ 0 w 7200"/>
                    <a:gd name="connsiteY2" fmla="*/ 1869 h 2977"/>
                    <a:gd name="connsiteX3" fmla="*/ 7201 w 7200"/>
                    <a:gd name="connsiteY3" fmla="*/ 208 h 29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00" h="2977">
                      <a:moveTo>
                        <a:pt x="7201" y="208"/>
                      </a:moveTo>
                      <a:cubicBezTo>
                        <a:pt x="6647" y="1869"/>
                        <a:pt x="4431" y="1869"/>
                        <a:pt x="3323" y="2977"/>
                      </a:cubicBezTo>
                      <a:cubicBezTo>
                        <a:pt x="1662" y="2977"/>
                        <a:pt x="1662" y="1869"/>
                        <a:pt x="0" y="1869"/>
                      </a:cubicBezTo>
                      <a:cubicBezTo>
                        <a:pt x="1662" y="208"/>
                        <a:pt x="4431" y="-346"/>
                        <a:pt x="7201" y="2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491AF0F0-46FD-48DF-A4FB-851BB8350F86}"/>
                    </a:ext>
                  </a:extLst>
                </p:cNvPr>
                <p:cNvSpPr/>
                <p:nvPr/>
              </p:nvSpPr>
              <p:spPr>
                <a:xfrm>
                  <a:off x="6071074" y="2964421"/>
                  <a:ext cx="5538" cy="7200"/>
                </a:xfrm>
                <a:custGeom>
                  <a:avLst/>
                  <a:gdLst>
                    <a:gd name="connsiteX0" fmla="*/ 0 w 5538"/>
                    <a:gd name="connsiteY0" fmla="*/ 0 h 7200"/>
                    <a:gd name="connsiteX1" fmla="*/ 5539 w 5538"/>
                    <a:gd name="connsiteY1" fmla="*/ 3877 h 7200"/>
                    <a:gd name="connsiteX2" fmla="*/ 3323 w 5538"/>
                    <a:gd name="connsiteY2" fmla="*/ 7201 h 7200"/>
                    <a:gd name="connsiteX3" fmla="*/ 0 w 5538"/>
                    <a:gd name="connsiteY3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38" h="7200">
                      <a:moveTo>
                        <a:pt x="0" y="0"/>
                      </a:moveTo>
                      <a:cubicBezTo>
                        <a:pt x="1662" y="1662"/>
                        <a:pt x="3877" y="2216"/>
                        <a:pt x="5539" y="3877"/>
                      </a:cubicBezTo>
                      <a:cubicBezTo>
                        <a:pt x="5539" y="5539"/>
                        <a:pt x="3877" y="5539"/>
                        <a:pt x="3323" y="7201"/>
                      </a:cubicBezTo>
                      <a:cubicBezTo>
                        <a:pt x="554" y="6647"/>
                        <a:pt x="0" y="387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8" name="Freeform: Shape 327">
                  <a:extLst>
                    <a:ext uri="{FF2B5EF4-FFF2-40B4-BE49-F238E27FC236}">
                      <a16:creationId xmlns:a16="http://schemas.microsoft.com/office/drawing/2014/main" id="{58FFFD10-EC3C-40A2-95EA-728CE810828B}"/>
                    </a:ext>
                  </a:extLst>
                </p:cNvPr>
                <p:cNvSpPr/>
                <p:nvPr/>
              </p:nvSpPr>
              <p:spPr>
                <a:xfrm>
                  <a:off x="6048919" y="2965529"/>
                  <a:ext cx="23263" cy="19386"/>
                </a:xfrm>
                <a:custGeom>
                  <a:avLst/>
                  <a:gdLst>
                    <a:gd name="connsiteX0" fmla="*/ 0 w 23263"/>
                    <a:gd name="connsiteY0" fmla="*/ 0 h 19386"/>
                    <a:gd name="connsiteX1" fmla="*/ 0 w 23263"/>
                    <a:gd name="connsiteY1" fmla="*/ 0 h 19386"/>
                    <a:gd name="connsiteX2" fmla="*/ 12186 w 23263"/>
                    <a:gd name="connsiteY2" fmla="*/ 9416 h 19386"/>
                    <a:gd name="connsiteX3" fmla="*/ 23263 w 23263"/>
                    <a:gd name="connsiteY3" fmla="*/ 19386 h 19386"/>
                    <a:gd name="connsiteX4" fmla="*/ 0 w 23263"/>
                    <a:gd name="connsiteY4" fmla="*/ 2216 h 19386"/>
                    <a:gd name="connsiteX5" fmla="*/ 0 w 23263"/>
                    <a:gd name="connsiteY5" fmla="*/ 0 h 19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263" h="19386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985" y="2769"/>
                        <a:pt x="8308" y="6647"/>
                        <a:pt x="12186" y="9416"/>
                      </a:cubicBezTo>
                      <a:cubicBezTo>
                        <a:pt x="16063" y="12186"/>
                        <a:pt x="21602" y="14401"/>
                        <a:pt x="23263" y="19386"/>
                      </a:cubicBezTo>
                      <a:cubicBezTo>
                        <a:pt x="14955" y="13847"/>
                        <a:pt x="7201" y="8308"/>
                        <a:pt x="0" y="2216"/>
                      </a:cubicBezTo>
                      <a:cubicBezTo>
                        <a:pt x="0" y="1662"/>
                        <a:pt x="0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9" name="Freeform: Shape 328">
                  <a:extLst>
                    <a:ext uri="{FF2B5EF4-FFF2-40B4-BE49-F238E27FC236}">
                      <a16:creationId xmlns:a16="http://schemas.microsoft.com/office/drawing/2014/main" id="{6EB94547-9B76-4CD7-80CD-1F027166FD91}"/>
                    </a:ext>
                  </a:extLst>
                </p:cNvPr>
                <p:cNvSpPr/>
                <p:nvPr/>
              </p:nvSpPr>
              <p:spPr>
                <a:xfrm>
                  <a:off x="6155917" y="2965529"/>
                  <a:ext cx="3780" cy="4985"/>
                </a:xfrm>
                <a:custGeom>
                  <a:avLst/>
                  <a:gdLst>
                    <a:gd name="connsiteX0" fmla="*/ 3226 w 3780"/>
                    <a:gd name="connsiteY0" fmla="*/ 0 h 4985"/>
                    <a:gd name="connsiteX1" fmla="*/ 3780 w 3780"/>
                    <a:gd name="connsiteY1" fmla="*/ 1108 h 4985"/>
                    <a:gd name="connsiteX2" fmla="*/ 457 w 3780"/>
                    <a:gd name="connsiteY2" fmla="*/ 4985 h 4985"/>
                    <a:gd name="connsiteX3" fmla="*/ 3226 w 3780"/>
                    <a:gd name="connsiteY3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80" h="4985">
                      <a:moveTo>
                        <a:pt x="3226" y="0"/>
                      </a:moveTo>
                      <a:cubicBezTo>
                        <a:pt x="3780" y="0"/>
                        <a:pt x="3780" y="1108"/>
                        <a:pt x="3780" y="1108"/>
                      </a:cubicBezTo>
                      <a:cubicBezTo>
                        <a:pt x="3780" y="3323"/>
                        <a:pt x="1011" y="3323"/>
                        <a:pt x="457" y="4985"/>
                      </a:cubicBezTo>
                      <a:cubicBezTo>
                        <a:pt x="-1205" y="2769"/>
                        <a:pt x="2118" y="1108"/>
                        <a:pt x="322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0" name="Freeform: Shape 329">
                  <a:extLst>
                    <a:ext uri="{FF2B5EF4-FFF2-40B4-BE49-F238E27FC236}">
                      <a16:creationId xmlns:a16="http://schemas.microsoft.com/office/drawing/2014/main" id="{3EB66703-5823-47F8-912E-CA3C937B4777}"/>
                    </a:ext>
                  </a:extLst>
                </p:cNvPr>
                <p:cNvSpPr/>
                <p:nvPr/>
              </p:nvSpPr>
              <p:spPr>
                <a:xfrm>
                  <a:off x="6062766" y="2967191"/>
                  <a:ext cx="7887" cy="7754"/>
                </a:xfrm>
                <a:custGeom>
                  <a:avLst/>
                  <a:gdLst>
                    <a:gd name="connsiteX0" fmla="*/ 0 w 7887"/>
                    <a:gd name="connsiteY0" fmla="*/ 0 h 7754"/>
                    <a:gd name="connsiteX1" fmla="*/ 7754 w 7887"/>
                    <a:gd name="connsiteY1" fmla="*/ 7754 h 7754"/>
                    <a:gd name="connsiteX2" fmla="*/ 0 w 7887"/>
                    <a:gd name="connsiteY2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887" h="7754">
                      <a:moveTo>
                        <a:pt x="0" y="0"/>
                      </a:moveTo>
                      <a:cubicBezTo>
                        <a:pt x="2769" y="2216"/>
                        <a:pt x="8862" y="3323"/>
                        <a:pt x="7754" y="7754"/>
                      </a:cubicBezTo>
                      <a:cubicBezTo>
                        <a:pt x="4431" y="6093"/>
                        <a:pt x="0" y="498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0DB8BA90-0133-4D85-B3F2-412274CE598F}"/>
                    </a:ext>
                  </a:extLst>
                </p:cNvPr>
                <p:cNvSpPr/>
                <p:nvPr/>
              </p:nvSpPr>
              <p:spPr>
                <a:xfrm>
                  <a:off x="6081045" y="2967745"/>
                  <a:ext cx="1661" cy="2215"/>
                </a:xfrm>
                <a:custGeom>
                  <a:avLst/>
                  <a:gdLst>
                    <a:gd name="connsiteX0" fmla="*/ 1662 w 1661"/>
                    <a:gd name="connsiteY0" fmla="*/ 0 h 2215"/>
                    <a:gd name="connsiteX1" fmla="*/ 1662 w 1661"/>
                    <a:gd name="connsiteY1" fmla="*/ 2216 h 2215"/>
                    <a:gd name="connsiteX2" fmla="*/ 0 w 1661"/>
                    <a:gd name="connsiteY2" fmla="*/ 1108 h 2215"/>
                    <a:gd name="connsiteX3" fmla="*/ 1662 w 1661"/>
                    <a:gd name="connsiteY3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61" h="2215">
                      <a:moveTo>
                        <a:pt x="1662" y="0"/>
                      </a:moveTo>
                      <a:cubicBezTo>
                        <a:pt x="1662" y="554"/>
                        <a:pt x="1662" y="1662"/>
                        <a:pt x="1662" y="2216"/>
                      </a:cubicBezTo>
                      <a:cubicBezTo>
                        <a:pt x="1108" y="2216"/>
                        <a:pt x="554" y="1662"/>
                        <a:pt x="0" y="1108"/>
                      </a:cubicBezTo>
                      <a:cubicBezTo>
                        <a:pt x="554" y="554"/>
                        <a:pt x="554" y="0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EF4B148D-E216-4D8C-9760-3B8005B72C0E}"/>
                    </a:ext>
                  </a:extLst>
                </p:cNvPr>
                <p:cNvSpPr/>
                <p:nvPr/>
              </p:nvSpPr>
              <p:spPr>
                <a:xfrm>
                  <a:off x="6085476" y="2967745"/>
                  <a:ext cx="4431" cy="5538"/>
                </a:xfrm>
                <a:custGeom>
                  <a:avLst/>
                  <a:gdLst>
                    <a:gd name="connsiteX0" fmla="*/ 0 w 4431"/>
                    <a:gd name="connsiteY0" fmla="*/ 0 h 5538"/>
                    <a:gd name="connsiteX1" fmla="*/ 4431 w 4431"/>
                    <a:gd name="connsiteY1" fmla="*/ 2769 h 5538"/>
                    <a:gd name="connsiteX2" fmla="*/ 554 w 4431"/>
                    <a:gd name="connsiteY2" fmla="*/ 5539 h 5538"/>
                    <a:gd name="connsiteX3" fmla="*/ 0 w 4431"/>
                    <a:gd name="connsiteY3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31" h="5538">
                      <a:moveTo>
                        <a:pt x="0" y="0"/>
                      </a:moveTo>
                      <a:cubicBezTo>
                        <a:pt x="1662" y="554"/>
                        <a:pt x="2769" y="2216"/>
                        <a:pt x="4431" y="2769"/>
                      </a:cubicBezTo>
                      <a:cubicBezTo>
                        <a:pt x="3877" y="4431"/>
                        <a:pt x="2216" y="4985"/>
                        <a:pt x="554" y="5539"/>
                      </a:cubicBezTo>
                      <a:cubicBezTo>
                        <a:pt x="0" y="4431"/>
                        <a:pt x="0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3" name="Freeform: Shape 332">
                  <a:extLst>
                    <a:ext uri="{FF2B5EF4-FFF2-40B4-BE49-F238E27FC236}">
                      <a16:creationId xmlns:a16="http://schemas.microsoft.com/office/drawing/2014/main" id="{A202EB59-1F03-4FF0-805F-C33EA6406A09}"/>
                    </a:ext>
                  </a:extLst>
                </p:cNvPr>
                <p:cNvSpPr/>
                <p:nvPr/>
              </p:nvSpPr>
              <p:spPr>
                <a:xfrm>
                  <a:off x="6102646" y="2968299"/>
                  <a:ext cx="7200" cy="4985"/>
                </a:xfrm>
                <a:custGeom>
                  <a:avLst/>
                  <a:gdLst>
                    <a:gd name="connsiteX0" fmla="*/ 0 w 7200"/>
                    <a:gd name="connsiteY0" fmla="*/ 0 h 4985"/>
                    <a:gd name="connsiteX1" fmla="*/ 7201 w 7200"/>
                    <a:gd name="connsiteY1" fmla="*/ 4985 h 4985"/>
                    <a:gd name="connsiteX2" fmla="*/ 0 w 7200"/>
                    <a:gd name="connsiteY2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00" h="4985">
                      <a:moveTo>
                        <a:pt x="0" y="0"/>
                      </a:moveTo>
                      <a:cubicBezTo>
                        <a:pt x="1108" y="2769"/>
                        <a:pt x="7201" y="1108"/>
                        <a:pt x="7201" y="4985"/>
                      </a:cubicBezTo>
                      <a:cubicBezTo>
                        <a:pt x="3323" y="4985"/>
                        <a:pt x="0" y="387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4" name="Freeform: Shape 333">
                  <a:extLst>
                    <a:ext uri="{FF2B5EF4-FFF2-40B4-BE49-F238E27FC236}">
                      <a16:creationId xmlns:a16="http://schemas.microsoft.com/office/drawing/2014/main" id="{3B7373F9-A75F-4EE9-A644-BDE890402A77}"/>
                    </a:ext>
                  </a:extLst>
                </p:cNvPr>
                <p:cNvSpPr/>
                <p:nvPr/>
              </p:nvSpPr>
              <p:spPr>
                <a:xfrm>
                  <a:off x="6296507" y="2968491"/>
                  <a:ext cx="4985" cy="915"/>
                </a:xfrm>
                <a:custGeom>
                  <a:avLst/>
                  <a:gdLst>
                    <a:gd name="connsiteX0" fmla="*/ 4985 w 4985"/>
                    <a:gd name="connsiteY0" fmla="*/ 362 h 915"/>
                    <a:gd name="connsiteX1" fmla="*/ 0 w 4985"/>
                    <a:gd name="connsiteY1" fmla="*/ 916 h 915"/>
                    <a:gd name="connsiteX2" fmla="*/ 4985 w 4985"/>
                    <a:gd name="connsiteY2" fmla="*/ 362 h 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5" h="915">
                      <a:moveTo>
                        <a:pt x="4985" y="362"/>
                      </a:moveTo>
                      <a:cubicBezTo>
                        <a:pt x="4431" y="1469"/>
                        <a:pt x="1662" y="362"/>
                        <a:pt x="0" y="916"/>
                      </a:cubicBezTo>
                      <a:cubicBezTo>
                        <a:pt x="1108" y="-746"/>
                        <a:pt x="3323" y="362"/>
                        <a:pt x="4985" y="3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5" name="Freeform: Shape 334">
                  <a:extLst>
                    <a:ext uri="{FF2B5EF4-FFF2-40B4-BE49-F238E27FC236}">
                      <a16:creationId xmlns:a16="http://schemas.microsoft.com/office/drawing/2014/main" id="{246D8DB6-FAB8-49EE-8E4F-2CB60E8466D4}"/>
                    </a:ext>
                  </a:extLst>
                </p:cNvPr>
                <p:cNvSpPr/>
                <p:nvPr/>
              </p:nvSpPr>
              <p:spPr>
                <a:xfrm>
                  <a:off x="6043934" y="2968853"/>
                  <a:ext cx="1869" cy="3877"/>
                </a:xfrm>
                <a:custGeom>
                  <a:avLst/>
                  <a:gdLst>
                    <a:gd name="connsiteX0" fmla="*/ 0 w 1869"/>
                    <a:gd name="connsiteY0" fmla="*/ 0 h 3877"/>
                    <a:gd name="connsiteX1" fmla="*/ 1662 w 1869"/>
                    <a:gd name="connsiteY1" fmla="*/ 3877 h 3877"/>
                    <a:gd name="connsiteX2" fmla="*/ 0 w 1869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69" h="3877">
                      <a:moveTo>
                        <a:pt x="0" y="0"/>
                      </a:moveTo>
                      <a:cubicBezTo>
                        <a:pt x="1662" y="0"/>
                        <a:pt x="2216" y="1662"/>
                        <a:pt x="1662" y="3877"/>
                      </a:cubicBezTo>
                      <a:cubicBezTo>
                        <a:pt x="1108" y="2769"/>
                        <a:pt x="0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6" name="Freeform: Shape 335">
                  <a:extLst>
                    <a:ext uri="{FF2B5EF4-FFF2-40B4-BE49-F238E27FC236}">
                      <a16:creationId xmlns:a16="http://schemas.microsoft.com/office/drawing/2014/main" id="{EA04472A-6373-4177-AE18-7E332F3A3D38}"/>
                    </a:ext>
                  </a:extLst>
                </p:cNvPr>
                <p:cNvSpPr/>
                <p:nvPr/>
              </p:nvSpPr>
              <p:spPr>
                <a:xfrm>
                  <a:off x="6165209" y="2968766"/>
                  <a:ext cx="3422" cy="3410"/>
                </a:xfrm>
                <a:custGeom>
                  <a:avLst/>
                  <a:gdLst>
                    <a:gd name="connsiteX0" fmla="*/ 3350 w 3422"/>
                    <a:gd name="connsiteY0" fmla="*/ 87 h 3410"/>
                    <a:gd name="connsiteX1" fmla="*/ 580 w 3422"/>
                    <a:gd name="connsiteY1" fmla="*/ 3410 h 3410"/>
                    <a:gd name="connsiteX2" fmla="*/ 3350 w 3422"/>
                    <a:gd name="connsiteY2" fmla="*/ 87 h 3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2" h="3410">
                      <a:moveTo>
                        <a:pt x="3350" y="87"/>
                      </a:moveTo>
                      <a:cubicBezTo>
                        <a:pt x="3903" y="2856"/>
                        <a:pt x="1134" y="1748"/>
                        <a:pt x="580" y="3410"/>
                      </a:cubicBezTo>
                      <a:cubicBezTo>
                        <a:pt x="-1081" y="1748"/>
                        <a:pt x="1134" y="-467"/>
                        <a:pt x="3350" y="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7" name="Freeform: Shape 336">
                  <a:extLst>
                    <a:ext uri="{FF2B5EF4-FFF2-40B4-BE49-F238E27FC236}">
                      <a16:creationId xmlns:a16="http://schemas.microsoft.com/office/drawing/2014/main" id="{888BEC91-DB17-4772-81BB-6152EFCB6F44}"/>
                    </a:ext>
                  </a:extLst>
                </p:cNvPr>
                <p:cNvSpPr/>
                <p:nvPr/>
              </p:nvSpPr>
              <p:spPr>
                <a:xfrm>
                  <a:off x="6119174" y="2969960"/>
                  <a:ext cx="1196" cy="3877"/>
                </a:xfrm>
                <a:custGeom>
                  <a:avLst/>
                  <a:gdLst>
                    <a:gd name="connsiteX0" fmla="*/ 89 w 1196"/>
                    <a:gd name="connsiteY0" fmla="*/ 0 h 3877"/>
                    <a:gd name="connsiteX1" fmla="*/ 1196 w 1196"/>
                    <a:gd name="connsiteY1" fmla="*/ 3877 h 3877"/>
                    <a:gd name="connsiteX2" fmla="*/ 89 w 1196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96" h="3877">
                      <a:moveTo>
                        <a:pt x="89" y="0"/>
                      </a:moveTo>
                      <a:cubicBezTo>
                        <a:pt x="1750" y="0"/>
                        <a:pt x="643" y="2216"/>
                        <a:pt x="1196" y="3877"/>
                      </a:cubicBezTo>
                      <a:cubicBezTo>
                        <a:pt x="-465" y="3877"/>
                        <a:pt x="89" y="1662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8" name="Freeform: Shape 337">
                  <a:extLst>
                    <a:ext uri="{FF2B5EF4-FFF2-40B4-BE49-F238E27FC236}">
                      <a16:creationId xmlns:a16="http://schemas.microsoft.com/office/drawing/2014/main" id="{6DD56619-445C-47B6-95CD-41179EC8A727}"/>
                    </a:ext>
                  </a:extLst>
                </p:cNvPr>
                <p:cNvSpPr/>
                <p:nvPr/>
              </p:nvSpPr>
              <p:spPr>
                <a:xfrm>
                  <a:off x="6079383" y="2970514"/>
                  <a:ext cx="3949" cy="6646"/>
                </a:xfrm>
                <a:custGeom>
                  <a:avLst/>
                  <a:gdLst>
                    <a:gd name="connsiteX0" fmla="*/ 0 w 3949"/>
                    <a:gd name="connsiteY0" fmla="*/ 0 h 6646"/>
                    <a:gd name="connsiteX1" fmla="*/ 3877 w 3949"/>
                    <a:gd name="connsiteY1" fmla="*/ 6093 h 6646"/>
                    <a:gd name="connsiteX2" fmla="*/ 2769 w 3949"/>
                    <a:gd name="connsiteY2" fmla="*/ 6647 h 6646"/>
                    <a:gd name="connsiteX3" fmla="*/ 0 w 3949"/>
                    <a:gd name="connsiteY3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49" h="6646">
                      <a:moveTo>
                        <a:pt x="0" y="0"/>
                      </a:moveTo>
                      <a:cubicBezTo>
                        <a:pt x="1662" y="1108"/>
                        <a:pt x="4431" y="2216"/>
                        <a:pt x="3877" y="6093"/>
                      </a:cubicBezTo>
                      <a:cubicBezTo>
                        <a:pt x="3323" y="6093"/>
                        <a:pt x="3323" y="6093"/>
                        <a:pt x="2769" y="6647"/>
                      </a:cubicBezTo>
                      <a:cubicBezTo>
                        <a:pt x="0" y="6647"/>
                        <a:pt x="554" y="27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9" name="Freeform: Shape 338">
                  <a:extLst>
                    <a:ext uri="{FF2B5EF4-FFF2-40B4-BE49-F238E27FC236}">
                      <a16:creationId xmlns:a16="http://schemas.microsoft.com/office/drawing/2014/main" id="{79B906C1-A0D6-4BE4-85F9-19F8D8FFB3A6}"/>
                    </a:ext>
                  </a:extLst>
                </p:cNvPr>
                <p:cNvSpPr/>
                <p:nvPr/>
              </p:nvSpPr>
              <p:spPr>
                <a:xfrm>
                  <a:off x="6155867" y="2971068"/>
                  <a:ext cx="3830" cy="4431"/>
                </a:xfrm>
                <a:custGeom>
                  <a:avLst/>
                  <a:gdLst>
                    <a:gd name="connsiteX0" fmla="*/ 3830 w 3830"/>
                    <a:gd name="connsiteY0" fmla="*/ 0 h 4431"/>
                    <a:gd name="connsiteX1" fmla="*/ 507 w 3830"/>
                    <a:gd name="connsiteY1" fmla="*/ 4431 h 4431"/>
                    <a:gd name="connsiteX2" fmla="*/ 3830 w 3830"/>
                    <a:gd name="connsiteY2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30" h="4431">
                      <a:moveTo>
                        <a:pt x="3830" y="0"/>
                      </a:moveTo>
                      <a:cubicBezTo>
                        <a:pt x="3830" y="2769"/>
                        <a:pt x="2169" y="3323"/>
                        <a:pt x="507" y="4431"/>
                      </a:cubicBezTo>
                      <a:cubicBezTo>
                        <a:pt x="-1155" y="2216"/>
                        <a:pt x="1615" y="554"/>
                        <a:pt x="383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0" name="Freeform: Shape 339">
                  <a:extLst>
                    <a:ext uri="{FF2B5EF4-FFF2-40B4-BE49-F238E27FC236}">
                      <a16:creationId xmlns:a16="http://schemas.microsoft.com/office/drawing/2014/main" id="{4BC37BF9-213D-4010-9D27-7FC248C19EE6}"/>
                    </a:ext>
                  </a:extLst>
                </p:cNvPr>
                <p:cNvSpPr/>
                <p:nvPr/>
              </p:nvSpPr>
              <p:spPr>
                <a:xfrm>
                  <a:off x="6075506" y="2971622"/>
                  <a:ext cx="2215" cy="2769"/>
                </a:xfrm>
                <a:custGeom>
                  <a:avLst/>
                  <a:gdLst>
                    <a:gd name="connsiteX0" fmla="*/ 2216 w 2215"/>
                    <a:gd name="connsiteY0" fmla="*/ 0 h 2769"/>
                    <a:gd name="connsiteX1" fmla="*/ 2216 w 2215"/>
                    <a:gd name="connsiteY1" fmla="*/ 2769 h 2769"/>
                    <a:gd name="connsiteX2" fmla="*/ 0 w 2215"/>
                    <a:gd name="connsiteY2" fmla="*/ 1662 h 2769"/>
                    <a:gd name="connsiteX3" fmla="*/ 2216 w 2215"/>
                    <a:gd name="connsiteY3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5" h="2769">
                      <a:moveTo>
                        <a:pt x="2216" y="0"/>
                      </a:moveTo>
                      <a:cubicBezTo>
                        <a:pt x="2216" y="1108"/>
                        <a:pt x="2216" y="1662"/>
                        <a:pt x="2216" y="2769"/>
                      </a:cubicBezTo>
                      <a:cubicBezTo>
                        <a:pt x="1108" y="2769"/>
                        <a:pt x="554" y="1662"/>
                        <a:pt x="0" y="1662"/>
                      </a:cubicBezTo>
                      <a:cubicBezTo>
                        <a:pt x="0" y="554"/>
                        <a:pt x="1108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1" name="Freeform: Shape 340">
                  <a:extLst>
                    <a:ext uri="{FF2B5EF4-FFF2-40B4-BE49-F238E27FC236}">
                      <a16:creationId xmlns:a16="http://schemas.microsoft.com/office/drawing/2014/main" id="{32E7BCB3-416B-4F58-96BF-BEBBCBB7A349}"/>
                    </a:ext>
                  </a:extLst>
                </p:cNvPr>
                <p:cNvSpPr/>
                <p:nvPr/>
              </p:nvSpPr>
              <p:spPr>
                <a:xfrm>
                  <a:off x="6048919" y="2972730"/>
                  <a:ext cx="24925" cy="19386"/>
                </a:xfrm>
                <a:custGeom>
                  <a:avLst/>
                  <a:gdLst>
                    <a:gd name="connsiteX0" fmla="*/ 0 w 24925"/>
                    <a:gd name="connsiteY0" fmla="*/ 0 h 19386"/>
                    <a:gd name="connsiteX1" fmla="*/ 24925 w 24925"/>
                    <a:gd name="connsiteY1" fmla="*/ 19386 h 19386"/>
                    <a:gd name="connsiteX2" fmla="*/ 0 w 24925"/>
                    <a:gd name="connsiteY2" fmla="*/ 1662 h 19386"/>
                    <a:gd name="connsiteX3" fmla="*/ 0 w 24925"/>
                    <a:gd name="connsiteY3" fmla="*/ 0 h 19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925" h="19386">
                      <a:moveTo>
                        <a:pt x="0" y="0"/>
                      </a:moveTo>
                      <a:cubicBezTo>
                        <a:pt x="8308" y="6647"/>
                        <a:pt x="17171" y="12186"/>
                        <a:pt x="24925" y="19386"/>
                      </a:cubicBezTo>
                      <a:cubicBezTo>
                        <a:pt x="16617" y="13847"/>
                        <a:pt x="7754" y="8308"/>
                        <a:pt x="0" y="1662"/>
                      </a:cubicBezTo>
                      <a:cubicBezTo>
                        <a:pt x="0" y="1108"/>
                        <a:pt x="0" y="55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2" name="Freeform: Shape 341">
                  <a:extLst>
                    <a:ext uri="{FF2B5EF4-FFF2-40B4-BE49-F238E27FC236}">
                      <a16:creationId xmlns:a16="http://schemas.microsoft.com/office/drawing/2014/main" id="{881325B1-6221-407B-9929-D744647D3E73}"/>
                    </a:ext>
                  </a:extLst>
                </p:cNvPr>
                <p:cNvSpPr/>
                <p:nvPr/>
              </p:nvSpPr>
              <p:spPr>
                <a:xfrm>
                  <a:off x="6089353" y="2972176"/>
                  <a:ext cx="4084" cy="5612"/>
                </a:xfrm>
                <a:custGeom>
                  <a:avLst/>
                  <a:gdLst>
                    <a:gd name="connsiteX0" fmla="*/ 3877 w 4084"/>
                    <a:gd name="connsiteY0" fmla="*/ 5539 h 5612"/>
                    <a:gd name="connsiteX1" fmla="*/ 0 w 4084"/>
                    <a:gd name="connsiteY1" fmla="*/ 3323 h 5612"/>
                    <a:gd name="connsiteX2" fmla="*/ 3323 w 4084"/>
                    <a:gd name="connsiteY2" fmla="*/ 0 h 5612"/>
                    <a:gd name="connsiteX3" fmla="*/ 3877 w 4084"/>
                    <a:gd name="connsiteY3" fmla="*/ 5539 h 5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84" h="5612">
                      <a:moveTo>
                        <a:pt x="3877" y="5539"/>
                      </a:moveTo>
                      <a:cubicBezTo>
                        <a:pt x="1662" y="6093"/>
                        <a:pt x="1662" y="3323"/>
                        <a:pt x="0" y="3323"/>
                      </a:cubicBezTo>
                      <a:cubicBezTo>
                        <a:pt x="554" y="2216"/>
                        <a:pt x="2216" y="1108"/>
                        <a:pt x="3323" y="0"/>
                      </a:cubicBezTo>
                      <a:cubicBezTo>
                        <a:pt x="4985" y="554"/>
                        <a:pt x="3323" y="3877"/>
                        <a:pt x="3877" y="55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3" name="Freeform: Shape 342">
                  <a:extLst>
                    <a:ext uri="{FF2B5EF4-FFF2-40B4-BE49-F238E27FC236}">
                      <a16:creationId xmlns:a16="http://schemas.microsoft.com/office/drawing/2014/main" id="{2553CBE9-BA5D-468C-AF89-B0B003DB0411}"/>
                    </a:ext>
                  </a:extLst>
                </p:cNvPr>
                <p:cNvSpPr/>
                <p:nvPr/>
              </p:nvSpPr>
              <p:spPr>
                <a:xfrm>
                  <a:off x="6102646" y="2973838"/>
                  <a:ext cx="8862" cy="23263"/>
                </a:xfrm>
                <a:custGeom>
                  <a:avLst/>
                  <a:gdLst>
                    <a:gd name="connsiteX0" fmla="*/ 0 w 8862"/>
                    <a:gd name="connsiteY0" fmla="*/ 0 h 23263"/>
                    <a:gd name="connsiteX1" fmla="*/ 7201 w 8862"/>
                    <a:gd name="connsiteY1" fmla="*/ 2769 h 23263"/>
                    <a:gd name="connsiteX2" fmla="*/ 7201 w 8862"/>
                    <a:gd name="connsiteY2" fmla="*/ 9416 h 23263"/>
                    <a:gd name="connsiteX3" fmla="*/ 7754 w 8862"/>
                    <a:gd name="connsiteY3" fmla="*/ 13293 h 23263"/>
                    <a:gd name="connsiteX4" fmla="*/ 8862 w 8862"/>
                    <a:gd name="connsiteY4" fmla="*/ 23263 h 23263"/>
                    <a:gd name="connsiteX5" fmla="*/ 2769 w 8862"/>
                    <a:gd name="connsiteY5" fmla="*/ 21602 h 23263"/>
                    <a:gd name="connsiteX6" fmla="*/ 0 w 8862"/>
                    <a:gd name="connsiteY6" fmla="*/ 0 h 23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862" h="23263">
                      <a:moveTo>
                        <a:pt x="0" y="0"/>
                      </a:moveTo>
                      <a:cubicBezTo>
                        <a:pt x="2216" y="1108"/>
                        <a:pt x="4431" y="2216"/>
                        <a:pt x="7201" y="2769"/>
                      </a:cubicBezTo>
                      <a:cubicBezTo>
                        <a:pt x="6647" y="4985"/>
                        <a:pt x="7754" y="7201"/>
                        <a:pt x="7201" y="9416"/>
                      </a:cubicBezTo>
                      <a:cubicBezTo>
                        <a:pt x="6647" y="12739"/>
                        <a:pt x="6647" y="10524"/>
                        <a:pt x="7754" y="13293"/>
                      </a:cubicBezTo>
                      <a:cubicBezTo>
                        <a:pt x="8862" y="16063"/>
                        <a:pt x="7754" y="19940"/>
                        <a:pt x="8862" y="23263"/>
                      </a:cubicBezTo>
                      <a:cubicBezTo>
                        <a:pt x="6647" y="23263"/>
                        <a:pt x="4431" y="22709"/>
                        <a:pt x="2769" y="21602"/>
                      </a:cubicBezTo>
                      <a:cubicBezTo>
                        <a:pt x="2216" y="14401"/>
                        <a:pt x="554" y="775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4" name="Freeform: Shape 343">
                  <a:extLst>
                    <a:ext uri="{FF2B5EF4-FFF2-40B4-BE49-F238E27FC236}">
                      <a16:creationId xmlns:a16="http://schemas.microsoft.com/office/drawing/2014/main" id="{84075006-7B8E-48D9-BAAF-9C08B3B840E5}"/>
                    </a:ext>
                  </a:extLst>
                </p:cNvPr>
                <p:cNvSpPr/>
                <p:nvPr/>
              </p:nvSpPr>
              <p:spPr>
                <a:xfrm>
                  <a:off x="6115419" y="2974391"/>
                  <a:ext cx="2182" cy="13293"/>
                </a:xfrm>
                <a:custGeom>
                  <a:avLst/>
                  <a:gdLst>
                    <a:gd name="connsiteX0" fmla="*/ 520 w 2182"/>
                    <a:gd name="connsiteY0" fmla="*/ 0 h 13293"/>
                    <a:gd name="connsiteX1" fmla="*/ 2182 w 2182"/>
                    <a:gd name="connsiteY1" fmla="*/ 13293 h 13293"/>
                    <a:gd name="connsiteX2" fmla="*/ 520 w 2182"/>
                    <a:gd name="connsiteY2" fmla="*/ 0 h 132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82" h="13293">
                      <a:moveTo>
                        <a:pt x="520" y="0"/>
                      </a:moveTo>
                      <a:cubicBezTo>
                        <a:pt x="1628" y="2216"/>
                        <a:pt x="1074" y="9416"/>
                        <a:pt x="2182" y="13293"/>
                      </a:cubicBezTo>
                      <a:cubicBezTo>
                        <a:pt x="-2249" y="11632"/>
                        <a:pt x="1628" y="4431"/>
                        <a:pt x="52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5" name="Freeform: Shape 344">
                  <a:extLst>
                    <a:ext uri="{FF2B5EF4-FFF2-40B4-BE49-F238E27FC236}">
                      <a16:creationId xmlns:a16="http://schemas.microsoft.com/office/drawing/2014/main" id="{1F6929D5-E543-4D91-ACE5-BBD5979E66AF}"/>
                    </a:ext>
                  </a:extLst>
                </p:cNvPr>
                <p:cNvSpPr/>
                <p:nvPr/>
              </p:nvSpPr>
              <p:spPr>
                <a:xfrm>
                  <a:off x="6122586" y="2973838"/>
                  <a:ext cx="4984" cy="6092"/>
                </a:xfrm>
                <a:custGeom>
                  <a:avLst/>
                  <a:gdLst>
                    <a:gd name="connsiteX0" fmla="*/ 0 w 4984"/>
                    <a:gd name="connsiteY0" fmla="*/ 0 h 6092"/>
                    <a:gd name="connsiteX1" fmla="*/ 4985 w 4984"/>
                    <a:gd name="connsiteY1" fmla="*/ 6093 h 6092"/>
                    <a:gd name="connsiteX2" fmla="*/ 0 w 4984"/>
                    <a:gd name="connsiteY2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4" h="6092">
                      <a:moveTo>
                        <a:pt x="0" y="0"/>
                      </a:moveTo>
                      <a:cubicBezTo>
                        <a:pt x="2216" y="1662"/>
                        <a:pt x="4985" y="2216"/>
                        <a:pt x="4985" y="6093"/>
                      </a:cubicBezTo>
                      <a:cubicBezTo>
                        <a:pt x="3323" y="4431"/>
                        <a:pt x="0" y="387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6" name="Freeform: Shape 345">
                  <a:extLst>
                    <a:ext uri="{FF2B5EF4-FFF2-40B4-BE49-F238E27FC236}">
                      <a16:creationId xmlns:a16="http://schemas.microsoft.com/office/drawing/2014/main" id="{1A5208C0-D337-440E-A2B1-4A44A171EAAF}"/>
                    </a:ext>
                  </a:extLst>
                </p:cNvPr>
                <p:cNvSpPr/>
                <p:nvPr/>
              </p:nvSpPr>
              <p:spPr>
                <a:xfrm>
                  <a:off x="6072405" y="2974391"/>
                  <a:ext cx="6424" cy="6345"/>
                </a:xfrm>
                <a:custGeom>
                  <a:avLst/>
                  <a:gdLst>
                    <a:gd name="connsiteX0" fmla="*/ 331 w 6424"/>
                    <a:gd name="connsiteY0" fmla="*/ 0 h 6345"/>
                    <a:gd name="connsiteX1" fmla="*/ 6424 w 6424"/>
                    <a:gd name="connsiteY1" fmla="*/ 5539 h 6345"/>
                    <a:gd name="connsiteX2" fmla="*/ 331 w 6424"/>
                    <a:gd name="connsiteY2" fmla="*/ 0 h 6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424" h="6345">
                      <a:moveTo>
                        <a:pt x="331" y="0"/>
                      </a:moveTo>
                      <a:cubicBezTo>
                        <a:pt x="2547" y="1662"/>
                        <a:pt x="5870" y="2216"/>
                        <a:pt x="6424" y="5539"/>
                      </a:cubicBezTo>
                      <a:cubicBezTo>
                        <a:pt x="3655" y="8308"/>
                        <a:pt x="-1330" y="3323"/>
                        <a:pt x="3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7" name="Freeform: Shape 346">
                  <a:extLst>
                    <a:ext uri="{FF2B5EF4-FFF2-40B4-BE49-F238E27FC236}">
                      <a16:creationId xmlns:a16="http://schemas.microsoft.com/office/drawing/2014/main" id="{34DB7881-251F-40A8-A010-36222A37EFE9}"/>
                    </a:ext>
                  </a:extLst>
                </p:cNvPr>
                <p:cNvSpPr/>
                <p:nvPr/>
              </p:nvSpPr>
              <p:spPr>
                <a:xfrm>
                  <a:off x="6279337" y="2974427"/>
                  <a:ext cx="9969" cy="2733"/>
                </a:xfrm>
                <a:custGeom>
                  <a:avLst/>
                  <a:gdLst>
                    <a:gd name="connsiteX0" fmla="*/ 9970 w 9969"/>
                    <a:gd name="connsiteY0" fmla="*/ 518 h 2733"/>
                    <a:gd name="connsiteX1" fmla="*/ 0 w 9969"/>
                    <a:gd name="connsiteY1" fmla="*/ 2734 h 2733"/>
                    <a:gd name="connsiteX2" fmla="*/ 9970 w 9969"/>
                    <a:gd name="connsiteY2" fmla="*/ 518 h 2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969" h="2733">
                      <a:moveTo>
                        <a:pt x="9970" y="518"/>
                      </a:moveTo>
                      <a:cubicBezTo>
                        <a:pt x="7754" y="2180"/>
                        <a:pt x="3877" y="2734"/>
                        <a:pt x="0" y="2734"/>
                      </a:cubicBezTo>
                      <a:cubicBezTo>
                        <a:pt x="2216" y="1626"/>
                        <a:pt x="6647" y="-1143"/>
                        <a:pt x="9970" y="5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8" name="Freeform: Shape 347">
                  <a:extLst>
                    <a:ext uri="{FF2B5EF4-FFF2-40B4-BE49-F238E27FC236}">
                      <a16:creationId xmlns:a16="http://schemas.microsoft.com/office/drawing/2014/main" id="{39FB7D38-0277-4140-97F0-56074706C14A}"/>
                    </a:ext>
                  </a:extLst>
                </p:cNvPr>
                <p:cNvSpPr/>
                <p:nvPr/>
              </p:nvSpPr>
              <p:spPr>
                <a:xfrm>
                  <a:off x="6165329" y="2974945"/>
                  <a:ext cx="3230" cy="2215"/>
                </a:xfrm>
                <a:custGeom>
                  <a:avLst/>
                  <a:gdLst>
                    <a:gd name="connsiteX0" fmla="*/ 2676 w 3230"/>
                    <a:gd name="connsiteY0" fmla="*/ 0 h 2215"/>
                    <a:gd name="connsiteX1" fmla="*/ 3230 w 3230"/>
                    <a:gd name="connsiteY1" fmla="*/ 1662 h 2215"/>
                    <a:gd name="connsiteX2" fmla="*/ 461 w 3230"/>
                    <a:gd name="connsiteY2" fmla="*/ 2216 h 2215"/>
                    <a:gd name="connsiteX3" fmla="*/ 2676 w 3230"/>
                    <a:gd name="connsiteY3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30" h="2215">
                      <a:moveTo>
                        <a:pt x="2676" y="0"/>
                      </a:moveTo>
                      <a:cubicBezTo>
                        <a:pt x="3230" y="0"/>
                        <a:pt x="3230" y="1108"/>
                        <a:pt x="3230" y="1662"/>
                      </a:cubicBezTo>
                      <a:cubicBezTo>
                        <a:pt x="2676" y="1662"/>
                        <a:pt x="461" y="1108"/>
                        <a:pt x="461" y="2216"/>
                      </a:cubicBezTo>
                      <a:cubicBezTo>
                        <a:pt x="-1201" y="1108"/>
                        <a:pt x="2123" y="1108"/>
                        <a:pt x="267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9" name="Freeform: Shape 348">
                  <a:extLst>
                    <a:ext uri="{FF2B5EF4-FFF2-40B4-BE49-F238E27FC236}">
                      <a16:creationId xmlns:a16="http://schemas.microsoft.com/office/drawing/2014/main" id="{01B5079D-A27F-4714-AA62-C338233D6043}"/>
                    </a:ext>
                  </a:extLst>
                </p:cNvPr>
                <p:cNvSpPr/>
                <p:nvPr/>
              </p:nvSpPr>
              <p:spPr>
                <a:xfrm>
                  <a:off x="6130341" y="2975499"/>
                  <a:ext cx="9416" cy="6646"/>
                </a:xfrm>
                <a:custGeom>
                  <a:avLst/>
                  <a:gdLst>
                    <a:gd name="connsiteX0" fmla="*/ 0 w 9416"/>
                    <a:gd name="connsiteY0" fmla="*/ 0 h 6646"/>
                    <a:gd name="connsiteX1" fmla="*/ 9416 w 9416"/>
                    <a:gd name="connsiteY1" fmla="*/ 6647 h 6646"/>
                    <a:gd name="connsiteX2" fmla="*/ 0 w 9416"/>
                    <a:gd name="connsiteY2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416" h="6646">
                      <a:moveTo>
                        <a:pt x="0" y="0"/>
                      </a:moveTo>
                      <a:cubicBezTo>
                        <a:pt x="2769" y="2216"/>
                        <a:pt x="7201" y="3323"/>
                        <a:pt x="9416" y="6647"/>
                      </a:cubicBezTo>
                      <a:cubicBezTo>
                        <a:pt x="6093" y="4985"/>
                        <a:pt x="2769" y="3323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0" name="Freeform: Shape 349">
                  <a:extLst>
                    <a:ext uri="{FF2B5EF4-FFF2-40B4-BE49-F238E27FC236}">
                      <a16:creationId xmlns:a16="http://schemas.microsoft.com/office/drawing/2014/main" id="{15F854E9-B588-4247-A092-681E19729E0F}"/>
                    </a:ext>
                  </a:extLst>
                </p:cNvPr>
                <p:cNvSpPr/>
                <p:nvPr/>
              </p:nvSpPr>
              <p:spPr>
                <a:xfrm>
                  <a:off x="6086533" y="2976607"/>
                  <a:ext cx="5034" cy="4431"/>
                </a:xfrm>
                <a:custGeom>
                  <a:avLst/>
                  <a:gdLst>
                    <a:gd name="connsiteX0" fmla="*/ 604 w 5034"/>
                    <a:gd name="connsiteY0" fmla="*/ 0 h 4431"/>
                    <a:gd name="connsiteX1" fmla="*/ 5035 w 5034"/>
                    <a:gd name="connsiteY1" fmla="*/ 1662 h 4431"/>
                    <a:gd name="connsiteX2" fmla="*/ 1158 w 5034"/>
                    <a:gd name="connsiteY2" fmla="*/ 4431 h 4431"/>
                    <a:gd name="connsiteX3" fmla="*/ 604 w 5034"/>
                    <a:gd name="connsiteY3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34" h="4431">
                      <a:moveTo>
                        <a:pt x="604" y="0"/>
                      </a:moveTo>
                      <a:cubicBezTo>
                        <a:pt x="2819" y="0"/>
                        <a:pt x="3373" y="1662"/>
                        <a:pt x="5035" y="1662"/>
                      </a:cubicBezTo>
                      <a:cubicBezTo>
                        <a:pt x="4481" y="3323"/>
                        <a:pt x="2265" y="3323"/>
                        <a:pt x="1158" y="4431"/>
                      </a:cubicBezTo>
                      <a:cubicBezTo>
                        <a:pt x="50" y="3877"/>
                        <a:pt x="-504" y="1108"/>
                        <a:pt x="6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1" name="Freeform: Shape 350">
                  <a:extLst>
                    <a:ext uri="{FF2B5EF4-FFF2-40B4-BE49-F238E27FC236}">
                      <a16:creationId xmlns:a16="http://schemas.microsoft.com/office/drawing/2014/main" id="{BD352C5A-AED0-49C2-9B21-302DC8E21160}"/>
                    </a:ext>
                  </a:extLst>
                </p:cNvPr>
                <p:cNvSpPr/>
                <p:nvPr/>
              </p:nvSpPr>
              <p:spPr>
                <a:xfrm>
                  <a:off x="6119263" y="2976607"/>
                  <a:ext cx="1107" cy="6610"/>
                </a:xfrm>
                <a:custGeom>
                  <a:avLst/>
                  <a:gdLst>
                    <a:gd name="connsiteX0" fmla="*/ 0 w 1107"/>
                    <a:gd name="connsiteY0" fmla="*/ 0 h 6610"/>
                    <a:gd name="connsiteX1" fmla="*/ 1108 w 1107"/>
                    <a:gd name="connsiteY1" fmla="*/ 6093 h 6610"/>
                    <a:gd name="connsiteX2" fmla="*/ 554 w 1107"/>
                    <a:gd name="connsiteY2" fmla="*/ 1662 h 6610"/>
                    <a:gd name="connsiteX3" fmla="*/ 0 w 1107"/>
                    <a:gd name="connsiteY3" fmla="*/ 0 h 6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7" h="6610">
                      <a:moveTo>
                        <a:pt x="0" y="0"/>
                      </a:moveTo>
                      <a:cubicBezTo>
                        <a:pt x="1662" y="554"/>
                        <a:pt x="554" y="3877"/>
                        <a:pt x="1108" y="6093"/>
                      </a:cubicBezTo>
                      <a:cubicBezTo>
                        <a:pt x="554" y="8308"/>
                        <a:pt x="554" y="2769"/>
                        <a:pt x="554" y="1662"/>
                      </a:cubicBezTo>
                      <a:cubicBezTo>
                        <a:pt x="0" y="1108"/>
                        <a:pt x="0" y="55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6D6AA554-7534-44E9-B570-5B4928C96047}"/>
                    </a:ext>
                  </a:extLst>
                </p:cNvPr>
                <p:cNvSpPr/>
                <p:nvPr/>
              </p:nvSpPr>
              <p:spPr>
                <a:xfrm>
                  <a:off x="6155820" y="2977161"/>
                  <a:ext cx="3323" cy="6092"/>
                </a:xfrm>
                <a:custGeom>
                  <a:avLst/>
                  <a:gdLst>
                    <a:gd name="connsiteX0" fmla="*/ 2769 w 3323"/>
                    <a:gd name="connsiteY0" fmla="*/ 0 h 6092"/>
                    <a:gd name="connsiteX1" fmla="*/ 3323 w 3323"/>
                    <a:gd name="connsiteY1" fmla="*/ 4431 h 6092"/>
                    <a:gd name="connsiteX2" fmla="*/ 0 w 3323"/>
                    <a:gd name="connsiteY2" fmla="*/ 6093 h 6092"/>
                    <a:gd name="connsiteX3" fmla="*/ 0 w 3323"/>
                    <a:gd name="connsiteY3" fmla="*/ 2216 h 6092"/>
                    <a:gd name="connsiteX4" fmla="*/ 2769 w 3323"/>
                    <a:gd name="connsiteY4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23" h="6092">
                      <a:moveTo>
                        <a:pt x="2769" y="0"/>
                      </a:moveTo>
                      <a:cubicBezTo>
                        <a:pt x="3877" y="554"/>
                        <a:pt x="2769" y="3323"/>
                        <a:pt x="3323" y="4431"/>
                      </a:cubicBezTo>
                      <a:cubicBezTo>
                        <a:pt x="2216" y="4985"/>
                        <a:pt x="1662" y="5539"/>
                        <a:pt x="0" y="6093"/>
                      </a:cubicBezTo>
                      <a:cubicBezTo>
                        <a:pt x="0" y="4431"/>
                        <a:pt x="0" y="3323"/>
                        <a:pt x="0" y="2216"/>
                      </a:cubicBezTo>
                      <a:cubicBezTo>
                        <a:pt x="1108" y="1108"/>
                        <a:pt x="2216" y="554"/>
                        <a:pt x="27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ABBA93D8-D392-4E90-9568-7646AC632F3B}"/>
                    </a:ext>
                  </a:extLst>
                </p:cNvPr>
                <p:cNvSpPr/>
                <p:nvPr/>
              </p:nvSpPr>
              <p:spPr>
                <a:xfrm>
                  <a:off x="6122586" y="2979930"/>
                  <a:ext cx="5538" cy="7754"/>
                </a:xfrm>
                <a:custGeom>
                  <a:avLst/>
                  <a:gdLst>
                    <a:gd name="connsiteX0" fmla="*/ 0 w 5538"/>
                    <a:gd name="connsiteY0" fmla="*/ 0 h 7754"/>
                    <a:gd name="connsiteX1" fmla="*/ 5539 w 5538"/>
                    <a:gd name="connsiteY1" fmla="*/ 7754 h 7754"/>
                    <a:gd name="connsiteX2" fmla="*/ 0 w 5538"/>
                    <a:gd name="connsiteY2" fmla="*/ 0 h 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38" h="7754">
                      <a:moveTo>
                        <a:pt x="0" y="0"/>
                      </a:moveTo>
                      <a:cubicBezTo>
                        <a:pt x="3323" y="1108"/>
                        <a:pt x="5539" y="3323"/>
                        <a:pt x="5539" y="7754"/>
                      </a:cubicBezTo>
                      <a:cubicBezTo>
                        <a:pt x="2769" y="6093"/>
                        <a:pt x="0" y="4431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36B3E058-8521-4A65-B657-E61EC4E2758A}"/>
                    </a:ext>
                  </a:extLst>
                </p:cNvPr>
                <p:cNvSpPr/>
                <p:nvPr/>
              </p:nvSpPr>
              <p:spPr>
                <a:xfrm>
                  <a:off x="6130341" y="2979930"/>
                  <a:ext cx="9416" cy="9416"/>
                </a:xfrm>
                <a:custGeom>
                  <a:avLst/>
                  <a:gdLst>
                    <a:gd name="connsiteX0" fmla="*/ 0 w 9416"/>
                    <a:gd name="connsiteY0" fmla="*/ 0 h 9416"/>
                    <a:gd name="connsiteX1" fmla="*/ 9416 w 9416"/>
                    <a:gd name="connsiteY1" fmla="*/ 9416 h 9416"/>
                    <a:gd name="connsiteX2" fmla="*/ 0 w 9416"/>
                    <a:gd name="connsiteY2" fmla="*/ 0 h 9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416" h="9416">
                      <a:moveTo>
                        <a:pt x="0" y="0"/>
                      </a:moveTo>
                      <a:cubicBezTo>
                        <a:pt x="3323" y="2769"/>
                        <a:pt x="8862" y="3877"/>
                        <a:pt x="9416" y="9416"/>
                      </a:cubicBezTo>
                      <a:cubicBezTo>
                        <a:pt x="6647" y="6093"/>
                        <a:pt x="1108" y="553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5" name="Freeform: Shape 354">
                  <a:extLst>
                    <a:ext uri="{FF2B5EF4-FFF2-40B4-BE49-F238E27FC236}">
                      <a16:creationId xmlns:a16="http://schemas.microsoft.com/office/drawing/2014/main" id="{14B3EF12-7C93-4375-8830-3B7F4F9CF1AF}"/>
                    </a:ext>
                  </a:extLst>
                </p:cNvPr>
                <p:cNvSpPr/>
                <p:nvPr/>
              </p:nvSpPr>
              <p:spPr>
                <a:xfrm>
                  <a:off x="6090461" y="2980484"/>
                  <a:ext cx="3323" cy="4431"/>
                </a:xfrm>
                <a:custGeom>
                  <a:avLst/>
                  <a:gdLst>
                    <a:gd name="connsiteX0" fmla="*/ 2216 w 3323"/>
                    <a:gd name="connsiteY0" fmla="*/ 0 h 4431"/>
                    <a:gd name="connsiteX1" fmla="*/ 3323 w 3323"/>
                    <a:gd name="connsiteY1" fmla="*/ 4431 h 4431"/>
                    <a:gd name="connsiteX2" fmla="*/ 0 w 3323"/>
                    <a:gd name="connsiteY2" fmla="*/ 1662 h 4431"/>
                    <a:gd name="connsiteX3" fmla="*/ 2216 w 3323"/>
                    <a:gd name="connsiteY3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23" h="4431">
                      <a:moveTo>
                        <a:pt x="2216" y="0"/>
                      </a:moveTo>
                      <a:cubicBezTo>
                        <a:pt x="3877" y="0"/>
                        <a:pt x="2769" y="3323"/>
                        <a:pt x="3323" y="4431"/>
                      </a:cubicBezTo>
                      <a:cubicBezTo>
                        <a:pt x="1662" y="3877"/>
                        <a:pt x="554" y="3323"/>
                        <a:pt x="0" y="1662"/>
                      </a:cubicBezTo>
                      <a:cubicBezTo>
                        <a:pt x="1108" y="1662"/>
                        <a:pt x="1108" y="554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6" name="Freeform: Shape 355">
                  <a:extLst>
                    <a:ext uri="{FF2B5EF4-FFF2-40B4-BE49-F238E27FC236}">
                      <a16:creationId xmlns:a16="http://schemas.microsoft.com/office/drawing/2014/main" id="{8B2B462C-4B06-40D2-87B5-97CD5E555D31}"/>
                    </a:ext>
                  </a:extLst>
                </p:cNvPr>
                <p:cNvSpPr/>
                <p:nvPr/>
              </p:nvSpPr>
              <p:spPr>
                <a:xfrm>
                  <a:off x="6164682" y="2980484"/>
                  <a:ext cx="3993" cy="2855"/>
                </a:xfrm>
                <a:custGeom>
                  <a:avLst/>
                  <a:gdLst>
                    <a:gd name="connsiteX0" fmla="*/ 3877 w 3993"/>
                    <a:gd name="connsiteY0" fmla="*/ 0 h 2855"/>
                    <a:gd name="connsiteX1" fmla="*/ 3877 w 3993"/>
                    <a:gd name="connsiteY1" fmla="*/ 2216 h 2855"/>
                    <a:gd name="connsiteX2" fmla="*/ 0 w 3993"/>
                    <a:gd name="connsiteY2" fmla="*/ 2216 h 2855"/>
                    <a:gd name="connsiteX3" fmla="*/ 3877 w 3993"/>
                    <a:gd name="connsiteY3" fmla="*/ 0 h 2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93" h="2855">
                      <a:moveTo>
                        <a:pt x="3877" y="0"/>
                      </a:moveTo>
                      <a:cubicBezTo>
                        <a:pt x="4431" y="1108"/>
                        <a:pt x="2769" y="2216"/>
                        <a:pt x="3877" y="2216"/>
                      </a:cubicBezTo>
                      <a:cubicBezTo>
                        <a:pt x="3323" y="3323"/>
                        <a:pt x="554" y="2769"/>
                        <a:pt x="0" y="2216"/>
                      </a:cubicBezTo>
                      <a:cubicBezTo>
                        <a:pt x="0" y="0"/>
                        <a:pt x="2216" y="554"/>
                        <a:pt x="38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7" name="Freeform: Shape 356">
                  <a:extLst>
                    <a:ext uri="{FF2B5EF4-FFF2-40B4-BE49-F238E27FC236}">
                      <a16:creationId xmlns:a16="http://schemas.microsoft.com/office/drawing/2014/main" id="{36C1E401-CD90-4893-AB2F-EDD32BC149C9}"/>
                    </a:ext>
                  </a:extLst>
                </p:cNvPr>
                <p:cNvSpPr/>
                <p:nvPr/>
              </p:nvSpPr>
              <p:spPr>
                <a:xfrm>
                  <a:off x="6080995" y="2980484"/>
                  <a:ext cx="3373" cy="4431"/>
                </a:xfrm>
                <a:custGeom>
                  <a:avLst/>
                  <a:gdLst>
                    <a:gd name="connsiteX0" fmla="*/ 604 w 3373"/>
                    <a:gd name="connsiteY0" fmla="*/ 0 h 4431"/>
                    <a:gd name="connsiteX1" fmla="*/ 3373 w 3373"/>
                    <a:gd name="connsiteY1" fmla="*/ 2216 h 4431"/>
                    <a:gd name="connsiteX2" fmla="*/ 1158 w 3373"/>
                    <a:gd name="connsiteY2" fmla="*/ 4431 h 4431"/>
                    <a:gd name="connsiteX3" fmla="*/ 604 w 3373"/>
                    <a:gd name="connsiteY3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73" h="4431">
                      <a:moveTo>
                        <a:pt x="604" y="0"/>
                      </a:moveTo>
                      <a:cubicBezTo>
                        <a:pt x="2265" y="0"/>
                        <a:pt x="2819" y="1108"/>
                        <a:pt x="3373" y="2216"/>
                      </a:cubicBezTo>
                      <a:cubicBezTo>
                        <a:pt x="2819" y="3323"/>
                        <a:pt x="1158" y="3323"/>
                        <a:pt x="1158" y="4431"/>
                      </a:cubicBezTo>
                      <a:cubicBezTo>
                        <a:pt x="50" y="3877"/>
                        <a:pt x="-504" y="1108"/>
                        <a:pt x="6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8" name="Freeform: Shape 357">
                  <a:extLst>
                    <a:ext uri="{FF2B5EF4-FFF2-40B4-BE49-F238E27FC236}">
                      <a16:creationId xmlns:a16="http://schemas.microsoft.com/office/drawing/2014/main" id="{8ED4DC62-650B-4DB3-B966-6CF8F0DC93B9}"/>
                    </a:ext>
                  </a:extLst>
                </p:cNvPr>
                <p:cNvSpPr/>
                <p:nvPr/>
              </p:nvSpPr>
              <p:spPr>
                <a:xfrm>
                  <a:off x="6268259" y="2980861"/>
                  <a:ext cx="9969" cy="2682"/>
                </a:xfrm>
                <a:custGeom>
                  <a:avLst/>
                  <a:gdLst>
                    <a:gd name="connsiteX0" fmla="*/ 9970 w 9969"/>
                    <a:gd name="connsiteY0" fmla="*/ 177 h 2682"/>
                    <a:gd name="connsiteX1" fmla="*/ 0 w 9969"/>
                    <a:gd name="connsiteY1" fmla="*/ 2393 h 2682"/>
                    <a:gd name="connsiteX2" fmla="*/ 9970 w 9969"/>
                    <a:gd name="connsiteY2" fmla="*/ 177 h 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969" h="2682">
                      <a:moveTo>
                        <a:pt x="9970" y="177"/>
                      </a:moveTo>
                      <a:cubicBezTo>
                        <a:pt x="7754" y="2947"/>
                        <a:pt x="4985" y="2947"/>
                        <a:pt x="0" y="2393"/>
                      </a:cubicBezTo>
                      <a:cubicBezTo>
                        <a:pt x="1662" y="-931"/>
                        <a:pt x="5539" y="177"/>
                        <a:pt x="9970" y="17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9" name="Freeform: Shape 358">
                  <a:extLst>
                    <a:ext uri="{FF2B5EF4-FFF2-40B4-BE49-F238E27FC236}">
                      <a16:creationId xmlns:a16="http://schemas.microsoft.com/office/drawing/2014/main" id="{BA056131-417F-42F5-913B-03FF0EB24263}"/>
                    </a:ext>
                  </a:extLst>
                </p:cNvPr>
                <p:cNvSpPr/>
                <p:nvPr/>
              </p:nvSpPr>
              <p:spPr>
                <a:xfrm>
                  <a:off x="6087531" y="2984361"/>
                  <a:ext cx="2929" cy="2769"/>
                </a:xfrm>
                <a:custGeom>
                  <a:avLst/>
                  <a:gdLst>
                    <a:gd name="connsiteX0" fmla="*/ 160 w 2929"/>
                    <a:gd name="connsiteY0" fmla="*/ 0 h 2769"/>
                    <a:gd name="connsiteX1" fmla="*/ 2929 w 2929"/>
                    <a:gd name="connsiteY1" fmla="*/ 1108 h 2769"/>
                    <a:gd name="connsiteX2" fmla="*/ 160 w 2929"/>
                    <a:gd name="connsiteY2" fmla="*/ 2769 h 2769"/>
                    <a:gd name="connsiteX3" fmla="*/ 160 w 2929"/>
                    <a:gd name="connsiteY3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29" h="2769">
                      <a:moveTo>
                        <a:pt x="160" y="0"/>
                      </a:moveTo>
                      <a:cubicBezTo>
                        <a:pt x="1268" y="554"/>
                        <a:pt x="1822" y="1108"/>
                        <a:pt x="2929" y="1108"/>
                      </a:cubicBezTo>
                      <a:cubicBezTo>
                        <a:pt x="2929" y="2769"/>
                        <a:pt x="1822" y="2769"/>
                        <a:pt x="160" y="2769"/>
                      </a:cubicBezTo>
                      <a:cubicBezTo>
                        <a:pt x="714" y="1662"/>
                        <a:pt x="-394" y="1108"/>
                        <a:pt x="16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0" name="Freeform: Shape 359">
                  <a:extLst>
                    <a:ext uri="{FF2B5EF4-FFF2-40B4-BE49-F238E27FC236}">
                      <a16:creationId xmlns:a16="http://schemas.microsoft.com/office/drawing/2014/main" id="{75DBB65A-A245-46BB-AB90-AFDCBC65A9A9}"/>
                    </a:ext>
                  </a:extLst>
                </p:cNvPr>
                <p:cNvSpPr/>
                <p:nvPr/>
              </p:nvSpPr>
              <p:spPr>
                <a:xfrm>
                  <a:off x="6155731" y="2984274"/>
                  <a:ext cx="3411" cy="4274"/>
                </a:xfrm>
                <a:custGeom>
                  <a:avLst/>
                  <a:gdLst>
                    <a:gd name="connsiteX0" fmla="*/ 2304 w 3411"/>
                    <a:gd name="connsiteY0" fmla="*/ 87 h 4274"/>
                    <a:gd name="connsiteX1" fmla="*/ 3411 w 3411"/>
                    <a:gd name="connsiteY1" fmla="*/ 2857 h 4274"/>
                    <a:gd name="connsiteX2" fmla="*/ 88 w 3411"/>
                    <a:gd name="connsiteY2" fmla="*/ 3965 h 4274"/>
                    <a:gd name="connsiteX3" fmla="*/ 2304 w 3411"/>
                    <a:gd name="connsiteY3" fmla="*/ 87 h 4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1" h="4274">
                      <a:moveTo>
                        <a:pt x="2304" y="87"/>
                      </a:moveTo>
                      <a:cubicBezTo>
                        <a:pt x="3965" y="-466"/>
                        <a:pt x="2858" y="1749"/>
                        <a:pt x="3411" y="2857"/>
                      </a:cubicBezTo>
                      <a:cubicBezTo>
                        <a:pt x="1750" y="2857"/>
                        <a:pt x="1196" y="5072"/>
                        <a:pt x="88" y="3965"/>
                      </a:cubicBezTo>
                      <a:cubicBezTo>
                        <a:pt x="-466" y="1195"/>
                        <a:pt x="1750" y="1749"/>
                        <a:pt x="2304" y="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29A8B185-E747-4C4A-8A58-8BDD396C9B95}"/>
                    </a:ext>
                  </a:extLst>
                </p:cNvPr>
                <p:cNvSpPr/>
                <p:nvPr/>
              </p:nvSpPr>
              <p:spPr>
                <a:xfrm>
                  <a:off x="6262166" y="2985469"/>
                  <a:ext cx="6646" cy="1557"/>
                </a:xfrm>
                <a:custGeom>
                  <a:avLst/>
                  <a:gdLst>
                    <a:gd name="connsiteX0" fmla="*/ 6647 w 6646"/>
                    <a:gd name="connsiteY0" fmla="*/ 554 h 1557"/>
                    <a:gd name="connsiteX1" fmla="*/ 0 w 6646"/>
                    <a:gd name="connsiteY1" fmla="*/ 0 h 1557"/>
                    <a:gd name="connsiteX2" fmla="*/ 6647 w 6646"/>
                    <a:gd name="connsiteY2" fmla="*/ 554 h 1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1557">
                      <a:moveTo>
                        <a:pt x="6647" y="554"/>
                      </a:moveTo>
                      <a:cubicBezTo>
                        <a:pt x="5539" y="2216"/>
                        <a:pt x="554" y="1662"/>
                        <a:pt x="0" y="0"/>
                      </a:cubicBezTo>
                      <a:cubicBezTo>
                        <a:pt x="1662" y="0"/>
                        <a:pt x="3877" y="554"/>
                        <a:pt x="6647" y="5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55EE2F8E-F5D4-4A8E-BCFF-1646ECD74B0C}"/>
                    </a:ext>
                  </a:extLst>
                </p:cNvPr>
                <p:cNvSpPr/>
                <p:nvPr/>
              </p:nvSpPr>
              <p:spPr>
                <a:xfrm>
                  <a:off x="6074952" y="2986204"/>
                  <a:ext cx="3877" cy="3142"/>
                </a:xfrm>
                <a:custGeom>
                  <a:avLst/>
                  <a:gdLst>
                    <a:gd name="connsiteX0" fmla="*/ 3877 w 3877"/>
                    <a:gd name="connsiteY0" fmla="*/ 1480 h 3142"/>
                    <a:gd name="connsiteX1" fmla="*/ 2769 w 3877"/>
                    <a:gd name="connsiteY1" fmla="*/ 3142 h 3142"/>
                    <a:gd name="connsiteX2" fmla="*/ 0 w 3877"/>
                    <a:gd name="connsiteY2" fmla="*/ 373 h 3142"/>
                    <a:gd name="connsiteX3" fmla="*/ 3877 w 3877"/>
                    <a:gd name="connsiteY3" fmla="*/ 1480 h 3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77" h="3142">
                      <a:moveTo>
                        <a:pt x="3877" y="1480"/>
                      </a:moveTo>
                      <a:cubicBezTo>
                        <a:pt x="3877" y="2588"/>
                        <a:pt x="2216" y="2034"/>
                        <a:pt x="2769" y="3142"/>
                      </a:cubicBezTo>
                      <a:cubicBezTo>
                        <a:pt x="1662" y="2588"/>
                        <a:pt x="0" y="2034"/>
                        <a:pt x="0" y="373"/>
                      </a:cubicBezTo>
                      <a:cubicBezTo>
                        <a:pt x="1108" y="-735"/>
                        <a:pt x="2216" y="927"/>
                        <a:pt x="3877" y="14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010D1A4D-FB5F-4763-AA9D-913439415171}"/>
                    </a:ext>
                  </a:extLst>
                </p:cNvPr>
                <p:cNvSpPr/>
                <p:nvPr/>
              </p:nvSpPr>
              <p:spPr>
                <a:xfrm>
                  <a:off x="6130787" y="2986023"/>
                  <a:ext cx="9524" cy="16062"/>
                </a:xfrm>
                <a:custGeom>
                  <a:avLst/>
                  <a:gdLst>
                    <a:gd name="connsiteX0" fmla="*/ 108 w 9524"/>
                    <a:gd name="connsiteY0" fmla="*/ 0 h 16062"/>
                    <a:gd name="connsiteX1" fmla="*/ 9524 w 9524"/>
                    <a:gd name="connsiteY1" fmla="*/ 6647 h 16062"/>
                    <a:gd name="connsiteX2" fmla="*/ 9524 w 9524"/>
                    <a:gd name="connsiteY2" fmla="*/ 16063 h 16062"/>
                    <a:gd name="connsiteX3" fmla="*/ 1216 w 9524"/>
                    <a:gd name="connsiteY3" fmla="*/ 11078 h 16062"/>
                    <a:gd name="connsiteX4" fmla="*/ 662 w 9524"/>
                    <a:gd name="connsiteY4" fmla="*/ 7201 h 16062"/>
                    <a:gd name="connsiteX5" fmla="*/ 7862 w 9524"/>
                    <a:gd name="connsiteY5" fmla="*/ 10524 h 16062"/>
                    <a:gd name="connsiteX6" fmla="*/ 108 w 9524"/>
                    <a:gd name="connsiteY6" fmla="*/ 0 h 16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24" h="16062">
                      <a:moveTo>
                        <a:pt x="108" y="0"/>
                      </a:moveTo>
                      <a:cubicBezTo>
                        <a:pt x="3431" y="2216"/>
                        <a:pt x="5647" y="4985"/>
                        <a:pt x="9524" y="6647"/>
                      </a:cubicBezTo>
                      <a:cubicBezTo>
                        <a:pt x="9524" y="9970"/>
                        <a:pt x="9524" y="13293"/>
                        <a:pt x="9524" y="16063"/>
                      </a:cubicBezTo>
                      <a:cubicBezTo>
                        <a:pt x="6755" y="14401"/>
                        <a:pt x="3985" y="12739"/>
                        <a:pt x="1216" y="11078"/>
                      </a:cubicBezTo>
                      <a:cubicBezTo>
                        <a:pt x="1216" y="9416"/>
                        <a:pt x="1216" y="8308"/>
                        <a:pt x="662" y="7201"/>
                      </a:cubicBezTo>
                      <a:cubicBezTo>
                        <a:pt x="3431" y="8308"/>
                        <a:pt x="4539" y="10524"/>
                        <a:pt x="7862" y="10524"/>
                      </a:cubicBezTo>
                      <a:cubicBezTo>
                        <a:pt x="6755" y="5539"/>
                        <a:pt x="-1000" y="7201"/>
                        <a:pt x="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94ED5754-1120-4477-A50D-9AEF8D9D291B}"/>
                    </a:ext>
                  </a:extLst>
                </p:cNvPr>
                <p:cNvSpPr/>
                <p:nvPr/>
              </p:nvSpPr>
              <p:spPr>
                <a:xfrm>
                  <a:off x="6164543" y="2986023"/>
                  <a:ext cx="3675" cy="11102"/>
                </a:xfrm>
                <a:custGeom>
                  <a:avLst/>
                  <a:gdLst>
                    <a:gd name="connsiteX0" fmla="*/ 2908 w 3675"/>
                    <a:gd name="connsiteY0" fmla="*/ 0 h 11102"/>
                    <a:gd name="connsiteX1" fmla="*/ 692 w 3675"/>
                    <a:gd name="connsiteY1" fmla="*/ 11078 h 11102"/>
                    <a:gd name="connsiteX2" fmla="*/ 138 w 3675"/>
                    <a:gd name="connsiteY2" fmla="*/ 1662 h 11102"/>
                    <a:gd name="connsiteX3" fmla="*/ 2908 w 3675"/>
                    <a:gd name="connsiteY3" fmla="*/ 0 h 11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75" h="11102">
                      <a:moveTo>
                        <a:pt x="2908" y="0"/>
                      </a:moveTo>
                      <a:cubicBezTo>
                        <a:pt x="3462" y="2769"/>
                        <a:pt x="5123" y="11632"/>
                        <a:pt x="692" y="11078"/>
                      </a:cubicBezTo>
                      <a:cubicBezTo>
                        <a:pt x="-415" y="8862"/>
                        <a:pt x="138" y="4431"/>
                        <a:pt x="138" y="1662"/>
                      </a:cubicBezTo>
                      <a:cubicBezTo>
                        <a:pt x="692" y="554"/>
                        <a:pt x="2354" y="554"/>
                        <a:pt x="29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B2A9190C-0FEF-4335-B1A0-16B736D36492}"/>
                    </a:ext>
                  </a:extLst>
                </p:cNvPr>
                <p:cNvSpPr/>
                <p:nvPr/>
              </p:nvSpPr>
              <p:spPr>
                <a:xfrm>
                  <a:off x="6122923" y="2986023"/>
                  <a:ext cx="5809" cy="8308"/>
                </a:xfrm>
                <a:custGeom>
                  <a:avLst/>
                  <a:gdLst>
                    <a:gd name="connsiteX0" fmla="*/ 217 w 5809"/>
                    <a:gd name="connsiteY0" fmla="*/ 0 h 8308"/>
                    <a:gd name="connsiteX1" fmla="*/ 5756 w 5809"/>
                    <a:gd name="connsiteY1" fmla="*/ 8308 h 8308"/>
                    <a:gd name="connsiteX2" fmla="*/ 217 w 5809"/>
                    <a:gd name="connsiteY2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809" h="8308">
                      <a:moveTo>
                        <a:pt x="217" y="0"/>
                      </a:moveTo>
                      <a:cubicBezTo>
                        <a:pt x="2433" y="2216"/>
                        <a:pt x="6310" y="2769"/>
                        <a:pt x="5756" y="8308"/>
                      </a:cubicBezTo>
                      <a:cubicBezTo>
                        <a:pt x="2433" y="7201"/>
                        <a:pt x="-891" y="5539"/>
                        <a:pt x="21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441DE666-94A2-48CF-A346-02DE3D416A05}"/>
                    </a:ext>
                  </a:extLst>
                </p:cNvPr>
                <p:cNvSpPr/>
                <p:nvPr/>
              </p:nvSpPr>
              <p:spPr>
                <a:xfrm>
                  <a:off x="6088799" y="2987685"/>
                  <a:ext cx="5538" cy="5098"/>
                </a:xfrm>
                <a:custGeom>
                  <a:avLst/>
                  <a:gdLst>
                    <a:gd name="connsiteX0" fmla="*/ 3877 w 5538"/>
                    <a:gd name="connsiteY0" fmla="*/ 0 h 5098"/>
                    <a:gd name="connsiteX1" fmla="*/ 5539 w 5538"/>
                    <a:gd name="connsiteY1" fmla="*/ 3877 h 5098"/>
                    <a:gd name="connsiteX2" fmla="*/ 1662 w 5538"/>
                    <a:gd name="connsiteY2" fmla="*/ 4985 h 5098"/>
                    <a:gd name="connsiteX3" fmla="*/ 0 w 5538"/>
                    <a:gd name="connsiteY3" fmla="*/ 3877 h 5098"/>
                    <a:gd name="connsiteX4" fmla="*/ 3877 w 5538"/>
                    <a:gd name="connsiteY4" fmla="*/ 0 h 50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38" h="5098">
                      <a:moveTo>
                        <a:pt x="3877" y="0"/>
                      </a:moveTo>
                      <a:cubicBezTo>
                        <a:pt x="5539" y="0"/>
                        <a:pt x="4985" y="2769"/>
                        <a:pt x="5539" y="3877"/>
                      </a:cubicBezTo>
                      <a:cubicBezTo>
                        <a:pt x="3877" y="3877"/>
                        <a:pt x="3323" y="5539"/>
                        <a:pt x="1662" y="4985"/>
                      </a:cubicBezTo>
                      <a:cubicBezTo>
                        <a:pt x="1662" y="4431"/>
                        <a:pt x="1108" y="3877"/>
                        <a:pt x="0" y="3877"/>
                      </a:cubicBezTo>
                      <a:cubicBezTo>
                        <a:pt x="1108" y="1662"/>
                        <a:pt x="3323" y="1662"/>
                        <a:pt x="387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56A3AD99-93B8-4193-96B3-46E82B7BB7AF}"/>
                    </a:ext>
                  </a:extLst>
                </p:cNvPr>
                <p:cNvSpPr/>
                <p:nvPr/>
              </p:nvSpPr>
              <p:spPr>
                <a:xfrm>
                  <a:off x="6255520" y="2988343"/>
                  <a:ext cx="7200" cy="1557"/>
                </a:xfrm>
                <a:custGeom>
                  <a:avLst/>
                  <a:gdLst>
                    <a:gd name="connsiteX0" fmla="*/ 7201 w 7200"/>
                    <a:gd name="connsiteY0" fmla="*/ 1557 h 1557"/>
                    <a:gd name="connsiteX1" fmla="*/ 0 w 7200"/>
                    <a:gd name="connsiteY1" fmla="*/ 1003 h 1557"/>
                    <a:gd name="connsiteX2" fmla="*/ 7201 w 7200"/>
                    <a:gd name="connsiteY2" fmla="*/ 1557 h 1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00" h="1557">
                      <a:moveTo>
                        <a:pt x="7201" y="1557"/>
                      </a:moveTo>
                      <a:cubicBezTo>
                        <a:pt x="4431" y="1557"/>
                        <a:pt x="2216" y="1003"/>
                        <a:pt x="0" y="1003"/>
                      </a:cubicBezTo>
                      <a:cubicBezTo>
                        <a:pt x="1108" y="-658"/>
                        <a:pt x="5539" y="-104"/>
                        <a:pt x="7201" y="15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18640867-13B0-4AE6-B4A6-F6D36C1DA84B}"/>
                    </a:ext>
                  </a:extLst>
                </p:cNvPr>
                <p:cNvSpPr/>
                <p:nvPr/>
              </p:nvSpPr>
              <p:spPr>
                <a:xfrm>
                  <a:off x="6116405" y="2991008"/>
                  <a:ext cx="1413" cy="2769"/>
                </a:xfrm>
                <a:custGeom>
                  <a:avLst/>
                  <a:gdLst>
                    <a:gd name="connsiteX0" fmla="*/ 89 w 1413"/>
                    <a:gd name="connsiteY0" fmla="*/ 0 h 2769"/>
                    <a:gd name="connsiteX1" fmla="*/ 1196 w 1413"/>
                    <a:gd name="connsiteY1" fmla="*/ 2769 h 2769"/>
                    <a:gd name="connsiteX2" fmla="*/ 89 w 1413"/>
                    <a:gd name="connsiteY2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13" h="2769">
                      <a:moveTo>
                        <a:pt x="89" y="0"/>
                      </a:moveTo>
                      <a:cubicBezTo>
                        <a:pt x="1196" y="554"/>
                        <a:pt x="1750" y="1108"/>
                        <a:pt x="1196" y="2769"/>
                      </a:cubicBezTo>
                      <a:cubicBezTo>
                        <a:pt x="-465" y="2769"/>
                        <a:pt x="89" y="1108"/>
                        <a:pt x="8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7462F3DC-D789-478A-9B65-0C9A91C7965D}"/>
                    </a:ext>
                  </a:extLst>
                </p:cNvPr>
                <p:cNvSpPr/>
                <p:nvPr/>
              </p:nvSpPr>
              <p:spPr>
                <a:xfrm>
                  <a:off x="6156373" y="2991008"/>
                  <a:ext cx="2769" cy="12739"/>
                </a:xfrm>
                <a:custGeom>
                  <a:avLst/>
                  <a:gdLst>
                    <a:gd name="connsiteX0" fmla="*/ 1662 w 2769"/>
                    <a:gd name="connsiteY0" fmla="*/ 0 h 12739"/>
                    <a:gd name="connsiteX1" fmla="*/ 2769 w 2769"/>
                    <a:gd name="connsiteY1" fmla="*/ 12739 h 12739"/>
                    <a:gd name="connsiteX2" fmla="*/ 0 w 2769"/>
                    <a:gd name="connsiteY2" fmla="*/ 554 h 12739"/>
                    <a:gd name="connsiteX3" fmla="*/ 1662 w 2769"/>
                    <a:gd name="connsiteY3" fmla="*/ 0 h 12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69" h="12739">
                      <a:moveTo>
                        <a:pt x="1662" y="0"/>
                      </a:moveTo>
                      <a:cubicBezTo>
                        <a:pt x="3877" y="2769"/>
                        <a:pt x="1662" y="9416"/>
                        <a:pt x="2769" y="12739"/>
                      </a:cubicBezTo>
                      <a:cubicBezTo>
                        <a:pt x="554" y="9970"/>
                        <a:pt x="554" y="4985"/>
                        <a:pt x="0" y="554"/>
                      </a:cubicBezTo>
                      <a:cubicBezTo>
                        <a:pt x="554" y="554"/>
                        <a:pt x="1662" y="554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A323D8B6-ADCF-46C5-BB77-3C6D638106EC}"/>
                    </a:ext>
                  </a:extLst>
                </p:cNvPr>
                <p:cNvSpPr/>
                <p:nvPr/>
              </p:nvSpPr>
              <p:spPr>
                <a:xfrm>
                  <a:off x="6076613" y="2993705"/>
                  <a:ext cx="5538" cy="3457"/>
                </a:xfrm>
                <a:custGeom>
                  <a:avLst/>
                  <a:gdLst>
                    <a:gd name="connsiteX0" fmla="*/ 0 w 5538"/>
                    <a:gd name="connsiteY0" fmla="*/ 72 h 3457"/>
                    <a:gd name="connsiteX1" fmla="*/ 5539 w 5538"/>
                    <a:gd name="connsiteY1" fmla="*/ 3396 h 3457"/>
                    <a:gd name="connsiteX2" fmla="*/ 0 w 5538"/>
                    <a:gd name="connsiteY2" fmla="*/ 72 h 3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38" h="3457">
                      <a:moveTo>
                        <a:pt x="0" y="72"/>
                      </a:moveTo>
                      <a:cubicBezTo>
                        <a:pt x="1662" y="-481"/>
                        <a:pt x="3877" y="2288"/>
                        <a:pt x="5539" y="3396"/>
                      </a:cubicBezTo>
                      <a:cubicBezTo>
                        <a:pt x="3877" y="3950"/>
                        <a:pt x="1662" y="626"/>
                        <a:pt x="0" y="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7F6F13AD-9EB0-4433-93D3-6E9D22322BCB}"/>
                    </a:ext>
                  </a:extLst>
                </p:cNvPr>
                <p:cNvSpPr/>
                <p:nvPr/>
              </p:nvSpPr>
              <p:spPr>
                <a:xfrm>
                  <a:off x="6084704" y="2993224"/>
                  <a:ext cx="1656" cy="2215"/>
                </a:xfrm>
                <a:custGeom>
                  <a:avLst/>
                  <a:gdLst>
                    <a:gd name="connsiteX0" fmla="*/ 217 w 1656"/>
                    <a:gd name="connsiteY0" fmla="*/ 0 h 2215"/>
                    <a:gd name="connsiteX1" fmla="*/ 1325 w 1656"/>
                    <a:gd name="connsiteY1" fmla="*/ 2216 h 2215"/>
                    <a:gd name="connsiteX2" fmla="*/ 217 w 1656"/>
                    <a:gd name="connsiteY2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56" h="2215">
                      <a:moveTo>
                        <a:pt x="217" y="0"/>
                      </a:moveTo>
                      <a:cubicBezTo>
                        <a:pt x="1879" y="0"/>
                        <a:pt x="1879" y="1108"/>
                        <a:pt x="1325" y="2216"/>
                      </a:cubicBezTo>
                      <a:cubicBezTo>
                        <a:pt x="217" y="2216"/>
                        <a:pt x="-337" y="1108"/>
                        <a:pt x="21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B09C6856-0577-4250-92D3-74F6D6FDB587}"/>
                    </a:ext>
                  </a:extLst>
                </p:cNvPr>
                <p:cNvSpPr/>
                <p:nvPr/>
              </p:nvSpPr>
              <p:spPr>
                <a:xfrm>
                  <a:off x="6242780" y="2993474"/>
                  <a:ext cx="11631" cy="2934"/>
                </a:xfrm>
                <a:custGeom>
                  <a:avLst/>
                  <a:gdLst>
                    <a:gd name="connsiteX0" fmla="*/ 11632 w 11631"/>
                    <a:gd name="connsiteY0" fmla="*/ 858 h 2934"/>
                    <a:gd name="connsiteX1" fmla="*/ 0 w 11631"/>
                    <a:gd name="connsiteY1" fmla="*/ 2519 h 2934"/>
                    <a:gd name="connsiteX2" fmla="*/ 11632 w 11631"/>
                    <a:gd name="connsiteY2" fmla="*/ 858 h 2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31" h="2934">
                      <a:moveTo>
                        <a:pt x="11632" y="858"/>
                      </a:moveTo>
                      <a:cubicBezTo>
                        <a:pt x="9416" y="4181"/>
                        <a:pt x="4985" y="2519"/>
                        <a:pt x="0" y="2519"/>
                      </a:cubicBezTo>
                      <a:cubicBezTo>
                        <a:pt x="2769" y="-804"/>
                        <a:pt x="6647" y="-250"/>
                        <a:pt x="11632" y="8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3" name="Freeform: Shape 372">
                  <a:extLst>
                    <a:ext uri="{FF2B5EF4-FFF2-40B4-BE49-F238E27FC236}">
                      <a16:creationId xmlns:a16="http://schemas.microsoft.com/office/drawing/2014/main" id="{F850DD25-A5E0-448E-8336-24BD18BA8527}"/>
                    </a:ext>
                  </a:extLst>
                </p:cNvPr>
                <p:cNvSpPr/>
                <p:nvPr/>
              </p:nvSpPr>
              <p:spPr>
                <a:xfrm>
                  <a:off x="6093784" y="2994331"/>
                  <a:ext cx="1661" cy="2215"/>
                </a:xfrm>
                <a:custGeom>
                  <a:avLst/>
                  <a:gdLst>
                    <a:gd name="connsiteX0" fmla="*/ 554 w 1661"/>
                    <a:gd name="connsiteY0" fmla="*/ 0 h 2215"/>
                    <a:gd name="connsiteX1" fmla="*/ 1662 w 1661"/>
                    <a:gd name="connsiteY1" fmla="*/ 2216 h 2215"/>
                    <a:gd name="connsiteX2" fmla="*/ 0 w 1661"/>
                    <a:gd name="connsiteY2" fmla="*/ 554 h 2215"/>
                    <a:gd name="connsiteX3" fmla="*/ 554 w 1661"/>
                    <a:gd name="connsiteY3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61" h="2215">
                      <a:moveTo>
                        <a:pt x="554" y="0"/>
                      </a:moveTo>
                      <a:cubicBezTo>
                        <a:pt x="1108" y="554"/>
                        <a:pt x="1108" y="1662"/>
                        <a:pt x="1662" y="2216"/>
                      </a:cubicBezTo>
                      <a:cubicBezTo>
                        <a:pt x="554" y="2216"/>
                        <a:pt x="0" y="1662"/>
                        <a:pt x="0" y="554"/>
                      </a:cubicBezTo>
                      <a:cubicBezTo>
                        <a:pt x="0" y="554"/>
                        <a:pt x="55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4" name="Freeform: Shape 373">
                  <a:extLst>
                    <a:ext uri="{FF2B5EF4-FFF2-40B4-BE49-F238E27FC236}">
                      <a16:creationId xmlns:a16="http://schemas.microsoft.com/office/drawing/2014/main" id="{319223B5-DC6B-4C46-9E39-78799F263EA1}"/>
                    </a:ext>
                  </a:extLst>
                </p:cNvPr>
                <p:cNvSpPr/>
                <p:nvPr/>
              </p:nvSpPr>
              <p:spPr>
                <a:xfrm>
                  <a:off x="6124248" y="2995993"/>
                  <a:ext cx="5538" cy="4985"/>
                </a:xfrm>
                <a:custGeom>
                  <a:avLst/>
                  <a:gdLst>
                    <a:gd name="connsiteX0" fmla="*/ 0 w 5538"/>
                    <a:gd name="connsiteY0" fmla="*/ 0 h 4985"/>
                    <a:gd name="connsiteX1" fmla="*/ 5539 w 5538"/>
                    <a:gd name="connsiteY1" fmla="*/ 4985 h 4985"/>
                    <a:gd name="connsiteX2" fmla="*/ 0 w 5538"/>
                    <a:gd name="connsiteY2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38" h="4985">
                      <a:moveTo>
                        <a:pt x="0" y="0"/>
                      </a:moveTo>
                      <a:cubicBezTo>
                        <a:pt x="2216" y="1662"/>
                        <a:pt x="5539" y="1662"/>
                        <a:pt x="5539" y="4985"/>
                      </a:cubicBezTo>
                      <a:cubicBezTo>
                        <a:pt x="3323" y="3323"/>
                        <a:pt x="0" y="3323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5" name="Freeform: Shape 374">
                  <a:extLst>
                    <a:ext uri="{FF2B5EF4-FFF2-40B4-BE49-F238E27FC236}">
                      <a16:creationId xmlns:a16="http://schemas.microsoft.com/office/drawing/2014/main" id="{2028720B-72A3-4139-B533-F7A66B84853C}"/>
                    </a:ext>
                  </a:extLst>
                </p:cNvPr>
                <p:cNvSpPr/>
                <p:nvPr/>
              </p:nvSpPr>
              <p:spPr>
                <a:xfrm>
                  <a:off x="6089907" y="2997101"/>
                  <a:ext cx="2769" cy="1869"/>
                </a:xfrm>
                <a:custGeom>
                  <a:avLst/>
                  <a:gdLst>
                    <a:gd name="connsiteX0" fmla="*/ 0 w 2769"/>
                    <a:gd name="connsiteY0" fmla="*/ 0 h 1869"/>
                    <a:gd name="connsiteX1" fmla="*/ 2769 w 2769"/>
                    <a:gd name="connsiteY1" fmla="*/ 1662 h 1869"/>
                    <a:gd name="connsiteX2" fmla="*/ 0 w 2769"/>
                    <a:gd name="connsiteY2" fmla="*/ 0 h 1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69" h="1869">
                      <a:moveTo>
                        <a:pt x="0" y="0"/>
                      </a:moveTo>
                      <a:cubicBezTo>
                        <a:pt x="1662" y="0"/>
                        <a:pt x="2769" y="554"/>
                        <a:pt x="2769" y="1662"/>
                      </a:cubicBezTo>
                      <a:cubicBezTo>
                        <a:pt x="1662" y="2216"/>
                        <a:pt x="0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6" name="Freeform: Shape 375">
                  <a:extLst>
                    <a:ext uri="{FF2B5EF4-FFF2-40B4-BE49-F238E27FC236}">
                      <a16:creationId xmlns:a16="http://schemas.microsoft.com/office/drawing/2014/main" id="{B2284753-7CD6-42AA-B8DA-6439A29F4338}"/>
                    </a:ext>
                  </a:extLst>
                </p:cNvPr>
                <p:cNvSpPr/>
                <p:nvPr/>
              </p:nvSpPr>
              <p:spPr>
                <a:xfrm>
                  <a:off x="6117047" y="2997101"/>
                  <a:ext cx="1107" cy="3323"/>
                </a:xfrm>
                <a:custGeom>
                  <a:avLst/>
                  <a:gdLst>
                    <a:gd name="connsiteX0" fmla="*/ 0 w 1107"/>
                    <a:gd name="connsiteY0" fmla="*/ 0 h 3323"/>
                    <a:gd name="connsiteX1" fmla="*/ 1108 w 1107"/>
                    <a:gd name="connsiteY1" fmla="*/ 3323 h 3323"/>
                    <a:gd name="connsiteX2" fmla="*/ 0 w 1107"/>
                    <a:gd name="connsiteY2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07" h="3323">
                      <a:moveTo>
                        <a:pt x="0" y="0"/>
                      </a:moveTo>
                      <a:cubicBezTo>
                        <a:pt x="1108" y="0"/>
                        <a:pt x="1108" y="2216"/>
                        <a:pt x="1108" y="3323"/>
                      </a:cubicBezTo>
                      <a:cubicBezTo>
                        <a:pt x="0" y="3323"/>
                        <a:pt x="554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7" name="Freeform: Shape 376">
                  <a:extLst>
                    <a:ext uri="{FF2B5EF4-FFF2-40B4-BE49-F238E27FC236}">
                      <a16:creationId xmlns:a16="http://schemas.microsoft.com/office/drawing/2014/main" id="{C8F0A613-840E-49C0-B2F3-C371F6FF5B3A}"/>
                    </a:ext>
                  </a:extLst>
                </p:cNvPr>
                <p:cNvSpPr/>
                <p:nvPr/>
              </p:nvSpPr>
              <p:spPr>
                <a:xfrm>
                  <a:off x="6235026" y="2997991"/>
                  <a:ext cx="12185" cy="2331"/>
                </a:xfrm>
                <a:custGeom>
                  <a:avLst/>
                  <a:gdLst>
                    <a:gd name="connsiteX0" fmla="*/ 12186 w 12185"/>
                    <a:gd name="connsiteY0" fmla="*/ 217 h 2331"/>
                    <a:gd name="connsiteX1" fmla="*/ 0 w 12185"/>
                    <a:gd name="connsiteY1" fmla="*/ 1879 h 2331"/>
                    <a:gd name="connsiteX2" fmla="*/ 12186 w 12185"/>
                    <a:gd name="connsiteY2" fmla="*/ 217 h 2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185" h="2331">
                      <a:moveTo>
                        <a:pt x="12186" y="217"/>
                      </a:moveTo>
                      <a:cubicBezTo>
                        <a:pt x="9970" y="2987"/>
                        <a:pt x="4985" y="2433"/>
                        <a:pt x="0" y="1879"/>
                      </a:cubicBezTo>
                      <a:cubicBezTo>
                        <a:pt x="2769" y="-1444"/>
                        <a:pt x="7201" y="771"/>
                        <a:pt x="12186" y="2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8" name="Freeform: Shape 377">
                  <a:extLst>
                    <a:ext uri="{FF2B5EF4-FFF2-40B4-BE49-F238E27FC236}">
                      <a16:creationId xmlns:a16="http://schemas.microsoft.com/office/drawing/2014/main" id="{097A2084-8AB4-4E35-BC20-CAB4F9F6CC45}"/>
                    </a:ext>
                  </a:extLst>
                </p:cNvPr>
                <p:cNvSpPr/>
                <p:nvPr/>
              </p:nvSpPr>
              <p:spPr>
                <a:xfrm>
                  <a:off x="6084368" y="2999576"/>
                  <a:ext cx="4431" cy="3617"/>
                </a:xfrm>
                <a:custGeom>
                  <a:avLst/>
                  <a:gdLst>
                    <a:gd name="connsiteX0" fmla="*/ 0 w 4431"/>
                    <a:gd name="connsiteY0" fmla="*/ 295 h 3617"/>
                    <a:gd name="connsiteX1" fmla="*/ 4431 w 4431"/>
                    <a:gd name="connsiteY1" fmla="*/ 3618 h 3617"/>
                    <a:gd name="connsiteX2" fmla="*/ 0 w 4431"/>
                    <a:gd name="connsiteY2" fmla="*/ 295 h 3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3617">
                      <a:moveTo>
                        <a:pt x="0" y="295"/>
                      </a:moveTo>
                      <a:cubicBezTo>
                        <a:pt x="1662" y="-813"/>
                        <a:pt x="4431" y="1402"/>
                        <a:pt x="4431" y="3618"/>
                      </a:cubicBezTo>
                      <a:cubicBezTo>
                        <a:pt x="2769" y="2510"/>
                        <a:pt x="1662" y="849"/>
                        <a:pt x="0" y="29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9" name="Freeform: Shape 378">
                  <a:extLst>
                    <a:ext uri="{FF2B5EF4-FFF2-40B4-BE49-F238E27FC236}">
                      <a16:creationId xmlns:a16="http://schemas.microsoft.com/office/drawing/2014/main" id="{F503AEC4-B7C2-4388-A0D5-DD47BA0F8003}"/>
                    </a:ext>
                  </a:extLst>
                </p:cNvPr>
                <p:cNvSpPr/>
                <p:nvPr/>
              </p:nvSpPr>
              <p:spPr>
                <a:xfrm>
                  <a:off x="6107077" y="2999870"/>
                  <a:ext cx="5538" cy="2769"/>
                </a:xfrm>
                <a:custGeom>
                  <a:avLst/>
                  <a:gdLst>
                    <a:gd name="connsiteX0" fmla="*/ 0 w 5538"/>
                    <a:gd name="connsiteY0" fmla="*/ 0 h 2769"/>
                    <a:gd name="connsiteX1" fmla="*/ 5539 w 5538"/>
                    <a:gd name="connsiteY1" fmla="*/ 2769 h 2769"/>
                    <a:gd name="connsiteX2" fmla="*/ 0 w 5538"/>
                    <a:gd name="connsiteY2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38" h="2769">
                      <a:moveTo>
                        <a:pt x="0" y="0"/>
                      </a:moveTo>
                      <a:cubicBezTo>
                        <a:pt x="2216" y="554"/>
                        <a:pt x="5539" y="0"/>
                        <a:pt x="5539" y="2769"/>
                      </a:cubicBezTo>
                      <a:cubicBezTo>
                        <a:pt x="3323" y="2216"/>
                        <a:pt x="554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0" name="Freeform: Shape 379">
                  <a:extLst>
                    <a:ext uri="{FF2B5EF4-FFF2-40B4-BE49-F238E27FC236}">
                      <a16:creationId xmlns:a16="http://schemas.microsoft.com/office/drawing/2014/main" id="{A36FD543-EF3C-4A30-AA73-8E2C401A040D}"/>
                    </a:ext>
                  </a:extLst>
                </p:cNvPr>
                <p:cNvSpPr/>
                <p:nvPr/>
              </p:nvSpPr>
              <p:spPr>
                <a:xfrm>
                  <a:off x="6093784" y="2999870"/>
                  <a:ext cx="2769" cy="2034"/>
                </a:xfrm>
                <a:custGeom>
                  <a:avLst/>
                  <a:gdLst>
                    <a:gd name="connsiteX0" fmla="*/ 1662 w 2769"/>
                    <a:gd name="connsiteY0" fmla="*/ 0 h 2034"/>
                    <a:gd name="connsiteX1" fmla="*/ 2769 w 2769"/>
                    <a:gd name="connsiteY1" fmla="*/ 1662 h 2034"/>
                    <a:gd name="connsiteX2" fmla="*/ 0 w 2769"/>
                    <a:gd name="connsiteY2" fmla="*/ 554 h 2034"/>
                    <a:gd name="connsiteX3" fmla="*/ 1662 w 2769"/>
                    <a:gd name="connsiteY3" fmla="*/ 0 h 2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69" h="2034">
                      <a:moveTo>
                        <a:pt x="1662" y="0"/>
                      </a:moveTo>
                      <a:cubicBezTo>
                        <a:pt x="2216" y="0"/>
                        <a:pt x="1662" y="1662"/>
                        <a:pt x="2769" y="1662"/>
                      </a:cubicBezTo>
                      <a:cubicBezTo>
                        <a:pt x="2216" y="2769"/>
                        <a:pt x="554" y="1108"/>
                        <a:pt x="0" y="554"/>
                      </a:cubicBezTo>
                      <a:cubicBezTo>
                        <a:pt x="0" y="554"/>
                        <a:pt x="554" y="0"/>
                        <a:pt x="16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1" name="Freeform: Shape 380">
                  <a:extLst>
                    <a:ext uri="{FF2B5EF4-FFF2-40B4-BE49-F238E27FC236}">
                      <a16:creationId xmlns:a16="http://schemas.microsoft.com/office/drawing/2014/main" id="{25CB4C80-F1BE-4DBF-951F-B6B3D0C9D979}"/>
                    </a:ext>
                  </a:extLst>
                </p:cNvPr>
                <p:cNvSpPr/>
                <p:nvPr/>
              </p:nvSpPr>
              <p:spPr>
                <a:xfrm>
                  <a:off x="6165094" y="2999870"/>
                  <a:ext cx="3051" cy="3323"/>
                </a:xfrm>
                <a:custGeom>
                  <a:avLst/>
                  <a:gdLst>
                    <a:gd name="connsiteX0" fmla="*/ 2911 w 3051"/>
                    <a:gd name="connsiteY0" fmla="*/ 0 h 3323"/>
                    <a:gd name="connsiteX1" fmla="*/ 141 w 3051"/>
                    <a:gd name="connsiteY1" fmla="*/ 3323 h 3323"/>
                    <a:gd name="connsiteX2" fmla="*/ 2911 w 3051"/>
                    <a:gd name="connsiteY2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51" h="3323">
                      <a:moveTo>
                        <a:pt x="2911" y="0"/>
                      </a:moveTo>
                      <a:cubicBezTo>
                        <a:pt x="3464" y="2216"/>
                        <a:pt x="2357" y="3323"/>
                        <a:pt x="141" y="3323"/>
                      </a:cubicBezTo>
                      <a:cubicBezTo>
                        <a:pt x="-413" y="1108"/>
                        <a:pt x="695" y="0"/>
                        <a:pt x="29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135B7FA-61FB-47DB-A15E-F4C90967BE66}"/>
                    </a:ext>
                  </a:extLst>
                </p:cNvPr>
                <p:cNvSpPr/>
                <p:nvPr/>
              </p:nvSpPr>
              <p:spPr>
                <a:xfrm>
                  <a:off x="6133110" y="3001532"/>
                  <a:ext cx="7200" cy="6646"/>
                </a:xfrm>
                <a:custGeom>
                  <a:avLst/>
                  <a:gdLst>
                    <a:gd name="connsiteX0" fmla="*/ 0 w 7200"/>
                    <a:gd name="connsiteY0" fmla="*/ 0 h 6646"/>
                    <a:gd name="connsiteX1" fmla="*/ 7201 w 7200"/>
                    <a:gd name="connsiteY1" fmla="*/ 6647 h 6646"/>
                    <a:gd name="connsiteX2" fmla="*/ 0 w 7200"/>
                    <a:gd name="connsiteY2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00" h="6646">
                      <a:moveTo>
                        <a:pt x="0" y="0"/>
                      </a:moveTo>
                      <a:cubicBezTo>
                        <a:pt x="2769" y="2216"/>
                        <a:pt x="7201" y="2216"/>
                        <a:pt x="7201" y="6647"/>
                      </a:cubicBezTo>
                      <a:cubicBezTo>
                        <a:pt x="4431" y="4431"/>
                        <a:pt x="554" y="387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DDAC1BA5-A2EC-4627-BD11-21438C2958E1}"/>
                    </a:ext>
                  </a:extLst>
                </p:cNvPr>
                <p:cNvSpPr/>
                <p:nvPr/>
              </p:nvSpPr>
              <p:spPr>
                <a:xfrm>
                  <a:off x="6227825" y="3002058"/>
                  <a:ext cx="11631" cy="5012"/>
                </a:xfrm>
                <a:custGeom>
                  <a:avLst/>
                  <a:gdLst>
                    <a:gd name="connsiteX0" fmla="*/ 11632 w 11631"/>
                    <a:gd name="connsiteY0" fmla="*/ 581 h 5012"/>
                    <a:gd name="connsiteX1" fmla="*/ 4985 w 11631"/>
                    <a:gd name="connsiteY1" fmla="*/ 5012 h 5012"/>
                    <a:gd name="connsiteX2" fmla="*/ 0 w 11631"/>
                    <a:gd name="connsiteY2" fmla="*/ 2797 h 5012"/>
                    <a:gd name="connsiteX3" fmla="*/ 11632 w 11631"/>
                    <a:gd name="connsiteY3" fmla="*/ 581 h 5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31" h="5012">
                      <a:moveTo>
                        <a:pt x="11632" y="581"/>
                      </a:moveTo>
                      <a:cubicBezTo>
                        <a:pt x="9416" y="2243"/>
                        <a:pt x="6647" y="3351"/>
                        <a:pt x="4985" y="5012"/>
                      </a:cubicBezTo>
                      <a:cubicBezTo>
                        <a:pt x="3323" y="4459"/>
                        <a:pt x="1662" y="3351"/>
                        <a:pt x="0" y="2797"/>
                      </a:cubicBezTo>
                      <a:cubicBezTo>
                        <a:pt x="1662" y="-1080"/>
                        <a:pt x="7201" y="28"/>
                        <a:pt x="11632" y="5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4" name="Freeform: Shape 383">
                  <a:extLst>
                    <a:ext uri="{FF2B5EF4-FFF2-40B4-BE49-F238E27FC236}">
                      <a16:creationId xmlns:a16="http://schemas.microsoft.com/office/drawing/2014/main" id="{09A09CF3-BA72-41E3-9EEB-EF92A9059A59}"/>
                    </a:ext>
                  </a:extLst>
                </p:cNvPr>
                <p:cNvSpPr/>
                <p:nvPr/>
              </p:nvSpPr>
              <p:spPr>
                <a:xfrm>
                  <a:off x="6124802" y="3002086"/>
                  <a:ext cx="6646" cy="6092"/>
                </a:xfrm>
                <a:custGeom>
                  <a:avLst/>
                  <a:gdLst>
                    <a:gd name="connsiteX0" fmla="*/ 0 w 6646"/>
                    <a:gd name="connsiteY0" fmla="*/ 0 h 6092"/>
                    <a:gd name="connsiteX1" fmla="*/ 6647 w 6646"/>
                    <a:gd name="connsiteY1" fmla="*/ 6093 h 6092"/>
                    <a:gd name="connsiteX2" fmla="*/ 0 w 6646"/>
                    <a:gd name="connsiteY2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6092">
                      <a:moveTo>
                        <a:pt x="0" y="0"/>
                      </a:moveTo>
                      <a:cubicBezTo>
                        <a:pt x="2216" y="1662"/>
                        <a:pt x="6093" y="2216"/>
                        <a:pt x="6647" y="6093"/>
                      </a:cubicBezTo>
                      <a:cubicBezTo>
                        <a:pt x="3877" y="4431"/>
                        <a:pt x="0" y="4431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5" name="Freeform: Shape 384">
                  <a:extLst>
                    <a:ext uri="{FF2B5EF4-FFF2-40B4-BE49-F238E27FC236}">
                      <a16:creationId xmlns:a16="http://schemas.microsoft.com/office/drawing/2014/main" id="{CB150DBD-6704-4514-AE90-D2A1909D83A7}"/>
                    </a:ext>
                  </a:extLst>
                </p:cNvPr>
                <p:cNvSpPr/>
                <p:nvPr/>
              </p:nvSpPr>
              <p:spPr>
                <a:xfrm>
                  <a:off x="6108185" y="3004301"/>
                  <a:ext cx="6646" cy="3432"/>
                </a:xfrm>
                <a:custGeom>
                  <a:avLst/>
                  <a:gdLst>
                    <a:gd name="connsiteX0" fmla="*/ 0 w 6646"/>
                    <a:gd name="connsiteY0" fmla="*/ 0 h 3432"/>
                    <a:gd name="connsiteX1" fmla="*/ 6647 w 6646"/>
                    <a:gd name="connsiteY1" fmla="*/ 2769 h 3432"/>
                    <a:gd name="connsiteX2" fmla="*/ 0 w 6646"/>
                    <a:gd name="connsiteY2" fmla="*/ 0 h 3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3432">
                      <a:moveTo>
                        <a:pt x="0" y="0"/>
                      </a:moveTo>
                      <a:cubicBezTo>
                        <a:pt x="2216" y="1108"/>
                        <a:pt x="4985" y="1662"/>
                        <a:pt x="6647" y="2769"/>
                      </a:cubicBezTo>
                      <a:cubicBezTo>
                        <a:pt x="4985" y="4431"/>
                        <a:pt x="0" y="27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6" name="Freeform: Shape 385">
                  <a:extLst>
                    <a:ext uri="{FF2B5EF4-FFF2-40B4-BE49-F238E27FC236}">
                      <a16:creationId xmlns:a16="http://schemas.microsoft.com/office/drawing/2014/main" id="{25C6F679-548C-44B5-B67D-AEEC0F8254EC}"/>
                    </a:ext>
                  </a:extLst>
                </p:cNvPr>
                <p:cNvSpPr/>
                <p:nvPr/>
              </p:nvSpPr>
              <p:spPr>
                <a:xfrm>
                  <a:off x="6165589" y="3004163"/>
                  <a:ext cx="2470" cy="1464"/>
                </a:xfrm>
                <a:custGeom>
                  <a:avLst/>
                  <a:gdLst>
                    <a:gd name="connsiteX0" fmla="*/ 200 w 2470"/>
                    <a:gd name="connsiteY0" fmla="*/ 138 h 1464"/>
                    <a:gd name="connsiteX1" fmla="*/ 2416 w 2470"/>
                    <a:gd name="connsiteY1" fmla="*/ 692 h 1464"/>
                    <a:gd name="connsiteX2" fmla="*/ 200 w 2470"/>
                    <a:gd name="connsiteY2" fmla="*/ 138 h 1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70" h="1464">
                      <a:moveTo>
                        <a:pt x="200" y="138"/>
                      </a:moveTo>
                      <a:cubicBezTo>
                        <a:pt x="754" y="138"/>
                        <a:pt x="2416" y="-415"/>
                        <a:pt x="2416" y="692"/>
                      </a:cubicBezTo>
                      <a:cubicBezTo>
                        <a:pt x="2970" y="1800"/>
                        <a:pt x="-908" y="1800"/>
                        <a:pt x="200" y="1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7" name="Freeform: Shape 386">
                  <a:extLst>
                    <a:ext uri="{FF2B5EF4-FFF2-40B4-BE49-F238E27FC236}">
                      <a16:creationId xmlns:a16="http://schemas.microsoft.com/office/drawing/2014/main" id="{770E1DAD-F5DD-4AA9-9B2E-CB04150BAAD0}"/>
                    </a:ext>
                  </a:extLst>
                </p:cNvPr>
                <p:cNvSpPr/>
                <p:nvPr/>
              </p:nvSpPr>
              <p:spPr>
                <a:xfrm>
                  <a:off x="6221732" y="3007293"/>
                  <a:ext cx="6646" cy="3077"/>
                </a:xfrm>
                <a:custGeom>
                  <a:avLst/>
                  <a:gdLst>
                    <a:gd name="connsiteX0" fmla="*/ 6647 w 6646"/>
                    <a:gd name="connsiteY0" fmla="*/ 2547 h 3077"/>
                    <a:gd name="connsiteX1" fmla="*/ 0 w 6646"/>
                    <a:gd name="connsiteY1" fmla="*/ 1439 h 3077"/>
                    <a:gd name="connsiteX2" fmla="*/ 6647 w 6646"/>
                    <a:gd name="connsiteY2" fmla="*/ 2547 h 3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3077">
                      <a:moveTo>
                        <a:pt x="6647" y="2547"/>
                      </a:moveTo>
                      <a:cubicBezTo>
                        <a:pt x="5539" y="4208"/>
                        <a:pt x="2216" y="1439"/>
                        <a:pt x="0" y="1439"/>
                      </a:cubicBezTo>
                      <a:cubicBezTo>
                        <a:pt x="1108" y="-1884"/>
                        <a:pt x="3877" y="1439"/>
                        <a:pt x="6647" y="25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8" name="Freeform: Shape 387">
                  <a:extLst>
                    <a:ext uri="{FF2B5EF4-FFF2-40B4-BE49-F238E27FC236}">
                      <a16:creationId xmlns:a16="http://schemas.microsoft.com/office/drawing/2014/main" id="{1FC9D79F-B22A-4FF0-AB4A-6C587A8BD1C6}"/>
                    </a:ext>
                  </a:extLst>
                </p:cNvPr>
                <p:cNvSpPr/>
                <p:nvPr/>
              </p:nvSpPr>
              <p:spPr>
                <a:xfrm>
                  <a:off x="6166343" y="3008733"/>
                  <a:ext cx="2215" cy="2769"/>
                </a:xfrm>
                <a:custGeom>
                  <a:avLst/>
                  <a:gdLst>
                    <a:gd name="connsiteX0" fmla="*/ 2216 w 2215"/>
                    <a:gd name="connsiteY0" fmla="*/ 0 h 2769"/>
                    <a:gd name="connsiteX1" fmla="*/ 2216 w 2215"/>
                    <a:gd name="connsiteY1" fmla="*/ 2216 h 2769"/>
                    <a:gd name="connsiteX2" fmla="*/ 1108 w 2215"/>
                    <a:gd name="connsiteY2" fmla="*/ 2769 h 2769"/>
                    <a:gd name="connsiteX3" fmla="*/ 0 w 2215"/>
                    <a:gd name="connsiteY3" fmla="*/ 554 h 2769"/>
                    <a:gd name="connsiteX4" fmla="*/ 2216 w 2215"/>
                    <a:gd name="connsiteY4" fmla="*/ 0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15" h="2769">
                      <a:moveTo>
                        <a:pt x="2216" y="0"/>
                      </a:moveTo>
                      <a:cubicBezTo>
                        <a:pt x="2216" y="554"/>
                        <a:pt x="2216" y="1662"/>
                        <a:pt x="2216" y="2216"/>
                      </a:cubicBezTo>
                      <a:cubicBezTo>
                        <a:pt x="1662" y="2216"/>
                        <a:pt x="1108" y="2216"/>
                        <a:pt x="1108" y="2769"/>
                      </a:cubicBezTo>
                      <a:cubicBezTo>
                        <a:pt x="554" y="2216"/>
                        <a:pt x="0" y="1662"/>
                        <a:pt x="0" y="554"/>
                      </a:cubicBezTo>
                      <a:cubicBezTo>
                        <a:pt x="1108" y="1108"/>
                        <a:pt x="1108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9" name="Freeform: Shape 388">
                  <a:extLst>
                    <a:ext uri="{FF2B5EF4-FFF2-40B4-BE49-F238E27FC236}">
                      <a16:creationId xmlns:a16="http://schemas.microsoft.com/office/drawing/2014/main" id="{DEB9387C-389C-45FB-BAEF-A771CABD80E7}"/>
                    </a:ext>
                  </a:extLst>
                </p:cNvPr>
                <p:cNvSpPr/>
                <p:nvPr/>
              </p:nvSpPr>
              <p:spPr>
                <a:xfrm>
                  <a:off x="6134218" y="3009840"/>
                  <a:ext cx="6646" cy="5538"/>
                </a:xfrm>
                <a:custGeom>
                  <a:avLst/>
                  <a:gdLst>
                    <a:gd name="connsiteX0" fmla="*/ 0 w 6646"/>
                    <a:gd name="connsiteY0" fmla="*/ 0 h 5538"/>
                    <a:gd name="connsiteX1" fmla="*/ 6647 w 6646"/>
                    <a:gd name="connsiteY1" fmla="*/ 5539 h 5538"/>
                    <a:gd name="connsiteX2" fmla="*/ 0 w 6646"/>
                    <a:gd name="connsiteY2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5538">
                      <a:moveTo>
                        <a:pt x="0" y="0"/>
                      </a:moveTo>
                      <a:cubicBezTo>
                        <a:pt x="2216" y="0"/>
                        <a:pt x="6647" y="2216"/>
                        <a:pt x="6647" y="5539"/>
                      </a:cubicBezTo>
                      <a:cubicBezTo>
                        <a:pt x="4431" y="3877"/>
                        <a:pt x="1662" y="27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0" name="Freeform: Shape 389">
                  <a:extLst>
                    <a:ext uri="{FF2B5EF4-FFF2-40B4-BE49-F238E27FC236}">
                      <a16:creationId xmlns:a16="http://schemas.microsoft.com/office/drawing/2014/main" id="{D0727553-0F41-4782-8176-9EB8B92C26D3}"/>
                    </a:ext>
                  </a:extLst>
                </p:cNvPr>
                <p:cNvSpPr/>
                <p:nvPr/>
              </p:nvSpPr>
              <p:spPr>
                <a:xfrm>
                  <a:off x="6109847" y="3010394"/>
                  <a:ext cx="6646" cy="3877"/>
                </a:xfrm>
                <a:custGeom>
                  <a:avLst/>
                  <a:gdLst>
                    <a:gd name="connsiteX0" fmla="*/ 0 w 6646"/>
                    <a:gd name="connsiteY0" fmla="*/ 0 h 3877"/>
                    <a:gd name="connsiteX1" fmla="*/ 6647 w 6646"/>
                    <a:gd name="connsiteY1" fmla="*/ 3877 h 3877"/>
                    <a:gd name="connsiteX2" fmla="*/ 0 w 6646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3877">
                      <a:moveTo>
                        <a:pt x="0" y="0"/>
                      </a:moveTo>
                      <a:cubicBezTo>
                        <a:pt x="2769" y="1108"/>
                        <a:pt x="6647" y="554"/>
                        <a:pt x="6647" y="3877"/>
                      </a:cubicBezTo>
                      <a:cubicBezTo>
                        <a:pt x="3877" y="3323"/>
                        <a:pt x="554" y="3323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id="{0299B5CE-9810-45B6-AD9E-EFBC7E615ED7}"/>
                    </a:ext>
                  </a:extLst>
                </p:cNvPr>
                <p:cNvSpPr/>
                <p:nvPr/>
              </p:nvSpPr>
              <p:spPr>
                <a:xfrm>
                  <a:off x="6213978" y="3011311"/>
                  <a:ext cx="9416" cy="3330"/>
                </a:xfrm>
                <a:custGeom>
                  <a:avLst/>
                  <a:gdLst>
                    <a:gd name="connsiteX0" fmla="*/ 9416 w 9416"/>
                    <a:gd name="connsiteY0" fmla="*/ 1853 h 3330"/>
                    <a:gd name="connsiteX1" fmla="*/ 0 w 9416"/>
                    <a:gd name="connsiteY1" fmla="*/ 1853 h 3330"/>
                    <a:gd name="connsiteX2" fmla="*/ 9416 w 9416"/>
                    <a:gd name="connsiteY2" fmla="*/ 1853 h 3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416" h="3330">
                      <a:moveTo>
                        <a:pt x="9416" y="1853"/>
                      </a:moveTo>
                      <a:cubicBezTo>
                        <a:pt x="7201" y="5176"/>
                        <a:pt x="3877" y="1853"/>
                        <a:pt x="0" y="1853"/>
                      </a:cubicBezTo>
                      <a:cubicBezTo>
                        <a:pt x="2216" y="-2024"/>
                        <a:pt x="6093" y="1299"/>
                        <a:pt x="9416" y="18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2" name="Freeform: Shape 391">
                  <a:extLst>
                    <a:ext uri="{FF2B5EF4-FFF2-40B4-BE49-F238E27FC236}">
                      <a16:creationId xmlns:a16="http://schemas.microsoft.com/office/drawing/2014/main" id="{BE96E586-80CE-4583-961B-43FB52977204}"/>
                    </a:ext>
                  </a:extLst>
                </p:cNvPr>
                <p:cNvSpPr/>
                <p:nvPr/>
              </p:nvSpPr>
              <p:spPr>
                <a:xfrm>
                  <a:off x="6125910" y="3011502"/>
                  <a:ext cx="7200" cy="6646"/>
                </a:xfrm>
                <a:custGeom>
                  <a:avLst/>
                  <a:gdLst>
                    <a:gd name="connsiteX0" fmla="*/ 0 w 7200"/>
                    <a:gd name="connsiteY0" fmla="*/ 0 h 6646"/>
                    <a:gd name="connsiteX1" fmla="*/ 7201 w 7200"/>
                    <a:gd name="connsiteY1" fmla="*/ 6647 h 6646"/>
                    <a:gd name="connsiteX2" fmla="*/ 0 w 7200"/>
                    <a:gd name="connsiteY2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00" h="6646">
                      <a:moveTo>
                        <a:pt x="0" y="0"/>
                      </a:moveTo>
                      <a:cubicBezTo>
                        <a:pt x="2216" y="2216"/>
                        <a:pt x="6093" y="2769"/>
                        <a:pt x="7201" y="6647"/>
                      </a:cubicBezTo>
                      <a:cubicBezTo>
                        <a:pt x="4985" y="3877"/>
                        <a:pt x="554" y="4431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3" name="Freeform: Shape 392">
                  <a:extLst>
                    <a:ext uri="{FF2B5EF4-FFF2-40B4-BE49-F238E27FC236}">
                      <a16:creationId xmlns:a16="http://schemas.microsoft.com/office/drawing/2014/main" id="{DC052494-5EAC-46CA-A0CA-2FBFA5C826D3}"/>
                    </a:ext>
                  </a:extLst>
                </p:cNvPr>
                <p:cNvSpPr/>
                <p:nvPr/>
              </p:nvSpPr>
              <p:spPr>
                <a:xfrm>
                  <a:off x="6211208" y="3013747"/>
                  <a:ext cx="7754" cy="2783"/>
                </a:xfrm>
                <a:custGeom>
                  <a:avLst/>
                  <a:gdLst>
                    <a:gd name="connsiteX0" fmla="*/ 7754 w 7754"/>
                    <a:gd name="connsiteY0" fmla="*/ 2186 h 2783"/>
                    <a:gd name="connsiteX1" fmla="*/ 0 w 7754"/>
                    <a:gd name="connsiteY1" fmla="*/ 524 h 2783"/>
                    <a:gd name="connsiteX2" fmla="*/ 7754 w 7754"/>
                    <a:gd name="connsiteY2" fmla="*/ 2186 h 2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754" h="2783">
                      <a:moveTo>
                        <a:pt x="7754" y="2186"/>
                      </a:moveTo>
                      <a:cubicBezTo>
                        <a:pt x="6093" y="3848"/>
                        <a:pt x="1108" y="1632"/>
                        <a:pt x="0" y="524"/>
                      </a:cubicBezTo>
                      <a:cubicBezTo>
                        <a:pt x="2769" y="-1137"/>
                        <a:pt x="4431" y="1632"/>
                        <a:pt x="7754" y="218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4" name="Freeform: Shape 393">
                  <a:extLst>
                    <a:ext uri="{FF2B5EF4-FFF2-40B4-BE49-F238E27FC236}">
                      <a16:creationId xmlns:a16="http://schemas.microsoft.com/office/drawing/2014/main" id="{0412CF29-D4F2-4B84-A1AA-FD533D2190B7}"/>
                    </a:ext>
                  </a:extLst>
                </p:cNvPr>
                <p:cNvSpPr/>
                <p:nvPr/>
              </p:nvSpPr>
              <p:spPr>
                <a:xfrm>
                  <a:off x="6113724" y="3017440"/>
                  <a:ext cx="6646" cy="6290"/>
                </a:xfrm>
                <a:custGeom>
                  <a:avLst/>
                  <a:gdLst>
                    <a:gd name="connsiteX0" fmla="*/ 0 w 6646"/>
                    <a:gd name="connsiteY0" fmla="*/ 155 h 6290"/>
                    <a:gd name="connsiteX1" fmla="*/ 4431 w 6646"/>
                    <a:gd name="connsiteY1" fmla="*/ 709 h 6290"/>
                    <a:gd name="connsiteX2" fmla="*/ 6647 w 6646"/>
                    <a:gd name="connsiteY2" fmla="*/ 6248 h 6290"/>
                    <a:gd name="connsiteX3" fmla="*/ 0 w 6646"/>
                    <a:gd name="connsiteY3" fmla="*/ 155 h 6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46" h="6290">
                      <a:moveTo>
                        <a:pt x="0" y="155"/>
                      </a:moveTo>
                      <a:cubicBezTo>
                        <a:pt x="554" y="-399"/>
                        <a:pt x="3323" y="709"/>
                        <a:pt x="4431" y="709"/>
                      </a:cubicBezTo>
                      <a:cubicBezTo>
                        <a:pt x="4985" y="2925"/>
                        <a:pt x="5539" y="4586"/>
                        <a:pt x="6647" y="6248"/>
                      </a:cubicBezTo>
                      <a:cubicBezTo>
                        <a:pt x="3877" y="6802"/>
                        <a:pt x="2216" y="1817"/>
                        <a:pt x="0" y="1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5" name="Freeform: Shape 394">
                  <a:extLst>
                    <a:ext uri="{FF2B5EF4-FFF2-40B4-BE49-F238E27FC236}">
                      <a16:creationId xmlns:a16="http://schemas.microsoft.com/office/drawing/2014/main" id="{DF27A8F7-BEA0-4AF5-8B20-EE43F87ABB2C}"/>
                    </a:ext>
                  </a:extLst>
                </p:cNvPr>
                <p:cNvSpPr/>
                <p:nvPr/>
              </p:nvSpPr>
              <p:spPr>
                <a:xfrm>
                  <a:off x="6202346" y="3018080"/>
                  <a:ext cx="9416" cy="3100"/>
                </a:xfrm>
                <a:custGeom>
                  <a:avLst/>
                  <a:gdLst>
                    <a:gd name="connsiteX0" fmla="*/ 9416 w 9416"/>
                    <a:gd name="connsiteY0" fmla="*/ 2839 h 3100"/>
                    <a:gd name="connsiteX1" fmla="*/ 0 w 9416"/>
                    <a:gd name="connsiteY1" fmla="*/ 1177 h 3100"/>
                    <a:gd name="connsiteX2" fmla="*/ 9416 w 9416"/>
                    <a:gd name="connsiteY2" fmla="*/ 2839 h 3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416" h="3100">
                      <a:moveTo>
                        <a:pt x="9416" y="2839"/>
                      </a:moveTo>
                      <a:cubicBezTo>
                        <a:pt x="6647" y="3946"/>
                        <a:pt x="3877" y="1177"/>
                        <a:pt x="0" y="1177"/>
                      </a:cubicBezTo>
                      <a:cubicBezTo>
                        <a:pt x="2216" y="-1593"/>
                        <a:pt x="7754" y="1177"/>
                        <a:pt x="9416" y="28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6" name="Freeform: Shape 395">
                  <a:extLst>
                    <a:ext uri="{FF2B5EF4-FFF2-40B4-BE49-F238E27FC236}">
                      <a16:creationId xmlns:a16="http://schemas.microsoft.com/office/drawing/2014/main" id="{CFC56F87-21F7-4080-A253-BD6B94AC0F2B}"/>
                    </a:ext>
                  </a:extLst>
                </p:cNvPr>
                <p:cNvSpPr/>
                <p:nvPr/>
              </p:nvSpPr>
              <p:spPr>
                <a:xfrm>
                  <a:off x="6137541" y="3019810"/>
                  <a:ext cx="4985" cy="3877"/>
                </a:xfrm>
                <a:custGeom>
                  <a:avLst/>
                  <a:gdLst>
                    <a:gd name="connsiteX0" fmla="*/ 0 w 4985"/>
                    <a:gd name="connsiteY0" fmla="*/ 0 h 3877"/>
                    <a:gd name="connsiteX1" fmla="*/ 4985 w 4985"/>
                    <a:gd name="connsiteY1" fmla="*/ 3877 h 3877"/>
                    <a:gd name="connsiteX2" fmla="*/ 0 w 4985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5" h="3877">
                      <a:moveTo>
                        <a:pt x="0" y="0"/>
                      </a:moveTo>
                      <a:cubicBezTo>
                        <a:pt x="1662" y="1108"/>
                        <a:pt x="4431" y="1662"/>
                        <a:pt x="4985" y="3877"/>
                      </a:cubicBezTo>
                      <a:cubicBezTo>
                        <a:pt x="2769" y="3323"/>
                        <a:pt x="554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7" name="Freeform: Shape 396">
                  <a:extLst>
                    <a:ext uri="{FF2B5EF4-FFF2-40B4-BE49-F238E27FC236}">
                      <a16:creationId xmlns:a16="http://schemas.microsoft.com/office/drawing/2014/main" id="{BF477E93-4DFB-4A0E-BD87-920C2F7F45D1}"/>
                    </a:ext>
                  </a:extLst>
                </p:cNvPr>
                <p:cNvSpPr/>
                <p:nvPr/>
              </p:nvSpPr>
              <p:spPr>
                <a:xfrm>
                  <a:off x="6196807" y="3021472"/>
                  <a:ext cx="3877" cy="1325"/>
                </a:xfrm>
                <a:custGeom>
                  <a:avLst/>
                  <a:gdLst>
                    <a:gd name="connsiteX0" fmla="*/ 0 w 3877"/>
                    <a:gd name="connsiteY0" fmla="*/ 0 h 1325"/>
                    <a:gd name="connsiteX1" fmla="*/ 3877 w 3877"/>
                    <a:gd name="connsiteY1" fmla="*/ 1108 h 1325"/>
                    <a:gd name="connsiteX2" fmla="*/ 0 w 3877"/>
                    <a:gd name="connsiteY2" fmla="*/ 0 h 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1325">
                      <a:moveTo>
                        <a:pt x="0" y="0"/>
                      </a:moveTo>
                      <a:cubicBezTo>
                        <a:pt x="1108" y="554"/>
                        <a:pt x="2769" y="1108"/>
                        <a:pt x="3877" y="1108"/>
                      </a:cubicBezTo>
                      <a:cubicBezTo>
                        <a:pt x="3323" y="1662"/>
                        <a:pt x="554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8" name="Freeform: Shape 397">
                  <a:extLst>
                    <a:ext uri="{FF2B5EF4-FFF2-40B4-BE49-F238E27FC236}">
                      <a16:creationId xmlns:a16="http://schemas.microsoft.com/office/drawing/2014/main" id="{2B3F18BB-0C5E-40B1-A3DC-1DAD4A8EA7C5}"/>
                    </a:ext>
                  </a:extLst>
                </p:cNvPr>
                <p:cNvSpPr/>
                <p:nvPr/>
              </p:nvSpPr>
              <p:spPr>
                <a:xfrm>
                  <a:off x="6128125" y="3023134"/>
                  <a:ext cx="11077" cy="8308"/>
                </a:xfrm>
                <a:custGeom>
                  <a:avLst/>
                  <a:gdLst>
                    <a:gd name="connsiteX0" fmla="*/ 0 w 11077"/>
                    <a:gd name="connsiteY0" fmla="*/ 0 h 8308"/>
                    <a:gd name="connsiteX1" fmla="*/ 11078 w 11077"/>
                    <a:gd name="connsiteY1" fmla="*/ 8308 h 8308"/>
                    <a:gd name="connsiteX2" fmla="*/ 0 w 11077"/>
                    <a:gd name="connsiteY2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077" h="8308">
                      <a:moveTo>
                        <a:pt x="0" y="0"/>
                      </a:moveTo>
                      <a:cubicBezTo>
                        <a:pt x="3877" y="2769"/>
                        <a:pt x="9416" y="3323"/>
                        <a:pt x="11078" y="8308"/>
                      </a:cubicBezTo>
                      <a:cubicBezTo>
                        <a:pt x="7201" y="5539"/>
                        <a:pt x="1662" y="4431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9" name="Freeform: Shape 398">
                  <a:extLst>
                    <a:ext uri="{FF2B5EF4-FFF2-40B4-BE49-F238E27FC236}">
                      <a16:creationId xmlns:a16="http://schemas.microsoft.com/office/drawing/2014/main" id="{9AB8A4E3-702B-44F9-AC2D-F39EF3D23317}"/>
                    </a:ext>
                  </a:extLst>
                </p:cNvPr>
                <p:cNvSpPr/>
                <p:nvPr/>
              </p:nvSpPr>
              <p:spPr>
                <a:xfrm>
                  <a:off x="6212316" y="3025782"/>
                  <a:ext cx="3877" cy="3192"/>
                </a:xfrm>
                <a:custGeom>
                  <a:avLst/>
                  <a:gdLst>
                    <a:gd name="connsiteX0" fmla="*/ 3877 w 3877"/>
                    <a:gd name="connsiteY0" fmla="*/ 2891 h 3192"/>
                    <a:gd name="connsiteX1" fmla="*/ 0 w 3877"/>
                    <a:gd name="connsiteY1" fmla="*/ 675 h 3192"/>
                    <a:gd name="connsiteX2" fmla="*/ 3877 w 3877"/>
                    <a:gd name="connsiteY2" fmla="*/ 2891 h 3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3192">
                      <a:moveTo>
                        <a:pt x="3877" y="2891"/>
                      </a:moveTo>
                      <a:cubicBezTo>
                        <a:pt x="1662" y="3998"/>
                        <a:pt x="554" y="1783"/>
                        <a:pt x="0" y="675"/>
                      </a:cubicBezTo>
                      <a:cubicBezTo>
                        <a:pt x="1662" y="-987"/>
                        <a:pt x="3323" y="675"/>
                        <a:pt x="3877" y="28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0" name="Freeform: Shape 399">
                  <a:extLst>
                    <a:ext uri="{FF2B5EF4-FFF2-40B4-BE49-F238E27FC236}">
                      <a16:creationId xmlns:a16="http://schemas.microsoft.com/office/drawing/2014/main" id="{CBD3174D-AA1C-4378-B1FE-EB5E6ED755D3}"/>
                    </a:ext>
                  </a:extLst>
                </p:cNvPr>
                <p:cNvSpPr/>
                <p:nvPr/>
              </p:nvSpPr>
              <p:spPr>
                <a:xfrm>
                  <a:off x="6206223" y="3027863"/>
                  <a:ext cx="6092" cy="3118"/>
                </a:xfrm>
                <a:custGeom>
                  <a:avLst/>
                  <a:gdLst>
                    <a:gd name="connsiteX0" fmla="*/ 6093 w 6092"/>
                    <a:gd name="connsiteY0" fmla="*/ 1363 h 3118"/>
                    <a:gd name="connsiteX1" fmla="*/ 0 w 6092"/>
                    <a:gd name="connsiteY1" fmla="*/ 1363 h 3118"/>
                    <a:gd name="connsiteX2" fmla="*/ 6093 w 6092"/>
                    <a:gd name="connsiteY2" fmla="*/ 1363 h 3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92" h="3118">
                      <a:moveTo>
                        <a:pt x="6093" y="1363"/>
                      </a:moveTo>
                      <a:cubicBezTo>
                        <a:pt x="5539" y="4687"/>
                        <a:pt x="1662" y="2471"/>
                        <a:pt x="0" y="1363"/>
                      </a:cubicBezTo>
                      <a:cubicBezTo>
                        <a:pt x="2216" y="-1406"/>
                        <a:pt x="3877" y="810"/>
                        <a:pt x="6093" y="13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1" name="Freeform: Shape 400">
                  <a:extLst>
                    <a:ext uri="{FF2B5EF4-FFF2-40B4-BE49-F238E27FC236}">
                      <a16:creationId xmlns:a16="http://schemas.microsoft.com/office/drawing/2014/main" id="{B1FCFB73-F4A5-4E03-BB96-389CAB91A61B}"/>
                    </a:ext>
                  </a:extLst>
                </p:cNvPr>
                <p:cNvSpPr/>
                <p:nvPr/>
              </p:nvSpPr>
              <p:spPr>
                <a:xfrm>
                  <a:off x="6141418" y="3031934"/>
                  <a:ext cx="4431" cy="4011"/>
                </a:xfrm>
                <a:custGeom>
                  <a:avLst/>
                  <a:gdLst>
                    <a:gd name="connsiteX0" fmla="*/ 0 w 4431"/>
                    <a:gd name="connsiteY0" fmla="*/ 62 h 4011"/>
                    <a:gd name="connsiteX1" fmla="*/ 4431 w 4431"/>
                    <a:gd name="connsiteY1" fmla="*/ 3939 h 4011"/>
                    <a:gd name="connsiteX2" fmla="*/ 0 w 4431"/>
                    <a:gd name="connsiteY2" fmla="*/ 62 h 4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4011">
                      <a:moveTo>
                        <a:pt x="0" y="62"/>
                      </a:moveTo>
                      <a:cubicBezTo>
                        <a:pt x="1662" y="-492"/>
                        <a:pt x="3323" y="2831"/>
                        <a:pt x="4431" y="3939"/>
                      </a:cubicBezTo>
                      <a:cubicBezTo>
                        <a:pt x="3323" y="4493"/>
                        <a:pt x="1108" y="1723"/>
                        <a:pt x="0" y="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2" name="Freeform: Shape 401">
                  <a:extLst>
                    <a:ext uri="{FF2B5EF4-FFF2-40B4-BE49-F238E27FC236}">
                      <a16:creationId xmlns:a16="http://schemas.microsoft.com/office/drawing/2014/main" id="{E260E64F-486C-4141-803F-139CFBA8B816}"/>
                    </a:ext>
                  </a:extLst>
                </p:cNvPr>
                <p:cNvSpPr/>
                <p:nvPr/>
              </p:nvSpPr>
              <p:spPr>
                <a:xfrm>
                  <a:off x="5837887" y="2543466"/>
                  <a:ext cx="593769" cy="371105"/>
                </a:xfrm>
                <a:custGeom>
                  <a:avLst/>
                  <a:gdLst>
                    <a:gd name="connsiteX0" fmla="*/ 523425 w 593769"/>
                    <a:gd name="connsiteY0" fmla="*/ 242049 h 371105"/>
                    <a:gd name="connsiteX1" fmla="*/ 524533 w 593769"/>
                    <a:gd name="connsiteY1" fmla="*/ 243157 h 371105"/>
                    <a:gd name="connsiteX2" fmla="*/ 524533 w 593769"/>
                    <a:gd name="connsiteY2" fmla="*/ 238726 h 371105"/>
                    <a:gd name="connsiteX3" fmla="*/ 531180 w 593769"/>
                    <a:gd name="connsiteY3" fmla="*/ 242603 h 371105"/>
                    <a:gd name="connsiteX4" fmla="*/ 521764 w 593769"/>
                    <a:gd name="connsiteY4" fmla="*/ 268082 h 371105"/>
                    <a:gd name="connsiteX5" fmla="*/ 528410 w 593769"/>
                    <a:gd name="connsiteY5" fmla="*/ 257005 h 371105"/>
                    <a:gd name="connsiteX6" fmla="*/ 532841 w 593769"/>
                    <a:gd name="connsiteY6" fmla="*/ 244819 h 371105"/>
                    <a:gd name="connsiteX7" fmla="*/ 537272 w 593769"/>
                    <a:gd name="connsiteY7" fmla="*/ 247588 h 371105"/>
                    <a:gd name="connsiteX8" fmla="*/ 530626 w 593769"/>
                    <a:gd name="connsiteY8" fmla="*/ 263651 h 371105"/>
                    <a:gd name="connsiteX9" fmla="*/ 540042 w 593769"/>
                    <a:gd name="connsiteY9" fmla="*/ 248696 h 371105"/>
                    <a:gd name="connsiteX10" fmla="*/ 538380 w 593769"/>
                    <a:gd name="connsiteY10" fmla="*/ 259220 h 371105"/>
                    <a:gd name="connsiteX11" fmla="*/ 545027 w 593769"/>
                    <a:gd name="connsiteY11" fmla="*/ 252573 h 371105"/>
                    <a:gd name="connsiteX12" fmla="*/ 546689 w 593769"/>
                    <a:gd name="connsiteY12" fmla="*/ 252020 h 371105"/>
                    <a:gd name="connsiteX13" fmla="*/ 546135 w 593769"/>
                    <a:gd name="connsiteY13" fmla="*/ 248142 h 371105"/>
                    <a:gd name="connsiteX14" fmla="*/ 551120 w 593769"/>
                    <a:gd name="connsiteY14" fmla="*/ 234295 h 371105"/>
                    <a:gd name="connsiteX15" fmla="*/ 547242 w 593769"/>
                    <a:gd name="connsiteY15" fmla="*/ 253127 h 371105"/>
                    <a:gd name="connsiteX16" fmla="*/ 557212 w 593769"/>
                    <a:gd name="connsiteY16" fmla="*/ 225433 h 371105"/>
                    <a:gd name="connsiteX17" fmla="*/ 554997 w 593769"/>
                    <a:gd name="connsiteY17" fmla="*/ 247588 h 371105"/>
                    <a:gd name="connsiteX18" fmla="*/ 561090 w 593769"/>
                    <a:gd name="connsiteY18" fmla="*/ 227648 h 371105"/>
                    <a:gd name="connsiteX19" fmla="*/ 566629 w 593769"/>
                    <a:gd name="connsiteY19" fmla="*/ 230972 h 371105"/>
                    <a:gd name="connsiteX20" fmla="*/ 562751 w 593769"/>
                    <a:gd name="connsiteY20" fmla="*/ 242049 h 371105"/>
                    <a:gd name="connsiteX21" fmla="*/ 569398 w 593769"/>
                    <a:gd name="connsiteY21" fmla="*/ 233187 h 371105"/>
                    <a:gd name="connsiteX22" fmla="*/ 576599 w 593769"/>
                    <a:gd name="connsiteY22" fmla="*/ 237065 h 371105"/>
                    <a:gd name="connsiteX23" fmla="*/ 569952 w 593769"/>
                    <a:gd name="connsiteY23" fmla="*/ 230972 h 371105"/>
                    <a:gd name="connsiteX24" fmla="*/ 572721 w 593769"/>
                    <a:gd name="connsiteY24" fmla="*/ 216571 h 371105"/>
                    <a:gd name="connsiteX25" fmla="*/ 593769 w 593769"/>
                    <a:gd name="connsiteY25" fmla="*/ 229310 h 371105"/>
                    <a:gd name="connsiteX26" fmla="*/ 558874 w 593769"/>
                    <a:gd name="connsiteY26" fmla="*/ 253127 h 371105"/>
                    <a:gd name="connsiteX27" fmla="*/ 492407 w 593769"/>
                    <a:gd name="connsiteY27" fmla="*/ 290238 h 371105"/>
                    <a:gd name="connsiteX28" fmla="*/ 425941 w 593769"/>
                    <a:gd name="connsiteY28" fmla="*/ 327348 h 371105"/>
                    <a:gd name="connsiteX29" fmla="*/ 335657 w 593769"/>
                    <a:gd name="connsiteY29" fmla="*/ 269190 h 371105"/>
                    <a:gd name="connsiteX30" fmla="*/ 377752 w 593769"/>
                    <a:gd name="connsiteY30" fmla="*/ 300208 h 371105"/>
                    <a:gd name="connsiteX31" fmla="*/ 422617 w 593769"/>
                    <a:gd name="connsiteY31" fmla="*/ 328456 h 371105"/>
                    <a:gd name="connsiteX32" fmla="*/ 418740 w 593769"/>
                    <a:gd name="connsiteY32" fmla="*/ 331226 h 371105"/>
                    <a:gd name="connsiteX33" fmla="*/ 314609 w 593769"/>
                    <a:gd name="connsiteY33" fmla="*/ 264759 h 371105"/>
                    <a:gd name="connsiteX34" fmla="*/ 415971 w 593769"/>
                    <a:gd name="connsiteY34" fmla="*/ 332333 h 371105"/>
                    <a:gd name="connsiteX35" fmla="*/ 366121 w 593769"/>
                    <a:gd name="connsiteY35" fmla="*/ 358920 h 371105"/>
                    <a:gd name="connsiteX36" fmla="*/ 330672 w 593769"/>
                    <a:gd name="connsiteY36" fmla="*/ 336211 h 371105"/>
                    <a:gd name="connsiteX37" fmla="*/ 345627 w 593769"/>
                    <a:gd name="connsiteY37" fmla="*/ 348950 h 371105"/>
                    <a:gd name="connsiteX38" fmla="*/ 363351 w 593769"/>
                    <a:gd name="connsiteY38" fmla="*/ 360028 h 371105"/>
                    <a:gd name="connsiteX39" fmla="*/ 360028 w 593769"/>
                    <a:gd name="connsiteY39" fmla="*/ 361690 h 371105"/>
                    <a:gd name="connsiteX40" fmla="*/ 342857 w 593769"/>
                    <a:gd name="connsiteY40" fmla="*/ 350612 h 371105"/>
                    <a:gd name="connsiteX41" fmla="*/ 324025 w 593769"/>
                    <a:gd name="connsiteY41" fmla="*/ 342303 h 371105"/>
                    <a:gd name="connsiteX42" fmla="*/ 331226 w 593769"/>
                    <a:gd name="connsiteY42" fmla="*/ 348396 h 371105"/>
                    <a:gd name="connsiteX43" fmla="*/ 356705 w 593769"/>
                    <a:gd name="connsiteY43" fmla="*/ 362797 h 371105"/>
                    <a:gd name="connsiteX44" fmla="*/ 339534 w 593769"/>
                    <a:gd name="connsiteY44" fmla="*/ 371106 h 371105"/>
                    <a:gd name="connsiteX45" fmla="*/ 213801 w 593769"/>
                    <a:gd name="connsiteY45" fmla="*/ 288022 h 371105"/>
                    <a:gd name="connsiteX46" fmla="*/ 216571 w 593769"/>
                    <a:gd name="connsiteY46" fmla="*/ 274729 h 371105"/>
                    <a:gd name="connsiteX47" fmla="*/ 297438 w 593769"/>
                    <a:gd name="connsiteY47" fmla="*/ 325133 h 371105"/>
                    <a:gd name="connsiteX48" fmla="*/ 217125 w 593769"/>
                    <a:gd name="connsiteY48" fmla="*/ 272513 h 371105"/>
                    <a:gd name="connsiteX49" fmla="*/ 223217 w 593769"/>
                    <a:gd name="connsiteY49" fmla="*/ 243711 h 371105"/>
                    <a:gd name="connsiteX50" fmla="*/ 246481 w 593769"/>
                    <a:gd name="connsiteY50" fmla="*/ 261990 h 371105"/>
                    <a:gd name="connsiteX51" fmla="*/ 223771 w 593769"/>
                    <a:gd name="connsiteY51" fmla="*/ 241496 h 371105"/>
                    <a:gd name="connsiteX52" fmla="*/ 227648 w 593769"/>
                    <a:gd name="connsiteY52" fmla="*/ 218232 h 371105"/>
                    <a:gd name="connsiteX53" fmla="*/ 222110 w 593769"/>
                    <a:gd name="connsiteY53" fmla="*/ 239834 h 371105"/>
                    <a:gd name="connsiteX54" fmla="*/ 215463 w 593769"/>
                    <a:gd name="connsiteY54" fmla="*/ 233741 h 371105"/>
                    <a:gd name="connsiteX55" fmla="*/ 216571 w 593769"/>
                    <a:gd name="connsiteY55" fmla="*/ 224879 h 371105"/>
                    <a:gd name="connsiteX56" fmla="*/ 214355 w 593769"/>
                    <a:gd name="connsiteY56" fmla="*/ 232633 h 371105"/>
                    <a:gd name="connsiteX57" fmla="*/ 209924 w 593769"/>
                    <a:gd name="connsiteY57" fmla="*/ 228756 h 371105"/>
                    <a:gd name="connsiteX58" fmla="*/ 211032 w 593769"/>
                    <a:gd name="connsiteY58" fmla="*/ 222663 h 371105"/>
                    <a:gd name="connsiteX59" fmla="*/ 209370 w 593769"/>
                    <a:gd name="connsiteY59" fmla="*/ 227095 h 371105"/>
                    <a:gd name="connsiteX60" fmla="*/ 202723 w 593769"/>
                    <a:gd name="connsiteY60" fmla="*/ 222109 h 371105"/>
                    <a:gd name="connsiteX61" fmla="*/ 204385 w 593769"/>
                    <a:gd name="connsiteY61" fmla="*/ 212693 h 371105"/>
                    <a:gd name="connsiteX62" fmla="*/ 201616 w 593769"/>
                    <a:gd name="connsiteY62" fmla="*/ 221556 h 371105"/>
                    <a:gd name="connsiteX63" fmla="*/ 196077 w 593769"/>
                    <a:gd name="connsiteY63" fmla="*/ 217124 h 371105"/>
                    <a:gd name="connsiteX64" fmla="*/ 197185 w 593769"/>
                    <a:gd name="connsiteY64" fmla="*/ 208262 h 371105"/>
                    <a:gd name="connsiteX65" fmla="*/ 194969 w 593769"/>
                    <a:gd name="connsiteY65" fmla="*/ 215463 h 371105"/>
                    <a:gd name="connsiteX66" fmla="*/ 188876 w 593769"/>
                    <a:gd name="connsiteY66" fmla="*/ 211586 h 371105"/>
                    <a:gd name="connsiteX67" fmla="*/ 193861 w 593769"/>
                    <a:gd name="connsiteY67" fmla="*/ 218232 h 371105"/>
                    <a:gd name="connsiteX68" fmla="*/ 191092 w 593769"/>
                    <a:gd name="connsiteY68" fmla="*/ 230418 h 371105"/>
                    <a:gd name="connsiteX69" fmla="*/ 182783 w 593769"/>
                    <a:gd name="connsiteY69" fmla="*/ 266975 h 371105"/>
                    <a:gd name="connsiteX70" fmla="*/ 178906 w 593769"/>
                    <a:gd name="connsiteY70" fmla="*/ 264759 h 371105"/>
                    <a:gd name="connsiteX71" fmla="*/ 188876 w 593769"/>
                    <a:gd name="connsiteY71" fmla="*/ 218232 h 371105"/>
                    <a:gd name="connsiteX72" fmla="*/ 184999 w 593769"/>
                    <a:gd name="connsiteY72" fmla="*/ 228756 h 371105"/>
                    <a:gd name="connsiteX73" fmla="*/ 177245 w 593769"/>
                    <a:gd name="connsiteY73" fmla="*/ 263097 h 371105"/>
                    <a:gd name="connsiteX74" fmla="*/ 175583 w 593769"/>
                    <a:gd name="connsiteY74" fmla="*/ 252020 h 371105"/>
                    <a:gd name="connsiteX75" fmla="*/ 184445 w 593769"/>
                    <a:gd name="connsiteY75" fmla="*/ 213247 h 371105"/>
                    <a:gd name="connsiteX76" fmla="*/ 172260 w 593769"/>
                    <a:gd name="connsiteY76" fmla="*/ 259774 h 371105"/>
                    <a:gd name="connsiteX77" fmla="*/ 168936 w 593769"/>
                    <a:gd name="connsiteY77" fmla="*/ 258112 h 371105"/>
                    <a:gd name="connsiteX78" fmla="*/ 171152 w 593769"/>
                    <a:gd name="connsiteY78" fmla="*/ 264205 h 371105"/>
                    <a:gd name="connsiteX79" fmla="*/ 167275 w 593769"/>
                    <a:gd name="connsiteY79" fmla="*/ 262543 h 371105"/>
                    <a:gd name="connsiteX80" fmla="*/ 176691 w 593769"/>
                    <a:gd name="connsiteY80" fmla="*/ 215463 h 371105"/>
                    <a:gd name="connsiteX81" fmla="*/ 165613 w 593769"/>
                    <a:gd name="connsiteY81" fmla="*/ 260882 h 371105"/>
                    <a:gd name="connsiteX82" fmla="*/ 162843 w 593769"/>
                    <a:gd name="connsiteY82" fmla="*/ 259220 h 371105"/>
                    <a:gd name="connsiteX83" fmla="*/ 170044 w 593769"/>
                    <a:gd name="connsiteY83" fmla="*/ 214355 h 371105"/>
                    <a:gd name="connsiteX84" fmla="*/ 160628 w 593769"/>
                    <a:gd name="connsiteY84" fmla="*/ 254789 h 371105"/>
                    <a:gd name="connsiteX85" fmla="*/ 157305 w 593769"/>
                    <a:gd name="connsiteY85" fmla="*/ 253127 h 371105"/>
                    <a:gd name="connsiteX86" fmla="*/ 163951 w 593769"/>
                    <a:gd name="connsiteY86" fmla="*/ 219340 h 371105"/>
                    <a:gd name="connsiteX87" fmla="*/ 159520 w 593769"/>
                    <a:gd name="connsiteY87" fmla="*/ 234849 h 371105"/>
                    <a:gd name="connsiteX88" fmla="*/ 155643 w 593769"/>
                    <a:gd name="connsiteY88" fmla="*/ 250912 h 371105"/>
                    <a:gd name="connsiteX89" fmla="*/ 154535 w 593769"/>
                    <a:gd name="connsiteY89" fmla="*/ 242049 h 371105"/>
                    <a:gd name="connsiteX90" fmla="*/ 160074 w 593769"/>
                    <a:gd name="connsiteY90" fmla="*/ 210478 h 371105"/>
                    <a:gd name="connsiteX91" fmla="*/ 151212 w 593769"/>
                    <a:gd name="connsiteY91" fmla="*/ 247035 h 371105"/>
                    <a:gd name="connsiteX92" fmla="*/ 145673 w 593769"/>
                    <a:gd name="connsiteY92" fmla="*/ 244265 h 371105"/>
                    <a:gd name="connsiteX93" fmla="*/ 154535 w 593769"/>
                    <a:gd name="connsiteY93" fmla="*/ 205493 h 371105"/>
                    <a:gd name="connsiteX94" fmla="*/ 151212 w 593769"/>
                    <a:gd name="connsiteY94" fmla="*/ 212693 h 371105"/>
                    <a:gd name="connsiteX95" fmla="*/ 145119 w 593769"/>
                    <a:gd name="connsiteY95" fmla="*/ 243157 h 371105"/>
                    <a:gd name="connsiteX96" fmla="*/ 125733 w 593769"/>
                    <a:gd name="connsiteY96" fmla="*/ 230972 h 371105"/>
                    <a:gd name="connsiteX97" fmla="*/ 132380 w 593769"/>
                    <a:gd name="connsiteY97" fmla="*/ 210478 h 371105"/>
                    <a:gd name="connsiteX98" fmla="*/ 125733 w 593769"/>
                    <a:gd name="connsiteY98" fmla="*/ 227095 h 371105"/>
                    <a:gd name="connsiteX99" fmla="*/ 121302 w 593769"/>
                    <a:gd name="connsiteY99" fmla="*/ 223217 h 371105"/>
                    <a:gd name="connsiteX100" fmla="*/ 137918 w 593769"/>
                    <a:gd name="connsiteY100" fmla="*/ 171152 h 371105"/>
                    <a:gd name="connsiteX101" fmla="*/ 128502 w 593769"/>
                    <a:gd name="connsiteY101" fmla="*/ 196631 h 371105"/>
                    <a:gd name="connsiteX102" fmla="*/ 119640 w 593769"/>
                    <a:gd name="connsiteY102" fmla="*/ 222109 h 371105"/>
                    <a:gd name="connsiteX103" fmla="*/ 114655 w 593769"/>
                    <a:gd name="connsiteY103" fmla="*/ 219340 h 371105"/>
                    <a:gd name="connsiteX104" fmla="*/ 129610 w 593769"/>
                    <a:gd name="connsiteY104" fmla="*/ 171706 h 371105"/>
                    <a:gd name="connsiteX105" fmla="*/ 124625 w 593769"/>
                    <a:gd name="connsiteY105" fmla="*/ 181676 h 371105"/>
                    <a:gd name="connsiteX106" fmla="*/ 112993 w 593769"/>
                    <a:gd name="connsiteY106" fmla="*/ 217678 h 371105"/>
                    <a:gd name="connsiteX107" fmla="*/ 79206 w 593769"/>
                    <a:gd name="connsiteY107" fmla="*/ 197184 h 371105"/>
                    <a:gd name="connsiteX108" fmla="*/ 78098 w 593769"/>
                    <a:gd name="connsiteY108" fmla="*/ 194415 h 371105"/>
                    <a:gd name="connsiteX109" fmla="*/ 54281 w 593769"/>
                    <a:gd name="connsiteY109" fmla="*/ 176691 h 371105"/>
                    <a:gd name="connsiteX110" fmla="*/ 55389 w 593769"/>
                    <a:gd name="connsiteY110" fmla="*/ 174475 h 371105"/>
                    <a:gd name="connsiteX111" fmla="*/ 51512 w 593769"/>
                    <a:gd name="connsiteY111" fmla="*/ 174475 h 371105"/>
                    <a:gd name="connsiteX112" fmla="*/ 70344 w 593769"/>
                    <a:gd name="connsiteY112" fmla="*/ 134595 h 371105"/>
                    <a:gd name="connsiteX113" fmla="*/ 90838 w 593769"/>
                    <a:gd name="connsiteY113" fmla="*/ 96377 h 371105"/>
                    <a:gd name="connsiteX114" fmla="*/ 49296 w 593769"/>
                    <a:gd name="connsiteY114" fmla="*/ 172259 h 371105"/>
                    <a:gd name="connsiteX115" fmla="*/ 43757 w 593769"/>
                    <a:gd name="connsiteY115" fmla="*/ 168936 h 371105"/>
                    <a:gd name="connsiteX116" fmla="*/ 90284 w 593769"/>
                    <a:gd name="connsiteY116" fmla="*/ 79760 h 371105"/>
                    <a:gd name="connsiteX117" fmla="*/ 42649 w 593769"/>
                    <a:gd name="connsiteY117" fmla="*/ 167274 h 371105"/>
                    <a:gd name="connsiteX118" fmla="*/ 38772 w 593769"/>
                    <a:gd name="connsiteY118" fmla="*/ 164505 h 371105"/>
                    <a:gd name="connsiteX119" fmla="*/ 80868 w 593769"/>
                    <a:gd name="connsiteY119" fmla="*/ 79206 h 371105"/>
                    <a:gd name="connsiteX120" fmla="*/ 37111 w 593769"/>
                    <a:gd name="connsiteY120" fmla="*/ 163397 h 371105"/>
                    <a:gd name="connsiteX121" fmla="*/ 32679 w 593769"/>
                    <a:gd name="connsiteY121" fmla="*/ 160074 h 371105"/>
                    <a:gd name="connsiteX122" fmla="*/ 70344 w 593769"/>
                    <a:gd name="connsiteY122" fmla="*/ 84745 h 371105"/>
                    <a:gd name="connsiteX123" fmla="*/ 33233 w 593769"/>
                    <a:gd name="connsiteY123" fmla="*/ 154535 h 371105"/>
                    <a:gd name="connsiteX124" fmla="*/ 41542 w 593769"/>
                    <a:gd name="connsiteY124" fmla="*/ 122963 h 371105"/>
                    <a:gd name="connsiteX125" fmla="*/ 74775 w 593769"/>
                    <a:gd name="connsiteY125" fmla="*/ 63143 h 371105"/>
                    <a:gd name="connsiteX126" fmla="*/ 52066 w 593769"/>
                    <a:gd name="connsiteY126" fmla="*/ 100808 h 371105"/>
                    <a:gd name="connsiteX127" fmla="*/ 31572 w 593769"/>
                    <a:gd name="connsiteY127" fmla="*/ 140134 h 371105"/>
                    <a:gd name="connsiteX128" fmla="*/ 38772 w 593769"/>
                    <a:gd name="connsiteY128" fmla="*/ 114655 h 371105"/>
                    <a:gd name="connsiteX129" fmla="*/ 67574 w 593769"/>
                    <a:gd name="connsiteY129" fmla="*/ 62036 h 371105"/>
                    <a:gd name="connsiteX130" fmla="*/ 29356 w 593769"/>
                    <a:gd name="connsiteY130" fmla="*/ 128502 h 371105"/>
                    <a:gd name="connsiteX131" fmla="*/ 33233 w 593769"/>
                    <a:gd name="connsiteY131" fmla="*/ 106347 h 371105"/>
                    <a:gd name="connsiteX132" fmla="*/ 52619 w 593769"/>
                    <a:gd name="connsiteY132" fmla="*/ 73113 h 371105"/>
                    <a:gd name="connsiteX133" fmla="*/ 45419 w 593769"/>
                    <a:gd name="connsiteY133" fmla="*/ 82529 h 371105"/>
                    <a:gd name="connsiteX134" fmla="*/ 27141 w 593769"/>
                    <a:gd name="connsiteY134" fmla="*/ 113547 h 371105"/>
                    <a:gd name="connsiteX135" fmla="*/ 36557 w 593769"/>
                    <a:gd name="connsiteY135" fmla="*/ 90838 h 371105"/>
                    <a:gd name="connsiteX136" fmla="*/ 39326 w 593769"/>
                    <a:gd name="connsiteY136" fmla="*/ 89176 h 371105"/>
                    <a:gd name="connsiteX137" fmla="*/ 44311 w 593769"/>
                    <a:gd name="connsiteY137" fmla="*/ 80314 h 371105"/>
                    <a:gd name="connsiteX138" fmla="*/ 47081 w 593769"/>
                    <a:gd name="connsiteY138" fmla="*/ 73667 h 371105"/>
                    <a:gd name="connsiteX139" fmla="*/ 19386 w 593769"/>
                    <a:gd name="connsiteY139" fmla="*/ 89730 h 371105"/>
                    <a:gd name="connsiteX140" fmla="*/ 26033 w 593769"/>
                    <a:gd name="connsiteY140" fmla="*/ 80314 h 371105"/>
                    <a:gd name="connsiteX141" fmla="*/ 47081 w 593769"/>
                    <a:gd name="connsiteY141" fmla="*/ 66467 h 371105"/>
                    <a:gd name="connsiteX142" fmla="*/ 11078 w 593769"/>
                    <a:gd name="connsiteY142" fmla="*/ 86961 h 371105"/>
                    <a:gd name="connsiteX143" fmla="*/ 9970 w 593769"/>
                    <a:gd name="connsiteY143" fmla="*/ 80314 h 371105"/>
                    <a:gd name="connsiteX144" fmla="*/ 8862 w 593769"/>
                    <a:gd name="connsiteY144" fmla="*/ 88622 h 371105"/>
                    <a:gd name="connsiteX145" fmla="*/ 0 w 593769"/>
                    <a:gd name="connsiteY145" fmla="*/ 93607 h 371105"/>
                    <a:gd name="connsiteX146" fmla="*/ 554 w 593769"/>
                    <a:gd name="connsiteY146" fmla="*/ 85853 h 371105"/>
                    <a:gd name="connsiteX147" fmla="*/ 36003 w 593769"/>
                    <a:gd name="connsiteY147" fmla="*/ 70344 h 371105"/>
                    <a:gd name="connsiteX148" fmla="*/ 24925 w 593769"/>
                    <a:gd name="connsiteY148" fmla="*/ 70898 h 371105"/>
                    <a:gd name="connsiteX149" fmla="*/ 33233 w 593769"/>
                    <a:gd name="connsiteY149" fmla="*/ 65359 h 371105"/>
                    <a:gd name="connsiteX150" fmla="*/ 100808 w 593769"/>
                    <a:gd name="connsiteY150" fmla="*/ 38772 h 371105"/>
                    <a:gd name="connsiteX151" fmla="*/ 91392 w 593769"/>
                    <a:gd name="connsiteY151" fmla="*/ 67021 h 371105"/>
                    <a:gd name="connsiteX152" fmla="*/ 104131 w 593769"/>
                    <a:gd name="connsiteY152" fmla="*/ 38218 h 371105"/>
                    <a:gd name="connsiteX153" fmla="*/ 110778 w 593769"/>
                    <a:gd name="connsiteY153" fmla="*/ 36003 h 371105"/>
                    <a:gd name="connsiteX154" fmla="*/ 93053 w 593769"/>
                    <a:gd name="connsiteY154" fmla="*/ 78098 h 371105"/>
                    <a:gd name="connsiteX155" fmla="*/ 113547 w 593769"/>
                    <a:gd name="connsiteY155" fmla="*/ 34895 h 371105"/>
                    <a:gd name="connsiteX156" fmla="*/ 119086 w 593769"/>
                    <a:gd name="connsiteY156" fmla="*/ 32679 h 371105"/>
                    <a:gd name="connsiteX157" fmla="*/ 101916 w 593769"/>
                    <a:gd name="connsiteY157" fmla="*/ 77544 h 371105"/>
                    <a:gd name="connsiteX158" fmla="*/ 108008 w 593769"/>
                    <a:gd name="connsiteY158" fmla="*/ 67574 h 371105"/>
                    <a:gd name="connsiteX159" fmla="*/ 122963 w 593769"/>
                    <a:gd name="connsiteY159" fmla="*/ 31018 h 371105"/>
                    <a:gd name="connsiteX160" fmla="*/ 160628 w 593769"/>
                    <a:gd name="connsiteY160" fmla="*/ 17724 h 371105"/>
                    <a:gd name="connsiteX161" fmla="*/ 176137 w 593769"/>
                    <a:gd name="connsiteY161" fmla="*/ 13293 h 371105"/>
                    <a:gd name="connsiteX162" fmla="*/ 229864 w 593769"/>
                    <a:gd name="connsiteY162" fmla="*/ 19940 h 371105"/>
                    <a:gd name="connsiteX163" fmla="*/ 177245 w 593769"/>
                    <a:gd name="connsiteY163" fmla="*/ 11632 h 371105"/>
                    <a:gd name="connsiteX164" fmla="*/ 183891 w 593769"/>
                    <a:gd name="connsiteY164" fmla="*/ 8308 h 371105"/>
                    <a:gd name="connsiteX165" fmla="*/ 228756 w 593769"/>
                    <a:gd name="connsiteY165" fmla="*/ 14401 h 371105"/>
                    <a:gd name="connsiteX166" fmla="*/ 189984 w 593769"/>
                    <a:gd name="connsiteY166" fmla="*/ 6647 h 371105"/>
                    <a:gd name="connsiteX167" fmla="*/ 204939 w 593769"/>
                    <a:gd name="connsiteY167" fmla="*/ 0 h 371105"/>
                    <a:gd name="connsiteX168" fmla="*/ 228202 w 593769"/>
                    <a:gd name="connsiteY168" fmla="*/ 13293 h 371105"/>
                    <a:gd name="connsiteX169" fmla="*/ 311840 w 593769"/>
                    <a:gd name="connsiteY169" fmla="*/ 61482 h 371105"/>
                    <a:gd name="connsiteX170" fmla="*/ 395477 w 593769"/>
                    <a:gd name="connsiteY170" fmla="*/ 109670 h 371105"/>
                    <a:gd name="connsiteX171" fmla="*/ 479114 w 593769"/>
                    <a:gd name="connsiteY171" fmla="*/ 157858 h 371105"/>
                    <a:gd name="connsiteX172" fmla="*/ 562197 w 593769"/>
                    <a:gd name="connsiteY172" fmla="*/ 206601 h 371105"/>
                    <a:gd name="connsiteX173" fmla="*/ 557766 w 593769"/>
                    <a:gd name="connsiteY173" fmla="*/ 218786 h 371105"/>
                    <a:gd name="connsiteX174" fmla="*/ 558874 w 593769"/>
                    <a:gd name="connsiteY174" fmla="*/ 206601 h 371105"/>
                    <a:gd name="connsiteX175" fmla="*/ 554443 w 593769"/>
                    <a:gd name="connsiteY175" fmla="*/ 216017 h 371105"/>
                    <a:gd name="connsiteX176" fmla="*/ 554997 w 593769"/>
                    <a:gd name="connsiteY176" fmla="*/ 208262 h 371105"/>
                    <a:gd name="connsiteX177" fmla="*/ 551120 w 593769"/>
                    <a:gd name="connsiteY177" fmla="*/ 213801 h 371105"/>
                    <a:gd name="connsiteX178" fmla="*/ 545581 w 593769"/>
                    <a:gd name="connsiteY178" fmla="*/ 209924 h 371105"/>
                    <a:gd name="connsiteX179" fmla="*/ 546689 w 593769"/>
                    <a:gd name="connsiteY179" fmla="*/ 206047 h 371105"/>
                    <a:gd name="connsiteX180" fmla="*/ 543919 w 593769"/>
                    <a:gd name="connsiteY180" fmla="*/ 209370 h 371105"/>
                    <a:gd name="connsiteX181" fmla="*/ 522317 w 593769"/>
                    <a:gd name="connsiteY181" fmla="*/ 194415 h 371105"/>
                    <a:gd name="connsiteX182" fmla="*/ 525087 w 593769"/>
                    <a:gd name="connsiteY182" fmla="*/ 186661 h 371105"/>
                    <a:gd name="connsiteX183" fmla="*/ 520656 w 593769"/>
                    <a:gd name="connsiteY183" fmla="*/ 193307 h 371105"/>
                    <a:gd name="connsiteX184" fmla="*/ 440896 w 593769"/>
                    <a:gd name="connsiteY184" fmla="*/ 140134 h 371105"/>
                    <a:gd name="connsiteX185" fmla="*/ 459728 w 593769"/>
                    <a:gd name="connsiteY185" fmla="*/ 155089 h 371105"/>
                    <a:gd name="connsiteX186" fmla="*/ 519548 w 593769"/>
                    <a:gd name="connsiteY186" fmla="*/ 196631 h 371105"/>
                    <a:gd name="connsiteX187" fmla="*/ 510132 w 593769"/>
                    <a:gd name="connsiteY187" fmla="*/ 217124 h 371105"/>
                    <a:gd name="connsiteX188" fmla="*/ 503485 w 593769"/>
                    <a:gd name="connsiteY188" fmla="*/ 213247 h 371105"/>
                    <a:gd name="connsiteX189" fmla="*/ 511240 w 593769"/>
                    <a:gd name="connsiteY189" fmla="*/ 194415 h 371105"/>
                    <a:gd name="connsiteX190" fmla="*/ 501824 w 593769"/>
                    <a:gd name="connsiteY190" fmla="*/ 212139 h 371105"/>
                    <a:gd name="connsiteX191" fmla="*/ 495731 w 593769"/>
                    <a:gd name="connsiteY191" fmla="*/ 208262 h 371105"/>
                    <a:gd name="connsiteX192" fmla="*/ 496839 w 593769"/>
                    <a:gd name="connsiteY192" fmla="*/ 204385 h 371105"/>
                    <a:gd name="connsiteX193" fmla="*/ 495177 w 593769"/>
                    <a:gd name="connsiteY193" fmla="*/ 207155 h 371105"/>
                    <a:gd name="connsiteX194" fmla="*/ 474683 w 593769"/>
                    <a:gd name="connsiteY194" fmla="*/ 193307 h 371105"/>
                    <a:gd name="connsiteX195" fmla="*/ 494069 w 593769"/>
                    <a:gd name="connsiteY195" fmla="*/ 209370 h 371105"/>
                    <a:gd name="connsiteX196" fmla="*/ 484099 w 593769"/>
                    <a:gd name="connsiteY196" fmla="*/ 204385 h 371105"/>
                    <a:gd name="connsiteX197" fmla="*/ 474683 w 593769"/>
                    <a:gd name="connsiteY197" fmla="*/ 197738 h 371105"/>
                    <a:gd name="connsiteX198" fmla="*/ 489084 w 593769"/>
                    <a:gd name="connsiteY198" fmla="*/ 210478 h 371105"/>
                    <a:gd name="connsiteX199" fmla="*/ 492407 w 593769"/>
                    <a:gd name="connsiteY199" fmla="*/ 214355 h 371105"/>
                    <a:gd name="connsiteX200" fmla="*/ 482991 w 593769"/>
                    <a:gd name="connsiteY200" fmla="*/ 208816 h 371105"/>
                    <a:gd name="connsiteX201" fmla="*/ 454743 w 593769"/>
                    <a:gd name="connsiteY201" fmla="*/ 187214 h 371105"/>
                    <a:gd name="connsiteX202" fmla="*/ 490746 w 593769"/>
                    <a:gd name="connsiteY202" fmla="*/ 218786 h 371105"/>
                    <a:gd name="connsiteX203" fmla="*/ 464713 w 593769"/>
                    <a:gd name="connsiteY203" fmla="*/ 292453 h 371105"/>
                    <a:gd name="connsiteX204" fmla="*/ 472467 w 593769"/>
                    <a:gd name="connsiteY204" fmla="*/ 274729 h 371105"/>
                    <a:gd name="connsiteX205" fmla="*/ 491854 w 593769"/>
                    <a:gd name="connsiteY205" fmla="*/ 219340 h 371105"/>
                    <a:gd name="connsiteX206" fmla="*/ 497392 w 593769"/>
                    <a:gd name="connsiteY206" fmla="*/ 223217 h 371105"/>
                    <a:gd name="connsiteX207" fmla="*/ 474683 w 593769"/>
                    <a:gd name="connsiteY207" fmla="*/ 288022 h 371105"/>
                    <a:gd name="connsiteX208" fmla="*/ 478560 w 593769"/>
                    <a:gd name="connsiteY208" fmla="*/ 281376 h 371105"/>
                    <a:gd name="connsiteX209" fmla="*/ 499054 w 593769"/>
                    <a:gd name="connsiteY209" fmla="*/ 224879 h 371105"/>
                    <a:gd name="connsiteX210" fmla="*/ 505147 w 593769"/>
                    <a:gd name="connsiteY210" fmla="*/ 228756 h 371105"/>
                    <a:gd name="connsiteX211" fmla="*/ 484653 w 593769"/>
                    <a:gd name="connsiteY211" fmla="*/ 284145 h 371105"/>
                    <a:gd name="connsiteX212" fmla="*/ 492407 w 593769"/>
                    <a:gd name="connsiteY212" fmla="*/ 269190 h 371105"/>
                    <a:gd name="connsiteX213" fmla="*/ 507362 w 593769"/>
                    <a:gd name="connsiteY213" fmla="*/ 229864 h 371105"/>
                    <a:gd name="connsiteX214" fmla="*/ 512901 w 593769"/>
                    <a:gd name="connsiteY214" fmla="*/ 233741 h 371105"/>
                    <a:gd name="connsiteX215" fmla="*/ 496285 w 593769"/>
                    <a:gd name="connsiteY215" fmla="*/ 275837 h 371105"/>
                    <a:gd name="connsiteX216" fmla="*/ 502377 w 593769"/>
                    <a:gd name="connsiteY216" fmla="*/ 266421 h 371105"/>
                    <a:gd name="connsiteX217" fmla="*/ 514563 w 593769"/>
                    <a:gd name="connsiteY217" fmla="*/ 234295 h 371105"/>
                    <a:gd name="connsiteX218" fmla="*/ 520102 w 593769"/>
                    <a:gd name="connsiteY218" fmla="*/ 237618 h 371105"/>
                    <a:gd name="connsiteX219" fmla="*/ 507916 w 593769"/>
                    <a:gd name="connsiteY219" fmla="*/ 269190 h 371105"/>
                    <a:gd name="connsiteX220" fmla="*/ 515671 w 593769"/>
                    <a:gd name="connsiteY220" fmla="*/ 255343 h 371105"/>
                    <a:gd name="connsiteX221" fmla="*/ 522317 w 593769"/>
                    <a:gd name="connsiteY221" fmla="*/ 239280 h 371105"/>
                    <a:gd name="connsiteX222" fmla="*/ 525641 w 593769"/>
                    <a:gd name="connsiteY222" fmla="*/ 240388 h 371105"/>
                    <a:gd name="connsiteX223" fmla="*/ 523425 w 593769"/>
                    <a:gd name="connsiteY223" fmla="*/ 242049 h 371105"/>
                    <a:gd name="connsiteX224" fmla="*/ 228756 w 593769"/>
                    <a:gd name="connsiteY224" fmla="*/ 27141 h 371105"/>
                    <a:gd name="connsiteX225" fmla="*/ 201616 w 593769"/>
                    <a:gd name="connsiteY225" fmla="*/ 21048 h 371105"/>
                    <a:gd name="connsiteX226" fmla="*/ 171706 w 593769"/>
                    <a:gd name="connsiteY226" fmla="*/ 19940 h 371105"/>
                    <a:gd name="connsiteX227" fmla="*/ 209370 w 593769"/>
                    <a:gd name="connsiteY227" fmla="*/ 26587 h 371105"/>
                    <a:gd name="connsiteX228" fmla="*/ 225987 w 593769"/>
                    <a:gd name="connsiteY228" fmla="*/ 36003 h 371105"/>
                    <a:gd name="connsiteX229" fmla="*/ 243157 w 593769"/>
                    <a:gd name="connsiteY229" fmla="*/ 45419 h 371105"/>
                    <a:gd name="connsiteX230" fmla="*/ 214909 w 593769"/>
                    <a:gd name="connsiteY230" fmla="*/ 28248 h 371105"/>
                    <a:gd name="connsiteX231" fmla="*/ 238172 w 593769"/>
                    <a:gd name="connsiteY231" fmla="*/ 32126 h 371105"/>
                    <a:gd name="connsiteX232" fmla="*/ 249250 w 593769"/>
                    <a:gd name="connsiteY232" fmla="*/ 38772 h 371105"/>
                    <a:gd name="connsiteX233" fmla="*/ 283037 w 593769"/>
                    <a:gd name="connsiteY233" fmla="*/ 57604 h 371105"/>
                    <a:gd name="connsiteX234" fmla="*/ 420956 w 593769"/>
                    <a:gd name="connsiteY234" fmla="*/ 131826 h 371105"/>
                    <a:gd name="connsiteX235" fmla="*/ 378306 w 593769"/>
                    <a:gd name="connsiteY235" fmla="*/ 106901 h 371105"/>
                    <a:gd name="connsiteX236" fmla="*/ 245927 w 593769"/>
                    <a:gd name="connsiteY236" fmla="*/ 33787 h 371105"/>
                    <a:gd name="connsiteX237" fmla="*/ 248142 w 593769"/>
                    <a:gd name="connsiteY237" fmla="*/ 31572 h 371105"/>
                    <a:gd name="connsiteX238" fmla="*/ 225433 w 593769"/>
                    <a:gd name="connsiteY238" fmla="*/ 24371 h 371105"/>
                    <a:gd name="connsiteX239" fmla="*/ 228756 w 593769"/>
                    <a:gd name="connsiteY239" fmla="*/ 27141 h 371105"/>
                    <a:gd name="connsiteX240" fmla="*/ 116317 w 593769"/>
                    <a:gd name="connsiteY240" fmla="*/ 65359 h 371105"/>
                    <a:gd name="connsiteX241" fmla="*/ 112993 w 593769"/>
                    <a:gd name="connsiteY241" fmla="*/ 76991 h 371105"/>
                    <a:gd name="connsiteX242" fmla="*/ 132380 w 593769"/>
                    <a:gd name="connsiteY242" fmla="*/ 32679 h 371105"/>
                    <a:gd name="connsiteX243" fmla="*/ 131272 w 593769"/>
                    <a:gd name="connsiteY243" fmla="*/ 31572 h 371105"/>
                    <a:gd name="connsiteX244" fmla="*/ 116317 w 593769"/>
                    <a:gd name="connsiteY244" fmla="*/ 65359 h 371105"/>
                    <a:gd name="connsiteX245" fmla="*/ 226541 w 593769"/>
                    <a:gd name="connsiteY245" fmla="*/ 96931 h 371105"/>
                    <a:gd name="connsiteX246" fmla="*/ 235957 w 593769"/>
                    <a:gd name="connsiteY246" fmla="*/ 114655 h 371105"/>
                    <a:gd name="connsiteX247" fmla="*/ 212140 w 593769"/>
                    <a:gd name="connsiteY247" fmla="*/ 101916 h 371105"/>
                    <a:gd name="connsiteX248" fmla="*/ 214355 w 593769"/>
                    <a:gd name="connsiteY248" fmla="*/ 98592 h 371105"/>
                    <a:gd name="connsiteX249" fmla="*/ 203831 w 593769"/>
                    <a:gd name="connsiteY249" fmla="*/ 100808 h 371105"/>
                    <a:gd name="connsiteX250" fmla="*/ 198846 w 593769"/>
                    <a:gd name="connsiteY250" fmla="*/ 109116 h 371105"/>
                    <a:gd name="connsiteX251" fmla="*/ 203277 w 593769"/>
                    <a:gd name="connsiteY251" fmla="*/ 107454 h 371105"/>
                    <a:gd name="connsiteX252" fmla="*/ 253127 w 593769"/>
                    <a:gd name="connsiteY252" fmla="*/ 129610 h 371105"/>
                    <a:gd name="connsiteX253" fmla="*/ 237618 w 593769"/>
                    <a:gd name="connsiteY253" fmla="*/ 106347 h 371105"/>
                    <a:gd name="connsiteX254" fmla="*/ 254235 w 593769"/>
                    <a:gd name="connsiteY254" fmla="*/ 115763 h 371105"/>
                    <a:gd name="connsiteX255" fmla="*/ 273621 w 593769"/>
                    <a:gd name="connsiteY255" fmla="*/ 120748 h 371105"/>
                    <a:gd name="connsiteX256" fmla="*/ 268636 w 593769"/>
                    <a:gd name="connsiteY256" fmla="*/ 112993 h 371105"/>
                    <a:gd name="connsiteX257" fmla="*/ 250358 w 593769"/>
                    <a:gd name="connsiteY257" fmla="*/ 89730 h 371105"/>
                    <a:gd name="connsiteX258" fmla="*/ 251466 w 593769"/>
                    <a:gd name="connsiteY258" fmla="*/ 86407 h 371105"/>
                    <a:gd name="connsiteX259" fmla="*/ 237065 w 593769"/>
                    <a:gd name="connsiteY259" fmla="*/ 87514 h 371105"/>
                    <a:gd name="connsiteX260" fmla="*/ 237065 w 593769"/>
                    <a:gd name="connsiteY260" fmla="*/ 95269 h 371105"/>
                    <a:gd name="connsiteX261" fmla="*/ 244819 w 593769"/>
                    <a:gd name="connsiteY261" fmla="*/ 91946 h 371105"/>
                    <a:gd name="connsiteX262" fmla="*/ 257005 w 593769"/>
                    <a:gd name="connsiteY262" fmla="*/ 107454 h 371105"/>
                    <a:gd name="connsiteX263" fmla="*/ 226541 w 593769"/>
                    <a:gd name="connsiteY263" fmla="*/ 96931 h 371105"/>
                    <a:gd name="connsiteX264" fmla="*/ 125179 w 593769"/>
                    <a:gd name="connsiteY264" fmla="*/ 114101 h 371105"/>
                    <a:gd name="connsiteX265" fmla="*/ 130164 w 593769"/>
                    <a:gd name="connsiteY265" fmla="*/ 105239 h 371105"/>
                    <a:gd name="connsiteX266" fmla="*/ 134041 w 593769"/>
                    <a:gd name="connsiteY266" fmla="*/ 95269 h 371105"/>
                    <a:gd name="connsiteX267" fmla="*/ 132933 w 593769"/>
                    <a:gd name="connsiteY267" fmla="*/ 94161 h 371105"/>
                    <a:gd name="connsiteX268" fmla="*/ 125179 w 593769"/>
                    <a:gd name="connsiteY268" fmla="*/ 114101 h 371105"/>
                    <a:gd name="connsiteX269" fmla="*/ 75883 w 593769"/>
                    <a:gd name="connsiteY269" fmla="*/ 135703 h 371105"/>
                    <a:gd name="connsiteX270" fmla="*/ 85299 w 593769"/>
                    <a:gd name="connsiteY270" fmla="*/ 115209 h 371105"/>
                    <a:gd name="connsiteX271" fmla="*/ 94715 w 593769"/>
                    <a:gd name="connsiteY271" fmla="*/ 95823 h 371105"/>
                    <a:gd name="connsiteX272" fmla="*/ 75883 w 593769"/>
                    <a:gd name="connsiteY272" fmla="*/ 135703 h 371105"/>
                    <a:gd name="connsiteX273" fmla="*/ 132380 w 593769"/>
                    <a:gd name="connsiteY273" fmla="*/ 114101 h 371105"/>
                    <a:gd name="connsiteX274" fmla="*/ 139026 w 593769"/>
                    <a:gd name="connsiteY274" fmla="*/ 99700 h 371105"/>
                    <a:gd name="connsiteX275" fmla="*/ 138472 w 593769"/>
                    <a:gd name="connsiteY275" fmla="*/ 98592 h 371105"/>
                    <a:gd name="connsiteX276" fmla="*/ 132380 w 593769"/>
                    <a:gd name="connsiteY276" fmla="*/ 114101 h 371105"/>
                    <a:gd name="connsiteX277" fmla="*/ 230418 w 593769"/>
                    <a:gd name="connsiteY277" fmla="*/ 132933 h 371105"/>
                    <a:gd name="connsiteX278" fmla="*/ 197738 w 593769"/>
                    <a:gd name="connsiteY278" fmla="*/ 115209 h 371105"/>
                    <a:gd name="connsiteX279" fmla="*/ 179460 w 593769"/>
                    <a:gd name="connsiteY279" fmla="*/ 111332 h 371105"/>
                    <a:gd name="connsiteX280" fmla="*/ 187768 w 593769"/>
                    <a:gd name="connsiteY280" fmla="*/ 129056 h 371105"/>
                    <a:gd name="connsiteX281" fmla="*/ 199400 w 593769"/>
                    <a:gd name="connsiteY281" fmla="*/ 146781 h 371105"/>
                    <a:gd name="connsiteX282" fmla="*/ 198846 w 593769"/>
                    <a:gd name="connsiteY282" fmla="*/ 150104 h 371105"/>
                    <a:gd name="connsiteX283" fmla="*/ 212140 w 593769"/>
                    <a:gd name="connsiteY283" fmla="*/ 141796 h 371105"/>
                    <a:gd name="connsiteX284" fmla="*/ 199954 w 593769"/>
                    <a:gd name="connsiteY284" fmla="*/ 137918 h 371105"/>
                    <a:gd name="connsiteX285" fmla="*/ 209370 w 593769"/>
                    <a:gd name="connsiteY285" fmla="*/ 131272 h 371105"/>
                    <a:gd name="connsiteX286" fmla="*/ 221556 w 593769"/>
                    <a:gd name="connsiteY286" fmla="*/ 136257 h 371105"/>
                    <a:gd name="connsiteX287" fmla="*/ 218232 w 593769"/>
                    <a:gd name="connsiteY287" fmla="*/ 140134 h 371105"/>
                    <a:gd name="connsiteX288" fmla="*/ 228202 w 593769"/>
                    <a:gd name="connsiteY288" fmla="*/ 139026 h 371105"/>
                    <a:gd name="connsiteX289" fmla="*/ 237618 w 593769"/>
                    <a:gd name="connsiteY289" fmla="*/ 131272 h 371105"/>
                    <a:gd name="connsiteX290" fmla="*/ 230418 w 593769"/>
                    <a:gd name="connsiteY290" fmla="*/ 132933 h 371105"/>
                    <a:gd name="connsiteX291" fmla="*/ 145673 w 593769"/>
                    <a:gd name="connsiteY291" fmla="*/ 126287 h 371105"/>
                    <a:gd name="connsiteX292" fmla="*/ 131272 w 593769"/>
                    <a:gd name="connsiteY292" fmla="*/ 130164 h 371105"/>
                    <a:gd name="connsiteX293" fmla="*/ 129610 w 593769"/>
                    <a:gd name="connsiteY293" fmla="*/ 135703 h 371105"/>
                    <a:gd name="connsiteX294" fmla="*/ 136811 w 593769"/>
                    <a:gd name="connsiteY294" fmla="*/ 135149 h 371105"/>
                    <a:gd name="connsiteX295" fmla="*/ 136257 w 593769"/>
                    <a:gd name="connsiteY295" fmla="*/ 136811 h 371105"/>
                    <a:gd name="connsiteX296" fmla="*/ 139026 w 593769"/>
                    <a:gd name="connsiteY296" fmla="*/ 136811 h 371105"/>
                    <a:gd name="connsiteX297" fmla="*/ 167275 w 593769"/>
                    <a:gd name="connsiteY297" fmla="*/ 158412 h 371105"/>
                    <a:gd name="connsiteX298" fmla="*/ 164505 w 593769"/>
                    <a:gd name="connsiteY298" fmla="*/ 165059 h 371105"/>
                    <a:gd name="connsiteX299" fmla="*/ 196077 w 593769"/>
                    <a:gd name="connsiteY299" fmla="*/ 151212 h 371105"/>
                    <a:gd name="connsiteX300" fmla="*/ 186661 w 593769"/>
                    <a:gd name="connsiteY300" fmla="*/ 142349 h 371105"/>
                    <a:gd name="connsiteX301" fmla="*/ 187215 w 593769"/>
                    <a:gd name="connsiteY301" fmla="*/ 148442 h 371105"/>
                    <a:gd name="connsiteX302" fmla="*/ 177245 w 593769"/>
                    <a:gd name="connsiteY302" fmla="*/ 153427 h 371105"/>
                    <a:gd name="connsiteX303" fmla="*/ 148996 w 593769"/>
                    <a:gd name="connsiteY303" fmla="*/ 130718 h 371105"/>
                    <a:gd name="connsiteX304" fmla="*/ 151766 w 593769"/>
                    <a:gd name="connsiteY304" fmla="*/ 126841 h 371105"/>
                    <a:gd name="connsiteX305" fmla="*/ 145673 w 593769"/>
                    <a:gd name="connsiteY305" fmla="*/ 126287 h 371105"/>
                    <a:gd name="connsiteX306" fmla="*/ 222663 w 593769"/>
                    <a:gd name="connsiteY306" fmla="*/ 197184 h 371105"/>
                    <a:gd name="connsiteX307" fmla="*/ 230418 w 593769"/>
                    <a:gd name="connsiteY307" fmla="*/ 181122 h 371105"/>
                    <a:gd name="connsiteX308" fmla="*/ 235957 w 593769"/>
                    <a:gd name="connsiteY308" fmla="*/ 162289 h 371105"/>
                    <a:gd name="connsiteX309" fmla="*/ 235403 w 593769"/>
                    <a:gd name="connsiteY309" fmla="*/ 161182 h 371105"/>
                    <a:gd name="connsiteX310" fmla="*/ 222663 w 593769"/>
                    <a:gd name="connsiteY310" fmla="*/ 197184 h 371105"/>
                    <a:gd name="connsiteX311" fmla="*/ 201616 w 593769"/>
                    <a:gd name="connsiteY311" fmla="*/ 209370 h 371105"/>
                    <a:gd name="connsiteX312" fmla="*/ 215463 w 593769"/>
                    <a:gd name="connsiteY312" fmla="*/ 164505 h 371105"/>
                    <a:gd name="connsiteX313" fmla="*/ 214355 w 593769"/>
                    <a:gd name="connsiteY313" fmla="*/ 163951 h 371105"/>
                    <a:gd name="connsiteX314" fmla="*/ 201616 w 593769"/>
                    <a:gd name="connsiteY314" fmla="*/ 209370 h 371105"/>
                    <a:gd name="connsiteX315" fmla="*/ 229864 w 593769"/>
                    <a:gd name="connsiteY315" fmla="*/ 192753 h 371105"/>
                    <a:gd name="connsiteX316" fmla="*/ 235403 w 593769"/>
                    <a:gd name="connsiteY316" fmla="*/ 180568 h 371105"/>
                    <a:gd name="connsiteX317" fmla="*/ 239280 w 593769"/>
                    <a:gd name="connsiteY317" fmla="*/ 166721 h 371105"/>
                    <a:gd name="connsiteX318" fmla="*/ 238726 w 593769"/>
                    <a:gd name="connsiteY318" fmla="*/ 165613 h 371105"/>
                    <a:gd name="connsiteX319" fmla="*/ 229864 w 593769"/>
                    <a:gd name="connsiteY319" fmla="*/ 192753 h 371105"/>
                    <a:gd name="connsiteX320" fmla="*/ 189984 w 593769"/>
                    <a:gd name="connsiteY320" fmla="*/ 193307 h 371105"/>
                    <a:gd name="connsiteX321" fmla="*/ 198292 w 593769"/>
                    <a:gd name="connsiteY321" fmla="*/ 170598 h 371105"/>
                    <a:gd name="connsiteX322" fmla="*/ 189984 w 593769"/>
                    <a:gd name="connsiteY322" fmla="*/ 193307 h 371105"/>
                    <a:gd name="connsiteX323" fmla="*/ 206047 w 593769"/>
                    <a:gd name="connsiteY323" fmla="*/ 209370 h 371105"/>
                    <a:gd name="connsiteX324" fmla="*/ 212693 w 593769"/>
                    <a:gd name="connsiteY324" fmla="*/ 191646 h 371105"/>
                    <a:gd name="connsiteX325" fmla="*/ 219340 w 593769"/>
                    <a:gd name="connsiteY325" fmla="*/ 173921 h 371105"/>
                    <a:gd name="connsiteX326" fmla="*/ 218786 w 593769"/>
                    <a:gd name="connsiteY326" fmla="*/ 172259 h 371105"/>
                    <a:gd name="connsiteX327" fmla="*/ 206047 w 593769"/>
                    <a:gd name="connsiteY327" fmla="*/ 209370 h 371105"/>
                    <a:gd name="connsiteX328" fmla="*/ 214909 w 593769"/>
                    <a:gd name="connsiteY328" fmla="*/ 203831 h 371105"/>
                    <a:gd name="connsiteX329" fmla="*/ 221002 w 593769"/>
                    <a:gd name="connsiteY329" fmla="*/ 189984 h 371105"/>
                    <a:gd name="connsiteX330" fmla="*/ 225987 w 593769"/>
                    <a:gd name="connsiteY330" fmla="*/ 175029 h 371105"/>
                    <a:gd name="connsiteX331" fmla="*/ 225433 w 593769"/>
                    <a:gd name="connsiteY331" fmla="*/ 173921 h 371105"/>
                    <a:gd name="connsiteX332" fmla="*/ 214909 w 593769"/>
                    <a:gd name="connsiteY332" fmla="*/ 203831 h 371105"/>
                    <a:gd name="connsiteX333" fmla="*/ 182230 w 593769"/>
                    <a:gd name="connsiteY333" fmla="*/ 195523 h 371105"/>
                    <a:gd name="connsiteX334" fmla="*/ 188876 w 593769"/>
                    <a:gd name="connsiteY334" fmla="*/ 175583 h 371105"/>
                    <a:gd name="connsiteX335" fmla="*/ 182230 w 593769"/>
                    <a:gd name="connsiteY335" fmla="*/ 195523 h 371105"/>
                    <a:gd name="connsiteX336" fmla="*/ 172813 w 593769"/>
                    <a:gd name="connsiteY336" fmla="*/ 196631 h 371105"/>
                    <a:gd name="connsiteX337" fmla="*/ 180014 w 593769"/>
                    <a:gd name="connsiteY337" fmla="*/ 178352 h 371105"/>
                    <a:gd name="connsiteX338" fmla="*/ 172813 w 593769"/>
                    <a:gd name="connsiteY338" fmla="*/ 196631 h 371105"/>
                    <a:gd name="connsiteX339" fmla="*/ 105239 w 593769"/>
                    <a:gd name="connsiteY339" fmla="*/ 204939 h 371105"/>
                    <a:gd name="connsiteX340" fmla="*/ 112993 w 593769"/>
                    <a:gd name="connsiteY340" fmla="*/ 178906 h 371105"/>
                    <a:gd name="connsiteX341" fmla="*/ 111886 w 593769"/>
                    <a:gd name="connsiteY341" fmla="*/ 178906 h 371105"/>
                    <a:gd name="connsiteX342" fmla="*/ 105239 w 593769"/>
                    <a:gd name="connsiteY342" fmla="*/ 204939 h 371105"/>
                    <a:gd name="connsiteX343" fmla="*/ 113547 w 593769"/>
                    <a:gd name="connsiteY343" fmla="*/ 209370 h 371105"/>
                    <a:gd name="connsiteX344" fmla="*/ 122963 w 593769"/>
                    <a:gd name="connsiteY344" fmla="*/ 180014 h 371105"/>
                    <a:gd name="connsiteX345" fmla="*/ 121856 w 593769"/>
                    <a:gd name="connsiteY345" fmla="*/ 179460 h 371105"/>
                    <a:gd name="connsiteX346" fmla="*/ 113547 w 593769"/>
                    <a:gd name="connsiteY346" fmla="*/ 209370 h 371105"/>
                    <a:gd name="connsiteX347" fmla="*/ 109670 w 593769"/>
                    <a:gd name="connsiteY347" fmla="*/ 206601 h 371105"/>
                    <a:gd name="connsiteX348" fmla="*/ 117978 w 593769"/>
                    <a:gd name="connsiteY348" fmla="*/ 181676 h 371105"/>
                    <a:gd name="connsiteX349" fmla="*/ 116871 w 593769"/>
                    <a:gd name="connsiteY349" fmla="*/ 180568 h 371105"/>
                    <a:gd name="connsiteX350" fmla="*/ 109670 w 593769"/>
                    <a:gd name="connsiteY350" fmla="*/ 206601 h 371105"/>
                    <a:gd name="connsiteX351" fmla="*/ 165613 w 593769"/>
                    <a:gd name="connsiteY351" fmla="*/ 192753 h 371105"/>
                    <a:gd name="connsiteX352" fmla="*/ 163951 w 593769"/>
                    <a:gd name="connsiteY352" fmla="*/ 199400 h 371105"/>
                    <a:gd name="connsiteX353" fmla="*/ 168382 w 593769"/>
                    <a:gd name="connsiteY353" fmla="*/ 183891 h 371105"/>
                    <a:gd name="connsiteX354" fmla="*/ 165613 w 593769"/>
                    <a:gd name="connsiteY354" fmla="*/ 192753 h 371105"/>
                    <a:gd name="connsiteX355" fmla="*/ 140688 w 593769"/>
                    <a:gd name="connsiteY355" fmla="*/ 225987 h 371105"/>
                    <a:gd name="connsiteX356" fmla="*/ 145119 w 593769"/>
                    <a:gd name="connsiteY356" fmla="*/ 208262 h 371105"/>
                    <a:gd name="connsiteX357" fmla="*/ 140688 w 593769"/>
                    <a:gd name="connsiteY357" fmla="*/ 225987 h 371105"/>
                    <a:gd name="connsiteX358" fmla="*/ 144011 w 593769"/>
                    <a:gd name="connsiteY358" fmla="*/ 237618 h 371105"/>
                    <a:gd name="connsiteX359" fmla="*/ 148442 w 593769"/>
                    <a:gd name="connsiteY359" fmla="*/ 228202 h 371105"/>
                    <a:gd name="connsiteX360" fmla="*/ 151212 w 593769"/>
                    <a:gd name="connsiteY360" fmla="*/ 216017 h 371105"/>
                    <a:gd name="connsiteX361" fmla="*/ 150104 w 593769"/>
                    <a:gd name="connsiteY361" fmla="*/ 215463 h 371105"/>
                    <a:gd name="connsiteX362" fmla="*/ 144011 w 593769"/>
                    <a:gd name="connsiteY362" fmla="*/ 237618 h 371105"/>
                    <a:gd name="connsiteX363" fmla="*/ 476345 w 593769"/>
                    <a:gd name="connsiteY363" fmla="*/ 228202 h 371105"/>
                    <a:gd name="connsiteX364" fmla="*/ 478560 w 593769"/>
                    <a:gd name="connsiteY364" fmla="*/ 219894 h 371105"/>
                    <a:gd name="connsiteX365" fmla="*/ 458066 w 593769"/>
                    <a:gd name="connsiteY365" fmla="*/ 276391 h 371105"/>
                    <a:gd name="connsiteX366" fmla="*/ 454189 w 593769"/>
                    <a:gd name="connsiteY366" fmla="*/ 296885 h 371105"/>
                    <a:gd name="connsiteX367" fmla="*/ 476345 w 593769"/>
                    <a:gd name="connsiteY367" fmla="*/ 228202 h 371105"/>
                    <a:gd name="connsiteX368" fmla="*/ 135149 w 593769"/>
                    <a:gd name="connsiteY368" fmla="*/ 232080 h 371105"/>
                    <a:gd name="connsiteX369" fmla="*/ 138472 w 593769"/>
                    <a:gd name="connsiteY369" fmla="*/ 223217 h 371105"/>
                    <a:gd name="connsiteX370" fmla="*/ 137364 w 593769"/>
                    <a:gd name="connsiteY370" fmla="*/ 222663 h 371105"/>
                    <a:gd name="connsiteX371" fmla="*/ 135149 w 593769"/>
                    <a:gd name="connsiteY371" fmla="*/ 232080 h 371105"/>
                    <a:gd name="connsiteX372" fmla="*/ 580476 w 593769"/>
                    <a:gd name="connsiteY372" fmla="*/ 230972 h 371105"/>
                    <a:gd name="connsiteX373" fmla="*/ 583799 w 593769"/>
                    <a:gd name="connsiteY373" fmla="*/ 225987 h 371105"/>
                    <a:gd name="connsiteX374" fmla="*/ 582691 w 593769"/>
                    <a:gd name="connsiteY374" fmla="*/ 225433 h 371105"/>
                    <a:gd name="connsiteX375" fmla="*/ 580476 w 593769"/>
                    <a:gd name="connsiteY375" fmla="*/ 230972 h 371105"/>
                    <a:gd name="connsiteX376" fmla="*/ 454743 w 593769"/>
                    <a:gd name="connsiteY376" fmla="*/ 269190 h 371105"/>
                    <a:gd name="connsiteX377" fmla="*/ 466375 w 593769"/>
                    <a:gd name="connsiteY377" fmla="*/ 229864 h 371105"/>
                    <a:gd name="connsiteX378" fmla="*/ 454743 w 593769"/>
                    <a:gd name="connsiteY378" fmla="*/ 269190 h 371105"/>
                    <a:gd name="connsiteX379" fmla="*/ 458066 w 593769"/>
                    <a:gd name="connsiteY379" fmla="*/ 300762 h 371105"/>
                    <a:gd name="connsiteX380" fmla="*/ 464713 w 593769"/>
                    <a:gd name="connsiteY380" fmla="*/ 284699 h 371105"/>
                    <a:gd name="connsiteX381" fmla="*/ 481330 w 593769"/>
                    <a:gd name="connsiteY381" fmla="*/ 233741 h 371105"/>
                    <a:gd name="connsiteX382" fmla="*/ 458066 w 593769"/>
                    <a:gd name="connsiteY382" fmla="*/ 300762 h 371105"/>
                    <a:gd name="connsiteX383" fmla="*/ 309070 w 593769"/>
                    <a:gd name="connsiteY383" fmla="*/ 326241 h 371105"/>
                    <a:gd name="connsiteX384" fmla="*/ 238726 w 593769"/>
                    <a:gd name="connsiteY384" fmla="*/ 278606 h 371105"/>
                    <a:gd name="connsiteX385" fmla="*/ 309070 w 593769"/>
                    <a:gd name="connsiteY385" fmla="*/ 326241 h 371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</a:cxnLst>
                  <a:rect l="l" t="t" r="r" b="b"/>
                  <a:pathLst>
                    <a:path w="593769" h="371105">
                      <a:moveTo>
                        <a:pt x="523425" y="242049"/>
                      </a:moveTo>
                      <a:cubicBezTo>
                        <a:pt x="523979" y="242049"/>
                        <a:pt x="524533" y="242603"/>
                        <a:pt x="524533" y="243157"/>
                      </a:cubicBezTo>
                      <a:cubicBezTo>
                        <a:pt x="525087" y="242049"/>
                        <a:pt x="523425" y="240388"/>
                        <a:pt x="524533" y="238726"/>
                      </a:cubicBezTo>
                      <a:cubicBezTo>
                        <a:pt x="526749" y="238172"/>
                        <a:pt x="528964" y="241496"/>
                        <a:pt x="531180" y="242603"/>
                      </a:cubicBezTo>
                      <a:cubicBezTo>
                        <a:pt x="528410" y="250912"/>
                        <a:pt x="524533" y="258666"/>
                        <a:pt x="521764" y="268082"/>
                      </a:cubicBezTo>
                      <a:cubicBezTo>
                        <a:pt x="526749" y="266975"/>
                        <a:pt x="526749" y="260882"/>
                        <a:pt x="528410" y="257005"/>
                      </a:cubicBezTo>
                      <a:cubicBezTo>
                        <a:pt x="530072" y="252573"/>
                        <a:pt x="532287" y="248696"/>
                        <a:pt x="532841" y="244819"/>
                      </a:cubicBezTo>
                      <a:cubicBezTo>
                        <a:pt x="534503" y="245373"/>
                        <a:pt x="535611" y="246481"/>
                        <a:pt x="537272" y="247588"/>
                      </a:cubicBezTo>
                      <a:cubicBezTo>
                        <a:pt x="535611" y="253127"/>
                        <a:pt x="532841" y="258112"/>
                        <a:pt x="530626" y="263651"/>
                      </a:cubicBezTo>
                      <a:cubicBezTo>
                        <a:pt x="536165" y="263097"/>
                        <a:pt x="535611" y="252573"/>
                        <a:pt x="540042" y="248696"/>
                      </a:cubicBezTo>
                      <a:cubicBezTo>
                        <a:pt x="543919" y="250912"/>
                        <a:pt x="538934" y="255897"/>
                        <a:pt x="538380" y="259220"/>
                      </a:cubicBezTo>
                      <a:cubicBezTo>
                        <a:pt x="542257" y="258666"/>
                        <a:pt x="543919" y="255897"/>
                        <a:pt x="545027" y="252573"/>
                      </a:cubicBezTo>
                      <a:cubicBezTo>
                        <a:pt x="545027" y="250912"/>
                        <a:pt x="545581" y="252573"/>
                        <a:pt x="546689" y="252020"/>
                      </a:cubicBezTo>
                      <a:cubicBezTo>
                        <a:pt x="543919" y="249250"/>
                        <a:pt x="547242" y="250912"/>
                        <a:pt x="546135" y="248142"/>
                      </a:cubicBezTo>
                      <a:cubicBezTo>
                        <a:pt x="548350" y="244265"/>
                        <a:pt x="549458" y="238726"/>
                        <a:pt x="551120" y="234295"/>
                      </a:cubicBezTo>
                      <a:cubicBezTo>
                        <a:pt x="551120" y="239834"/>
                        <a:pt x="548350" y="246481"/>
                        <a:pt x="547242" y="253127"/>
                      </a:cubicBezTo>
                      <a:cubicBezTo>
                        <a:pt x="554443" y="250358"/>
                        <a:pt x="552781" y="231526"/>
                        <a:pt x="557212" y="225433"/>
                      </a:cubicBezTo>
                      <a:cubicBezTo>
                        <a:pt x="558874" y="231526"/>
                        <a:pt x="554997" y="239834"/>
                        <a:pt x="554997" y="247588"/>
                      </a:cubicBezTo>
                      <a:cubicBezTo>
                        <a:pt x="560536" y="245927"/>
                        <a:pt x="559428" y="234295"/>
                        <a:pt x="561090" y="227648"/>
                      </a:cubicBezTo>
                      <a:cubicBezTo>
                        <a:pt x="563305" y="228202"/>
                        <a:pt x="564967" y="229864"/>
                        <a:pt x="566629" y="230972"/>
                      </a:cubicBezTo>
                      <a:cubicBezTo>
                        <a:pt x="565521" y="234849"/>
                        <a:pt x="564413" y="238172"/>
                        <a:pt x="562751" y="242049"/>
                      </a:cubicBezTo>
                      <a:cubicBezTo>
                        <a:pt x="566075" y="242049"/>
                        <a:pt x="568844" y="237618"/>
                        <a:pt x="569398" y="233187"/>
                      </a:cubicBezTo>
                      <a:cubicBezTo>
                        <a:pt x="572167" y="234295"/>
                        <a:pt x="573829" y="235957"/>
                        <a:pt x="576599" y="237065"/>
                      </a:cubicBezTo>
                      <a:cubicBezTo>
                        <a:pt x="575491" y="234295"/>
                        <a:pt x="572167" y="233187"/>
                        <a:pt x="569952" y="230972"/>
                      </a:cubicBezTo>
                      <a:cubicBezTo>
                        <a:pt x="570506" y="225987"/>
                        <a:pt x="572721" y="222109"/>
                        <a:pt x="572721" y="216571"/>
                      </a:cubicBezTo>
                      <a:cubicBezTo>
                        <a:pt x="579922" y="220448"/>
                        <a:pt x="587122" y="224879"/>
                        <a:pt x="593769" y="229310"/>
                      </a:cubicBezTo>
                      <a:cubicBezTo>
                        <a:pt x="581030" y="235957"/>
                        <a:pt x="569398" y="244265"/>
                        <a:pt x="558874" y="253127"/>
                      </a:cubicBezTo>
                      <a:cubicBezTo>
                        <a:pt x="533949" y="261990"/>
                        <a:pt x="513455" y="276945"/>
                        <a:pt x="492407" y="290238"/>
                      </a:cubicBezTo>
                      <a:cubicBezTo>
                        <a:pt x="470806" y="303531"/>
                        <a:pt x="448650" y="314609"/>
                        <a:pt x="425941" y="327348"/>
                      </a:cubicBezTo>
                      <a:cubicBezTo>
                        <a:pt x="394369" y="309624"/>
                        <a:pt x="366675" y="288022"/>
                        <a:pt x="335657" y="269190"/>
                      </a:cubicBezTo>
                      <a:cubicBezTo>
                        <a:pt x="347842" y="280268"/>
                        <a:pt x="363351" y="289684"/>
                        <a:pt x="377752" y="300208"/>
                      </a:cubicBezTo>
                      <a:cubicBezTo>
                        <a:pt x="392153" y="310178"/>
                        <a:pt x="407109" y="320148"/>
                        <a:pt x="422617" y="328456"/>
                      </a:cubicBezTo>
                      <a:cubicBezTo>
                        <a:pt x="421510" y="329564"/>
                        <a:pt x="419848" y="330118"/>
                        <a:pt x="418740" y="331226"/>
                      </a:cubicBezTo>
                      <a:cubicBezTo>
                        <a:pt x="382737" y="310178"/>
                        <a:pt x="350612" y="285807"/>
                        <a:pt x="314609" y="264759"/>
                      </a:cubicBezTo>
                      <a:cubicBezTo>
                        <a:pt x="346735" y="289130"/>
                        <a:pt x="382184" y="309624"/>
                        <a:pt x="415971" y="332333"/>
                      </a:cubicBezTo>
                      <a:cubicBezTo>
                        <a:pt x="398800" y="340642"/>
                        <a:pt x="382737" y="350058"/>
                        <a:pt x="366121" y="358920"/>
                      </a:cubicBezTo>
                      <a:cubicBezTo>
                        <a:pt x="354489" y="351720"/>
                        <a:pt x="342857" y="343411"/>
                        <a:pt x="330672" y="336211"/>
                      </a:cubicBezTo>
                      <a:cubicBezTo>
                        <a:pt x="332887" y="342303"/>
                        <a:pt x="340088" y="345627"/>
                        <a:pt x="345627" y="348950"/>
                      </a:cubicBezTo>
                      <a:cubicBezTo>
                        <a:pt x="351720" y="352827"/>
                        <a:pt x="357812" y="356151"/>
                        <a:pt x="363351" y="360028"/>
                      </a:cubicBezTo>
                      <a:cubicBezTo>
                        <a:pt x="361690" y="360028"/>
                        <a:pt x="361136" y="361136"/>
                        <a:pt x="360028" y="361690"/>
                      </a:cubicBezTo>
                      <a:cubicBezTo>
                        <a:pt x="353935" y="358920"/>
                        <a:pt x="348950" y="353935"/>
                        <a:pt x="342857" y="350612"/>
                      </a:cubicBezTo>
                      <a:cubicBezTo>
                        <a:pt x="336765" y="347288"/>
                        <a:pt x="330672" y="343411"/>
                        <a:pt x="324025" y="342303"/>
                      </a:cubicBezTo>
                      <a:cubicBezTo>
                        <a:pt x="324579" y="345627"/>
                        <a:pt x="329010" y="346735"/>
                        <a:pt x="331226" y="348396"/>
                      </a:cubicBezTo>
                      <a:cubicBezTo>
                        <a:pt x="339534" y="352827"/>
                        <a:pt x="347842" y="357812"/>
                        <a:pt x="356705" y="362797"/>
                      </a:cubicBezTo>
                      <a:cubicBezTo>
                        <a:pt x="351166" y="365567"/>
                        <a:pt x="344519" y="367782"/>
                        <a:pt x="339534" y="371106"/>
                      </a:cubicBezTo>
                      <a:cubicBezTo>
                        <a:pt x="295777" y="345073"/>
                        <a:pt x="253681" y="317378"/>
                        <a:pt x="213801" y="288022"/>
                      </a:cubicBezTo>
                      <a:cubicBezTo>
                        <a:pt x="214355" y="283037"/>
                        <a:pt x="216017" y="279714"/>
                        <a:pt x="216571" y="274729"/>
                      </a:cubicBezTo>
                      <a:cubicBezTo>
                        <a:pt x="243157" y="291900"/>
                        <a:pt x="269190" y="309624"/>
                        <a:pt x="297438" y="325133"/>
                      </a:cubicBezTo>
                      <a:cubicBezTo>
                        <a:pt x="273067" y="306855"/>
                        <a:pt x="242603" y="291346"/>
                        <a:pt x="217125" y="272513"/>
                      </a:cubicBezTo>
                      <a:cubicBezTo>
                        <a:pt x="218786" y="262543"/>
                        <a:pt x="221556" y="253681"/>
                        <a:pt x="223217" y="243711"/>
                      </a:cubicBezTo>
                      <a:cubicBezTo>
                        <a:pt x="230972" y="249804"/>
                        <a:pt x="238726" y="255343"/>
                        <a:pt x="246481" y="261990"/>
                      </a:cubicBezTo>
                      <a:cubicBezTo>
                        <a:pt x="240942" y="255343"/>
                        <a:pt x="231526" y="248142"/>
                        <a:pt x="223771" y="241496"/>
                      </a:cubicBezTo>
                      <a:cubicBezTo>
                        <a:pt x="225433" y="234295"/>
                        <a:pt x="226541" y="226541"/>
                        <a:pt x="227648" y="218232"/>
                      </a:cubicBezTo>
                      <a:cubicBezTo>
                        <a:pt x="224879" y="224325"/>
                        <a:pt x="223771" y="232633"/>
                        <a:pt x="222110" y="239834"/>
                      </a:cubicBezTo>
                      <a:cubicBezTo>
                        <a:pt x="219340" y="238172"/>
                        <a:pt x="217125" y="235957"/>
                        <a:pt x="215463" y="233741"/>
                      </a:cubicBezTo>
                      <a:cubicBezTo>
                        <a:pt x="216017" y="230418"/>
                        <a:pt x="217125" y="228202"/>
                        <a:pt x="216571" y="224879"/>
                      </a:cubicBezTo>
                      <a:cubicBezTo>
                        <a:pt x="215463" y="227095"/>
                        <a:pt x="214909" y="229864"/>
                        <a:pt x="214355" y="232633"/>
                      </a:cubicBezTo>
                      <a:cubicBezTo>
                        <a:pt x="212140" y="232080"/>
                        <a:pt x="211032" y="230418"/>
                        <a:pt x="209924" y="228756"/>
                      </a:cubicBezTo>
                      <a:cubicBezTo>
                        <a:pt x="209370" y="225987"/>
                        <a:pt x="210478" y="224879"/>
                        <a:pt x="211032" y="222663"/>
                      </a:cubicBezTo>
                      <a:cubicBezTo>
                        <a:pt x="209370" y="223217"/>
                        <a:pt x="209370" y="225433"/>
                        <a:pt x="209370" y="227095"/>
                      </a:cubicBezTo>
                      <a:cubicBezTo>
                        <a:pt x="206601" y="225987"/>
                        <a:pt x="204939" y="223771"/>
                        <a:pt x="202723" y="222109"/>
                      </a:cubicBezTo>
                      <a:cubicBezTo>
                        <a:pt x="203277" y="218786"/>
                        <a:pt x="204385" y="216017"/>
                        <a:pt x="204385" y="212693"/>
                      </a:cubicBezTo>
                      <a:cubicBezTo>
                        <a:pt x="202723" y="214909"/>
                        <a:pt x="202170" y="218232"/>
                        <a:pt x="201616" y="221556"/>
                      </a:cubicBezTo>
                      <a:cubicBezTo>
                        <a:pt x="199400" y="220448"/>
                        <a:pt x="197738" y="218786"/>
                        <a:pt x="196077" y="217124"/>
                      </a:cubicBezTo>
                      <a:cubicBezTo>
                        <a:pt x="196077" y="213801"/>
                        <a:pt x="197738" y="211586"/>
                        <a:pt x="197185" y="208262"/>
                      </a:cubicBezTo>
                      <a:cubicBezTo>
                        <a:pt x="195523" y="209924"/>
                        <a:pt x="195523" y="212693"/>
                        <a:pt x="194969" y="215463"/>
                      </a:cubicBezTo>
                      <a:cubicBezTo>
                        <a:pt x="192200" y="214909"/>
                        <a:pt x="191646" y="212139"/>
                        <a:pt x="188876" y="211586"/>
                      </a:cubicBezTo>
                      <a:cubicBezTo>
                        <a:pt x="189430" y="214355"/>
                        <a:pt x="193307" y="214909"/>
                        <a:pt x="193861" y="218232"/>
                      </a:cubicBezTo>
                      <a:cubicBezTo>
                        <a:pt x="194415" y="221002"/>
                        <a:pt x="192200" y="226541"/>
                        <a:pt x="191092" y="230418"/>
                      </a:cubicBezTo>
                      <a:cubicBezTo>
                        <a:pt x="188322" y="242049"/>
                        <a:pt x="184999" y="256451"/>
                        <a:pt x="182783" y="266975"/>
                      </a:cubicBezTo>
                      <a:cubicBezTo>
                        <a:pt x="180568" y="266975"/>
                        <a:pt x="180568" y="265313"/>
                        <a:pt x="178906" y="264759"/>
                      </a:cubicBezTo>
                      <a:cubicBezTo>
                        <a:pt x="182783" y="249804"/>
                        <a:pt x="186107" y="234295"/>
                        <a:pt x="188876" y="218232"/>
                      </a:cubicBezTo>
                      <a:cubicBezTo>
                        <a:pt x="186107" y="221002"/>
                        <a:pt x="186107" y="225433"/>
                        <a:pt x="184999" y="228756"/>
                      </a:cubicBezTo>
                      <a:cubicBezTo>
                        <a:pt x="182230" y="239834"/>
                        <a:pt x="180014" y="252020"/>
                        <a:pt x="177245" y="263097"/>
                      </a:cubicBezTo>
                      <a:cubicBezTo>
                        <a:pt x="171706" y="261990"/>
                        <a:pt x="175029" y="255343"/>
                        <a:pt x="175583" y="252020"/>
                      </a:cubicBezTo>
                      <a:cubicBezTo>
                        <a:pt x="178352" y="239834"/>
                        <a:pt x="182783" y="225987"/>
                        <a:pt x="184445" y="213247"/>
                      </a:cubicBezTo>
                      <a:cubicBezTo>
                        <a:pt x="179460" y="227648"/>
                        <a:pt x="175583" y="243711"/>
                        <a:pt x="172260" y="259774"/>
                      </a:cubicBezTo>
                      <a:cubicBezTo>
                        <a:pt x="170598" y="259774"/>
                        <a:pt x="170044" y="258666"/>
                        <a:pt x="168936" y="258112"/>
                      </a:cubicBezTo>
                      <a:cubicBezTo>
                        <a:pt x="168936" y="259220"/>
                        <a:pt x="173367" y="260328"/>
                        <a:pt x="171152" y="264205"/>
                      </a:cubicBezTo>
                      <a:cubicBezTo>
                        <a:pt x="168936" y="264205"/>
                        <a:pt x="168936" y="263097"/>
                        <a:pt x="167275" y="262543"/>
                      </a:cubicBezTo>
                      <a:cubicBezTo>
                        <a:pt x="169490" y="245927"/>
                        <a:pt x="174475" y="232633"/>
                        <a:pt x="176691" y="215463"/>
                      </a:cubicBezTo>
                      <a:cubicBezTo>
                        <a:pt x="171706" y="229310"/>
                        <a:pt x="168936" y="245373"/>
                        <a:pt x="165613" y="260882"/>
                      </a:cubicBezTo>
                      <a:cubicBezTo>
                        <a:pt x="164505" y="260882"/>
                        <a:pt x="163951" y="259774"/>
                        <a:pt x="162843" y="259220"/>
                      </a:cubicBezTo>
                      <a:cubicBezTo>
                        <a:pt x="163951" y="244819"/>
                        <a:pt x="168936" y="228756"/>
                        <a:pt x="170044" y="214355"/>
                      </a:cubicBezTo>
                      <a:cubicBezTo>
                        <a:pt x="165613" y="226541"/>
                        <a:pt x="163397" y="240942"/>
                        <a:pt x="160628" y="254789"/>
                      </a:cubicBezTo>
                      <a:cubicBezTo>
                        <a:pt x="158966" y="254789"/>
                        <a:pt x="158966" y="252573"/>
                        <a:pt x="157305" y="253127"/>
                      </a:cubicBezTo>
                      <a:cubicBezTo>
                        <a:pt x="158966" y="241496"/>
                        <a:pt x="162289" y="230972"/>
                        <a:pt x="163951" y="219340"/>
                      </a:cubicBezTo>
                      <a:cubicBezTo>
                        <a:pt x="160628" y="223217"/>
                        <a:pt x="160628" y="229310"/>
                        <a:pt x="159520" y="234849"/>
                      </a:cubicBezTo>
                      <a:cubicBezTo>
                        <a:pt x="158412" y="240388"/>
                        <a:pt x="156751" y="245927"/>
                        <a:pt x="155643" y="250912"/>
                      </a:cubicBezTo>
                      <a:cubicBezTo>
                        <a:pt x="151212" y="249804"/>
                        <a:pt x="153427" y="244819"/>
                        <a:pt x="154535" y="242049"/>
                      </a:cubicBezTo>
                      <a:cubicBezTo>
                        <a:pt x="156751" y="232080"/>
                        <a:pt x="158966" y="221002"/>
                        <a:pt x="160074" y="210478"/>
                      </a:cubicBezTo>
                      <a:cubicBezTo>
                        <a:pt x="155643" y="221002"/>
                        <a:pt x="153981" y="234849"/>
                        <a:pt x="151212" y="247035"/>
                      </a:cubicBezTo>
                      <a:cubicBezTo>
                        <a:pt x="149550" y="247588"/>
                        <a:pt x="147888" y="244265"/>
                        <a:pt x="145673" y="244265"/>
                      </a:cubicBezTo>
                      <a:cubicBezTo>
                        <a:pt x="149550" y="232633"/>
                        <a:pt x="151766" y="217124"/>
                        <a:pt x="154535" y="205493"/>
                      </a:cubicBezTo>
                      <a:cubicBezTo>
                        <a:pt x="151766" y="206601"/>
                        <a:pt x="151766" y="210478"/>
                        <a:pt x="151212" y="212693"/>
                      </a:cubicBezTo>
                      <a:cubicBezTo>
                        <a:pt x="148996" y="221556"/>
                        <a:pt x="145673" y="231526"/>
                        <a:pt x="145119" y="243157"/>
                      </a:cubicBezTo>
                      <a:cubicBezTo>
                        <a:pt x="138472" y="239280"/>
                        <a:pt x="132380" y="234295"/>
                        <a:pt x="125733" y="230972"/>
                      </a:cubicBezTo>
                      <a:cubicBezTo>
                        <a:pt x="127948" y="224325"/>
                        <a:pt x="130164" y="217678"/>
                        <a:pt x="132380" y="210478"/>
                      </a:cubicBezTo>
                      <a:cubicBezTo>
                        <a:pt x="129610" y="215463"/>
                        <a:pt x="127948" y="221556"/>
                        <a:pt x="125733" y="227095"/>
                      </a:cubicBezTo>
                      <a:cubicBezTo>
                        <a:pt x="124071" y="225987"/>
                        <a:pt x="121856" y="225433"/>
                        <a:pt x="121302" y="223217"/>
                      </a:cubicBezTo>
                      <a:cubicBezTo>
                        <a:pt x="126841" y="206047"/>
                        <a:pt x="132933" y="189430"/>
                        <a:pt x="137918" y="171152"/>
                      </a:cubicBezTo>
                      <a:cubicBezTo>
                        <a:pt x="132933" y="178352"/>
                        <a:pt x="131272" y="187768"/>
                        <a:pt x="128502" y="196631"/>
                      </a:cubicBezTo>
                      <a:cubicBezTo>
                        <a:pt x="125733" y="205493"/>
                        <a:pt x="122409" y="214355"/>
                        <a:pt x="119640" y="222109"/>
                      </a:cubicBezTo>
                      <a:cubicBezTo>
                        <a:pt x="117424" y="221556"/>
                        <a:pt x="116317" y="220448"/>
                        <a:pt x="114655" y="219340"/>
                      </a:cubicBezTo>
                      <a:cubicBezTo>
                        <a:pt x="119086" y="203277"/>
                        <a:pt x="124625" y="188322"/>
                        <a:pt x="129610" y="171706"/>
                      </a:cubicBezTo>
                      <a:cubicBezTo>
                        <a:pt x="126287" y="173367"/>
                        <a:pt x="125733" y="178352"/>
                        <a:pt x="124625" y="181676"/>
                      </a:cubicBezTo>
                      <a:cubicBezTo>
                        <a:pt x="120748" y="192753"/>
                        <a:pt x="116317" y="205493"/>
                        <a:pt x="112993" y="217678"/>
                      </a:cubicBezTo>
                      <a:cubicBezTo>
                        <a:pt x="101362" y="211586"/>
                        <a:pt x="90838" y="203831"/>
                        <a:pt x="79206" y="197184"/>
                      </a:cubicBezTo>
                      <a:cubicBezTo>
                        <a:pt x="78652" y="196077"/>
                        <a:pt x="78098" y="195523"/>
                        <a:pt x="78098" y="194415"/>
                      </a:cubicBezTo>
                      <a:cubicBezTo>
                        <a:pt x="69790" y="188876"/>
                        <a:pt x="63143" y="182230"/>
                        <a:pt x="54281" y="176691"/>
                      </a:cubicBezTo>
                      <a:cubicBezTo>
                        <a:pt x="53727" y="175029"/>
                        <a:pt x="55389" y="175583"/>
                        <a:pt x="55389" y="174475"/>
                      </a:cubicBezTo>
                      <a:cubicBezTo>
                        <a:pt x="53727" y="172813"/>
                        <a:pt x="52619" y="176137"/>
                        <a:pt x="51512" y="174475"/>
                      </a:cubicBezTo>
                      <a:cubicBezTo>
                        <a:pt x="56497" y="160074"/>
                        <a:pt x="63697" y="147334"/>
                        <a:pt x="70344" y="134595"/>
                      </a:cubicBezTo>
                      <a:cubicBezTo>
                        <a:pt x="76991" y="121856"/>
                        <a:pt x="83637" y="109116"/>
                        <a:pt x="90838" y="96377"/>
                      </a:cubicBezTo>
                      <a:cubicBezTo>
                        <a:pt x="74775" y="119640"/>
                        <a:pt x="62589" y="146781"/>
                        <a:pt x="49296" y="172259"/>
                      </a:cubicBezTo>
                      <a:cubicBezTo>
                        <a:pt x="47081" y="171706"/>
                        <a:pt x="45973" y="169490"/>
                        <a:pt x="43757" y="168936"/>
                      </a:cubicBezTo>
                      <a:cubicBezTo>
                        <a:pt x="58158" y="138472"/>
                        <a:pt x="73667" y="108562"/>
                        <a:pt x="90284" y="79760"/>
                      </a:cubicBezTo>
                      <a:cubicBezTo>
                        <a:pt x="72006" y="104685"/>
                        <a:pt x="57604" y="137364"/>
                        <a:pt x="42649" y="167274"/>
                      </a:cubicBezTo>
                      <a:cubicBezTo>
                        <a:pt x="40434" y="167274"/>
                        <a:pt x="39880" y="165613"/>
                        <a:pt x="38772" y="164505"/>
                      </a:cubicBezTo>
                      <a:cubicBezTo>
                        <a:pt x="52619" y="135703"/>
                        <a:pt x="66467" y="107454"/>
                        <a:pt x="80868" y="79206"/>
                      </a:cubicBezTo>
                      <a:cubicBezTo>
                        <a:pt x="64251" y="105239"/>
                        <a:pt x="51512" y="135149"/>
                        <a:pt x="37111" y="163397"/>
                      </a:cubicBezTo>
                      <a:cubicBezTo>
                        <a:pt x="35449" y="162289"/>
                        <a:pt x="33787" y="161736"/>
                        <a:pt x="32679" y="160074"/>
                      </a:cubicBezTo>
                      <a:cubicBezTo>
                        <a:pt x="44311" y="134041"/>
                        <a:pt x="58158" y="110224"/>
                        <a:pt x="70344" y="84745"/>
                      </a:cubicBezTo>
                      <a:cubicBezTo>
                        <a:pt x="56497" y="106347"/>
                        <a:pt x="44865" y="130718"/>
                        <a:pt x="33233" y="154535"/>
                      </a:cubicBezTo>
                      <a:cubicBezTo>
                        <a:pt x="28802" y="143457"/>
                        <a:pt x="36557" y="131826"/>
                        <a:pt x="41542" y="122963"/>
                      </a:cubicBezTo>
                      <a:cubicBezTo>
                        <a:pt x="52066" y="103023"/>
                        <a:pt x="64251" y="81976"/>
                        <a:pt x="74775" y="63143"/>
                      </a:cubicBezTo>
                      <a:cubicBezTo>
                        <a:pt x="65913" y="74221"/>
                        <a:pt x="59266" y="88068"/>
                        <a:pt x="52066" y="100808"/>
                      </a:cubicBezTo>
                      <a:cubicBezTo>
                        <a:pt x="44865" y="113547"/>
                        <a:pt x="37111" y="126841"/>
                        <a:pt x="31572" y="140134"/>
                      </a:cubicBezTo>
                      <a:cubicBezTo>
                        <a:pt x="27141" y="131272"/>
                        <a:pt x="34895" y="122409"/>
                        <a:pt x="38772" y="114655"/>
                      </a:cubicBezTo>
                      <a:cubicBezTo>
                        <a:pt x="48188" y="96931"/>
                        <a:pt x="58712" y="78098"/>
                        <a:pt x="67574" y="62036"/>
                      </a:cubicBezTo>
                      <a:cubicBezTo>
                        <a:pt x="53173" y="82529"/>
                        <a:pt x="41542" y="105793"/>
                        <a:pt x="29356" y="128502"/>
                      </a:cubicBezTo>
                      <a:cubicBezTo>
                        <a:pt x="24925" y="119086"/>
                        <a:pt x="29910" y="113547"/>
                        <a:pt x="33233" y="106347"/>
                      </a:cubicBezTo>
                      <a:cubicBezTo>
                        <a:pt x="39326" y="95269"/>
                        <a:pt x="46527" y="83083"/>
                        <a:pt x="52619" y="73113"/>
                      </a:cubicBezTo>
                      <a:cubicBezTo>
                        <a:pt x="49296" y="75329"/>
                        <a:pt x="47634" y="79206"/>
                        <a:pt x="45419" y="82529"/>
                      </a:cubicBezTo>
                      <a:cubicBezTo>
                        <a:pt x="39326" y="92499"/>
                        <a:pt x="32679" y="103023"/>
                        <a:pt x="27141" y="113547"/>
                      </a:cubicBezTo>
                      <a:cubicBezTo>
                        <a:pt x="26587" y="104131"/>
                        <a:pt x="34341" y="99146"/>
                        <a:pt x="36557" y="90838"/>
                      </a:cubicBezTo>
                      <a:cubicBezTo>
                        <a:pt x="37664" y="90838"/>
                        <a:pt x="37664" y="89176"/>
                        <a:pt x="39326" y="89176"/>
                      </a:cubicBezTo>
                      <a:cubicBezTo>
                        <a:pt x="38218" y="86407"/>
                        <a:pt x="42096" y="82529"/>
                        <a:pt x="44311" y="80314"/>
                      </a:cubicBezTo>
                      <a:cubicBezTo>
                        <a:pt x="43757" y="76991"/>
                        <a:pt x="46527" y="76437"/>
                        <a:pt x="47081" y="73667"/>
                      </a:cubicBezTo>
                      <a:cubicBezTo>
                        <a:pt x="39326" y="78652"/>
                        <a:pt x="28248" y="84191"/>
                        <a:pt x="19386" y="89730"/>
                      </a:cubicBezTo>
                      <a:cubicBezTo>
                        <a:pt x="17171" y="84745"/>
                        <a:pt x="22156" y="82529"/>
                        <a:pt x="26033" y="80314"/>
                      </a:cubicBezTo>
                      <a:cubicBezTo>
                        <a:pt x="33233" y="75883"/>
                        <a:pt x="42649" y="71452"/>
                        <a:pt x="47081" y="66467"/>
                      </a:cubicBezTo>
                      <a:cubicBezTo>
                        <a:pt x="34341" y="72006"/>
                        <a:pt x="23263" y="79760"/>
                        <a:pt x="11078" y="86961"/>
                      </a:cubicBezTo>
                      <a:cubicBezTo>
                        <a:pt x="11078" y="84191"/>
                        <a:pt x="10524" y="82529"/>
                        <a:pt x="9970" y="80314"/>
                      </a:cubicBezTo>
                      <a:cubicBezTo>
                        <a:pt x="8308" y="81976"/>
                        <a:pt x="8862" y="85299"/>
                        <a:pt x="8862" y="88622"/>
                      </a:cubicBezTo>
                      <a:cubicBezTo>
                        <a:pt x="5539" y="89730"/>
                        <a:pt x="2216" y="93053"/>
                        <a:pt x="0" y="93607"/>
                      </a:cubicBezTo>
                      <a:cubicBezTo>
                        <a:pt x="0" y="90838"/>
                        <a:pt x="0" y="88068"/>
                        <a:pt x="554" y="85853"/>
                      </a:cubicBezTo>
                      <a:cubicBezTo>
                        <a:pt x="10524" y="78652"/>
                        <a:pt x="22709" y="72006"/>
                        <a:pt x="36003" y="70344"/>
                      </a:cubicBezTo>
                      <a:cubicBezTo>
                        <a:pt x="33787" y="67021"/>
                        <a:pt x="28248" y="70898"/>
                        <a:pt x="24925" y="70898"/>
                      </a:cubicBezTo>
                      <a:cubicBezTo>
                        <a:pt x="27141" y="68682"/>
                        <a:pt x="31018" y="67574"/>
                        <a:pt x="33233" y="65359"/>
                      </a:cubicBezTo>
                      <a:cubicBezTo>
                        <a:pt x="57604" y="58158"/>
                        <a:pt x="76437" y="45419"/>
                        <a:pt x="100808" y="38772"/>
                      </a:cubicBezTo>
                      <a:cubicBezTo>
                        <a:pt x="98592" y="47634"/>
                        <a:pt x="93607" y="57051"/>
                        <a:pt x="91392" y="67021"/>
                      </a:cubicBezTo>
                      <a:cubicBezTo>
                        <a:pt x="96377" y="60374"/>
                        <a:pt x="99700" y="47081"/>
                        <a:pt x="104131" y="38218"/>
                      </a:cubicBezTo>
                      <a:cubicBezTo>
                        <a:pt x="106347" y="37111"/>
                        <a:pt x="108008" y="36557"/>
                        <a:pt x="110778" y="36003"/>
                      </a:cubicBezTo>
                      <a:cubicBezTo>
                        <a:pt x="105239" y="50404"/>
                        <a:pt x="98592" y="63143"/>
                        <a:pt x="93053" y="78098"/>
                      </a:cubicBezTo>
                      <a:cubicBezTo>
                        <a:pt x="102469" y="68128"/>
                        <a:pt x="106901" y="49296"/>
                        <a:pt x="113547" y="34895"/>
                      </a:cubicBezTo>
                      <a:cubicBezTo>
                        <a:pt x="115209" y="33787"/>
                        <a:pt x="117424" y="33787"/>
                        <a:pt x="119086" y="32679"/>
                      </a:cubicBezTo>
                      <a:cubicBezTo>
                        <a:pt x="114655" y="47634"/>
                        <a:pt x="106901" y="62036"/>
                        <a:pt x="101916" y="77544"/>
                      </a:cubicBezTo>
                      <a:cubicBezTo>
                        <a:pt x="105793" y="75883"/>
                        <a:pt x="106347" y="71452"/>
                        <a:pt x="108008" y="67574"/>
                      </a:cubicBezTo>
                      <a:cubicBezTo>
                        <a:pt x="112439" y="55943"/>
                        <a:pt x="117978" y="42649"/>
                        <a:pt x="122963" y="31018"/>
                      </a:cubicBezTo>
                      <a:cubicBezTo>
                        <a:pt x="135149" y="25479"/>
                        <a:pt x="147335" y="22156"/>
                        <a:pt x="160628" y="17724"/>
                      </a:cubicBezTo>
                      <a:cubicBezTo>
                        <a:pt x="165613" y="16063"/>
                        <a:pt x="170044" y="12739"/>
                        <a:pt x="176137" y="13293"/>
                      </a:cubicBezTo>
                      <a:cubicBezTo>
                        <a:pt x="192200" y="14401"/>
                        <a:pt x="211032" y="19940"/>
                        <a:pt x="229864" y="19940"/>
                      </a:cubicBezTo>
                      <a:cubicBezTo>
                        <a:pt x="213801" y="15509"/>
                        <a:pt x="194969" y="13847"/>
                        <a:pt x="177245" y="11632"/>
                      </a:cubicBezTo>
                      <a:cubicBezTo>
                        <a:pt x="178906" y="9970"/>
                        <a:pt x="182230" y="9970"/>
                        <a:pt x="183891" y="8308"/>
                      </a:cubicBezTo>
                      <a:cubicBezTo>
                        <a:pt x="198846" y="10524"/>
                        <a:pt x="211586" y="14401"/>
                        <a:pt x="228756" y="14401"/>
                      </a:cubicBezTo>
                      <a:cubicBezTo>
                        <a:pt x="218232" y="9416"/>
                        <a:pt x="202723" y="9416"/>
                        <a:pt x="189984" y="6647"/>
                      </a:cubicBezTo>
                      <a:cubicBezTo>
                        <a:pt x="194969" y="4431"/>
                        <a:pt x="200508" y="2769"/>
                        <a:pt x="204939" y="0"/>
                      </a:cubicBezTo>
                      <a:cubicBezTo>
                        <a:pt x="212693" y="4431"/>
                        <a:pt x="219894" y="8862"/>
                        <a:pt x="228202" y="13293"/>
                      </a:cubicBezTo>
                      <a:cubicBezTo>
                        <a:pt x="254235" y="31572"/>
                        <a:pt x="283591" y="46527"/>
                        <a:pt x="311840" y="61482"/>
                      </a:cubicBezTo>
                      <a:cubicBezTo>
                        <a:pt x="340088" y="76437"/>
                        <a:pt x="366675" y="95269"/>
                        <a:pt x="395477" y="109670"/>
                      </a:cubicBezTo>
                      <a:cubicBezTo>
                        <a:pt x="424279" y="124071"/>
                        <a:pt x="451420" y="141796"/>
                        <a:pt x="479114" y="157858"/>
                      </a:cubicBezTo>
                      <a:cubicBezTo>
                        <a:pt x="506809" y="174475"/>
                        <a:pt x="535057" y="189430"/>
                        <a:pt x="562197" y="206601"/>
                      </a:cubicBezTo>
                      <a:cubicBezTo>
                        <a:pt x="559982" y="209924"/>
                        <a:pt x="560536" y="216017"/>
                        <a:pt x="557766" y="218786"/>
                      </a:cubicBezTo>
                      <a:cubicBezTo>
                        <a:pt x="557212" y="215463"/>
                        <a:pt x="558320" y="209924"/>
                        <a:pt x="558874" y="206601"/>
                      </a:cubicBezTo>
                      <a:cubicBezTo>
                        <a:pt x="555551" y="207708"/>
                        <a:pt x="555551" y="212693"/>
                        <a:pt x="554443" y="216017"/>
                      </a:cubicBezTo>
                      <a:cubicBezTo>
                        <a:pt x="552781" y="214909"/>
                        <a:pt x="555551" y="211032"/>
                        <a:pt x="554997" y="208262"/>
                      </a:cubicBezTo>
                      <a:cubicBezTo>
                        <a:pt x="551674" y="207708"/>
                        <a:pt x="552227" y="212139"/>
                        <a:pt x="551120" y="213801"/>
                      </a:cubicBezTo>
                      <a:cubicBezTo>
                        <a:pt x="549458" y="212693"/>
                        <a:pt x="547242" y="211586"/>
                        <a:pt x="545581" y="209924"/>
                      </a:cubicBezTo>
                      <a:cubicBezTo>
                        <a:pt x="546135" y="208262"/>
                        <a:pt x="546689" y="207155"/>
                        <a:pt x="546689" y="206047"/>
                      </a:cubicBezTo>
                      <a:cubicBezTo>
                        <a:pt x="545027" y="206047"/>
                        <a:pt x="545027" y="208262"/>
                        <a:pt x="543919" y="209370"/>
                      </a:cubicBezTo>
                      <a:cubicBezTo>
                        <a:pt x="536165" y="204385"/>
                        <a:pt x="529518" y="200508"/>
                        <a:pt x="522317" y="194415"/>
                      </a:cubicBezTo>
                      <a:cubicBezTo>
                        <a:pt x="522871" y="191646"/>
                        <a:pt x="524533" y="189430"/>
                        <a:pt x="525087" y="186661"/>
                      </a:cubicBezTo>
                      <a:cubicBezTo>
                        <a:pt x="523425" y="186661"/>
                        <a:pt x="521764" y="191646"/>
                        <a:pt x="520656" y="193307"/>
                      </a:cubicBezTo>
                      <a:cubicBezTo>
                        <a:pt x="492961" y="176691"/>
                        <a:pt x="468590" y="156751"/>
                        <a:pt x="440896" y="140134"/>
                      </a:cubicBezTo>
                      <a:cubicBezTo>
                        <a:pt x="445881" y="146227"/>
                        <a:pt x="453081" y="150658"/>
                        <a:pt x="459728" y="155089"/>
                      </a:cubicBezTo>
                      <a:cubicBezTo>
                        <a:pt x="479114" y="168936"/>
                        <a:pt x="499054" y="183337"/>
                        <a:pt x="519548" y="196631"/>
                      </a:cubicBezTo>
                      <a:cubicBezTo>
                        <a:pt x="516225" y="203277"/>
                        <a:pt x="513455" y="210478"/>
                        <a:pt x="510132" y="217124"/>
                      </a:cubicBezTo>
                      <a:cubicBezTo>
                        <a:pt x="507916" y="216017"/>
                        <a:pt x="505701" y="214355"/>
                        <a:pt x="503485" y="213247"/>
                      </a:cubicBezTo>
                      <a:cubicBezTo>
                        <a:pt x="505701" y="206601"/>
                        <a:pt x="509024" y="201062"/>
                        <a:pt x="511240" y="194415"/>
                      </a:cubicBezTo>
                      <a:cubicBezTo>
                        <a:pt x="506809" y="198846"/>
                        <a:pt x="505147" y="206047"/>
                        <a:pt x="501824" y="212139"/>
                      </a:cubicBezTo>
                      <a:cubicBezTo>
                        <a:pt x="499054" y="211586"/>
                        <a:pt x="497946" y="209370"/>
                        <a:pt x="495731" y="208262"/>
                      </a:cubicBezTo>
                      <a:cubicBezTo>
                        <a:pt x="495731" y="206601"/>
                        <a:pt x="496839" y="206047"/>
                        <a:pt x="496839" y="204385"/>
                      </a:cubicBezTo>
                      <a:cubicBezTo>
                        <a:pt x="496285" y="203277"/>
                        <a:pt x="495177" y="206047"/>
                        <a:pt x="495177" y="207155"/>
                      </a:cubicBezTo>
                      <a:cubicBezTo>
                        <a:pt x="487976" y="202723"/>
                        <a:pt x="481883" y="197184"/>
                        <a:pt x="474683" y="193307"/>
                      </a:cubicBezTo>
                      <a:cubicBezTo>
                        <a:pt x="479114" y="199954"/>
                        <a:pt x="490192" y="203277"/>
                        <a:pt x="494069" y="209370"/>
                      </a:cubicBezTo>
                      <a:cubicBezTo>
                        <a:pt x="491300" y="209924"/>
                        <a:pt x="486869" y="206601"/>
                        <a:pt x="484099" y="204385"/>
                      </a:cubicBezTo>
                      <a:cubicBezTo>
                        <a:pt x="480776" y="202169"/>
                        <a:pt x="478006" y="198846"/>
                        <a:pt x="474683" y="197738"/>
                      </a:cubicBezTo>
                      <a:cubicBezTo>
                        <a:pt x="476899" y="202169"/>
                        <a:pt x="484099" y="206601"/>
                        <a:pt x="489084" y="210478"/>
                      </a:cubicBezTo>
                      <a:cubicBezTo>
                        <a:pt x="490192" y="211586"/>
                        <a:pt x="494069" y="212693"/>
                        <a:pt x="492407" y="214355"/>
                      </a:cubicBezTo>
                      <a:cubicBezTo>
                        <a:pt x="488530" y="214909"/>
                        <a:pt x="485761" y="211032"/>
                        <a:pt x="482991" y="208816"/>
                      </a:cubicBezTo>
                      <a:cubicBezTo>
                        <a:pt x="474129" y="202169"/>
                        <a:pt x="464713" y="193307"/>
                        <a:pt x="454743" y="187214"/>
                      </a:cubicBezTo>
                      <a:cubicBezTo>
                        <a:pt x="463051" y="199400"/>
                        <a:pt x="479114" y="208262"/>
                        <a:pt x="490746" y="218786"/>
                      </a:cubicBezTo>
                      <a:cubicBezTo>
                        <a:pt x="481330" y="242603"/>
                        <a:pt x="472467" y="266421"/>
                        <a:pt x="464713" y="292453"/>
                      </a:cubicBezTo>
                      <a:cubicBezTo>
                        <a:pt x="469698" y="289130"/>
                        <a:pt x="470252" y="280822"/>
                        <a:pt x="472467" y="274729"/>
                      </a:cubicBezTo>
                      <a:cubicBezTo>
                        <a:pt x="478560" y="257005"/>
                        <a:pt x="485207" y="237618"/>
                        <a:pt x="491854" y="219340"/>
                      </a:cubicBezTo>
                      <a:cubicBezTo>
                        <a:pt x="494069" y="220448"/>
                        <a:pt x="495731" y="222109"/>
                        <a:pt x="497392" y="223217"/>
                      </a:cubicBezTo>
                      <a:cubicBezTo>
                        <a:pt x="489638" y="244265"/>
                        <a:pt x="479668" y="265867"/>
                        <a:pt x="474683" y="288022"/>
                      </a:cubicBezTo>
                      <a:cubicBezTo>
                        <a:pt x="478006" y="288022"/>
                        <a:pt x="477452" y="283037"/>
                        <a:pt x="478560" y="281376"/>
                      </a:cubicBezTo>
                      <a:cubicBezTo>
                        <a:pt x="484099" y="263097"/>
                        <a:pt x="492407" y="242603"/>
                        <a:pt x="499054" y="224879"/>
                      </a:cubicBezTo>
                      <a:cubicBezTo>
                        <a:pt x="501270" y="225987"/>
                        <a:pt x="502931" y="227648"/>
                        <a:pt x="505147" y="228756"/>
                      </a:cubicBezTo>
                      <a:cubicBezTo>
                        <a:pt x="498500" y="247588"/>
                        <a:pt x="490746" y="264759"/>
                        <a:pt x="484653" y="284145"/>
                      </a:cubicBezTo>
                      <a:cubicBezTo>
                        <a:pt x="488530" y="283591"/>
                        <a:pt x="490192" y="275283"/>
                        <a:pt x="492407" y="269190"/>
                      </a:cubicBezTo>
                      <a:cubicBezTo>
                        <a:pt x="497392" y="256451"/>
                        <a:pt x="502931" y="241496"/>
                        <a:pt x="507362" y="229864"/>
                      </a:cubicBezTo>
                      <a:cubicBezTo>
                        <a:pt x="509578" y="230972"/>
                        <a:pt x="511794" y="232080"/>
                        <a:pt x="512901" y="233741"/>
                      </a:cubicBezTo>
                      <a:cubicBezTo>
                        <a:pt x="507362" y="248142"/>
                        <a:pt x="501824" y="261990"/>
                        <a:pt x="496285" y="275837"/>
                      </a:cubicBezTo>
                      <a:cubicBezTo>
                        <a:pt x="500162" y="274729"/>
                        <a:pt x="501270" y="269744"/>
                        <a:pt x="502377" y="266421"/>
                      </a:cubicBezTo>
                      <a:cubicBezTo>
                        <a:pt x="506255" y="256451"/>
                        <a:pt x="510686" y="244819"/>
                        <a:pt x="514563" y="234295"/>
                      </a:cubicBezTo>
                      <a:cubicBezTo>
                        <a:pt x="516779" y="234849"/>
                        <a:pt x="517886" y="237065"/>
                        <a:pt x="520102" y="237618"/>
                      </a:cubicBezTo>
                      <a:cubicBezTo>
                        <a:pt x="516225" y="248142"/>
                        <a:pt x="511794" y="258666"/>
                        <a:pt x="507916" y="269190"/>
                      </a:cubicBezTo>
                      <a:cubicBezTo>
                        <a:pt x="512901" y="268082"/>
                        <a:pt x="513455" y="260328"/>
                        <a:pt x="515671" y="255343"/>
                      </a:cubicBezTo>
                      <a:cubicBezTo>
                        <a:pt x="517886" y="249804"/>
                        <a:pt x="520656" y="244265"/>
                        <a:pt x="522317" y="239280"/>
                      </a:cubicBezTo>
                      <a:cubicBezTo>
                        <a:pt x="523979" y="239280"/>
                        <a:pt x="523979" y="240388"/>
                        <a:pt x="525641" y="240388"/>
                      </a:cubicBezTo>
                      <a:cubicBezTo>
                        <a:pt x="528410" y="245927"/>
                        <a:pt x="522871" y="244265"/>
                        <a:pt x="523425" y="242049"/>
                      </a:cubicBezTo>
                      <a:close/>
                      <a:moveTo>
                        <a:pt x="228756" y="27141"/>
                      </a:moveTo>
                      <a:cubicBezTo>
                        <a:pt x="219894" y="24925"/>
                        <a:pt x="209924" y="24371"/>
                        <a:pt x="201616" y="21048"/>
                      </a:cubicBezTo>
                      <a:cubicBezTo>
                        <a:pt x="192753" y="21602"/>
                        <a:pt x="180014" y="16617"/>
                        <a:pt x="171706" y="19940"/>
                      </a:cubicBezTo>
                      <a:cubicBezTo>
                        <a:pt x="184445" y="24371"/>
                        <a:pt x="197738" y="22709"/>
                        <a:pt x="209370" y="26587"/>
                      </a:cubicBezTo>
                      <a:cubicBezTo>
                        <a:pt x="214909" y="28248"/>
                        <a:pt x="220448" y="32679"/>
                        <a:pt x="225987" y="36003"/>
                      </a:cubicBezTo>
                      <a:cubicBezTo>
                        <a:pt x="232080" y="39326"/>
                        <a:pt x="237618" y="42096"/>
                        <a:pt x="243157" y="45419"/>
                      </a:cubicBezTo>
                      <a:cubicBezTo>
                        <a:pt x="234849" y="38772"/>
                        <a:pt x="224325" y="34341"/>
                        <a:pt x="214909" y="28248"/>
                      </a:cubicBezTo>
                      <a:cubicBezTo>
                        <a:pt x="221556" y="30464"/>
                        <a:pt x="230418" y="29356"/>
                        <a:pt x="238172" y="32126"/>
                      </a:cubicBezTo>
                      <a:cubicBezTo>
                        <a:pt x="241496" y="33233"/>
                        <a:pt x="245373" y="36557"/>
                        <a:pt x="249250" y="38772"/>
                      </a:cubicBezTo>
                      <a:cubicBezTo>
                        <a:pt x="260328" y="45419"/>
                        <a:pt x="271960" y="52066"/>
                        <a:pt x="283037" y="57604"/>
                      </a:cubicBezTo>
                      <a:cubicBezTo>
                        <a:pt x="330118" y="81976"/>
                        <a:pt x="372213" y="110778"/>
                        <a:pt x="420956" y="131826"/>
                      </a:cubicBezTo>
                      <a:cubicBezTo>
                        <a:pt x="408216" y="121856"/>
                        <a:pt x="392707" y="115209"/>
                        <a:pt x="378306" y="106901"/>
                      </a:cubicBezTo>
                      <a:cubicBezTo>
                        <a:pt x="333995" y="83083"/>
                        <a:pt x="291346" y="55389"/>
                        <a:pt x="245927" y="33787"/>
                      </a:cubicBezTo>
                      <a:cubicBezTo>
                        <a:pt x="247588" y="33787"/>
                        <a:pt x="248142" y="33233"/>
                        <a:pt x="248142" y="31572"/>
                      </a:cubicBezTo>
                      <a:cubicBezTo>
                        <a:pt x="239834" y="30464"/>
                        <a:pt x="230418" y="27141"/>
                        <a:pt x="225433" y="24371"/>
                      </a:cubicBezTo>
                      <a:cubicBezTo>
                        <a:pt x="226541" y="24925"/>
                        <a:pt x="229310" y="26033"/>
                        <a:pt x="228756" y="27141"/>
                      </a:cubicBezTo>
                      <a:close/>
                      <a:moveTo>
                        <a:pt x="116317" y="65359"/>
                      </a:moveTo>
                      <a:cubicBezTo>
                        <a:pt x="114655" y="69236"/>
                        <a:pt x="112993" y="73113"/>
                        <a:pt x="112993" y="76991"/>
                      </a:cubicBezTo>
                      <a:cubicBezTo>
                        <a:pt x="120194" y="63143"/>
                        <a:pt x="125733" y="47081"/>
                        <a:pt x="132380" y="32679"/>
                      </a:cubicBezTo>
                      <a:cubicBezTo>
                        <a:pt x="132380" y="32126"/>
                        <a:pt x="132380" y="31572"/>
                        <a:pt x="131272" y="31572"/>
                      </a:cubicBezTo>
                      <a:cubicBezTo>
                        <a:pt x="126287" y="42096"/>
                        <a:pt x="120748" y="53727"/>
                        <a:pt x="116317" y="65359"/>
                      </a:cubicBezTo>
                      <a:close/>
                      <a:moveTo>
                        <a:pt x="226541" y="96931"/>
                      </a:moveTo>
                      <a:cubicBezTo>
                        <a:pt x="226541" y="104131"/>
                        <a:pt x="233187" y="108562"/>
                        <a:pt x="235957" y="114655"/>
                      </a:cubicBezTo>
                      <a:cubicBezTo>
                        <a:pt x="227095" y="110778"/>
                        <a:pt x="219894" y="106347"/>
                        <a:pt x="212140" y="101916"/>
                      </a:cubicBezTo>
                      <a:cubicBezTo>
                        <a:pt x="212693" y="100808"/>
                        <a:pt x="214909" y="100808"/>
                        <a:pt x="214355" y="98592"/>
                      </a:cubicBezTo>
                      <a:cubicBezTo>
                        <a:pt x="211032" y="96377"/>
                        <a:pt x="206601" y="99146"/>
                        <a:pt x="203831" y="100808"/>
                      </a:cubicBezTo>
                      <a:cubicBezTo>
                        <a:pt x="201062" y="102469"/>
                        <a:pt x="196077" y="105793"/>
                        <a:pt x="198846" y="109116"/>
                      </a:cubicBezTo>
                      <a:cubicBezTo>
                        <a:pt x="201616" y="109670"/>
                        <a:pt x="201616" y="107454"/>
                        <a:pt x="203277" y="107454"/>
                      </a:cubicBezTo>
                      <a:cubicBezTo>
                        <a:pt x="218232" y="115763"/>
                        <a:pt x="234849" y="125179"/>
                        <a:pt x="253127" y="129610"/>
                      </a:cubicBezTo>
                      <a:cubicBezTo>
                        <a:pt x="252573" y="119086"/>
                        <a:pt x="240942" y="115763"/>
                        <a:pt x="237618" y="106347"/>
                      </a:cubicBezTo>
                      <a:cubicBezTo>
                        <a:pt x="242603" y="109670"/>
                        <a:pt x="248142" y="112993"/>
                        <a:pt x="254235" y="115763"/>
                      </a:cubicBezTo>
                      <a:cubicBezTo>
                        <a:pt x="260328" y="118532"/>
                        <a:pt x="266975" y="121856"/>
                        <a:pt x="273621" y="120748"/>
                      </a:cubicBezTo>
                      <a:cubicBezTo>
                        <a:pt x="274729" y="116871"/>
                        <a:pt x="270298" y="115209"/>
                        <a:pt x="268636" y="112993"/>
                      </a:cubicBezTo>
                      <a:cubicBezTo>
                        <a:pt x="261990" y="105793"/>
                        <a:pt x="256451" y="97484"/>
                        <a:pt x="250358" y="89730"/>
                      </a:cubicBezTo>
                      <a:cubicBezTo>
                        <a:pt x="250912" y="88622"/>
                        <a:pt x="252020" y="88622"/>
                        <a:pt x="251466" y="86407"/>
                      </a:cubicBezTo>
                      <a:cubicBezTo>
                        <a:pt x="248142" y="80314"/>
                        <a:pt x="241496" y="85853"/>
                        <a:pt x="237065" y="87514"/>
                      </a:cubicBezTo>
                      <a:cubicBezTo>
                        <a:pt x="236511" y="89730"/>
                        <a:pt x="235403" y="93053"/>
                        <a:pt x="237065" y="95269"/>
                      </a:cubicBezTo>
                      <a:cubicBezTo>
                        <a:pt x="240942" y="96931"/>
                        <a:pt x="242050" y="92499"/>
                        <a:pt x="244819" y="91946"/>
                      </a:cubicBezTo>
                      <a:cubicBezTo>
                        <a:pt x="248696" y="97484"/>
                        <a:pt x="253127" y="102469"/>
                        <a:pt x="257005" y="107454"/>
                      </a:cubicBezTo>
                      <a:cubicBezTo>
                        <a:pt x="246481" y="103577"/>
                        <a:pt x="238172" y="95269"/>
                        <a:pt x="226541" y="96931"/>
                      </a:cubicBezTo>
                      <a:close/>
                      <a:moveTo>
                        <a:pt x="125179" y="114101"/>
                      </a:moveTo>
                      <a:cubicBezTo>
                        <a:pt x="129056" y="113547"/>
                        <a:pt x="129056" y="108562"/>
                        <a:pt x="130164" y="105239"/>
                      </a:cubicBezTo>
                      <a:cubicBezTo>
                        <a:pt x="131272" y="101916"/>
                        <a:pt x="132933" y="98038"/>
                        <a:pt x="134041" y="95269"/>
                      </a:cubicBezTo>
                      <a:cubicBezTo>
                        <a:pt x="134041" y="94715"/>
                        <a:pt x="134041" y="94161"/>
                        <a:pt x="132933" y="94161"/>
                      </a:cubicBezTo>
                      <a:cubicBezTo>
                        <a:pt x="130718" y="101362"/>
                        <a:pt x="127948" y="107454"/>
                        <a:pt x="125179" y="114101"/>
                      </a:cubicBezTo>
                      <a:close/>
                      <a:moveTo>
                        <a:pt x="75883" y="135703"/>
                      </a:moveTo>
                      <a:cubicBezTo>
                        <a:pt x="80314" y="130164"/>
                        <a:pt x="82529" y="122409"/>
                        <a:pt x="85299" y="115209"/>
                      </a:cubicBezTo>
                      <a:cubicBezTo>
                        <a:pt x="88622" y="108008"/>
                        <a:pt x="92499" y="101916"/>
                        <a:pt x="94715" y="95823"/>
                      </a:cubicBezTo>
                      <a:cubicBezTo>
                        <a:pt x="88622" y="108562"/>
                        <a:pt x="79760" y="121856"/>
                        <a:pt x="75883" y="135703"/>
                      </a:cubicBezTo>
                      <a:close/>
                      <a:moveTo>
                        <a:pt x="132380" y="114101"/>
                      </a:moveTo>
                      <a:cubicBezTo>
                        <a:pt x="136257" y="111332"/>
                        <a:pt x="136811" y="104685"/>
                        <a:pt x="139026" y="99700"/>
                      </a:cubicBezTo>
                      <a:cubicBezTo>
                        <a:pt x="139580" y="99700"/>
                        <a:pt x="139026" y="99146"/>
                        <a:pt x="138472" y="98592"/>
                      </a:cubicBezTo>
                      <a:cubicBezTo>
                        <a:pt x="136811" y="104131"/>
                        <a:pt x="134041" y="108562"/>
                        <a:pt x="132380" y="114101"/>
                      </a:cubicBezTo>
                      <a:close/>
                      <a:moveTo>
                        <a:pt x="230418" y="132933"/>
                      </a:moveTo>
                      <a:cubicBezTo>
                        <a:pt x="221002" y="126841"/>
                        <a:pt x="208816" y="120748"/>
                        <a:pt x="197738" y="115209"/>
                      </a:cubicBezTo>
                      <a:cubicBezTo>
                        <a:pt x="191646" y="112439"/>
                        <a:pt x="186107" y="107454"/>
                        <a:pt x="179460" y="111332"/>
                      </a:cubicBezTo>
                      <a:cubicBezTo>
                        <a:pt x="178906" y="120194"/>
                        <a:pt x="183891" y="124071"/>
                        <a:pt x="187768" y="129056"/>
                      </a:cubicBezTo>
                      <a:cubicBezTo>
                        <a:pt x="192200" y="135149"/>
                        <a:pt x="194969" y="141796"/>
                        <a:pt x="199400" y="146781"/>
                      </a:cubicBezTo>
                      <a:cubicBezTo>
                        <a:pt x="199400" y="148442"/>
                        <a:pt x="197738" y="148996"/>
                        <a:pt x="198846" y="150104"/>
                      </a:cubicBezTo>
                      <a:cubicBezTo>
                        <a:pt x="203831" y="151212"/>
                        <a:pt x="214355" y="148996"/>
                        <a:pt x="212140" y="141796"/>
                      </a:cubicBezTo>
                      <a:cubicBezTo>
                        <a:pt x="207155" y="144011"/>
                        <a:pt x="203277" y="141242"/>
                        <a:pt x="199954" y="137918"/>
                      </a:cubicBezTo>
                      <a:cubicBezTo>
                        <a:pt x="201616" y="134041"/>
                        <a:pt x="206047" y="133487"/>
                        <a:pt x="209370" y="131272"/>
                      </a:cubicBezTo>
                      <a:cubicBezTo>
                        <a:pt x="213247" y="132933"/>
                        <a:pt x="218232" y="134041"/>
                        <a:pt x="221556" y="136257"/>
                      </a:cubicBezTo>
                      <a:cubicBezTo>
                        <a:pt x="220448" y="137364"/>
                        <a:pt x="217678" y="137364"/>
                        <a:pt x="218232" y="140134"/>
                      </a:cubicBezTo>
                      <a:cubicBezTo>
                        <a:pt x="221556" y="144565"/>
                        <a:pt x="224325" y="141242"/>
                        <a:pt x="228202" y="139026"/>
                      </a:cubicBezTo>
                      <a:cubicBezTo>
                        <a:pt x="232633" y="136811"/>
                        <a:pt x="238726" y="136811"/>
                        <a:pt x="237618" y="131272"/>
                      </a:cubicBezTo>
                      <a:cubicBezTo>
                        <a:pt x="235957" y="130164"/>
                        <a:pt x="232633" y="132379"/>
                        <a:pt x="230418" y="132933"/>
                      </a:cubicBezTo>
                      <a:close/>
                      <a:moveTo>
                        <a:pt x="145673" y="126287"/>
                      </a:moveTo>
                      <a:cubicBezTo>
                        <a:pt x="140134" y="123517"/>
                        <a:pt x="136811" y="129610"/>
                        <a:pt x="131272" y="130164"/>
                      </a:cubicBezTo>
                      <a:cubicBezTo>
                        <a:pt x="131272" y="132933"/>
                        <a:pt x="127948" y="132933"/>
                        <a:pt x="129610" y="135703"/>
                      </a:cubicBezTo>
                      <a:cubicBezTo>
                        <a:pt x="131826" y="137364"/>
                        <a:pt x="136257" y="135149"/>
                        <a:pt x="136811" y="135149"/>
                      </a:cubicBezTo>
                      <a:cubicBezTo>
                        <a:pt x="136811" y="135703"/>
                        <a:pt x="136257" y="136257"/>
                        <a:pt x="136257" y="136811"/>
                      </a:cubicBezTo>
                      <a:cubicBezTo>
                        <a:pt x="137364" y="136257"/>
                        <a:pt x="137918" y="136257"/>
                        <a:pt x="139026" y="136811"/>
                      </a:cubicBezTo>
                      <a:cubicBezTo>
                        <a:pt x="147335" y="145119"/>
                        <a:pt x="157305" y="151766"/>
                        <a:pt x="167275" y="158412"/>
                      </a:cubicBezTo>
                      <a:cubicBezTo>
                        <a:pt x="164505" y="159520"/>
                        <a:pt x="163397" y="162289"/>
                        <a:pt x="164505" y="165059"/>
                      </a:cubicBezTo>
                      <a:cubicBezTo>
                        <a:pt x="177245" y="164505"/>
                        <a:pt x="186661" y="156197"/>
                        <a:pt x="196077" y="151212"/>
                      </a:cubicBezTo>
                      <a:cubicBezTo>
                        <a:pt x="193307" y="147888"/>
                        <a:pt x="191646" y="143457"/>
                        <a:pt x="186661" y="142349"/>
                      </a:cubicBezTo>
                      <a:cubicBezTo>
                        <a:pt x="184445" y="144011"/>
                        <a:pt x="186661" y="146227"/>
                        <a:pt x="187215" y="148442"/>
                      </a:cubicBezTo>
                      <a:cubicBezTo>
                        <a:pt x="184999" y="151766"/>
                        <a:pt x="181676" y="152873"/>
                        <a:pt x="177245" y="153427"/>
                      </a:cubicBezTo>
                      <a:cubicBezTo>
                        <a:pt x="167275" y="146227"/>
                        <a:pt x="157858" y="139026"/>
                        <a:pt x="148996" y="130718"/>
                      </a:cubicBezTo>
                      <a:cubicBezTo>
                        <a:pt x="148996" y="128502"/>
                        <a:pt x="152320" y="129610"/>
                        <a:pt x="151766" y="126841"/>
                      </a:cubicBezTo>
                      <a:cubicBezTo>
                        <a:pt x="151212" y="125733"/>
                        <a:pt x="146227" y="124625"/>
                        <a:pt x="145673" y="126287"/>
                      </a:cubicBezTo>
                      <a:close/>
                      <a:moveTo>
                        <a:pt x="222663" y="197184"/>
                      </a:moveTo>
                      <a:cubicBezTo>
                        <a:pt x="227648" y="193861"/>
                        <a:pt x="228756" y="186661"/>
                        <a:pt x="230418" y="181122"/>
                      </a:cubicBezTo>
                      <a:cubicBezTo>
                        <a:pt x="232633" y="175029"/>
                        <a:pt x="234295" y="168382"/>
                        <a:pt x="235957" y="162289"/>
                      </a:cubicBezTo>
                      <a:cubicBezTo>
                        <a:pt x="235957" y="161736"/>
                        <a:pt x="235957" y="161182"/>
                        <a:pt x="235403" y="161182"/>
                      </a:cubicBezTo>
                      <a:cubicBezTo>
                        <a:pt x="230972" y="172813"/>
                        <a:pt x="227095" y="185553"/>
                        <a:pt x="222663" y="197184"/>
                      </a:cubicBezTo>
                      <a:close/>
                      <a:moveTo>
                        <a:pt x="201616" y="209370"/>
                      </a:moveTo>
                      <a:cubicBezTo>
                        <a:pt x="206601" y="194969"/>
                        <a:pt x="210478" y="178906"/>
                        <a:pt x="215463" y="164505"/>
                      </a:cubicBezTo>
                      <a:cubicBezTo>
                        <a:pt x="215463" y="163951"/>
                        <a:pt x="214909" y="163951"/>
                        <a:pt x="214355" y="163951"/>
                      </a:cubicBezTo>
                      <a:cubicBezTo>
                        <a:pt x="208262" y="177244"/>
                        <a:pt x="203277" y="193307"/>
                        <a:pt x="201616" y="209370"/>
                      </a:cubicBezTo>
                      <a:close/>
                      <a:moveTo>
                        <a:pt x="229864" y="192753"/>
                      </a:moveTo>
                      <a:cubicBezTo>
                        <a:pt x="233741" y="190538"/>
                        <a:pt x="234295" y="184999"/>
                        <a:pt x="235403" y="180568"/>
                      </a:cubicBezTo>
                      <a:cubicBezTo>
                        <a:pt x="237065" y="176137"/>
                        <a:pt x="238726" y="171152"/>
                        <a:pt x="239280" y="166721"/>
                      </a:cubicBezTo>
                      <a:cubicBezTo>
                        <a:pt x="239280" y="166167"/>
                        <a:pt x="239280" y="165613"/>
                        <a:pt x="238726" y="165613"/>
                      </a:cubicBezTo>
                      <a:cubicBezTo>
                        <a:pt x="235403" y="174475"/>
                        <a:pt x="231526" y="184445"/>
                        <a:pt x="229864" y="192753"/>
                      </a:cubicBezTo>
                      <a:close/>
                      <a:moveTo>
                        <a:pt x="189984" y="193307"/>
                      </a:moveTo>
                      <a:cubicBezTo>
                        <a:pt x="195523" y="188876"/>
                        <a:pt x="196631" y="177798"/>
                        <a:pt x="198292" y="170598"/>
                      </a:cubicBezTo>
                      <a:cubicBezTo>
                        <a:pt x="193307" y="176137"/>
                        <a:pt x="193307" y="186107"/>
                        <a:pt x="189984" y="193307"/>
                      </a:cubicBezTo>
                      <a:close/>
                      <a:moveTo>
                        <a:pt x="206047" y="209370"/>
                      </a:moveTo>
                      <a:cubicBezTo>
                        <a:pt x="209924" y="204385"/>
                        <a:pt x="211032" y="198292"/>
                        <a:pt x="212693" y="191646"/>
                      </a:cubicBezTo>
                      <a:cubicBezTo>
                        <a:pt x="214909" y="185553"/>
                        <a:pt x="217125" y="179460"/>
                        <a:pt x="219340" y="173921"/>
                      </a:cubicBezTo>
                      <a:cubicBezTo>
                        <a:pt x="219340" y="173367"/>
                        <a:pt x="219340" y="172813"/>
                        <a:pt x="218786" y="172259"/>
                      </a:cubicBezTo>
                      <a:cubicBezTo>
                        <a:pt x="213801" y="184445"/>
                        <a:pt x="209924" y="196631"/>
                        <a:pt x="206047" y="209370"/>
                      </a:cubicBezTo>
                      <a:close/>
                      <a:moveTo>
                        <a:pt x="214909" y="203831"/>
                      </a:moveTo>
                      <a:cubicBezTo>
                        <a:pt x="218786" y="200508"/>
                        <a:pt x="219340" y="194969"/>
                        <a:pt x="221002" y="189984"/>
                      </a:cubicBezTo>
                      <a:cubicBezTo>
                        <a:pt x="222663" y="184999"/>
                        <a:pt x="224879" y="180014"/>
                        <a:pt x="225987" y="175029"/>
                      </a:cubicBezTo>
                      <a:cubicBezTo>
                        <a:pt x="225987" y="174475"/>
                        <a:pt x="225987" y="173921"/>
                        <a:pt x="225433" y="173921"/>
                      </a:cubicBezTo>
                      <a:cubicBezTo>
                        <a:pt x="222110" y="183891"/>
                        <a:pt x="218232" y="193861"/>
                        <a:pt x="214909" y="203831"/>
                      </a:cubicBezTo>
                      <a:close/>
                      <a:moveTo>
                        <a:pt x="182230" y="195523"/>
                      </a:moveTo>
                      <a:cubicBezTo>
                        <a:pt x="186107" y="191092"/>
                        <a:pt x="187768" y="181676"/>
                        <a:pt x="188876" y="175583"/>
                      </a:cubicBezTo>
                      <a:cubicBezTo>
                        <a:pt x="184445" y="180014"/>
                        <a:pt x="183337" y="189984"/>
                        <a:pt x="182230" y="195523"/>
                      </a:cubicBezTo>
                      <a:close/>
                      <a:moveTo>
                        <a:pt x="172813" y="196631"/>
                      </a:moveTo>
                      <a:cubicBezTo>
                        <a:pt x="176137" y="195523"/>
                        <a:pt x="179460" y="183891"/>
                        <a:pt x="180014" y="178352"/>
                      </a:cubicBezTo>
                      <a:cubicBezTo>
                        <a:pt x="176137" y="182783"/>
                        <a:pt x="175029" y="190538"/>
                        <a:pt x="172813" y="196631"/>
                      </a:cubicBezTo>
                      <a:close/>
                      <a:moveTo>
                        <a:pt x="105239" y="204939"/>
                      </a:moveTo>
                      <a:cubicBezTo>
                        <a:pt x="108008" y="196077"/>
                        <a:pt x="110224" y="187214"/>
                        <a:pt x="112993" y="178906"/>
                      </a:cubicBezTo>
                      <a:cubicBezTo>
                        <a:pt x="112439" y="178906"/>
                        <a:pt x="111886" y="178906"/>
                        <a:pt x="111886" y="178906"/>
                      </a:cubicBezTo>
                      <a:cubicBezTo>
                        <a:pt x="110224" y="187214"/>
                        <a:pt x="104685" y="196631"/>
                        <a:pt x="105239" y="204939"/>
                      </a:cubicBezTo>
                      <a:close/>
                      <a:moveTo>
                        <a:pt x="113547" y="209370"/>
                      </a:moveTo>
                      <a:cubicBezTo>
                        <a:pt x="117424" y="200508"/>
                        <a:pt x="120194" y="189984"/>
                        <a:pt x="122963" y="180014"/>
                      </a:cubicBezTo>
                      <a:cubicBezTo>
                        <a:pt x="122963" y="179460"/>
                        <a:pt x="122409" y="179460"/>
                        <a:pt x="121856" y="179460"/>
                      </a:cubicBezTo>
                      <a:cubicBezTo>
                        <a:pt x="119640" y="188876"/>
                        <a:pt x="114101" y="198292"/>
                        <a:pt x="113547" y="209370"/>
                      </a:cubicBezTo>
                      <a:close/>
                      <a:moveTo>
                        <a:pt x="109670" y="206601"/>
                      </a:moveTo>
                      <a:cubicBezTo>
                        <a:pt x="112993" y="198846"/>
                        <a:pt x="115209" y="189984"/>
                        <a:pt x="117978" y="181676"/>
                      </a:cubicBezTo>
                      <a:cubicBezTo>
                        <a:pt x="117978" y="181122"/>
                        <a:pt x="117424" y="181122"/>
                        <a:pt x="116871" y="180568"/>
                      </a:cubicBezTo>
                      <a:cubicBezTo>
                        <a:pt x="114655" y="188876"/>
                        <a:pt x="110224" y="197738"/>
                        <a:pt x="109670" y="206601"/>
                      </a:cubicBezTo>
                      <a:close/>
                      <a:moveTo>
                        <a:pt x="165613" y="192753"/>
                      </a:moveTo>
                      <a:cubicBezTo>
                        <a:pt x="165059" y="195523"/>
                        <a:pt x="163397" y="197738"/>
                        <a:pt x="163951" y="199400"/>
                      </a:cubicBezTo>
                      <a:cubicBezTo>
                        <a:pt x="165613" y="194969"/>
                        <a:pt x="168382" y="188876"/>
                        <a:pt x="168382" y="183891"/>
                      </a:cubicBezTo>
                      <a:cubicBezTo>
                        <a:pt x="167275" y="185553"/>
                        <a:pt x="166721" y="189430"/>
                        <a:pt x="165613" y="192753"/>
                      </a:cubicBezTo>
                      <a:close/>
                      <a:moveTo>
                        <a:pt x="140688" y="225987"/>
                      </a:moveTo>
                      <a:cubicBezTo>
                        <a:pt x="142903" y="221002"/>
                        <a:pt x="146227" y="213247"/>
                        <a:pt x="145119" y="208262"/>
                      </a:cubicBezTo>
                      <a:cubicBezTo>
                        <a:pt x="143457" y="213247"/>
                        <a:pt x="140134" y="219894"/>
                        <a:pt x="140688" y="225987"/>
                      </a:cubicBezTo>
                      <a:close/>
                      <a:moveTo>
                        <a:pt x="144011" y="237618"/>
                      </a:moveTo>
                      <a:cubicBezTo>
                        <a:pt x="147888" y="237065"/>
                        <a:pt x="147888" y="231526"/>
                        <a:pt x="148442" y="228202"/>
                      </a:cubicBezTo>
                      <a:cubicBezTo>
                        <a:pt x="149550" y="224325"/>
                        <a:pt x="150658" y="219894"/>
                        <a:pt x="151212" y="216017"/>
                      </a:cubicBezTo>
                      <a:cubicBezTo>
                        <a:pt x="150658" y="216017"/>
                        <a:pt x="150658" y="215463"/>
                        <a:pt x="150104" y="215463"/>
                      </a:cubicBezTo>
                      <a:cubicBezTo>
                        <a:pt x="147335" y="222109"/>
                        <a:pt x="146781" y="230972"/>
                        <a:pt x="144011" y="237618"/>
                      </a:cubicBezTo>
                      <a:close/>
                      <a:moveTo>
                        <a:pt x="476345" y="228202"/>
                      </a:moveTo>
                      <a:cubicBezTo>
                        <a:pt x="477452" y="225433"/>
                        <a:pt x="479114" y="218786"/>
                        <a:pt x="478560" y="219894"/>
                      </a:cubicBezTo>
                      <a:cubicBezTo>
                        <a:pt x="471360" y="238172"/>
                        <a:pt x="463605" y="257005"/>
                        <a:pt x="458066" y="276391"/>
                      </a:cubicBezTo>
                      <a:cubicBezTo>
                        <a:pt x="456405" y="283037"/>
                        <a:pt x="453081" y="290238"/>
                        <a:pt x="454189" y="296885"/>
                      </a:cubicBezTo>
                      <a:cubicBezTo>
                        <a:pt x="459728" y="273621"/>
                        <a:pt x="468590" y="249250"/>
                        <a:pt x="476345" y="228202"/>
                      </a:cubicBezTo>
                      <a:close/>
                      <a:moveTo>
                        <a:pt x="135149" y="232080"/>
                      </a:moveTo>
                      <a:cubicBezTo>
                        <a:pt x="135703" y="228756"/>
                        <a:pt x="137364" y="226541"/>
                        <a:pt x="138472" y="223217"/>
                      </a:cubicBezTo>
                      <a:cubicBezTo>
                        <a:pt x="137918" y="223217"/>
                        <a:pt x="137918" y="222663"/>
                        <a:pt x="137364" y="222663"/>
                      </a:cubicBezTo>
                      <a:cubicBezTo>
                        <a:pt x="136257" y="225987"/>
                        <a:pt x="134041" y="229310"/>
                        <a:pt x="135149" y="232080"/>
                      </a:cubicBezTo>
                      <a:close/>
                      <a:moveTo>
                        <a:pt x="580476" y="230972"/>
                      </a:moveTo>
                      <a:cubicBezTo>
                        <a:pt x="582137" y="229864"/>
                        <a:pt x="583799" y="228756"/>
                        <a:pt x="583799" y="225987"/>
                      </a:cubicBezTo>
                      <a:cubicBezTo>
                        <a:pt x="583245" y="225987"/>
                        <a:pt x="583245" y="225433"/>
                        <a:pt x="582691" y="225433"/>
                      </a:cubicBezTo>
                      <a:cubicBezTo>
                        <a:pt x="582137" y="227095"/>
                        <a:pt x="579922" y="229310"/>
                        <a:pt x="580476" y="230972"/>
                      </a:cubicBezTo>
                      <a:close/>
                      <a:moveTo>
                        <a:pt x="454743" y="269190"/>
                      </a:moveTo>
                      <a:cubicBezTo>
                        <a:pt x="458066" y="255897"/>
                        <a:pt x="463605" y="242049"/>
                        <a:pt x="466375" y="229864"/>
                      </a:cubicBezTo>
                      <a:cubicBezTo>
                        <a:pt x="461944" y="242049"/>
                        <a:pt x="455851" y="255343"/>
                        <a:pt x="454743" y="269190"/>
                      </a:cubicBezTo>
                      <a:close/>
                      <a:moveTo>
                        <a:pt x="458066" y="300762"/>
                      </a:moveTo>
                      <a:cubicBezTo>
                        <a:pt x="461944" y="296331"/>
                        <a:pt x="462497" y="290238"/>
                        <a:pt x="464713" y="284699"/>
                      </a:cubicBezTo>
                      <a:cubicBezTo>
                        <a:pt x="470252" y="267528"/>
                        <a:pt x="476899" y="249804"/>
                        <a:pt x="481330" y="233741"/>
                      </a:cubicBezTo>
                      <a:cubicBezTo>
                        <a:pt x="472467" y="255343"/>
                        <a:pt x="463605" y="278052"/>
                        <a:pt x="458066" y="300762"/>
                      </a:cubicBezTo>
                      <a:close/>
                      <a:moveTo>
                        <a:pt x="309070" y="326241"/>
                      </a:moveTo>
                      <a:cubicBezTo>
                        <a:pt x="285807" y="310732"/>
                        <a:pt x="262543" y="292453"/>
                        <a:pt x="238726" y="278606"/>
                      </a:cubicBezTo>
                      <a:cubicBezTo>
                        <a:pt x="261436" y="295223"/>
                        <a:pt x="284145" y="313501"/>
                        <a:pt x="309070" y="3262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3" name="Freeform: Shape 402">
                  <a:extLst>
                    <a:ext uri="{FF2B5EF4-FFF2-40B4-BE49-F238E27FC236}">
                      <a16:creationId xmlns:a16="http://schemas.microsoft.com/office/drawing/2014/main" id="{6896E6A2-0803-4C22-8DF8-944AF63433B6}"/>
                    </a:ext>
                  </a:extLst>
                </p:cNvPr>
                <p:cNvSpPr/>
                <p:nvPr/>
              </p:nvSpPr>
              <p:spPr>
                <a:xfrm>
                  <a:off x="5852842" y="2617133"/>
                  <a:ext cx="6646" cy="2769"/>
                </a:xfrm>
                <a:custGeom>
                  <a:avLst/>
                  <a:gdLst>
                    <a:gd name="connsiteX0" fmla="*/ 0 w 6646"/>
                    <a:gd name="connsiteY0" fmla="*/ 2769 h 2769"/>
                    <a:gd name="connsiteX1" fmla="*/ 6647 w 6646"/>
                    <a:gd name="connsiteY1" fmla="*/ 0 h 2769"/>
                    <a:gd name="connsiteX2" fmla="*/ 0 w 6646"/>
                    <a:gd name="connsiteY2" fmla="*/ 2769 h 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2769">
                      <a:moveTo>
                        <a:pt x="0" y="2769"/>
                      </a:moveTo>
                      <a:cubicBezTo>
                        <a:pt x="2216" y="1662"/>
                        <a:pt x="3877" y="554"/>
                        <a:pt x="6647" y="0"/>
                      </a:cubicBezTo>
                      <a:cubicBezTo>
                        <a:pt x="4985" y="1662"/>
                        <a:pt x="2769" y="2769"/>
                        <a:pt x="0" y="276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4" name="Freeform: Shape 403">
                  <a:extLst>
                    <a:ext uri="{FF2B5EF4-FFF2-40B4-BE49-F238E27FC236}">
                      <a16:creationId xmlns:a16="http://schemas.microsoft.com/office/drawing/2014/main" id="{C4CD3CA7-AC58-4FC2-9F9E-40E9DA8C9D92}"/>
                    </a:ext>
                  </a:extLst>
                </p:cNvPr>
                <p:cNvSpPr/>
                <p:nvPr/>
              </p:nvSpPr>
              <p:spPr>
                <a:xfrm>
                  <a:off x="5839549" y="2624334"/>
                  <a:ext cx="7334" cy="5538"/>
                </a:xfrm>
                <a:custGeom>
                  <a:avLst/>
                  <a:gdLst>
                    <a:gd name="connsiteX0" fmla="*/ 554 w 7334"/>
                    <a:gd name="connsiteY0" fmla="*/ 5539 h 5538"/>
                    <a:gd name="connsiteX1" fmla="*/ 0 w 7334"/>
                    <a:gd name="connsiteY1" fmla="*/ 2216 h 5538"/>
                    <a:gd name="connsiteX2" fmla="*/ 7201 w 7334"/>
                    <a:gd name="connsiteY2" fmla="*/ 0 h 5538"/>
                    <a:gd name="connsiteX3" fmla="*/ 554 w 7334"/>
                    <a:gd name="connsiteY3" fmla="*/ 5539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34" h="5538">
                      <a:moveTo>
                        <a:pt x="554" y="5539"/>
                      </a:moveTo>
                      <a:cubicBezTo>
                        <a:pt x="-554" y="5539"/>
                        <a:pt x="554" y="3323"/>
                        <a:pt x="0" y="2216"/>
                      </a:cubicBezTo>
                      <a:cubicBezTo>
                        <a:pt x="2216" y="1108"/>
                        <a:pt x="5539" y="1108"/>
                        <a:pt x="7201" y="0"/>
                      </a:cubicBezTo>
                      <a:cubicBezTo>
                        <a:pt x="8308" y="1108"/>
                        <a:pt x="2216" y="3323"/>
                        <a:pt x="554" y="55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5" name="Freeform: Shape 404">
                  <a:extLst>
                    <a:ext uri="{FF2B5EF4-FFF2-40B4-BE49-F238E27FC236}">
                      <a16:creationId xmlns:a16="http://schemas.microsoft.com/office/drawing/2014/main" id="{D32667DD-2601-43D0-BAD4-44E120B594D5}"/>
                    </a:ext>
                  </a:extLst>
                </p:cNvPr>
                <p:cNvSpPr/>
                <p:nvPr/>
              </p:nvSpPr>
              <p:spPr>
                <a:xfrm>
                  <a:off x="5795090" y="2659606"/>
                  <a:ext cx="3678" cy="4607"/>
                </a:xfrm>
                <a:custGeom>
                  <a:avLst/>
                  <a:gdLst>
                    <a:gd name="connsiteX0" fmla="*/ 3471 w 3678"/>
                    <a:gd name="connsiteY0" fmla="*/ 176 h 4607"/>
                    <a:gd name="connsiteX1" fmla="*/ 1809 w 3678"/>
                    <a:gd name="connsiteY1" fmla="*/ 4607 h 4607"/>
                    <a:gd name="connsiteX2" fmla="*/ 147 w 3678"/>
                    <a:gd name="connsiteY2" fmla="*/ 2392 h 4607"/>
                    <a:gd name="connsiteX3" fmla="*/ 3471 w 3678"/>
                    <a:gd name="connsiteY3" fmla="*/ 176 h 4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78" h="4607">
                      <a:moveTo>
                        <a:pt x="3471" y="176"/>
                      </a:moveTo>
                      <a:cubicBezTo>
                        <a:pt x="4025" y="-931"/>
                        <a:pt x="3471" y="3500"/>
                        <a:pt x="1809" y="4607"/>
                      </a:cubicBezTo>
                      <a:cubicBezTo>
                        <a:pt x="701" y="4054"/>
                        <a:pt x="-407" y="4054"/>
                        <a:pt x="147" y="2392"/>
                      </a:cubicBezTo>
                      <a:cubicBezTo>
                        <a:pt x="1255" y="1838"/>
                        <a:pt x="4025" y="2946"/>
                        <a:pt x="3471" y="1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6" name="Freeform: Shape 405">
                  <a:extLst>
                    <a:ext uri="{FF2B5EF4-FFF2-40B4-BE49-F238E27FC236}">
                      <a16:creationId xmlns:a16="http://schemas.microsoft.com/office/drawing/2014/main" id="{8917971E-6A0E-4725-A7BB-2B3BF9CF0583}"/>
                    </a:ext>
                  </a:extLst>
                </p:cNvPr>
                <p:cNvSpPr/>
                <p:nvPr/>
              </p:nvSpPr>
              <p:spPr>
                <a:xfrm>
                  <a:off x="5789145" y="2663598"/>
                  <a:ext cx="11077" cy="8370"/>
                </a:xfrm>
                <a:custGeom>
                  <a:avLst/>
                  <a:gdLst>
                    <a:gd name="connsiteX0" fmla="*/ 0 w 11077"/>
                    <a:gd name="connsiteY0" fmla="*/ 62 h 8370"/>
                    <a:gd name="connsiteX1" fmla="*/ 2769 w 11077"/>
                    <a:gd name="connsiteY1" fmla="*/ 3939 h 8370"/>
                    <a:gd name="connsiteX2" fmla="*/ 6093 w 11077"/>
                    <a:gd name="connsiteY2" fmla="*/ 3385 h 8370"/>
                    <a:gd name="connsiteX3" fmla="*/ 7201 w 11077"/>
                    <a:gd name="connsiteY3" fmla="*/ 6155 h 8370"/>
                    <a:gd name="connsiteX4" fmla="*/ 9416 w 11077"/>
                    <a:gd name="connsiteY4" fmla="*/ 5601 h 8370"/>
                    <a:gd name="connsiteX5" fmla="*/ 11078 w 11077"/>
                    <a:gd name="connsiteY5" fmla="*/ 8370 h 8370"/>
                    <a:gd name="connsiteX6" fmla="*/ 0 w 11077"/>
                    <a:gd name="connsiteY6" fmla="*/ 62 h 8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077" h="8370">
                      <a:moveTo>
                        <a:pt x="0" y="62"/>
                      </a:moveTo>
                      <a:cubicBezTo>
                        <a:pt x="2769" y="-492"/>
                        <a:pt x="1662" y="2831"/>
                        <a:pt x="2769" y="3939"/>
                      </a:cubicBezTo>
                      <a:cubicBezTo>
                        <a:pt x="4985" y="3939"/>
                        <a:pt x="4431" y="2277"/>
                        <a:pt x="6093" y="3385"/>
                      </a:cubicBezTo>
                      <a:cubicBezTo>
                        <a:pt x="6647" y="3939"/>
                        <a:pt x="6093" y="5601"/>
                        <a:pt x="7201" y="6155"/>
                      </a:cubicBezTo>
                      <a:cubicBezTo>
                        <a:pt x="8308" y="6708"/>
                        <a:pt x="8308" y="5601"/>
                        <a:pt x="9416" y="5601"/>
                      </a:cubicBezTo>
                      <a:cubicBezTo>
                        <a:pt x="10524" y="6155"/>
                        <a:pt x="9970" y="7816"/>
                        <a:pt x="11078" y="8370"/>
                      </a:cubicBezTo>
                      <a:cubicBezTo>
                        <a:pt x="7754" y="7262"/>
                        <a:pt x="1108" y="5047"/>
                        <a:pt x="0" y="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7" name="Freeform: Shape 406">
                  <a:extLst>
                    <a:ext uri="{FF2B5EF4-FFF2-40B4-BE49-F238E27FC236}">
                      <a16:creationId xmlns:a16="http://schemas.microsoft.com/office/drawing/2014/main" id="{53108E49-E633-4124-8836-4B6BE79C15BE}"/>
                    </a:ext>
                  </a:extLst>
                </p:cNvPr>
                <p:cNvSpPr/>
                <p:nvPr/>
              </p:nvSpPr>
              <p:spPr>
                <a:xfrm>
                  <a:off x="6026209" y="2665321"/>
                  <a:ext cx="12739" cy="10523"/>
                </a:xfrm>
                <a:custGeom>
                  <a:avLst/>
                  <a:gdLst>
                    <a:gd name="connsiteX0" fmla="*/ 0 w 12739"/>
                    <a:gd name="connsiteY0" fmla="*/ 0 h 10523"/>
                    <a:gd name="connsiteX1" fmla="*/ 12739 w 12739"/>
                    <a:gd name="connsiteY1" fmla="*/ 6647 h 10523"/>
                    <a:gd name="connsiteX2" fmla="*/ 8308 w 12739"/>
                    <a:gd name="connsiteY2" fmla="*/ 10524 h 10523"/>
                    <a:gd name="connsiteX3" fmla="*/ 0 w 12739"/>
                    <a:gd name="connsiteY3" fmla="*/ 0 h 1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739" h="10523">
                      <a:moveTo>
                        <a:pt x="0" y="0"/>
                      </a:moveTo>
                      <a:cubicBezTo>
                        <a:pt x="3877" y="1108"/>
                        <a:pt x="8308" y="4985"/>
                        <a:pt x="12739" y="6647"/>
                      </a:cubicBezTo>
                      <a:cubicBezTo>
                        <a:pt x="11632" y="8308"/>
                        <a:pt x="9416" y="9416"/>
                        <a:pt x="8308" y="10524"/>
                      </a:cubicBezTo>
                      <a:cubicBezTo>
                        <a:pt x="4985" y="7754"/>
                        <a:pt x="3323" y="27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8" name="Freeform: Shape 407">
                  <a:extLst>
                    <a:ext uri="{FF2B5EF4-FFF2-40B4-BE49-F238E27FC236}">
                      <a16:creationId xmlns:a16="http://schemas.microsoft.com/office/drawing/2014/main" id="{48FE6C4F-C6DC-4A95-B39C-17D5AAAB2AB7}"/>
                    </a:ext>
                  </a:extLst>
                </p:cNvPr>
                <p:cNvSpPr/>
                <p:nvPr/>
              </p:nvSpPr>
              <p:spPr>
                <a:xfrm>
                  <a:off x="5810986" y="2668645"/>
                  <a:ext cx="1727" cy="4985"/>
                </a:xfrm>
                <a:custGeom>
                  <a:avLst/>
                  <a:gdLst>
                    <a:gd name="connsiteX0" fmla="*/ 869 w 1727"/>
                    <a:gd name="connsiteY0" fmla="*/ 0 h 4985"/>
                    <a:gd name="connsiteX1" fmla="*/ 315 w 1727"/>
                    <a:gd name="connsiteY1" fmla="*/ 4985 h 4985"/>
                    <a:gd name="connsiteX2" fmla="*/ 869 w 1727"/>
                    <a:gd name="connsiteY2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7" h="4985">
                      <a:moveTo>
                        <a:pt x="869" y="0"/>
                      </a:moveTo>
                      <a:cubicBezTo>
                        <a:pt x="3084" y="1108"/>
                        <a:pt x="315" y="3323"/>
                        <a:pt x="315" y="4985"/>
                      </a:cubicBezTo>
                      <a:cubicBezTo>
                        <a:pt x="-793" y="4431"/>
                        <a:pt x="1423" y="2769"/>
                        <a:pt x="8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9" name="Freeform: Shape 408">
                  <a:extLst>
                    <a:ext uri="{FF2B5EF4-FFF2-40B4-BE49-F238E27FC236}">
                      <a16:creationId xmlns:a16="http://schemas.microsoft.com/office/drawing/2014/main" id="{A2B97DC6-6C1F-4668-8290-CE2FCF7D1570}"/>
                    </a:ext>
                  </a:extLst>
                </p:cNvPr>
                <p:cNvSpPr/>
                <p:nvPr/>
              </p:nvSpPr>
              <p:spPr>
                <a:xfrm>
                  <a:off x="5783052" y="2673630"/>
                  <a:ext cx="268636" cy="185552"/>
                </a:xfrm>
                <a:custGeom>
                  <a:avLst/>
                  <a:gdLst>
                    <a:gd name="connsiteX0" fmla="*/ 0 w 268636"/>
                    <a:gd name="connsiteY0" fmla="*/ 6647 h 185552"/>
                    <a:gd name="connsiteX1" fmla="*/ 5539 w 268636"/>
                    <a:gd name="connsiteY1" fmla="*/ 0 h 185552"/>
                    <a:gd name="connsiteX2" fmla="*/ 268636 w 268636"/>
                    <a:gd name="connsiteY2" fmla="*/ 181122 h 185552"/>
                    <a:gd name="connsiteX3" fmla="*/ 261436 w 268636"/>
                    <a:gd name="connsiteY3" fmla="*/ 185553 h 185552"/>
                    <a:gd name="connsiteX4" fmla="*/ 243157 w 268636"/>
                    <a:gd name="connsiteY4" fmla="*/ 172813 h 185552"/>
                    <a:gd name="connsiteX5" fmla="*/ 242603 w 268636"/>
                    <a:gd name="connsiteY5" fmla="*/ 172259 h 185552"/>
                    <a:gd name="connsiteX6" fmla="*/ 164505 w 268636"/>
                    <a:gd name="connsiteY6" fmla="*/ 119086 h 185552"/>
                    <a:gd name="connsiteX7" fmla="*/ 77544 w 268636"/>
                    <a:gd name="connsiteY7" fmla="*/ 56497 h 185552"/>
                    <a:gd name="connsiteX8" fmla="*/ 73667 w 268636"/>
                    <a:gd name="connsiteY8" fmla="*/ 56497 h 185552"/>
                    <a:gd name="connsiteX9" fmla="*/ 68682 w 268636"/>
                    <a:gd name="connsiteY9" fmla="*/ 53727 h 185552"/>
                    <a:gd name="connsiteX10" fmla="*/ 0 w 268636"/>
                    <a:gd name="connsiteY10" fmla="*/ 6647 h 185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68636" h="185552">
                      <a:moveTo>
                        <a:pt x="0" y="6647"/>
                      </a:moveTo>
                      <a:cubicBezTo>
                        <a:pt x="1662" y="3877"/>
                        <a:pt x="3877" y="2216"/>
                        <a:pt x="5539" y="0"/>
                      </a:cubicBezTo>
                      <a:cubicBezTo>
                        <a:pt x="89176" y="64805"/>
                        <a:pt x="180568" y="121302"/>
                        <a:pt x="268636" y="181122"/>
                      </a:cubicBezTo>
                      <a:cubicBezTo>
                        <a:pt x="266421" y="182783"/>
                        <a:pt x="264205" y="184445"/>
                        <a:pt x="261436" y="185553"/>
                      </a:cubicBezTo>
                      <a:cubicBezTo>
                        <a:pt x="255343" y="182230"/>
                        <a:pt x="248696" y="175583"/>
                        <a:pt x="243157" y="172813"/>
                      </a:cubicBezTo>
                      <a:cubicBezTo>
                        <a:pt x="242603" y="172813"/>
                        <a:pt x="242050" y="173921"/>
                        <a:pt x="242603" y="172259"/>
                      </a:cubicBezTo>
                      <a:cubicBezTo>
                        <a:pt x="217125" y="154535"/>
                        <a:pt x="190538" y="137365"/>
                        <a:pt x="164505" y="119086"/>
                      </a:cubicBezTo>
                      <a:cubicBezTo>
                        <a:pt x="134595" y="98592"/>
                        <a:pt x="102469" y="81422"/>
                        <a:pt x="77544" y="56497"/>
                      </a:cubicBezTo>
                      <a:cubicBezTo>
                        <a:pt x="75883" y="55943"/>
                        <a:pt x="74221" y="57051"/>
                        <a:pt x="73667" y="56497"/>
                      </a:cubicBezTo>
                      <a:cubicBezTo>
                        <a:pt x="72559" y="54835"/>
                        <a:pt x="71452" y="53727"/>
                        <a:pt x="68682" y="53727"/>
                      </a:cubicBezTo>
                      <a:cubicBezTo>
                        <a:pt x="45973" y="37664"/>
                        <a:pt x="23263" y="22156"/>
                        <a:pt x="0" y="66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0" name="Freeform: Shape 409">
                  <a:extLst>
                    <a:ext uri="{FF2B5EF4-FFF2-40B4-BE49-F238E27FC236}">
                      <a16:creationId xmlns:a16="http://schemas.microsoft.com/office/drawing/2014/main" id="{6428E3D6-37A4-4340-84D7-CC83A253751A}"/>
                    </a:ext>
                  </a:extLst>
                </p:cNvPr>
                <p:cNvSpPr/>
                <p:nvPr/>
              </p:nvSpPr>
              <p:spPr>
                <a:xfrm>
                  <a:off x="5872335" y="2720156"/>
                  <a:ext cx="75776" cy="53727"/>
                </a:xfrm>
                <a:custGeom>
                  <a:avLst/>
                  <a:gdLst>
                    <a:gd name="connsiteX0" fmla="*/ 447 w 75776"/>
                    <a:gd name="connsiteY0" fmla="*/ 0 h 53727"/>
                    <a:gd name="connsiteX1" fmla="*/ 18172 w 75776"/>
                    <a:gd name="connsiteY1" fmla="*/ 11632 h 53727"/>
                    <a:gd name="connsiteX2" fmla="*/ 19280 w 75776"/>
                    <a:gd name="connsiteY2" fmla="*/ 15509 h 53727"/>
                    <a:gd name="connsiteX3" fmla="*/ 21495 w 75776"/>
                    <a:gd name="connsiteY3" fmla="*/ 13847 h 53727"/>
                    <a:gd name="connsiteX4" fmla="*/ 22049 w 75776"/>
                    <a:gd name="connsiteY4" fmla="*/ 16063 h 53727"/>
                    <a:gd name="connsiteX5" fmla="*/ 32019 w 75776"/>
                    <a:gd name="connsiteY5" fmla="*/ 22709 h 53727"/>
                    <a:gd name="connsiteX6" fmla="*/ 37558 w 75776"/>
                    <a:gd name="connsiteY6" fmla="*/ 26587 h 53727"/>
                    <a:gd name="connsiteX7" fmla="*/ 39774 w 75776"/>
                    <a:gd name="connsiteY7" fmla="*/ 26587 h 53727"/>
                    <a:gd name="connsiteX8" fmla="*/ 41435 w 75776"/>
                    <a:gd name="connsiteY8" fmla="*/ 29356 h 53727"/>
                    <a:gd name="connsiteX9" fmla="*/ 75776 w 75776"/>
                    <a:gd name="connsiteY9" fmla="*/ 53727 h 53727"/>
                    <a:gd name="connsiteX10" fmla="*/ 6540 w 75776"/>
                    <a:gd name="connsiteY10" fmla="*/ 7754 h 53727"/>
                    <a:gd name="connsiteX11" fmla="*/ 447 w 75776"/>
                    <a:gd name="connsiteY11" fmla="*/ 0 h 53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5776" h="53727">
                      <a:moveTo>
                        <a:pt x="447" y="0"/>
                      </a:moveTo>
                      <a:cubicBezTo>
                        <a:pt x="6540" y="3323"/>
                        <a:pt x="11525" y="8308"/>
                        <a:pt x="18172" y="11632"/>
                      </a:cubicBezTo>
                      <a:cubicBezTo>
                        <a:pt x="18172" y="13293"/>
                        <a:pt x="18172" y="14401"/>
                        <a:pt x="19280" y="15509"/>
                      </a:cubicBezTo>
                      <a:cubicBezTo>
                        <a:pt x="21495" y="16063"/>
                        <a:pt x="19834" y="13293"/>
                        <a:pt x="21495" y="13847"/>
                      </a:cubicBezTo>
                      <a:cubicBezTo>
                        <a:pt x="21495" y="14955"/>
                        <a:pt x="21495" y="15509"/>
                        <a:pt x="22049" y="16063"/>
                      </a:cubicBezTo>
                      <a:cubicBezTo>
                        <a:pt x="27034" y="15509"/>
                        <a:pt x="29804" y="19940"/>
                        <a:pt x="32019" y="22709"/>
                      </a:cubicBezTo>
                      <a:cubicBezTo>
                        <a:pt x="34789" y="21602"/>
                        <a:pt x="36450" y="24925"/>
                        <a:pt x="37558" y="26587"/>
                      </a:cubicBezTo>
                      <a:cubicBezTo>
                        <a:pt x="39220" y="27141"/>
                        <a:pt x="38666" y="27141"/>
                        <a:pt x="39774" y="26587"/>
                      </a:cubicBezTo>
                      <a:cubicBezTo>
                        <a:pt x="40327" y="27694"/>
                        <a:pt x="41435" y="28248"/>
                        <a:pt x="41435" y="29356"/>
                      </a:cubicBezTo>
                      <a:cubicBezTo>
                        <a:pt x="53621" y="36557"/>
                        <a:pt x="64145" y="45973"/>
                        <a:pt x="75776" y="53727"/>
                      </a:cubicBezTo>
                      <a:cubicBezTo>
                        <a:pt x="53621" y="40434"/>
                        <a:pt x="29250" y="23263"/>
                        <a:pt x="6540" y="7754"/>
                      </a:cubicBezTo>
                      <a:cubicBezTo>
                        <a:pt x="4879" y="6093"/>
                        <a:pt x="-1768" y="4985"/>
                        <a:pt x="44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1" name="Freeform: Shape 410">
                  <a:extLst>
                    <a:ext uri="{FF2B5EF4-FFF2-40B4-BE49-F238E27FC236}">
                      <a16:creationId xmlns:a16="http://schemas.microsoft.com/office/drawing/2014/main" id="{A4B94457-F6C1-471A-9B88-FB6B1BB32C26}"/>
                    </a:ext>
                  </a:extLst>
                </p:cNvPr>
                <p:cNvSpPr/>
                <p:nvPr/>
              </p:nvSpPr>
              <p:spPr>
                <a:xfrm>
                  <a:off x="5851429" y="2747851"/>
                  <a:ext cx="3292" cy="14954"/>
                </a:xfrm>
                <a:custGeom>
                  <a:avLst/>
                  <a:gdLst>
                    <a:gd name="connsiteX0" fmla="*/ 1413 w 3292"/>
                    <a:gd name="connsiteY0" fmla="*/ 0 h 14954"/>
                    <a:gd name="connsiteX1" fmla="*/ 859 w 3292"/>
                    <a:gd name="connsiteY1" fmla="*/ 6093 h 14954"/>
                    <a:gd name="connsiteX2" fmla="*/ 859 w 3292"/>
                    <a:gd name="connsiteY2" fmla="*/ 14955 h 14954"/>
                    <a:gd name="connsiteX3" fmla="*/ 1413 w 3292"/>
                    <a:gd name="connsiteY3" fmla="*/ 0 h 14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92" h="14954">
                      <a:moveTo>
                        <a:pt x="1413" y="0"/>
                      </a:moveTo>
                      <a:cubicBezTo>
                        <a:pt x="4736" y="0"/>
                        <a:pt x="3075" y="6093"/>
                        <a:pt x="859" y="6093"/>
                      </a:cubicBezTo>
                      <a:cubicBezTo>
                        <a:pt x="3075" y="8862"/>
                        <a:pt x="305" y="11078"/>
                        <a:pt x="859" y="14955"/>
                      </a:cubicBezTo>
                      <a:cubicBezTo>
                        <a:pt x="-1356" y="11078"/>
                        <a:pt x="1413" y="4985"/>
                        <a:pt x="141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2" name="Freeform: Shape 411">
                  <a:extLst>
                    <a:ext uri="{FF2B5EF4-FFF2-40B4-BE49-F238E27FC236}">
                      <a16:creationId xmlns:a16="http://schemas.microsoft.com/office/drawing/2014/main" id="{DB7FD2B6-9B45-4FAF-8BB0-FD5F7A58F327}"/>
                    </a:ext>
                  </a:extLst>
                </p:cNvPr>
                <p:cNvSpPr/>
                <p:nvPr/>
              </p:nvSpPr>
              <p:spPr>
                <a:xfrm>
                  <a:off x="5755912" y="2752803"/>
                  <a:ext cx="3710" cy="3469"/>
                </a:xfrm>
                <a:custGeom>
                  <a:avLst/>
                  <a:gdLst>
                    <a:gd name="connsiteX0" fmla="*/ 0 w 3710"/>
                    <a:gd name="connsiteY0" fmla="*/ 33 h 3469"/>
                    <a:gd name="connsiteX1" fmla="*/ 1662 w 3710"/>
                    <a:gd name="connsiteY1" fmla="*/ 2249 h 3469"/>
                    <a:gd name="connsiteX2" fmla="*/ 0 w 3710"/>
                    <a:gd name="connsiteY2" fmla="*/ 33 h 3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710" h="3469">
                      <a:moveTo>
                        <a:pt x="0" y="33"/>
                      </a:moveTo>
                      <a:cubicBezTo>
                        <a:pt x="1108" y="-521"/>
                        <a:pt x="6647" y="6126"/>
                        <a:pt x="1662" y="2249"/>
                      </a:cubicBezTo>
                      <a:cubicBezTo>
                        <a:pt x="1108" y="1695"/>
                        <a:pt x="1108" y="1141"/>
                        <a:pt x="0" y="3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3" name="Freeform: Shape 412">
                  <a:extLst>
                    <a:ext uri="{FF2B5EF4-FFF2-40B4-BE49-F238E27FC236}">
                      <a16:creationId xmlns:a16="http://schemas.microsoft.com/office/drawing/2014/main" id="{00164193-6CA8-4105-A941-E23B1D1C068A}"/>
                    </a:ext>
                  </a:extLst>
                </p:cNvPr>
                <p:cNvSpPr/>
                <p:nvPr/>
              </p:nvSpPr>
              <p:spPr>
                <a:xfrm>
                  <a:off x="6380145" y="2770560"/>
                  <a:ext cx="7200" cy="18278"/>
                </a:xfrm>
                <a:custGeom>
                  <a:avLst/>
                  <a:gdLst>
                    <a:gd name="connsiteX0" fmla="*/ 2769 w 7200"/>
                    <a:gd name="connsiteY0" fmla="*/ 18278 h 18278"/>
                    <a:gd name="connsiteX1" fmla="*/ 0 w 7200"/>
                    <a:gd name="connsiteY1" fmla="*/ 17171 h 18278"/>
                    <a:gd name="connsiteX2" fmla="*/ 7201 w 7200"/>
                    <a:gd name="connsiteY2" fmla="*/ 0 h 18278"/>
                    <a:gd name="connsiteX3" fmla="*/ 2769 w 7200"/>
                    <a:gd name="connsiteY3" fmla="*/ 18278 h 18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00" h="18278">
                      <a:moveTo>
                        <a:pt x="2769" y="18278"/>
                      </a:moveTo>
                      <a:cubicBezTo>
                        <a:pt x="1108" y="18278"/>
                        <a:pt x="1662" y="16617"/>
                        <a:pt x="0" y="17171"/>
                      </a:cubicBezTo>
                      <a:cubicBezTo>
                        <a:pt x="2216" y="11078"/>
                        <a:pt x="4985" y="6093"/>
                        <a:pt x="7201" y="0"/>
                      </a:cubicBezTo>
                      <a:cubicBezTo>
                        <a:pt x="7201" y="3877"/>
                        <a:pt x="3877" y="12739"/>
                        <a:pt x="2769" y="1827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4" name="Freeform: Shape 413">
                  <a:extLst>
                    <a:ext uri="{FF2B5EF4-FFF2-40B4-BE49-F238E27FC236}">
                      <a16:creationId xmlns:a16="http://schemas.microsoft.com/office/drawing/2014/main" id="{C8CA339B-53AE-4BE9-BBB6-CF6A79D0C2F6}"/>
                    </a:ext>
                  </a:extLst>
                </p:cNvPr>
                <p:cNvSpPr/>
                <p:nvPr/>
              </p:nvSpPr>
              <p:spPr>
                <a:xfrm>
                  <a:off x="5772328" y="2774220"/>
                  <a:ext cx="2470" cy="1476"/>
                </a:xfrm>
                <a:custGeom>
                  <a:avLst/>
                  <a:gdLst>
                    <a:gd name="connsiteX0" fmla="*/ 200 w 2470"/>
                    <a:gd name="connsiteY0" fmla="*/ 217 h 1476"/>
                    <a:gd name="connsiteX1" fmla="*/ 2416 w 2470"/>
                    <a:gd name="connsiteY1" fmla="*/ 1325 h 1476"/>
                    <a:gd name="connsiteX2" fmla="*/ 200 w 2470"/>
                    <a:gd name="connsiteY2" fmla="*/ 217 h 1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70" h="1476">
                      <a:moveTo>
                        <a:pt x="200" y="217"/>
                      </a:moveTo>
                      <a:cubicBezTo>
                        <a:pt x="-908" y="-337"/>
                        <a:pt x="2970" y="217"/>
                        <a:pt x="2416" y="1325"/>
                      </a:cubicBezTo>
                      <a:cubicBezTo>
                        <a:pt x="1308" y="1879"/>
                        <a:pt x="1308" y="771"/>
                        <a:pt x="200" y="2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5" name="Freeform: Shape 414">
                  <a:extLst>
                    <a:ext uri="{FF2B5EF4-FFF2-40B4-BE49-F238E27FC236}">
                      <a16:creationId xmlns:a16="http://schemas.microsoft.com/office/drawing/2014/main" id="{50B5A5B8-7640-40E1-BF4A-6B8FF9A9693F}"/>
                    </a:ext>
                  </a:extLst>
                </p:cNvPr>
                <p:cNvSpPr/>
                <p:nvPr/>
              </p:nvSpPr>
              <p:spPr>
                <a:xfrm>
                  <a:off x="6429441" y="2792716"/>
                  <a:ext cx="7200" cy="4985"/>
                </a:xfrm>
                <a:custGeom>
                  <a:avLst/>
                  <a:gdLst>
                    <a:gd name="connsiteX0" fmla="*/ 7201 w 7200"/>
                    <a:gd name="connsiteY0" fmla="*/ 0 h 4985"/>
                    <a:gd name="connsiteX1" fmla="*/ 0 w 7200"/>
                    <a:gd name="connsiteY1" fmla="*/ 4985 h 4985"/>
                    <a:gd name="connsiteX2" fmla="*/ 7201 w 7200"/>
                    <a:gd name="connsiteY2" fmla="*/ 0 h 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200" h="4985">
                      <a:moveTo>
                        <a:pt x="7201" y="0"/>
                      </a:moveTo>
                      <a:cubicBezTo>
                        <a:pt x="6093" y="3323"/>
                        <a:pt x="2216" y="3323"/>
                        <a:pt x="0" y="4985"/>
                      </a:cubicBezTo>
                      <a:cubicBezTo>
                        <a:pt x="2216" y="3323"/>
                        <a:pt x="4431" y="1108"/>
                        <a:pt x="720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6" name="Freeform: Shape 415">
                  <a:extLst>
                    <a:ext uri="{FF2B5EF4-FFF2-40B4-BE49-F238E27FC236}">
                      <a16:creationId xmlns:a16="http://schemas.microsoft.com/office/drawing/2014/main" id="{D76FDAEF-9608-4DD4-8D33-E312987A9C02}"/>
                    </a:ext>
                  </a:extLst>
                </p:cNvPr>
                <p:cNvSpPr/>
                <p:nvPr/>
              </p:nvSpPr>
              <p:spPr>
                <a:xfrm>
                  <a:off x="5869459" y="2793917"/>
                  <a:ext cx="38218" cy="55295"/>
                </a:xfrm>
                <a:custGeom>
                  <a:avLst/>
                  <a:gdLst>
                    <a:gd name="connsiteX0" fmla="*/ 17171 w 38218"/>
                    <a:gd name="connsiteY0" fmla="*/ 12646 h 55295"/>
                    <a:gd name="connsiteX1" fmla="*/ 37664 w 38218"/>
                    <a:gd name="connsiteY1" fmla="*/ 27048 h 55295"/>
                    <a:gd name="connsiteX2" fmla="*/ 37664 w 38218"/>
                    <a:gd name="connsiteY2" fmla="*/ 55296 h 55295"/>
                    <a:gd name="connsiteX3" fmla="*/ 0 w 38218"/>
                    <a:gd name="connsiteY3" fmla="*/ 28155 h 55295"/>
                    <a:gd name="connsiteX4" fmla="*/ 1108 w 38218"/>
                    <a:gd name="connsiteY4" fmla="*/ 461 h 55295"/>
                    <a:gd name="connsiteX5" fmla="*/ 4985 w 38218"/>
                    <a:gd name="connsiteY5" fmla="*/ 2676 h 55295"/>
                    <a:gd name="connsiteX6" fmla="*/ 1108 w 38218"/>
                    <a:gd name="connsiteY6" fmla="*/ 8769 h 55295"/>
                    <a:gd name="connsiteX7" fmla="*/ 7754 w 38218"/>
                    <a:gd name="connsiteY7" fmla="*/ 4338 h 55295"/>
                    <a:gd name="connsiteX8" fmla="*/ 38218 w 38218"/>
                    <a:gd name="connsiteY8" fmla="*/ 24832 h 55295"/>
                    <a:gd name="connsiteX9" fmla="*/ 27694 w 38218"/>
                    <a:gd name="connsiteY9" fmla="*/ 19847 h 55295"/>
                    <a:gd name="connsiteX10" fmla="*/ 17171 w 38218"/>
                    <a:gd name="connsiteY10" fmla="*/ 12646 h 55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8218" h="55295">
                      <a:moveTo>
                        <a:pt x="17171" y="12646"/>
                      </a:moveTo>
                      <a:cubicBezTo>
                        <a:pt x="21602" y="17632"/>
                        <a:pt x="30464" y="22617"/>
                        <a:pt x="37664" y="27048"/>
                      </a:cubicBezTo>
                      <a:cubicBezTo>
                        <a:pt x="37111" y="35356"/>
                        <a:pt x="36557" y="46434"/>
                        <a:pt x="37664" y="55296"/>
                      </a:cubicBezTo>
                      <a:cubicBezTo>
                        <a:pt x="25479" y="47542"/>
                        <a:pt x="13293" y="36464"/>
                        <a:pt x="0" y="28155"/>
                      </a:cubicBezTo>
                      <a:cubicBezTo>
                        <a:pt x="0" y="18739"/>
                        <a:pt x="554" y="9877"/>
                        <a:pt x="1108" y="461"/>
                      </a:cubicBezTo>
                      <a:cubicBezTo>
                        <a:pt x="1662" y="-1201"/>
                        <a:pt x="3877" y="2123"/>
                        <a:pt x="4985" y="2676"/>
                      </a:cubicBezTo>
                      <a:cubicBezTo>
                        <a:pt x="3877" y="5446"/>
                        <a:pt x="1662" y="6000"/>
                        <a:pt x="1108" y="8769"/>
                      </a:cubicBezTo>
                      <a:cubicBezTo>
                        <a:pt x="4431" y="8215"/>
                        <a:pt x="4985" y="4892"/>
                        <a:pt x="7754" y="4338"/>
                      </a:cubicBezTo>
                      <a:cubicBezTo>
                        <a:pt x="17171" y="12093"/>
                        <a:pt x="27141" y="19293"/>
                        <a:pt x="38218" y="24832"/>
                      </a:cubicBezTo>
                      <a:cubicBezTo>
                        <a:pt x="35449" y="25386"/>
                        <a:pt x="31018" y="22063"/>
                        <a:pt x="27694" y="19847"/>
                      </a:cubicBezTo>
                      <a:cubicBezTo>
                        <a:pt x="23817" y="17078"/>
                        <a:pt x="20494" y="14862"/>
                        <a:pt x="17171" y="126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7" name="Freeform: Shape 416">
                  <a:extLst>
                    <a:ext uri="{FF2B5EF4-FFF2-40B4-BE49-F238E27FC236}">
                      <a16:creationId xmlns:a16="http://schemas.microsoft.com/office/drawing/2014/main" id="{C4BAB66C-1F61-4F2F-998D-6408D04A2002}"/>
                    </a:ext>
                  </a:extLst>
                </p:cNvPr>
                <p:cNvSpPr/>
                <p:nvPr/>
              </p:nvSpPr>
              <p:spPr>
                <a:xfrm>
                  <a:off x="6372944" y="2798255"/>
                  <a:ext cx="36556" cy="21047"/>
                </a:xfrm>
                <a:custGeom>
                  <a:avLst/>
                  <a:gdLst>
                    <a:gd name="connsiteX0" fmla="*/ 0 w 36556"/>
                    <a:gd name="connsiteY0" fmla="*/ 21048 h 21047"/>
                    <a:gd name="connsiteX1" fmla="*/ 36557 w 36556"/>
                    <a:gd name="connsiteY1" fmla="*/ 0 h 21047"/>
                    <a:gd name="connsiteX2" fmla="*/ 0 w 36556"/>
                    <a:gd name="connsiteY2" fmla="*/ 21048 h 2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556" h="21047">
                      <a:moveTo>
                        <a:pt x="0" y="21048"/>
                      </a:moveTo>
                      <a:cubicBezTo>
                        <a:pt x="10524" y="12739"/>
                        <a:pt x="23263" y="6093"/>
                        <a:pt x="36557" y="0"/>
                      </a:cubicBezTo>
                      <a:cubicBezTo>
                        <a:pt x="24925" y="7754"/>
                        <a:pt x="12739" y="14401"/>
                        <a:pt x="0" y="2104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8" name="Freeform: Shape 417">
                  <a:extLst>
                    <a:ext uri="{FF2B5EF4-FFF2-40B4-BE49-F238E27FC236}">
                      <a16:creationId xmlns:a16="http://schemas.microsoft.com/office/drawing/2014/main" id="{922A15D6-AFB6-43F5-8B28-BC4B4E783425}"/>
                    </a:ext>
                  </a:extLst>
                </p:cNvPr>
                <p:cNvSpPr/>
                <p:nvPr/>
              </p:nvSpPr>
              <p:spPr>
                <a:xfrm>
                  <a:off x="5853950" y="2799362"/>
                  <a:ext cx="3877" cy="2325"/>
                </a:xfrm>
                <a:custGeom>
                  <a:avLst/>
                  <a:gdLst>
                    <a:gd name="connsiteX0" fmla="*/ 0 w 3877"/>
                    <a:gd name="connsiteY0" fmla="*/ 0 h 2325"/>
                    <a:gd name="connsiteX1" fmla="*/ 3877 w 3877"/>
                    <a:gd name="connsiteY1" fmla="*/ 2216 h 2325"/>
                    <a:gd name="connsiteX2" fmla="*/ 0 w 3877"/>
                    <a:gd name="connsiteY2" fmla="*/ 0 h 2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77" h="2325">
                      <a:moveTo>
                        <a:pt x="0" y="0"/>
                      </a:moveTo>
                      <a:cubicBezTo>
                        <a:pt x="1662" y="554"/>
                        <a:pt x="2769" y="1662"/>
                        <a:pt x="3877" y="2216"/>
                      </a:cubicBezTo>
                      <a:cubicBezTo>
                        <a:pt x="3323" y="2769"/>
                        <a:pt x="554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9" name="Freeform: Shape 418">
                  <a:extLst>
                    <a:ext uri="{FF2B5EF4-FFF2-40B4-BE49-F238E27FC236}">
                      <a16:creationId xmlns:a16="http://schemas.microsoft.com/office/drawing/2014/main" id="{5AF80F7B-6596-46F7-8537-3B3C8CD07F8D}"/>
                    </a:ext>
                  </a:extLst>
                </p:cNvPr>
                <p:cNvSpPr/>
                <p:nvPr/>
              </p:nvSpPr>
              <p:spPr>
                <a:xfrm>
                  <a:off x="5989653" y="2802598"/>
                  <a:ext cx="4984" cy="2929"/>
                </a:xfrm>
                <a:custGeom>
                  <a:avLst/>
                  <a:gdLst>
                    <a:gd name="connsiteX0" fmla="*/ 0 w 4984"/>
                    <a:gd name="connsiteY0" fmla="*/ 87 h 2929"/>
                    <a:gd name="connsiteX1" fmla="*/ 4985 w 4984"/>
                    <a:gd name="connsiteY1" fmla="*/ 2857 h 2929"/>
                    <a:gd name="connsiteX2" fmla="*/ 0 w 4984"/>
                    <a:gd name="connsiteY2" fmla="*/ 87 h 29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4" h="2929">
                      <a:moveTo>
                        <a:pt x="0" y="87"/>
                      </a:moveTo>
                      <a:cubicBezTo>
                        <a:pt x="1108" y="-466"/>
                        <a:pt x="3877" y="1749"/>
                        <a:pt x="4985" y="2857"/>
                      </a:cubicBezTo>
                      <a:cubicBezTo>
                        <a:pt x="3323" y="3411"/>
                        <a:pt x="1662" y="641"/>
                        <a:pt x="0" y="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0" name="Freeform: Shape 419">
                  <a:extLst>
                    <a:ext uri="{FF2B5EF4-FFF2-40B4-BE49-F238E27FC236}">
                      <a16:creationId xmlns:a16="http://schemas.microsoft.com/office/drawing/2014/main" id="{A02280C8-AA55-4576-8E37-7CFACE2C43A6}"/>
                    </a:ext>
                  </a:extLst>
                </p:cNvPr>
                <p:cNvSpPr/>
                <p:nvPr/>
              </p:nvSpPr>
              <p:spPr>
                <a:xfrm>
                  <a:off x="6429441" y="2804347"/>
                  <a:ext cx="4586" cy="8308"/>
                </a:xfrm>
                <a:custGeom>
                  <a:avLst/>
                  <a:gdLst>
                    <a:gd name="connsiteX0" fmla="*/ 4431 w 4586"/>
                    <a:gd name="connsiteY0" fmla="*/ 0 h 8308"/>
                    <a:gd name="connsiteX1" fmla="*/ 3877 w 4586"/>
                    <a:gd name="connsiteY1" fmla="*/ 6647 h 8308"/>
                    <a:gd name="connsiteX2" fmla="*/ 0 w 4586"/>
                    <a:gd name="connsiteY2" fmla="*/ 8308 h 8308"/>
                    <a:gd name="connsiteX3" fmla="*/ 1108 w 4586"/>
                    <a:gd name="connsiteY3" fmla="*/ 7201 h 8308"/>
                    <a:gd name="connsiteX4" fmla="*/ 4431 w 4586"/>
                    <a:gd name="connsiteY4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86" h="8308">
                      <a:moveTo>
                        <a:pt x="4431" y="0"/>
                      </a:moveTo>
                      <a:cubicBezTo>
                        <a:pt x="4985" y="1662"/>
                        <a:pt x="3877" y="4431"/>
                        <a:pt x="3877" y="6647"/>
                      </a:cubicBezTo>
                      <a:cubicBezTo>
                        <a:pt x="2769" y="7201"/>
                        <a:pt x="1662" y="8308"/>
                        <a:pt x="0" y="8308"/>
                      </a:cubicBezTo>
                      <a:cubicBezTo>
                        <a:pt x="0" y="7201"/>
                        <a:pt x="554" y="7201"/>
                        <a:pt x="1108" y="7201"/>
                      </a:cubicBezTo>
                      <a:cubicBezTo>
                        <a:pt x="-1108" y="4431"/>
                        <a:pt x="1662" y="554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1" name="Freeform: Shape 420">
                  <a:extLst>
                    <a:ext uri="{FF2B5EF4-FFF2-40B4-BE49-F238E27FC236}">
                      <a16:creationId xmlns:a16="http://schemas.microsoft.com/office/drawing/2014/main" id="{5449DB6C-BA26-4F7F-A22C-6CA89BB90965}"/>
                    </a:ext>
                  </a:extLst>
                </p:cNvPr>
                <p:cNvSpPr/>
                <p:nvPr/>
              </p:nvSpPr>
              <p:spPr>
                <a:xfrm>
                  <a:off x="5959189" y="2804901"/>
                  <a:ext cx="14401" cy="9416"/>
                </a:xfrm>
                <a:custGeom>
                  <a:avLst/>
                  <a:gdLst>
                    <a:gd name="connsiteX0" fmla="*/ 0 w 14401"/>
                    <a:gd name="connsiteY0" fmla="*/ 0 h 9416"/>
                    <a:gd name="connsiteX1" fmla="*/ 14401 w 14401"/>
                    <a:gd name="connsiteY1" fmla="*/ 9416 h 9416"/>
                    <a:gd name="connsiteX2" fmla="*/ 0 w 14401"/>
                    <a:gd name="connsiteY2" fmla="*/ 0 h 9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01" h="9416">
                      <a:moveTo>
                        <a:pt x="0" y="0"/>
                      </a:moveTo>
                      <a:cubicBezTo>
                        <a:pt x="4431" y="1662"/>
                        <a:pt x="9416" y="6647"/>
                        <a:pt x="14401" y="9416"/>
                      </a:cubicBezTo>
                      <a:cubicBezTo>
                        <a:pt x="9416" y="7754"/>
                        <a:pt x="4431" y="27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2" name="Freeform: Shape 421">
                  <a:extLst>
                    <a:ext uri="{FF2B5EF4-FFF2-40B4-BE49-F238E27FC236}">
                      <a16:creationId xmlns:a16="http://schemas.microsoft.com/office/drawing/2014/main" id="{B4A2893C-64FB-4903-BEC6-E378BF1C154B}"/>
                    </a:ext>
                  </a:extLst>
                </p:cNvPr>
                <p:cNvSpPr/>
                <p:nvPr/>
              </p:nvSpPr>
              <p:spPr>
                <a:xfrm>
                  <a:off x="5995192" y="2806563"/>
                  <a:ext cx="9416" cy="5538"/>
                </a:xfrm>
                <a:custGeom>
                  <a:avLst/>
                  <a:gdLst>
                    <a:gd name="connsiteX0" fmla="*/ 0 w 9416"/>
                    <a:gd name="connsiteY0" fmla="*/ 0 h 5538"/>
                    <a:gd name="connsiteX1" fmla="*/ 9416 w 9416"/>
                    <a:gd name="connsiteY1" fmla="*/ 5539 h 5538"/>
                    <a:gd name="connsiteX2" fmla="*/ 0 w 9416"/>
                    <a:gd name="connsiteY2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416" h="5538">
                      <a:moveTo>
                        <a:pt x="0" y="0"/>
                      </a:moveTo>
                      <a:cubicBezTo>
                        <a:pt x="2769" y="0"/>
                        <a:pt x="6093" y="4431"/>
                        <a:pt x="9416" y="5539"/>
                      </a:cubicBezTo>
                      <a:cubicBezTo>
                        <a:pt x="6093" y="4985"/>
                        <a:pt x="2769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3" name="Freeform: Shape 422">
                  <a:extLst>
                    <a:ext uri="{FF2B5EF4-FFF2-40B4-BE49-F238E27FC236}">
                      <a16:creationId xmlns:a16="http://schemas.microsoft.com/office/drawing/2014/main" id="{1ECA442F-3E31-4A9D-8FDB-95A9CE16645A}"/>
                    </a:ext>
                  </a:extLst>
                </p:cNvPr>
                <p:cNvSpPr/>
                <p:nvPr/>
              </p:nvSpPr>
              <p:spPr>
                <a:xfrm>
                  <a:off x="6005162" y="2812985"/>
                  <a:ext cx="4985" cy="3250"/>
                </a:xfrm>
                <a:custGeom>
                  <a:avLst/>
                  <a:gdLst>
                    <a:gd name="connsiteX0" fmla="*/ 0 w 4985"/>
                    <a:gd name="connsiteY0" fmla="*/ 224 h 3250"/>
                    <a:gd name="connsiteX1" fmla="*/ 4985 w 4985"/>
                    <a:gd name="connsiteY1" fmla="*/ 2994 h 3250"/>
                    <a:gd name="connsiteX2" fmla="*/ 0 w 4985"/>
                    <a:gd name="connsiteY2" fmla="*/ 224 h 3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85" h="3250">
                      <a:moveTo>
                        <a:pt x="0" y="224"/>
                      </a:moveTo>
                      <a:cubicBezTo>
                        <a:pt x="0" y="-883"/>
                        <a:pt x="3323" y="2440"/>
                        <a:pt x="4985" y="2994"/>
                      </a:cubicBezTo>
                      <a:cubicBezTo>
                        <a:pt x="3323" y="4102"/>
                        <a:pt x="1662" y="1332"/>
                        <a:pt x="0" y="22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4" name="Freeform: Shape 423">
                  <a:extLst>
                    <a:ext uri="{FF2B5EF4-FFF2-40B4-BE49-F238E27FC236}">
                      <a16:creationId xmlns:a16="http://schemas.microsoft.com/office/drawing/2014/main" id="{D29A7961-0660-48A1-986D-F241B7B7890F}"/>
                    </a:ext>
                  </a:extLst>
                </p:cNvPr>
                <p:cNvSpPr/>
                <p:nvPr/>
              </p:nvSpPr>
              <p:spPr>
                <a:xfrm>
                  <a:off x="5934069" y="2813764"/>
                  <a:ext cx="83987" cy="57050"/>
                </a:xfrm>
                <a:custGeom>
                  <a:avLst/>
                  <a:gdLst>
                    <a:gd name="connsiteX0" fmla="*/ 9057 w 83987"/>
                    <a:gd name="connsiteY0" fmla="*/ 6647 h 57050"/>
                    <a:gd name="connsiteX1" fmla="*/ 11827 w 83987"/>
                    <a:gd name="connsiteY1" fmla="*/ 10524 h 57050"/>
                    <a:gd name="connsiteX2" fmla="*/ 5180 w 83987"/>
                    <a:gd name="connsiteY2" fmla="*/ 6647 h 57050"/>
                    <a:gd name="connsiteX3" fmla="*/ 195 w 83987"/>
                    <a:gd name="connsiteY3" fmla="*/ 0 h 57050"/>
                    <a:gd name="connsiteX4" fmla="*/ 83832 w 83987"/>
                    <a:gd name="connsiteY4" fmla="*/ 53173 h 57050"/>
                    <a:gd name="connsiteX5" fmla="*/ 83278 w 83987"/>
                    <a:gd name="connsiteY5" fmla="*/ 57051 h 57050"/>
                    <a:gd name="connsiteX6" fmla="*/ 9057 w 83987"/>
                    <a:gd name="connsiteY6" fmla="*/ 6647 h 57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3987" h="57050">
                      <a:moveTo>
                        <a:pt x="9057" y="6647"/>
                      </a:moveTo>
                      <a:cubicBezTo>
                        <a:pt x="9057" y="8862"/>
                        <a:pt x="10719" y="9416"/>
                        <a:pt x="11827" y="10524"/>
                      </a:cubicBezTo>
                      <a:cubicBezTo>
                        <a:pt x="9611" y="9970"/>
                        <a:pt x="7395" y="7754"/>
                        <a:pt x="5180" y="6647"/>
                      </a:cubicBezTo>
                      <a:cubicBezTo>
                        <a:pt x="2964" y="4985"/>
                        <a:pt x="-913" y="4431"/>
                        <a:pt x="195" y="0"/>
                      </a:cubicBezTo>
                      <a:cubicBezTo>
                        <a:pt x="28443" y="17724"/>
                        <a:pt x="53922" y="37664"/>
                        <a:pt x="83832" y="53173"/>
                      </a:cubicBezTo>
                      <a:cubicBezTo>
                        <a:pt x="84386" y="54835"/>
                        <a:pt x="83278" y="55389"/>
                        <a:pt x="83278" y="57051"/>
                      </a:cubicBezTo>
                      <a:cubicBezTo>
                        <a:pt x="57246" y="41542"/>
                        <a:pt x="32320" y="24925"/>
                        <a:pt x="9057" y="66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5" name="Freeform: Shape 424">
                  <a:extLst>
                    <a:ext uri="{FF2B5EF4-FFF2-40B4-BE49-F238E27FC236}">
                      <a16:creationId xmlns:a16="http://schemas.microsoft.com/office/drawing/2014/main" id="{62F17458-08B0-4686-B6C3-C98463C4FF0A}"/>
                    </a:ext>
                  </a:extLst>
                </p:cNvPr>
                <p:cNvSpPr/>
                <p:nvPr/>
              </p:nvSpPr>
              <p:spPr>
                <a:xfrm>
                  <a:off x="6397315" y="2813764"/>
                  <a:ext cx="29910" cy="16616"/>
                </a:xfrm>
                <a:custGeom>
                  <a:avLst/>
                  <a:gdLst>
                    <a:gd name="connsiteX0" fmla="*/ 29910 w 29910"/>
                    <a:gd name="connsiteY0" fmla="*/ 0 h 16616"/>
                    <a:gd name="connsiteX1" fmla="*/ 0 w 29910"/>
                    <a:gd name="connsiteY1" fmla="*/ 16617 h 16616"/>
                    <a:gd name="connsiteX2" fmla="*/ 29910 w 29910"/>
                    <a:gd name="connsiteY2" fmla="*/ 0 h 16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910" h="16616">
                      <a:moveTo>
                        <a:pt x="29910" y="0"/>
                      </a:moveTo>
                      <a:cubicBezTo>
                        <a:pt x="20494" y="6093"/>
                        <a:pt x="10524" y="11632"/>
                        <a:pt x="0" y="16617"/>
                      </a:cubicBezTo>
                      <a:cubicBezTo>
                        <a:pt x="7201" y="12186"/>
                        <a:pt x="19940" y="4431"/>
                        <a:pt x="2991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6" name="Freeform: Shape 425">
                  <a:extLst>
                    <a:ext uri="{FF2B5EF4-FFF2-40B4-BE49-F238E27FC236}">
                      <a16:creationId xmlns:a16="http://schemas.microsoft.com/office/drawing/2014/main" id="{09994827-E741-4FCD-A4CF-CB137E0458C7}"/>
                    </a:ext>
                  </a:extLst>
                </p:cNvPr>
                <p:cNvSpPr/>
                <p:nvPr/>
              </p:nvSpPr>
              <p:spPr>
                <a:xfrm>
                  <a:off x="5835118" y="2814871"/>
                  <a:ext cx="9416" cy="7200"/>
                </a:xfrm>
                <a:custGeom>
                  <a:avLst/>
                  <a:gdLst>
                    <a:gd name="connsiteX0" fmla="*/ 0 w 9416"/>
                    <a:gd name="connsiteY0" fmla="*/ 0 h 7200"/>
                    <a:gd name="connsiteX1" fmla="*/ 9416 w 9416"/>
                    <a:gd name="connsiteY1" fmla="*/ 7201 h 7200"/>
                    <a:gd name="connsiteX2" fmla="*/ 0 w 9416"/>
                    <a:gd name="connsiteY2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416" h="7200">
                      <a:moveTo>
                        <a:pt x="0" y="0"/>
                      </a:moveTo>
                      <a:cubicBezTo>
                        <a:pt x="2216" y="1662"/>
                        <a:pt x="8308" y="2769"/>
                        <a:pt x="9416" y="7201"/>
                      </a:cubicBezTo>
                      <a:cubicBezTo>
                        <a:pt x="5539" y="5539"/>
                        <a:pt x="2769" y="27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7" name="Freeform: Shape 426">
                  <a:extLst>
                    <a:ext uri="{FF2B5EF4-FFF2-40B4-BE49-F238E27FC236}">
                      <a16:creationId xmlns:a16="http://schemas.microsoft.com/office/drawing/2014/main" id="{A9B40E7A-A4A4-432A-891D-F3829BD6E98F}"/>
                    </a:ext>
                  </a:extLst>
                </p:cNvPr>
                <p:cNvSpPr/>
                <p:nvPr/>
              </p:nvSpPr>
              <p:spPr>
                <a:xfrm>
                  <a:off x="6011254" y="2817335"/>
                  <a:ext cx="3323" cy="2229"/>
                </a:xfrm>
                <a:custGeom>
                  <a:avLst/>
                  <a:gdLst>
                    <a:gd name="connsiteX0" fmla="*/ 0 w 3323"/>
                    <a:gd name="connsiteY0" fmla="*/ 306 h 2229"/>
                    <a:gd name="connsiteX1" fmla="*/ 3323 w 3323"/>
                    <a:gd name="connsiteY1" fmla="*/ 1968 h 2229"/>
                    <a:gd name="connsiteX2" fmla="*/ 0 w 3323"/>
                    <a:gd name="connsiteY2" fmla="*/ 306 h 2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23" h="2229">
                      <a:moveTo>
                        <a:pt x="0" y="306"/>
                      </a:moveTo>
                      <a:cubicBezTo>
                        <a:pt x="1108" y="-802"/>
                        <a:pt x="2216" y="1414"/>
                        <a:pt x="3323" y="1968"/>
                      </a:cubicBezTo>
                      <a:cubicBezTo>
                        <a:pt x="2216" y="3075"/>
                        <a:pt x="1662" y="306"/>
                        <a:pt x="0" y="30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8" name="Freeform: Shape 427">
                  <a:extLst>
                    <a:ext uri="{FF2B5EF4-FFF2-40B4-BE49-F238E27FC236}">
                      <a16:creationId xmlns:a16="http://schemas.microsoft.com/office/drawing/2014/main" id="{1A3395D2-5AE6-4F2C-B639-A3A0B879CF2E}"/>
                    </a:ext>
                  </a:extLst>
                </p:cNvPr>
                <p:cNvSpPr/>
                <p:nvPr/>
              </p:nvSpPr>
              <p:spPr>
                <a:xfrm>
                  <a:off x="6273244" y="2818195"/>
                  <a:ext cx="153981" cy="89730"/>
                </a:xfrm>
                <a:custGeom>
                  <a:avLst/>
                  <a:gdLst>
                    <a:gd name="connsiteX0" fmla="*/ 153981 w 153981"/>
                    <a:gd name="connsiteY0" fmla="*/ 0 h 89730"/>
                    <a:gd name="connsiteX1" fmla="*/ 145673 w 153981"/>
                    <a:gd name="connsiteY1" fmla="*/ 6647 h 89730"/>
                    <a:gd name="connsiteX2" fmla="*/ 554 w 153981"/>
                    <a:gd name="connsiteY2" fmla="*/ 89176 h 89730"/>
                    <a:gd name="connsiteX3" fmla="*/ 0 w 153981"/>
                    <a:gd name="connsiteY3" fmla="*/ 89730 h 89730"/>
                    <a:gd name="connsiteX4" fmla="*/ 23263 w 153981"/>
                    <a:gd name="connsiteY4" fmla="*/ 72559 h 89730"/>
                    <a:gd name="connsiteX5" fmla="*/ 40988 w 153981"/>
                    <a:gd name="connsiteY5" fmla="*/ 60928 h 89730"/>
                    <a:gd name="connsiteX6" fmla="*/ 153981 w 153981"/>
                    <a:gd name="connsiteY6" fmla="*/ 0 h 89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3981" h="89730">
                      <a:moveTo>
                        <a:pt x="153981" y="0"/>
                      </a:moveTo>
                      <a:cubicBezTo>
                        <a:pt x="152873" y="3877"/>
                        <a:pt x="148442" y="4985"/>
                        <a:pt x="145673" y="6647"/>
                      </a:cubicBezTo>
                      <a:cubicBezTo>
                        <a:pt x="99700" y="35449"/>
                        <a:pt x="48742" y="61482"/>
                        <a:pt x="554" y="89176"/>
                      </a:cubicBezTo>
                      <a:cubicBezTo>
                        <a:pt x="0" y="89176"/>
                        <a:pt x="0" y="89176"/>
                        <a:pt x="0" y="89730"/>
                      </a:cubicBezTo>
                      <a:cubicBezTo>
                        <a:pt x="2769" y="81422"/>
                        <a:pt x="14401" y="78098"/>
                        <a:pt x="23263" y="72559"/>
                      </a:cubicBezTo>
                      <a:cubicBezTo>
                        <a:pt x="29356" y="69236"/>
                        <a:pt x="35449" y="64251"/>
                        <a:pt x="40988" y="60928"/>
                      </a:cubicBezTo>
                      <a:cubicBezTo>
                        <a:pt x="77544" y="39880"/>
                        <a:pt x="116871" y="19386"/>
                        <a:pt x="15398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9" name="Freeform: Shape 428">
                  <a:extLst>
                    <a:ext uri="{FF2B5EF4-FFF2-40B4-BE49-F238E27FC236}">
                      <a16:creationId xmlns:a16="http://schemas.microsoft.com/office/drawing/2014/main" id="{887D72B9-15C5-451E-AC47-12A16C23F1FA}"/>
                    </a:ext>
                  </a:extLst>
                </p:cNvPr>
                <p:cNvSpPr/>
                <p:nvPr/>
              </p:nvSpPr>
              <p:spPr>
                <a:xfrm>
                  <a:off x="6016239" y="2820964"/>
                  <a:ext cx="10523" cy="6646"/>
                </a:xfrm>
                <a:custGeom>
                  <a:avLst/>
                  <a:gdLst>
                    <a:gd name="connsiteX0" fmla="*/ 0 w 10523"/>
                    <a:gd name="connsiteY0" fmla="*/ 0 h 6646"/>
                    <a:gd name="connsiteX1" fmla="*/ 10524 w 10523"/>
                    <a:gd name="connsiteY1" fmla="*/ 6647 h 6646"/>
                    <a:gd name="connsiteX2" fmla="*/ 0 w 10523"/>
                    <a:gd name="connsiteY2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23" h="6646">
                      <a:moveTo>
                        <a:pt x="0" y="0"/>
                      </a:moveTo>
                      <a:cubicBezTo>
                        <a:pt x="3323" y="554"/>
                        <a:pt x="8308" y="3877"/>
                        <a:pt x="10524" y="6647"/>
                      </a:cubicBezTo>
                      <a:cubicBezTo>
                        <a:pt x="6647" y="4985"/>
                        <a:pt x="3323" y="2216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0" name="Freeform: Shape 429">
                  <a:extLst>
                    <a:ext uri="{FF2B5EF4-FFF2-40B4-BE49-F238E27FC236}">
                      <a16:creationId xmlns:a16="http://schemas.microsoft.com/office/drawing/2014/main" id="{D703419D-7838-464D-A68E-89281D8D7E28}"/>
                    </a:ext>
                  </a:extLst>
                </p:cNvPr>
                <p:cNvSpPr/>
                <p:nvPr/>
              </p:nvSpPr>
              <p:spPr>
                <a:xfrm>
                  <a:off x="5986883" y="2824841"/>
                  <a:ext cx="34894" cy="24925"/>
                </a:xfrm>
                <a:custGeom>
                  <a:avLst/>
                  <a:gdLst>
                    <a:gd name="connsiteX0" fmla="*/ 0 w 34894"/>
                    <a:gd name="connsiteY0" fmla="*/ 0 h 24925"/>
                    <a:gd name="connsiteX1" fmla="*/ 34895 w 34894"/>
                    <a:gd name="connsiteY1" fmla="*/ 24925 h 24925"/>
                    <a:gd name="connsiteX2" fmla="*/ 0 w 34894"/>
                    <a:gd name="connsiteY2" fmla="*/ 0 h 24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894" h="24925">
                      <a:moveTo>
                        <a:pt x="0" y="0"/>
                      </a:moveTo>
                      <a:cubicBezTo>
                        <a:pt x="11078" y="6647"/>
                        <a:pt x="23263" y="17171"/>
                        <a:pt x="34895" y="24925"/>
                      </a:cubicBezTo>
                      <a:cubicBezTo>
                        <a:pt x="23263" y="18278"/>
                        <a:pt x="10524" y="88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1" name="Freeform: Shape 430">
                  <a:extLst>
                    <a:ext uri="{FF2B5EF4-FFF2-40B4-BE49-F238E27FC236}">
                      <a16:creationId xmlns:a16="http://schemas.microsoft.com/office/drawing/2014/main" id="{33FA8EB6-3CFE-4DFF-B3AB-702ECF2F8260}"/>
                    </a:ext>
                  </a:extLst>
                </p:cNvPr>
                <p:cNvSpPr/>
                <p:nvPr/>
              </p:nvSpPr>
              <p:spPr>
                <a:xfrm>
                  <a:off x="6268259" y="2826503"/>
                  <a:ext cx="155088" cy="90283"/>
                </a:xfrm>
                <a:custGeom>
                  <a:avLst/>
                  <a:gdLst>
                    <a:gd name="connsiteX0" fmla="*/ 155089 w 155088"/>
                    <a:gd name="connsiteY0" fmla="*/ 0 h 90283"/>
                    <a:gd name="connsiteX1" fmla="*/ 154535 w 155088"/>
                    <a:gd name="connsiteY1" fmla="*/ 4431 h 90283"/>
                    <a:gd name="connsiteX2" fmla="*/ 136811 w 155088"/>
                    <a:gd name="connsiteY2" fmla="*/ 16617 h 90283"/>
                    <a:gd name="connsiteX3" fmla="*/ 554 w 155088"/>
                    <a:gd name="connsiteY3" fmla="*/ 89730 h 90283"/>
                    <a:gd name="connsiteX4" fmla="*/ 0 w 155088"/>
                    <a:gd name="connsiteY4" fmla="*/ 90284 h 90283"/>
                    <a:gd name="connsiteX5" fmla="*/ 21048 w 155088"/>
                    <a:gd name="connsiteY5" fmla="*/ 75883 h 90283"/>
                    <a:gd name="connsiteX6" fmla="*/ 155089 w 155088"/>
                    <a:gd name="connsiteY6" fmla="*/ 0 h 90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5088" h="90283">
                      <a:moveTo>
                        <a:pt x="155089" y="0"/>
                      </a:moveTo>
                      <a:cubicBezTo>
                        <a:pt x="153981" y="1108"/>
                        <a:pt x="155089" y="2769"/>
                        <a:pt x="154535" y="4431"/>
                      </a:cubicBezTo>
                      <a:cubicBezTo>
                        <a:pt x="153427" y="7754"/>
                        <a:pt x="141242" y="13847"/>
                        <a:pt x="136811" y="16617"/>
                      </a:cubicBezTo>
                      <a:cubicBezTo>
                        <a:pt x="93053" y="42096"/>
                        <a:pt x="44865" y="65913"/>
                        <a:pt x="554" y="89730"/>
                      </a:cubicBezTo>
                      <a:cubicBezTo>
                        <a:pt x="0" y="89730"/>
                        <a:pt x="0" y="89730"/>
                        <a:pt x="0" y="90284"/>
                      </a:cubicBezTo>
                      <a:cubicBezTo>
                        <a:pt x="1108" y="84745"/>
                        <a:pt x="14401" y="79760"/>
                        <a:pt x="21048" y="75883"/>
                      </a:cubicBezTo>
                      <a:cubicBezTo>
                        <a:pt x="65359" y="51512"/>
                        <a:pt x="111886" y="24371"/>
                        <a:pt x="15508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2" name="Freeform: Shape 431">
                  <a:extLst>
                    <a:ext uri="{FF2B5EF4-FFF2-40B4-BE49-F238E27FC236}">
                      <a16:creationId xmlns:a16="http://schemas.microsoft.com/office/drawing/2014/main" id="{33DCB68D-B071-49A5-9E0C-0CA2EBDCDCD7}"/>
                    </a:ext>
                  </a:extLst>
                </p:cNvPr>
                <p:cNvSpPr/>
                <p:nvPr/>
              </p:nvSpPr>
              <p:spPr>
                <a:xfrm>
                  <a:off x="6028425" y="2828719"/>
                  <a:ext cx="20493" cy="14954"/>
                </a:xfrm>
                <a:custGeom>
                  <a:avLst/>
                  <a:gdLst>
                    <a:gd name="connsiteX0" fmla="*/ 0 w 20493"/>
                    <a:gd name="connsiteY0" fmla="*/ 0 h 14954"/>
                    <a:gd name="connsiteX1" fmla="*/ 20494 w 20493"/>
                    <a:gd name="connsiteY1" fmla="*/ 14955 h 14954"/>
                    <a:gd name="connsiteX2" fmla="*/ 0 w 20493"/>
                    <a:gd name="connsiteY2" fmla="*/ 0 h 14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493" h="14954">
                      <a:moveTo>
                        <a:pt x="0" y="0"/>
                      </a:moveTo>
                      <a:cubicBezTo>
                        <a:pt x="7201" y="4431"/>
                        <a:pt x="14401" y="8862"/>
                        <a:pt x="20494" y="14955"/>
                      </a:cubicBezTo>
                      <a:cubicBezTo>
                        <a:pt x="13847" y="9970"/>
                        <a:pt x="6647" y="5539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3" name="Freeform: Shape 432">
                  <a:extLst>
                    <a:ext uri="{FF2B5EF4-FFF2-40B4-BE49-F238E27FC236}">
                      <a16:creationId xmlns:a16="http://schemas.microsoft.com/office/drawing/2014/main" id="{3900B1CF-FEC4-463E-9415-501BB3C8FB96}"/>
                    </a:ext>
                  </a:extLst>
                </p:cNvPr>
                <p:cNvSpPr/>
                <p:nvPr/>
              </p:nvSpPr>
              <p:spPr>
                <a:xfrm>
                  <a:off x="6176796" y="2831488"/>
                  <a:ext cx="253752" cy="164505"/>
                </a:xfrm>
                <a:custGeom>
                  <a:avLst/>
                  <a:gdLst>
                    <a:gd name="connsiteX0" fmla="*/ 202795 w 253752"/>
                    <a:gd name="connsiteY0" fmla="*/ 0 h 164505"/>
                    <a:gd name="connsiteX1" fmla="*/ 43829 w 253752"/>
                    <a:gd name="connsiteY1" fmla="*/ 90284 h 164505"/>
                    <a:gd name="connsiteX2" fmla="*/ 44937 w 253752"/>
                    <a:gd name="connsiteY2" fmla="*/ 88068 h 164505"/>
                    <a:gd name="connsiteX3" fmla="*/ 34967 w 253752"/>
                    <a:gd name="connsiteY3" fmla="*/ 95823 h 164505"/>
                    <a:gd name="connsiteX4" fmla="*/ 38844 w 253752"/>
                    <a:gd name="connsiteY4" fmla="*/ 91392 h 164505"/>
                    <a:gd name="connsiteX5" fmla="*/ 24996 w 253752"/>
                    <a:gd name="connsiteY5" fmla="*/ 99146 h 164505"/>
                    <a:gd name="connsiteX6" fmla="*/ 11703 w 253752"/>
                    <a:gd name="connsiteY6" fmla="*/ 106901 h 164505"/>
                    <a:gd name="connsiteX7" fmla="*/ 3395 w 253752"/>
                    <a:gd name="connsiteY7" fmla="*/ 130164 h 164505"/>
                    <a:gd name="connsiteX8" fmla="*/ 94787 w 253752"/>
                    <a:gd name="connsiteY8" fmla="*/ 86961 h 164505"/>
                    <a:gd name="connsiteX9" fmla="*/ 98664 w 253752"/>
                    <a:gd name="connsiteY9" fmla="*/ 86407 h 164505"/>
                    <a:gd name="connsiteX10" fmla="*/ 246552 w 253752"/>
                    <a:gd name="connsiteY10" fmla="*/ 6093 h 164505"/>
                    <a:gd name="connsiteX11" fmla="*/ 234920 w 253752"/>
                    <a:gd name="connsiteY11" fmla="*/ 17171 h 164505"/>
                    <a:gd name="connsiteX12" fmla="*/ 5056 w 253752"/>
                    <a:gd name="connsiteY12" fmla="*/ 138472 h 164505"/>
                    <a:gd name="connsiteX13" fmla="*/ 11703 w 253752"/>
                    <a:gd name="connsiteY13" fmla="*/ 135703 h 164505"/>
                    <a:gd name="connsiteX14" fmla="*/ 5610 w 253752"/>
                    <a:gd name="connsiteY14" fmla="*/ 142349 h 164505"/>
                    <a:gd name="connsiteX15" fmla="*/ 201133 w 253752"/>
                    <a:gd name="connsiteY15" fmla="*/ 42649 h 164505"/>
                    <a:gd name="connsiteX16" fmla="*/ 216642 w 253752"/>
                    <a:gd name="connsiteY16" fmla="*/ 34341 h 164505"/>
                    <a:gd name="connsiteX17" fmla="*/ 218304 w 253752"/>
                    <a:gd name="connsiteY17" fmla="*/ 33787 h 164505"/>
                    <a:gd name="connsiteX18" fmla="*/ 197810 w 253752"/>
                    <a:gd name="connsiteY18" fmla="*/ 44865 h 164505"/>
                    <a:gd name="connsiteX19" fmla="*/ 74847 w 253752"/>
                    <a:gd name="connsiteY19" fmla="*/ 111332 h 164505"/>
                    <a:gd name="connsiteX20" fmla="*/ 249875 w 253752"/>
                    <a:gd name="connsiteY20" fmla="*/ 19386 h 164505"/>
                    <a:gd name="connsiteX21" fmla="*/ 243229 w 253752"/>
                    <a:gd name="connsiteY21" fmla="*/ 23817 h 164505"/>
                    <a:gd name="connsiteX22" fmla="*/ 128020 w 253752"/>
                    <a:gd name="connsiteY22" fmla="*/ 88622 h 164505"/>
                    <a:gd name="connsiteX23" fmla="*/ 3395 w 253752"/>
                    <a:gd name="connsiteY23" fmla="*/ 156197 h 164505"/>
                    <a:gd name="connsiteX24" fmla="*/ 191717 w 253752"/>
                    <a:gd name="connsiteY24" fmla="*/ 55389 h 164505"/>
                    <a:gd name="connsiteX25" fmla="*/ 246552 w 253752"/>
                    <a:gd name="connsiteY25" fmla="*/ 25479 h 164505"/>
                    <a:gd name="connsiteX26" fmla="*/ 253753 w 253752"/>
                    <a:gd name="connsiteY26" fmla="*/ 23817 h 164505"/>
                    <a:gd name="connsiteX27" fmla="*/ 67092 w 253752"/>
                    <a:gd name="connsiteY27" fmla="*/ 126841 h 164505"/>
                    <a:gd name="connsiteX28" fmla="*/ 11149 w 253752"/>
                    <a:gd name="connsiteY28" fmla="*/ 155089 h 164505"/>
                    <a:gd name="connsiteX29" fmla="*/ 3949 w 253752"/>
                    <a:gd name="connsiteY29" fmla="*/ 159520 h 164505"/>
                    <a:gd name="connsiteX30" fmla="*/ 11149 w 253752"/>
                    <a:gd name="connsiteY30" fmla="*/ 157304 h 164505"/>
                    <a:gd name="connsiteX31" fmla="*/ 239905 w 253752"/>
                    <a:gd name="connsiteY31" fmla="*/ 34895 h 164505"/>
                    <a:gd name="connsiteX32" fmla="*/ 63215 w 253752"/>
                    <a:gd name="connsiteY32" fmla="*/ 132933 h 164505"/>
                    <a:gd name="connsiteX33" fmla="*/ 33859 w 253752"/>
                    <a:gd name="connsiteY33" fmla="*/ 148996 h 164505"/>
                    <a:gd name="connsiteX34" fmla="*/ 3949 w 253752"/>
                    <a:gd name="connsiteY34" fmla="*/ 164505 h 164505"/>
                    <a:gd name="connsiteX35" fmla="*/ 3395 w 253752"/>
                    <a:gd name="connsiteY35" fmla="*/ 106347 h 164505"/>
                    <a:gd name="connsiteX36" fmla="*/ 26658 w 253752"/>
                    <a:gd name="connsiteY36" fmla="*/ 91392 h 164505"/>
                    <a:gd name="connsiteX37" fmla="*/ 44383 w 253752"/>
                    <a:gd name="connsiteY37" fmla="*/ 83637 h 164505"/>
                    <a:gd name="connsiteX38" fmla="*/ 66538 w 253752"/>
                    <a:gd name="connsiteY38" fmla="*/ 69236 h 164505"/>
                    <a:gd name="connsiteX39" fmla="*/ 89248 w 253752"/>
                    <a:gd name="connsiteY39" fmla="*/ 55943 h 164505"/>
                    <a:gd name="connsiteX40" fmla="*/ 139652 w 253752"/>
                    <a:gd name="connsiteY40" fmla="*/ 28802 h 164505"/>
                    <a:gd name="connsiteX41" fmla="*/ 191163 w 253752"/>
                    <a:gd name="connsiteY41" fmla="*/ 2769 h 164505"/>
                    <a:gd name="connsiteX42" fmla="*/ 202795 w 253752"/>
                    <a:gd name="connsiteY42" fmla="*/ 0 h 164505"/>
                    <a:gd name="connsiteX43" fmla="*/ 147406 w 253752"/>
                    <a:gd name="connsiteY43" fmla="*/ 29356 h 164505"/>
                    <a:gd name="connsiteX44" fmla="*/ 167900 w 253752"/>
                    <a:gd name="connsiteY44" fmla="*/ 17724 h 164505"/>
                    <a:gd name="connsiteX45" fmla="*/ 147406 w 253752"/>
                    <a:gd name="connsiteY45" fmla="*/ 29356 h 164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253752" h="164505">
                      <a:moveTo>
                        <a:pt x="202795" y="0"/>
                      </a:moveTo>
                      <a:cubicBezTo>
                        <a:pt x="153499" y="29356"/>
                        <a:pt x="97002" y="60374"/>
                        <a:pt x="43829" y="90284"/>
                      </a:cubicBezTo>
                      <a:cubicBezTo>
                        <a:pt x="43829" y="89176"/>
                        <a:pt x="44937" y="88622"/>
                        <a:pt x="44937" y="88068"/>
                      </a:cubicBezTo>
                      <a:cubicBezTo>
                        <a:pt x="39398" y="89730"/>
                        <a:pt x="39952" y="93053"/>
                        <a:pt x="34967" y="95823"/>
                      </a:cubicBezTo>
                      <a:cubicBezTo>
                        <a:pt x="33305" y="94715"/>
                        <a:pt x="37736" y="92499"/>
                        <a:pt x="38844" y="91392"/>
                      </a:cubicBezTo>
                      <a:cubicBezTo>
                        <a:pt x="34413" y="93607"/>
                        <a:pt x="29982" y="96377"/>
                        <a:pt x="24996" y="99146"/>
                      </a:cubicBezTo>
                      <a:cubicBezTo>
                        <a:pt x="20565" y="101916"/>
                        <a:pt x="15027" y="103577"/>
                        <a:pt x="11703" y="106901"/>
                      </a:cubicBezTo>
                      <a:cubicBezTo>
                        <a:pt x="6164" y="112439"/>
                        <a:pt x="5610" y="121302"/>
                        <a:pt x="3395" y="130164"/>
                      </a:cubicBezTo>
                      <a:cubicBezTo>
                        <a:pt x="34967" y="118532"/>
                        <a:pt x="63215" y="100254"/>
                        <a:pt x="94787" y="86961"/>
                      </a:cubicBezTo>
                      <a:cubicBezTo>
                        <a:pt x="95894" y="85853"/>
                        <a:pt x="97556" y="87514"/>
                        <a:pt x="98664" y="86407"/>
                      </a:cubicBezTo>
                      <a:cubicBezTo>
                        <a:pt x="148514" y="60374"/>
                        <a:pt x="197256" y="32679"/>
                        <a:pt x="246552" y="6093"/>
                      </a:cubicBezTo>
                      <a:cubicBezTo>
                        <a:pt x="248768" y="13293"/>
                        <a:pt x="239352" y="14955"/>
                        <a:pt x="234920" y="17171"/>
                      </a:cubicBezTo>
                      <a:cubicBezTo>
                        <a:pt x="159592" y="58158"/>
                        <a:pt x="80385" y="98038"/>
                        <a:pt x="5056" y="138472"/>
                      </a:cubicBezTo>
                      <a:cubicBezTo>
                        <a:pt x="6718" y="139026"/>
                        <a:pt x="9488" y="136811"/>
                        <a:pt x="11703" y="135703"/>
                      </a:cubicBezTo>
                      <a:cubicBezTo>
                        <a:pt x="12257" y="138472"/>
                        <a:pt x="8380" y="140688"/>
                        <a:pt x="5610" y="142349"/>
                      </a:cubicBezTo>
                      <a:cubicBezTo>
                        <a:pt x="73739" y="112993"/>
                        <a:pt x="136882" y="76437"/>
                        <a:pt x="201133" y="42649"/>
                      </a:cubicBezTo>
                      <a:cubicBezTo>
                        <a:pt x="206672" y="39880"/>
                        <a:pt x="210549" y="37111"/>
                        <a:pt x="216642" y="34341"/>
                      </a:cubicBezTo>
                      <a:cubicBezTo>
                        <a:pt x="216642" y="34341"/>
                        <a:pt x="221627" y="31572"/>
                        <a:pt x="218304" y="33787"/>
                      </a:cubicBezTo>
                      <a:cubicBezTo>
                        <a:pt x="212765" y="37111"/>
                        <a:pt x="203903" y="40988"/>
                        <a:pt x="197810" y="44865"/>
                      </a:cubicBezTo>
                      <a:cubicBezTo>
                        <a:pt x="157376" y="67574"/>
                        <a:pt x="116388" y="89730"/>
                        <a:pt x="74847" y="111332"/>
                      </a:cubicBezTo>
                      <a:cubicBezTo>
                        <a:pt x="135220" y="84745"/>
                        <a:pt x="191163" y="49296"/>
                        <a:pt x="249875" y="19386"/>
                      </a:cubicBezTo>
                      <a:cubicBezTo>
                        <a:pt x="248768" y="22156"/>
                        <a:pt x="245444" y="22709"/>
                        <a:pt x="243229" y="23817"/>
                      </a:cubicBezTo>
                      <a:cubicBezTo>
                        <a:pt x="204457" y="43757"/>
                        <a:pt x="166238" y="67021"/>
                        <a:pt x="128020" y="88622"/>
                      </a:cubicBezTo>
                      <a:cubicBezTo>
                        <a:pt x="87032" y="112439"/>
                        <a:pt x="43275" y="131826"/>
                        <a:pt x="3395" y="156197"/>
                      </a:cubicBezTo>
                      <a:cubicBezTo>
                        <a:pt x="67092" y="125733"/>
                        <a:pt x="130235" y="90838"/>
                        <a:pt x="191717" y="55389"/>
                      </a:cubicBezTo>
                      <a:cubicBezTo>
                        <a:pt x="209442" y="44865"/>
                        <a:pt x="227720" y="34895"/>
                        <a:pt x="246552" y="25479"/>
                      </a:cubicBezTo>
                      <a:cubicBezTo>
                        <a:pt x="248768" y="24371"/>
                        <a:pt x="251537" y="21048"/>
                        <a:pt x="253753" y="23817"/>
                      </a:cubicBezTo>
                      <a:cubicBezTo>
                        <a:pt x="192271" y="58712"/>
                        <a:pt x="130789" y="94715"/>
                        <a:pt x="67092" y="126841"/>
                      </a:cubicBezTo>
                      <a:cubicBezTo>
                        <a:pt x="48260" y="136257"/>
                        <a:pt x="29982" y="145673"/>
                        <a:pt x="11149" y="155089"/>
                      </a:cubicBezTo>
                      <a:cubicBezTo>
                        <a:pt x="8934" y="156197"/>
                        <a:pt x="5056" y="156751"/>
                        <a:pt x="3949" y="159520"/>
                      </a:cubicBezTo>
                      <a:cubicBezTo>
                        <a:pt x="6718" y="160628"/>
                        <a:pt x="8934" y="158412"/>
                        <a:pt x="11149" y="157304"/>
                      </a:cubicBezTo>
                      <a:cubicBezTo>
                        <a:pt x="89248" y="119640"/>
                        <a:pt x="165684" y="76991"/>
                        <a:pt x="239905" y="34895"/>
                      </a:cubicBezTo>
                      <a:cubicBezTo>
                        <a:pt x="183409" y="69790"/>
                        <a:pt x="123035" y="100254"/>
                        <a:pt x="63215" y="132933"/>
                      </a:cubicBezTo>
                      <a:cubicBezTo>
                        <a:pt x="53245" y="138472"/>
                        <a:pt x="43829" y="144011"/>
                        <a:pt x="33859" y="148996"/>
                      </a:cubicBezTo>
                      <a:cubicBezTo>
                        <a:pt x="23889" y="153981"/>
                        <a:pt x="13365" y="157858"/>
                        <a:pt x="3949" y="164505"/>
                      </a:cubicBezTo>
                      <a:cubicBezTo>
                        <a:pt x="625" y="147334"/>
                        <a:pt x="-2698" y="121856"/>
                        <a:pt x="3395" y="106347"/>
                      </a:cubicBezTo>
                      <a:cubicBezTo>
                        <a:pt x="11703" y="102469"/>
                        <a:pt x="18904" y="96931"/>
                        <a:pt x="26658" y="91392"/>
                      </a:cubicBezTo>
                      <a:cubicBezTo>
                        <a:pt x="31643" y="88068"/>
                        <a:pt x="37736" y="86407"/>
                        <a:pt x="44383" y="83637"/>
                      </a:cubicBezTo>
                      <a:cubicBezTo>
                        <a:pt x="52137" y="80314"/>
                        <a:pt x="59338" y="74221"/>
                        <a:pt x="66538" y="69236"/>
                      </a:cubicBezTo>
                      <a:cubicBezTo>
                        <a:pt x="73739" y="64805"/>
                        <a:pt x="81493" y="59266"/>
                        <a:pt x="89248" y="55943"/>
                      </a:cubicBezTo>
                      <a:cubicBezTo>
                        <a:pt x="106418" y="48188"/>
                        <a:pt x="122481" y="37664"/>
                        <a:pt x="139652" y="28802"/>
                      </a:cubicBezTo>
                      <a:cubicBezTo>
                        <a:pt x="156822" y="19940"/>
                        <a:pt x="173993" y="11632"/>
                        <a:pt x="191163" y="2769"/>
                      </a:cubicBezTo>
                      <a:cubicBezTo>
                        <a:pt x="195594" y="4431"/>
                        <a:pt x="198364" y="1662"/>
                        <a:pt x="202795" y="0"/>
                      </a:cubicBezTo>
                      <a:close/>
                      <a:moveTo>
                        <a:pt x="147406" y="29356"/>
                      </a:moveTo>
                      <a:cubicBezTo>
                        <a:pt x="153499" y="25479"/>
                        <a:pt x="163469" y="22709"/>
                        <a:pt x="167900" y="17724"/>
                      </a:cubicBezTo>
                      <a:cubicBezTo>
                        <a:pt x="161807" y="21602"/>
                        <a:pt x="151837" y="24925"/>
                        <a:pt x="147406" y="293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4" name="Freeform: Shape 433">
                  <a:extLst>
                    <a:ext uri="{FF2B5EF4-FFF2-40B4-BE49-F238E27FC236}">
                      <a16:creationId xmlns:a16="http://schemas.microsoft.com/office/drawing/2014/main" id="{1DF92F58-0A1A-4306-9765-8DC7D5F99262}"/>
                    </a:ext>
                  </a:extLst>
                </p:cNvPr>
                <p:cNvSpPr/>
                <p:nvPr/>
              </p:nvSpPr>
              <p:spPr>
                <a:xfrm>
                  <a:off x="5870013" y="2833150"/>
                  <a:ext cx="38218" cy="29356"/>
                </a:xfrm>
                <a:custGeom>
                  <a:avLst/>
                  <a:gdLst>
                    <a:gd name="connsiteX0" fmla="*/ 0 w 38218"/>
                    <a:gd name="connsiteY0" fmla="*/ 0 h 29356"/>
                    <a:gd name="connsiteX1" fmla="*/ 38218 w 38218"/>
                    <a:gd name="connsiteY1" fmla="*/ 29356 h 29356"/>
                    <a:gd name="connsiteX2" fmla="*/ 18832 w 38218"/>
                    <a:gd name="connsiteY2" fmla="*/ 14401 h 29356"/>
                    <a:gd name="connsiteX3" fmla="*/ 0 w 38218"/>
                    <a:gd name="connsiteY3" fmla="*/ 0 h 29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218" h="29356">
                      <a:moveTo>
                        <a:pt x="0" y="0"/>
                      </a:moveTo>
                      <a:cubicBezTo>
                        <a:pt x="13293" y="9416"/>
                        <a:pt x="25479" y="19386"/>
                        <a:pt x="38218" y="29356"/>
                      </a:cubicBezTo>
                      <a:cubicBezTo>
                        <a:pt x="31572" y="24925"/>
                        <a:pt x="25479" y="19386"/>
                        <a:pt x="18832" y="14401"/>
                      </a:cubicBezTo>
                      <a:cubicBezTo>
                        <a:pt x="12186" y="9970"/>
                        <a:pt x="4431" y="664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5" name="Freeform: Shape 434">
                  <a:extLst>
                    <a:ext uri="{FF2B5EF4-FFF2-40B4-BE49-F238E27FC236}">
                      <a16:creationId xmlns:a16="http://schemas.microsoft.com/office/drawing/2014/main" id="{20CFF108-82EC-4BE3-A981-BC2E5F95893F}"/>
                    </a:ext>
                  </a:extLst>
                </p:cNvPr>
                <p:cNvSpPr/>
                <p:nvPr/>
              </p:nvSpPr>
              <p:spPr>
                <a:xfrm>
                  <a:off x="6052796" y="2834171"/>
                  <a:ext cx="52065" cy="37197"/>
                </a:xfrm>
                <a:custGeom>
                  <a:avLst/>
                  <a:gdLst>
                    <a:gd name="connsiteX0" fmla="*/ 0 w 52065"/>
                    <a:gd name="connsiteY0" fmla="*/ 87 h 37197"/>
                    <a:gd name="connsiteX1" fmla="*/ 6647 w 52065"/>
                    <a:gd name="connsiteY1" fmla="*/ 3410 h 37197"/>
                    <a:gd name="connsiteX2" fmla="*/ 52066 w 52065"/>
                    <a:gd name="connsiteY2" fmla="*/ 37197 h 37197"/>
                    <a:gd name="connsiteX3" fmla="*/ 12739 w 52065"/>
                    <a:gd name="connsiteY3" fmla="*/ 10057 h 37197"/>
                    <a:gd name="connsiteX4" fmla="*/ 0 w 52065"/>
                    <a:gd name="connsiteY4" fmla="*/ 87 h 37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065" h="37197">
                      <a:moveTo>
                        <a:pt x="0" y="87"/>
                      </a:moveTo>
                      <a:cubicBezTo>
                        <a:pt x="2216" y="-467"/>
                        <a:pt x="4431" y="1748"/>
                        <a:pt x="6647" y="3410"/>
                      </a:cubicBezTo>
                      <a:cubicBezTo>
                        <a:pt x="21048" y="13934"/>
                        <a:pt x="37664" y="26120"/>
                        <a:pt x="52066" y="37197"/>
                      </a:cubicBezTo>
                      <a:cubicBezTo>
                        <a:pt x="39326" y="29443"/>
                        <a:pt x="26033" y="19473"/>
                        <a:pt x="12739" y="10057"/>
                      </a:cubicBezTo>
                      <a:cubicBezTo>
                        <a:pt x="8308" y="6733"/>
                        <a:pt x="3323" y="4518"/>
                        <a:pt x="0" y="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6" name="Freeform: Shape 435">
                  <a:extLst>
                    <a:ext uri="{FF2B5EF4-FFF2-40B4-BE49-F238E27FC236}">
                      <a16:creationId xmlns:a16="http://schemas.microsoft.com/office/drawing/2014/main" id="{5B7457E0-0F71-4D23-8CE5-0FC8EDCAE02F}"/>
                    </a:ext>
                  </a:extLst>
                </p:cNvPr>
                <p:cNvSpPr/>
                <p:nvPr/>
              </p:nvSpPr>
              <p:spPr>
                <a:xfrm>
                  <a:off x="5932664" y="2835919"/>
                  <a:ext cx="81360" cy="103577"/>
                </a:xfrm>
                <a:custGeom>
                  <a:avLst/>
                  <a:gdLst>
                    <a:gd name="connsiteX0" fmla="*/ 72498 w 81360"/>
                    <a:gd name="connsiteY0" fmla="*/ 91392 h 103577"/>
                    <a:gd name="connsiteX1" fmla="*/ 8247 w 81360"/>
                    <a:gd name="connsiteY1" fmla="*/ 41542 h 103577"/>
                    <a:gd name="connsiteX2" fmla="*/ 32064 w 81360"/>
                    <a:gd name="connsiteY2" fmla="*/ 62036 h 103577"/>
                    <a:gd name="connsiteX3" fmla="*/ 27079 w 81360"/>
                    <a:gd name="connsiteY3" fmla="*/ 58158 h 103577"/>
                    <a:gd name="connsiteX4" fmla="*/ 1600 w 81360"/>
                    <a:gd name="connsiteY4" fmla="*/ 40434 h 103577"/>
                    <a:gd name="connsiteX5" fmla="*/ 1046 w 81360"/>
                    <a:gd name="connsiteY5" fmla="*/ 33787 h 103577"/>
                    <a:gd name="connsiteX6" fmla="*/ 11016 w 81360"/>
                    <a:gd name="connsiteY6" fmla="*/ 41542 h 103577"/>
                    <a:gd name="connsiteX7" fmla="*/ 492 w 81360"/>
                    <a:gd name="connsiteY7" fmla="*/ 29356 h 103577"/>
                    <a:gd name="connsiteX8" fmla="*/ 4370 w 81360"/>
                    <a:gd name="connsiteY8" fmla="*/ 31018 h 103577"/>
                    <a:gd name="connsiteX9" fmla="*/ 33726 w 81360"/>
                    <a:gd name="connsiteY9" fmla="*/ 49850 h 103577"/>
                    <a:gd name="connsiteX10" fmla="*/ 16001 w 81360"/>
                    <a:gd name="connsiteY10" fmla="*/ 36557 h 103577"/>
                    <a:gd name="connsiteX11" fmla="*/ 7139 w 81360"/>
                    <a:gd name="connsiteY11" fmla="*/ 29910 h 103577"/>
                    <a:gd name="connsiteX12" fmla="*/ 492 w 81360"/>
                    <a:gd name="connsiteY12" fmla="*/ 21602 h 103577"/>
                    <a:gd name="connsiteX13" fmla="*/ 4923 w 81360"/>
                    <a:gd name="connsiteY13" fmla="*/ 24371 h 103577"/>
                    <a:gd name="connsiteX14" fmla="*/ 40926 w 81360"/>
                    <a:gd name="connsiteY14" fmla="*/ 49850 h 103577"/>
                    <a:gd name="connsiteX15" fmla="*/ 492 w 81360"/>
                    <a:gd name="connsiteY15" fmla="*/ 17724 h 103577"/>
                    <a:gd name="connsiteX16" fmla="*/ 492 w 81360"/>
                    <a:gd name="connsiteY16" fmla="*/ 0 h 103577"/>
                    <a:gd name="connsiteX17" fmla="*/ 81360 w 81360"/>
                    <a:gd name="connsiteY17" fmla="*/ 54835 h 103577"/>
                    <a:gd name="connsiteX18" fmla="*/ 80252 w 81360"/>
                    <a:gd name="connsiteY18" fmla="*/ 78652 h 103577"/>
                    <a:gd name="connsiteX19" fmla="*/ 42034 w 81360"/>
                    <a:gd name="connsiteY19" fmla="*/ 52619 h 103577"/>
                    <a:gd name="connsiteX20" fmla="*/ 60312 w 81360"/>
                    <a:gd name="connsiteY20" fmla="*/ 67574 h 103577"/>
                    <a:gd name="connsiteX21" fmla="*/ 79699 w 81360"/>
                    <a:gd name="connsiteY21" fmla="*/ 82529 h 103577"/>
                    <a:gd name="connsiteX22" fmla="*/ 79699 w 81360"/>
                    <a:gd name="connsiteY22" fmla="*/ 88068 h 103577"/>
                    <a:gd name="connsiteX23" fmla="*/ 31510 w 81360"/>
                    <a:gd name="connsiteY23" fmla="*/ 53173 h 103577"/>
                    <a:gd name="connsiteX24" fmla="*/ 80252 w 81360"/>
                    <a:gd name="connsiteY24" fmla="*/ 92499 h 103577"/>
                    <a:gd name="connsiteX25" fmla="*/ 80806 w 81360"/>
                    <a:gd name="connsiteY25" fmla="*/ 103577 h 103577"/>
                    <a:gd name="connsiteX26" fmla="*/ 11016 w 81360"/>
                    <a:gd name="connsiteY26" fmla="*/ 51512 h 103577"/>
                    <a:gd name="connsiteX27" fmla="*/ 2154 w 81360"/>
                    <a:gd name="connsiteY27" fmla="*/ 43203 h 103577"/>
                    <a:gd name="connsiteX28" fmla="*/ 6585 w 81360"/>
                    <a:gd name="connsiteY28" fmla="*/ 45419 h 103577"/>
                    <a:gd name="connsiteX29" fmla="*/ 78591 w 81360"/>
                    <a:gd name="connsiteY29" fmla="*/ 98592 h 103577"/>
                    <a:gd name="connsiteX30" fmla="*/ 42034 w 81360"/>
                    <a:gd name="connsiteY30" fmla="*/ 69236 h 103577"/>
                    <a:gd name="connsiteX31" fmla="*/ 72498 w 81360"/>
                    <a:gd name="connsiteY31" fmla="*/ 91392 h 103577"/>
                    <a:gd name="connsiteX32" fmla="*/ 70282 w 81360"/>
                    <a:gd name="connsiteY32" fmla="*/ 60374 h 103577"/>
                    <a:gd name="connsiteX33" fmla="*/ 6031 w 81360"/>
                    <a:gd name="connsiteY33" fmla="*/ 15509 h 103577"/>
                    <a:gd name="connsiteX34" fmla="*/ 70282 w 81360"/>
                    <a:gd name="connsiteY34" fmla="*/ 60374 h 103577"/>
                    <a:gd name="connsiteX35" fmla="*/ 32618 w 81360"/>
                    <a:gd name="connsiteY35" fmla="*/ 26587 h 103577"/>
                    <a:gd name="connsiteX36" fmla="*/ 66405 w 81360"/>
                    <a:gd name="connsiteY36" fmla="*/ 51512 h 103577"/>
                    <a:gd name="connsiteX37" fmla="*/ 49788 w 81360"/>
                    <a:gd name="connsiteY37" fmla="*/ 38218 h 103577"/>
                    <a:gd name="connsiteX38" fmla="*/ 32064 w 81360"/>
                    <a:gd name="connsiteY38" fmla="*/ 26033 h 103577"/>
                    <a:gd name="connsiteX39" fmla="*/ 30956 w 81360"/>
                    <a:gd name="connsiteY39" fmla="*/ 25479 h 103577"/>
                    <a:gd name="connsiteX40" fmla="*/ 32618 w 81360"/>
                    <a:gd name="connsiteY40" fmla="*/ 26587 h 103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81360" h="103577">
                      <a:moveTo>
                        <a:pt x="72498" y="91392"/>
                      </a:moveTo>
                      <a:cubicBezTo>
                        <a:pt x="54220" y="73667"/>
                        <a:pt x="29295" y="58158"/>
                        <a:pt x="8247" y="41542"/>
                      </a:cubicBezTo>
                      <a:cubicBezTo>
                        <a:pt x="13786" y="48742"/>
                        <a:pt x="24863" y="54835"/>
                        <a:pt x="32064" y="62036"/>
                      </a:cubicBezTo>
                      <a:cubicBezTo>
                        <a:pt x="35387" y="65359"/>
                        <a:pt x="28187" y="59266"/>
                        <a:pt x="27079" y="58158"/>
                      </a:cubicBezTo>
                      <a:cubicBezTo>
                        <a:pt x="18771" y="52619"/>
                        <a:pt x="9908" y="45973"/>
                        <a:pt x="1600" y="40434"/>
                      </a:cubicBezTo>
                      <a:cubicBezTo>
                        <a:pt x="2154" y="37664"/>
                        <a:pt x="1046" y="36557"/>
                        <a:pt x="1046" y="33787"/>
                      </a:cubicBezTo>
                      <a:cubicBezTo>
                        <a:pt x="4923" y="36003"/>
                        <a:pt x="7693" y="39326"/>
                        <a:pt x="11016" y="41542"/>
                      </a:cubicBezTo>
                      <a:cubicBezTo>
                        <a:pt x="9908" y="36557"/>
                        <a:pt x="1600" y="35449"/>
                        <a:pt x="492" y="29356"/>
                      </a:cubicBezTo>
                      <a:cubicBezTo>
                        <a:pt x="1600" y="28248"/>
                        <a:pt x="3262" y="30464"/>
                        <a:pt x="4370" y="31018"/>
                      </a:cubicBezTo>
                      <a:cubicBezTo>
                        <a:pt x="13232" y="37664"/>
                        <a:pt x="22094" y="45973"/>
                        <a:pt x="33726" y="49850"/>
                      </a:cubicBezTo>
                      <a:cubicBezTo>
                        <a:pt x="29295" y="44311"/>
                        <a:pt x="22094" y="40988"/>
                        <a:pt x="16001" y="36557"/>
                      </a:cubicBezTo>
                      <a:cubicBezTo>
                        <a:pt x="13232" y="34341"/>
                        <a:pt x="9908" y="32126"/>
                        <a:pt x="7139" y="29910"/>
                      </a:cubicBezTo>
                      <a:cubicBezTo>
                        <a:pt x="4370" y="27694"/>
                        <a:pt x="-62" y="25479"/>
                        <a:pt x="492" y="21602"/>
                      </a:cubicBezTo>
                      <a:cubicBezTo>
                        <a:pt x="2708" y="21048"/>
                        <a:pt x="3816" y="23263"/>
                        <a:pt x="4923" y="24371"/>
                      </a:cubicBezTo>
                      <a:cubicBezTo>
                        <a:pt x="16001" y="32679"/>
                        <a:pt x="28741" y="42096"/>
                        <a:pt x="40926" y="49850"/>
                      </a:cubicBezTo>
                      <a:cubicBezTo>
                        <a:pt x="28741" y="38218"/>
                        <a:pt x="13786" y="28802"/>
                        <a:pt x="492" y="17724"/>
                      </a:cubicBezTo>
                      <a:cubicBezTo>
                        <a:pt x="492" y="11632"/>
                        <a:pt x="-615" y="5539"/>
                        <a:pt x="492" y="0"/>
                      </a:cubicBezTo>
                      <a:cubicBezTo>
                        <a:pt x="27079" y="18832"/>
                        <a:pt x="53112" y="38218"/>
                        <a:pt x="81360" y="54835"/>
                      </a:cubicBezTo>
                      <a:cubicBezTo>
                        <a:pt x="80806" y="63143"/>
                        <a:pt x="79699" y="69790"/>
                        <a:pt x="80252" y="78652"/>
                      </a:cubicBezTo>
                      <a:cubicBezTo>
                        <a:pt x="67513" y="72006"/>
                        <a:pt x="56435" y="59820"/>
                        <a:pt x="42034" y="52619"/>
                      </a:cubicBezTo>
                      <a:cubicBezTo>
                        <a:pt x="46465" y="58712"/>
                        <a:pt x="54220" y="62589"/>
                        <a:pt x="60312" y="67574"/>
                      </a:cubicBezTo>
                      <a:cubicBezTo>
                        <a:pt x="66959" y="72559"/>
                        <a:pt x="73052" y="78098"/>
                        <a:pt x="79699" y="82529"/>
                      </a:cubicBezTo>
                      <a:cubicBezTo>
                        <a:pt x="79699" y="84191"/>
                        <a:pt x="79699" y="86407"/>
                        <a:pt x="79699" y="88068"/>
                      </a:cubicBezTo>
                      <a:cubicBezTo>
                        <a:pt x="63082" y="76991"/>
                        <a:pt x="48681" y="63697"/>
                        <a:pt x="31510" y="53173"/>
                      </a:cubicBezTo>
                      <a:cubicBezTo>
                        <a:pt x="45357" y="67021"/>
                        <a:pt x="64743" y="79206"/>
                        <a:pt x="80252" y="92499"/>
                      </a:cubicBezTo>
                      <a:cubicBezTo>
                        <a:pt x="80252" y="96377"/>
                        <a:pt x="80252" y="99700"/>
                        <a:pt x="80806" y="103577"/>
                      </a:cubicBezTo>
                      <a:cubicBezTo>
                        <a:pt x="56989" y="87514"/>
                        <a:pt x="34280" y="68682"/>
                        <a:pt x="11016" y="51512"/>
                      </a:cubicBezTo>
                      <a:cubicBezTo>
                        <a:pt x="7693" y="49296"/>
                        <a:pt x="3262" y="47634"/>
                        <a:pt x="2154" y="43203"/>
                      </a:cubicBezTo>
                      <a:cubicBezTo>
                        <a:pt x="3816" y="42649"/>
                        <a:pt x="5477" y="44865"/>
                        <a:pt x="6585" y="45419"/>
                      </a:cubicBezTo>
                      <a:cubicBezTo>
                        <a:pt x="28741" y="63143"/>
                        <a:pt x="54220" y="81976"/>
                        <a:pt x="78591" y="98592"/>
                      </a:cubicBezTo>
                      <a:cubicBezTo>
                        <a:pt x="69728" y="88068"/>
                        <a:pt x="51450" y="77544"/>
                        <a:pt x="42034" y="69236"/>
                      </a:cubicBezTo>
                      <a:cubicBezTo>
                        <a:pt x="51450" y="76991"/>
                        <a:pt x="62528" y="83637"/>
                        <a:pt x="72498" y="91392"/>
                      </a:cubicBezTo>
                      <a:close/>
                      <a:moveTo>
                        <a:pt x="70282" y="60374"/>
                      </a:moveTo>
                      <a:cubicBezTo>
                        <a:pt x="49235" y="45419"/>
                        <a:pt x="26525" y="29910"/>
                        <a:pt x="6031" y="15509"/>
                      </a:cubicBezTo>
                      <a:cubicBezTo>
                        <a:pt x="25971" y="32126"/>
                        <a:pt x="47573" y="47081"/>
                        <a:pt x="70282" y="60374"/>
                      </a:cubicBezTo>
                      <a:close/>
                      <a:moveTo>
                        <a:pt x="32618" y="26587"/>
                      </a:moveTo>
                      <a:cubicBezTo>
                        <a:pt x="42034" y="36557"/>
                        <a:pt x="55881" y="42649"/>
                        <a:pt x="66405" y="51512"/>
                      </a:cubicBezTo>
                      <a:cubicBezTo>
                        <a:pt x="62528" y="45419"/>
                        <a:pt x="55881" y="42096"/>
                        <a:pt x="49788" y="38218"/>
                      </a:cubicBezTo>
                      <a:cubicBezTo>
                        <a:pt x="44250" y="34341"/>
                        <a:pt x="38711" y="29356"/>
                        <a:pt x="32064" y="26033"/>
                      </a:cubicBezTo>
                      <a:cubicBezTo>
                        <a:pt x="32064" y="25479"/>
                        <a:pt x="31510" y="25479"/>
                        <a:pt x="30956" y="25479"/>
                      </a:cubicBezTo>
                      <a:cubicBezTo>
                        <a:pt x="30956" y="26587"/>
                        <a:pt x="32064" y="26033"/>
                        <a:pt x="32618" y="265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7" name="Freeform: Shape 436">
                  <a:extLst>
                    <a:ext uri="{FF2B5EF4-FFF2-40B4-BE49-F238E27FC236}">
                      <a16:creationId xmlns:a16="http://schemas.microsoft.com/office/drawing/2014/main" id="{1105E96C-79C8-4394-8BFD-6528AE52618A}"/>
                    </a:ext>
                  </a:extLst>
                </p:cNvPr>
                <p:cNvSpPr/>
                <p:nvPr/>
              </p:nvSpPr>
              <p:spPr>
                <a:xfrm>
                  <a:off x="6049473" y="2844228"/>
                  <a:ext cx="96376" cy="67082"/>
                </a:xfrm>
                <a:custGeom>
                  <a:avLst/>
                  <a:gdLst>
                    <a:gd name="connsiteX0" fmla="*/ 0 w 96376"/>
                    <a:gd name="connsiteY0" fmla="*/ 0 h 67082"/>
                    <a:gd name="connsiteX1" fmla="*/ 96377 w 96376"/>
                    <a:gd name="connsiteY1" fmla="*/ 67021 h 67082"/>
                    <a:gd name="connsiteX2" fmla="*/ 87515 w 96376"/>
                    <a:gd name="connsiteY2" fmla="*/ 62589 h 67082"/>
                    <a:gd name="connsiteX3" fmla="*/ 60374 w 96376"/>
                    <a:gd name="connsiteY3" fmla="*/ 44865 h 67082"/>
                    <a:gd name="connsiteX4" fmla="*/ 0 w 96376"/>
                    <a:gd name="connsiteY4" fmla="*/ 0 h 67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376" h="67082">
                      <a:moveTo>
                        <a:pt x="0" y="0"/>
                      </a:moveTo>
                      <a:cubicBezTo>
                        <a:pt x="31018" y="21602"/>
                        <a:pt x="63697" y="45419"/>
                        <a:pt x="96377" y="67021"/>
                      </a:cubicBezTo>
                      <a:cubicBezTo>
                        <a:pt x="93053" y="67574"/>
                        <a:pt x="90284" y="64251"/>
                        <a:pt x="87515" y="62589"/>
                      </a:cubicBezTo>
                      <a:cubicBezTo>
                        <a:pt x="78652" y="56497"/>
                        <a:pt x="69236" y="50958"/>
                        <a:pt x="60374" y="44865"/>
                      </a:cubicBezTo>
                      <a:cubicBezTo>
                        <a:pt x="39880" y="30464"/>
                        <a:pt x="19940" y="1495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8" name="Freeform: Shape 437">
                  <a:extLst>
                    <a:ext uri="{FF2B5EF4-FFF2-40B4-BE49-F238E27FC236}">
                      <a16:creationId xmlns:a16="http://schemas.microsoft.com/office/drawing/2014/main" id="{3BC640D2-8AE1-4134-BF67-8B3DF71C651A}"/>
                    </a:ext>
                  </a:extLst>
                </p:cNvPr>
                <p:cNvSpPr/>
                <p:nvPr/>
              </p:nvSpPr>
              <p:spPr>
                <a:xfrm>
                  <a:off x="6408393" y="2848659"/>
                  <a:ext cx="17170" cy="9416"/>
                </a:xfrm>
                <a:custGeom>
                  <a:avLst/>
                  <a:gdLst>
                    <a:gd name="connsiteX0" fmla="*/ 17171 w 17170"/>
                    <a:gd name="connsiteY0" fmla="*/ 0 h 9416"/>
                    <a:gd name="connsiteX1" fmla="*/ 9416 w 17170"/>
                    <a:gd name="connsiteY1" fmla="*/ 4985 h 9416"/>
                    <a:gd name="connsiteX2" fmla="*/ 0 w 17170"/>
                    <a:gd name="connsiteY2" fmla="*/ 9416 h 9416"/>
                    <a:gd name="connsiteX3" fmla="*/ 17171 w 17170"/>
                    <a:gd name="connsiteY3" fmla="*/ 0 h 9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70" h="9416">
                      <a:moveTo>
                        <a:pt x="17171" y="0"/>
                      </a:moveTo>
                      <a:cubicBezTo>
                        <a:pt x="16063" y="2216"/>
                        <a:pt x="12739" y="3323"/>
                        <a:pt x="9416" y="4985"/>
                      </a:cubicBezTo>
                      <a:cubicBezTo>
                        <a:pt x="6093" y="6647"/>
                        <a:pt x="2769" y="7754"/>
                        <a:pt x="0" y="9416"/>
                      </a:cubicBezTo>
                      <a:cubicBezTo>
                        <a:pt x="3877" y="6647"/>
                        <a:pt x="11632" y="3323"/>
                        <a:pt x="1717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9" name="Freeform: Shape 438">
                  <a:extLst>
                    <a:ext uri="{FF2B5EF4-FFF2-40B4-BE49-F238E27FC236}">
                      <a16:creationId xmlns:a16="http://schemas.microsoft.com/office/drawing/2014/main" id="{6B89691F-7AC1-407B-AFBD-96C9809C68C0}"/>
                    </a:ext>
                  </a:extLst>
                </p:cNvPr>
                <p:cNvSpPr/>
                <p:nvPr/>
              </p:nvSpPr>
              <p:spPr>
                <a:xfrm>
                  <a:off x="6227271" y="2853090"/>
                  <a:ext cx="183337" cy="97484"/>
                </a:xfrm>
                <a:custGeom>
                  <a:avLst/>
                  <a:gdLst>
                    <a:gd name="connsiteX0" fmla="*/ 183337 w 183337"/>
                    <a:gd name="connsiteY0" fmla="*/ 0 h 97484"/>
                    <a:gd name="connsiteX1" fmla="*/ 0 w 183337"/>
                    <a:gd name="connsiteY1" fmla="*/ 97484 h 97484"/>
                    <a:gd name="connsiteX2" fmla="*/ 22156 w 183337"/>
                    <a:gd name="connsiteY2" fmla="*/ 84191 h 97484"/>
                    <a:gd name="connsiteX3" fmla="*/ 183337 w 183337"/>
                    <a:gd name="connsiteY3" fmla="*/ 0 h 97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3337" h="97484">
                      <a:moveTo>
                        <a:pt x="183337" y="0"/>
                      </a:moveTo>
                      <a:cubicBezTo>
                        <a:pt x="125179" y="31572"/>
                        <a:pt x="62036" y="66467"/>
                        <a:pt x="0" y="97484"/>
                      </a:cubicBezTo>
                      <a:cubicBezTo>
                        <a:pt x="5539" y="90838"/>
                        <a:pt x="14401" y="88068"/>
                        <a:pt x="22156" y="84191"/>
                      </a:cubicBezTo>
                      <a:cubicBezTo>
                        <a:pt x="75883" y="57051"/>
                        <a:pt x="129610" y="27694"/>
                        <a:pt x="18333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0" name="Freeform: Shape 439">
                  <a:extLst>
                    <a:ext uri="{FF2B5EF4-FFF2-40B4-BE49-F238E27FC236}">
                      <a16:creationId xmlns:a16="http://schemas.microsoft.com/office/drawing/2014/main" id="{90F53708-4DAE-4217-B0F3-E403D1DCA36E}"/>
                    </a:ext>
                  </a:extLst>
                </p:cNvPr>
                <p:cNvSpPr/>
                <p:nvPr/>
              </p:nvSpPr>
              <p:spPr>
                <a:xfrm>
                  <a:off x="6007377" y="2857521"/>
                  <a:ext cx="11631" cy="6646"/>
                </a:xfrm>
                <a:custGeom>
                  <a:avLst/>
                  <a:gdLst>
                    <a:gd name="connsiteX0" fmla="*/ 0 w 11631"/>
                    <a:gd name="connsiteY0" fmla="*/ 0 h 6646"/>
                    <a:gd name="connsiteX1" fmla="*/ 11632 w 11631"/>
                    <a:gd name="connsiteY1" fmla="*/ 6647 h 6646"/>
                    <a:gd name="connsiteX2" fmla="*/ 0 w 11631"/>
                    <a:gd name="connsiteY2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31" h="6646">
                      <a:moveTo>
                        <a:pt x="0" y="0"/>
                      </a:moveTo>
                      <a:cubicBezTo>
                        <a:pt x="2769" y="1108"/>
                        <a:pt x="9416" y="3323"/>
                        <a:pt x="11632" y="6647"/>
                      </a:cubicBezTo>
                      <a:cubicBezTo>
                        <a:pt x="7201" y="4985"/>
                        <a:pt x="3877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1" name="Freeform: Shape 440">
                  <a:extLst>
                    <a:ext uri="{FF2B5EF4-FFF2-40B4-BE49-F238E27FC236}">
                      <a16:creationId xmlns:a16="http://schemas.microsoft.com/office/drawing/2014/main" id="{838B97AF-3C16-4D83-9955-338ADEF4DC28}"/>
                    </a:ext>
                  </a:extLst>
                </p:cNvPr>
                <p:cNvSpPr/>
                <p:nvPr/>
              </p:nvSpPr>
              <p:spPr>
                <a:xfrm>
                  <a:off x="6398423" y="2861398"/>
                  <a:ext cx="35448" cy="20493"/>
                </a:xfrm>
                <a:custGeom>
                  <a:avLst/>
                  <a:gdLst>
                    <a:gd name="connsiteX0" fmla="*/ 35449 w 35448"/>
                    <a:gd name="connsiteY0" fmla="*/ 0 h 20493"/>
                    <a:gd name="connsiteX1" fmla="*/ 27141 w 35448"/>
                    <a:gd name="connsiteY1" fmla="*/ 6093 h 20493"/>
                    <a:gd name="connsiteX2" fmla="*/ 0 w 35448"/>
                    <a:gd name="connsiteY2" fmla="*/ 20494 h 20493"/>
                    <a:gd name="connsiteX3" fmla="*/ 35449 w 35448"/>
                    <a:gd name="connsiteY3" fmla="*/ 0 h 20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448" h="20493">
                      <a:moveTo>
                        <a:pt x="35449" y="0"/>
                      </a:moveTo>
                      <a:cubicBezTo>
                        <a:pt x="33787" y="2769"/>
                        <a:pt x="29910" y="4431"/>
                        <a:pt x="27141" y="6093"/>
                      </a:cubicBezTo>
                      <a:cubicBezTo>
                        <a:pt x="18278" y="10524"/>
                        <a:pt x="8862" y="16063"/>
                        <a:pt x="0" y="20494"/>
                      </a:cubicBezTo>
                      <a:cubicBezTo>
                        <a:pt x="8862" y="14401"/>
                        <a:pt x="23263" y="5539"/>
                        <a:pt x="354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2" name="Freeform: Shape 441">
                  <a:extLst>
                    <a:ext uri="{FF2B5EF4-FFF2-40B4-BE49-F238E27FC236}">
                      <a16:creationId xmlns:a16="http://schemas.microsoft.com/office/drawing/2014/main" id="{4BD2BD4A-BEA2-4BD6-957C-080EC79BB10A}"/>
                    </a:ext>
                  </a:extLst>
                </p:cNvPr>
                <p:cNvSpPr/>
                <p:nvPr/>
              </p:nvSpPr>
              <p:spPr>
                <a:xfrm>
                  <a:off x="6038949" y="2861952"/>
                  <a:ext cx="5538" cy="3877"/>
                </a:xfrm>
                <a:custGeom>
                  <a:avLst/>
                  <a:gdLst>
                    <a:gd name="connsiteX0" fmla="*/ 0 w 5538"/>
                    <a:gd name="connsiteY0" fmla="*/ 0 h 3877"/>
                    <a:gd name="connsiteX1" fmla="*/ 5539 w 5538"/>
                    <a:gd name="connsiteY1" fmla="*/ 3877 h 3877"/>
                    <a:gd name="connsiteX2" fmla="*/ 0 w 5538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38" h="3877">
                      <a:moveTo>
                        <a:pt x="0" y="0"/>
                      </a:moveTo>
                      <a:cubicBezTo>
                        <a:pt x="1108" y="0"/>
                        <a:pt x="4985" y="1662"/>
                        <a:pt x="5539" y="3877"/>
                      </a:cubicBezTo>
                      <a:cubicBezTo>
                        <a:pt x="3877" y="2769"/>
                        <a:pt x="2216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3" name="Freeform: Shape 442">
                  <a:extLst>
                    <a:ext uri="{FF2B5EF4-FFF2-40B4-BE49-F238E27FC236}">
                      <a16:creationId xmlns:a16="http://schemas.microsoft.com/office/drawing/2014/main" id="{F7BB2FBC-E18B-4365-8061-D27F9392C587}"/>
                    </a:ext>
                  </a:extLst>
                </p:cNvPr>
                <p:cNvSpPr/>
                <p:nvPr/>
              </p:nvSpPr>
              <p:spPr>
                <a:xfrm>
                  <a:off x="6181198" y="2862758"/>
                  <a:ext cx="259320" cy="144866"/>
                </a:xfrm>
                <a:custGeom>
                  <a:avLst/>
                  <a:gdLst>
                    <a:gd name="connsiteX0" fmla="*/ 216117 w 259320"/>
                    <a:gd name="connsiteY0" fmla="*/ 27442 h 144866"/>
                    <a:gd name="connsiteX1" fmla="*/ 258213 w 259320"/>
                    <a:gd name="connsiteY1" fmla="*/ 5287 h 144866"/>
                    <a:gd name="connsiteX2" fmla="*/ 258767 w 259320"/>
                    <a:gd name="connsiteY2" fmla="*/ 5841 h 144866"/>
                    <a:gd name="connsiteX3" fmla="*/ 33334 w 259320"/>
                    <a:gd name="connsiteY3" fmla="*/ 129358 h 144866"/>
                    <a:gd name="connsiteX4" fmla="*/ 16717 w 259320"/>
                    <a:gd name="connsiteY4" fmla="*/ 137666 h 144866"/>
                    <a:gd name="connsiteX5" fmla="*/ 101 w 259320"/>
                    <a:gd name="connsiteY5" fmla="*/ 144867 h 144866"/>
                    <a:gd name="connsiteX6" fmla="*/ 11179 w 259320"/>
                    <a:gd name="connsiteY6" fmla="*/ 136005 h 144866"/>
                    <a:gd name="connsiteX7" fmla="*/ 30011 w 259320"/>
                    <a:gd name="connsiteY7" fmla="*/ 124373 h 144866"/>
                    <a:gd name="connsiteX8" fmla="*/ 22810 w 259320"/>
                    <a:gd name="connsiteY8" fmla="*/ 127696 h 144866"/>
                    <a:gd name="connsiteX9" fmla="*/ 30565 w 259320"/>
                    <a:gd name="connsiteY9" fmla="*/ 121604 h 144866"/>
                    <a:gd name="connsiteX10" fmla="*/ 116971 w 259320"/>
                    <a:gd name="connsiteY10" fmla="*/ 75631 h 144866"/>
                    <a:gd name="connsiteX11" fmla="*/ 144666 w 259320"/>
                    <a:gd name="connsiteY11" fmla="*/ 59568 h 144866"/>
                    <a:gd name="connsiteX12" fmla="*/ 231073 w 259320"/>
                    <a:gd name="connsiteY12" fmla="*/ 14149 h 144866"/>
                    <a:gd name="connsiteX13" fmla="*/ 252674 w 259320"/>
                    <a:gd name="connsiteY13" fmla="*/ 2517 h 144866"/>
                    <a:gd name="connsiteX14" fmla="*/ 259321 w 259320"/>
                    <a:gd name="connsiteY14" fmla="*/ 302 h 144866"/>
                    <a:gd name="connsiteX15" fmla="*/ 249905 w 259320"/>
                    <a:gd name="connsiteY15" fmla="*/ 6949 h 144866"/>
                    <a:gd name="connsiteX16" fmla="*/ 227749 w 259320"/>
                    <a:gd name="connsiteY16" fmla="*/ 19134 h 144866"/>
                    <a:gd name="connsiteX17" fmla="*/ 218333 w 259320"/>
                    <a:gd name="connsiteY17" fmla="*/ 25781 h 144866"/>
                    <a:gd name="connsiteX18" fmla="*/ 216117 w 259320"/>
                    <a:gd name="connsiteY18" fmla="*/ 27442 h 144866"/>
                    <a:gd name="connsiteX19" fmla="*/ 163498 w 259320"/>
                    <a:gd name="connsiteY19" fmla="*/ 55691 h 144866"/>
                    <a:gd name="connsiteX20" fmla="*/ 169591 w 259320"/>
                    <a:gd name="connsiteY20" fmla="*/ 51814 h 144866"/>
                    <a:gd name="connsiteX21" fmla="*/ 163498 w 259320"/>
                    <a:gd name="connsiteY21" fmla="*/ 55691 h 144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59320" h="144866">
                      <a:moveTo>
                        <a:pt x="216117" y="27442"/>
                      </a:moveTo>
                      <a:cubicBezTo>
                        <a:pt x="229411" y="21350"/>
                        <a:pt x="244366" y="12487"/>
                        <a:pt x="258213" y="5287"/>
                      </a:cubicBezTo>
                      <a:cubicBezTo>
                        <a:pt x="259321" y="4733"/>
                        <a:pt x="259321" y="4733"/>
                        <a:pt x="258767" y="5841"/>
                      </a:cubicBezTo>
                      <a:cubicBezTo>
                        <a:pt x="185654" y="48490"/>
                        <a:pt x="109217" y="88370"/>
                        <a:pt x="33334" y="129358"/>
                      </a:cubicBezTo>
                      <a:cubicBezTo>
                        <a:pt x="27795" y="132128"/>
                        <a:pt x="22256" y="134897"/>
                        <a:pt x="16717" y="137666"/>
                      </a:cubicBezTo>
                      <a:cubicBezTo>
                        <a:pt x="11179" y="140436"/>
                        <a:pt x="6194" y="143759"/>
                        <a:pt x="101" y="144867"/>
                      </a:cubicBezTo>
                      <a:cubicBezTo>
                        <a:pt x="-1007" y="139328"/>
                        <a:pt x="7301" y="138220"/>
                        <a:pt x="11179" y="136005"/>
                      </a:cubicBezTo>
                      <a:cubicBezTo>
                        <a:pt x="17271" y="132128"/>
                        <a:pt x="23364" y="126589"/>
                        <a:pt x="30011" y="124373"/>
                      </a:cubicBezTo>
                      <a:cubicBezTo>
                        <a:pt x="28349" y="124373"/>
                        <a:pt x="25026" y="126589"/>
                        <a:pt x="22810" y="127696"/>
                      </a:cubicBezTo>
                      <a:cubicBezTo>
                        <a:pt x="23918" y="126035"/>
                        <a:pt x="29457" y="124927"/>
                        <a:pt x="30565" y="121604"/>
                      </a:cubicBezTo>
                      <a:cubicBezTo>
                        <a:pt x="58259" y="105541"/>
                        <a:pt x="88169" y="91140"/>
                        <a:pt x="116971" y="75631"/>
                      </a:cubicBezTo>
                      <a:cubicBezTo>
                        <a:pt x="126387" y="70646"/>
                        <a:pt x="135250" y="64553"/>
                        <a:pt x="144666" y="59568"/>
                      </a:cubicBezTo>
                      <a:cubicBezTo>
                        <a:pt x="173468" y="44059"/>
                        <a:pt x="202824" y="30212"/>
                        <a:pt x="231073" y="14149"/>
                      </a:cubicBezTo>
                      <a:cubicBezTo>
                        <a:pt x="238273" y="10272"/>
                        <a:pt x="245474" y="6949"/>
                        <a:pt x="252674" y="2517"/>
                      </a:cubicBezTo>
                      <a:cubicBezTo>
                        <a:pt x="254336" y="1410"/>
                        <a:pt x="256551" y="-806"/>
                        <a:pt x="259321" y="302"/>
                      </a:cubicBezTo>
                      <a:cubicBezTo>
                        <a:pt x="259321" y="4179"/>
                        <a:pt x="252674" y="5287"/>
                        <a:pt x="249905" y="6949"/>
                      </a:cubicBezTo>
                      <a:cubicBezTo>
                        <a:pt x="242704" y="10826"/>
                        <a:pt x="234950" y="15257"/>
                        <a:pt x="227749" y="19134"/>
                      </a:cubicBezTo>
                      <a:cubicBezTo>
                        <a:pt x="223872" y="20796"/>
                        <a:pt x="219995" y="22457"/>
                        <a:pt x="218333" y="25781"/>
                      </a:cubicBezTo>
                      <a:cubicBezTo>
                        <a:pt x="219441" y="26335"/>
                        <a:pt x="216671" y="26889"/>
                        <a:pt x="216117" y="27442"/>
                      </a:cubicBezTo>
                      <a:close/>
                      <a:moveTo>
                        <a:pt x="163498" y="55691"/>
                      </a:moveTo>
                      <a:cubicBezTo>
                        <a:pt x="164606" y="54583"/>
                        <a:pt x="170145" y="52367"/>
                        <a:pt x="169591" y="51814"/>
                      </a:cubicBezTo>
                      <a:cubicBezTo>
                        <a:pt x="167375" y="53475"/>
                        <a:pt x="162390" y="54029"/>
                        <a:pt x="163498" y="556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4" name="Freeform: Shape 443">
                  <a:extLst>
                    <a:ext uri="{FF2B5EF4-FFF2-40B4-BE49-F238E27FC236}">
                      <a16:creationId xmlns:a16="http://schemas.microsoft.com/office/drawing/2014/main" id="{C0E48A15-4548-4C02-9F7C-E0222698B43A}"/>
                    </a:ext>
                  </a:extLst>
                </p:cNvPr>
                <p:cNvSpPr/>
                <p:nvPr/>
              </p:nvSpPr>
              <p:spPr>
                <a:xfrm>
                  <a:off x="6177421" y="2863060"/>
                  <a:ext cx="119640" cy="65358"/>
                </a:xfrm>
                <a:custGeom>
                  <a:avLst/>
                  <a:gdLst>
                    <a:gd name="connsiteX0" fmla="*/ 0 w 119640"/>
                    <a:gd name="connsiteY0" fmla="*/ 65359 h 65358"/>
                    <a:gd name="connsiteX1" fmla="*/ 6647 w 119640"/>
                    <a:gd name="connsiteY1" fmla="*/ 61482 h 65358"/>
                    <a:gd name="connsiteX2" fmla="*/ 48742 w 119640"/>
                    <a:gd name="connsiteY2" fmla="*/ 38218 h 65358"/>
                    <a:gd name="connsiteX3" fmla="*/ 90838 w 119640"/>
                    <a:gd name="connsiteY3" fmla="*/ 14401 h 65358"/>
                    <a:gd name="connsiteX4" fmla="*/ 94715 w 119640"/>
                    <a:gd name="connsiteY4" fmla="*/ 14401 h 65358"/>
                    <a:gd name="connsiteX5" fmla="*/ 96377 w 119640"/>
                    <a:gd name="connsiteY5" fmla="*/ 11632 h 65358"/>
                    <a:gd name="connsiteX6" fmla="*/ 119640 w 119640"/>
                    <a:gd name="connsiteY6" fmla="*/ 0 h 65358"/>
                    <a:gd name="connsiteX7" fmla="*/ 117978 w 119640"/>
                    <a:gd name="connsiteY7" fmla="*/ 2216 h 65358"/>
                    <a:gd name="connsiteX8" fmla="*/ 91946 w 119640"/>
                    <a:gd name="connsiteY8" fmla="*/ 17171 h 65358"/>
                    <a:gd name="connsiteX9" fmla="*/ 61482 w 119640"/>
                    <a:gd name="connsiteY9" fmla="*/ 33787 h 65358"/>
                    <a:gd name="connsiteX10" fmla="*/ 0 w 119640"/>
                    <a:gd name="connsiteY10" fmla="*/ 65359 h 653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9640" h="65358">
                      <a:moveTo>
                        <a:pt x="0" y="65359"/>
                      </a:moveTo>
                      <a:cubicBezTo>
                        <a:pt x="554" y="62036"/>
                        <a:pt x="4431" y="62036"/>
                        <a:pt x="6647" y="61482"/>
                      </a:cubicBezTo>
                      <a:cubicBezTo>
                        <a:pt x="21602" y="55389"/>
                        <a:pt x="34895" y="45973"/>
                        <a:pt x="48742" y="38218"/>
                      </a:cubicBezTo>
                      <a:cubicBezTo>
                        <a:pt x="63143" y="30464"/>
                        <a:pt x="76991" y="22156"/>
                        <a:pt x="90838" y="14401"/>
                      </a:cubicBezTo>
                      <a:cubicBezTo>
                        <a:pt x="91946" y="13847"/>
                        <a:pt x="93607" y="13293"/>
                        <a:pt x="94715" y="14401"/>
                      </a:cubicBezTo>
                      <a:cubicBezTo>
                        <a:pt x="96377" y="13847"/>
                        <a:pt x="94715" y="12186"/>
                        <a:pt x="96377" y="11632"/>
                      </a:cubicBezTo>
                      <a:cubicBezTo>
                        <a:pt x="104685" y="7754"/>
                        <a:pt x="111886" y="3877"/>
                        <a:pt x="119640" y="0"/>
                      </a:cubicBezTo>
                      <a:cubicBezTo>
                        <a:pt x="119640" y="1108"/>
                        <a:pt x="118532" y="2216"/>
                        <a:pt x="117978" y="2216"/>
                      </a:cubicBezTo>
                      <a:cubicBezTo>
                        <a:pt x="110224" y="7201"/>
                        <a:pt x="100254" y="12186"/>
                        <a:pt x="91946" y="17171"/>
                      </a:cubicBezTo>
                      <a:cubicBezTo>
                        <a:pt x="81976" y="22709"/>
                        <a:pt x="72006" y="28802"/>
                        <a:pt x="61482" y="33787"/>
                      </a:cubicBezTo>
                      <a:cubicBezTo>
                        <a:pt x="40434" y="42649"/>
                        <a:pt x="21602" y="57051"/>
                        <a:pt x="0" y="6535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5" name="Freeform: Shape 444">
                  <a:extLst>
                    <a:ext uri="{FF2B5EF4-FFF2-40B4-BE49-F238E27FC236}">
                      <a16:creationId xmlns:a16="http://schemas.microsoft.com/office/drawing/2014/main" id="{DCA5DB3F-BEA3-4798-99FF-92FD4CF2793A}"/>
                    </a:ext>
                  </a:extLst>
                </p:cNvPr>
                <p:cNvSpPr/>
                <p:nvPr/>
              </p:nvSpPr>
              <p:spPr>
                <a:xfrm>
                  <a:off x="6428333" y="2869153"/>
                  <a:ext cx="14401" cy="8308"/>
                </a:xfrm>
                <a:custGeom>
                  <a:avLst/>
                  <a:gdLst>
                    <a:gd name="connsiteX0" fmla="*/ 14401 w 14401"/>
                    <a:gd name="connsiteY0" fmla="*/ 0 h 8308"/>
                    <a:gd name="connsiteX1" fmla="*/ 0 w 14401"/>
                    <a:gd name="connsiteY1" fmla="*/ 8308 h 8308"/>
                    <a:gd name="connsiteX2" fmla="*/ 14401 w 14401"/>
                    <a:gd name="connsiteY2" fmla="*/ 0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01" h="8308">
                      <a:moveTo>
                        <a:pt x="14401" y="0"/>
                      </a:moveTo>
                      <a:cubicBezTo>
                        <a:pt x="12186" y="3323"/>
                        <a:pt x="4985" y="6093"/>
                        <a:pt x="0" y="8308"/>
                      </a:cubicBezTo>
                      <a:cubicBezTo>
                        <a:pt x="2769" y="6647"/>
                        <a:pt x="10524" y="2769"/>
                        <a:pt x="1440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6" name="Freeform: Shape 445">
                  <a:extLst>
                    <a:ext uri="{FF2B5EF4-FFF2-40B4-BE49-F238E27FC236}">
                      <a16:creationId xmlns:a16="http://schemas.microsoft.com/office/drawing/2014/main" id="{C143C4C9-DF2F-4920-AB19-49CFD340744B}"/>
                    </a:ext>
                  </a:extLst>
                </p:cNvPr>
                <p:cNvSpPr/>
                <p:nvPr/>
              </p:nvSpPr>
              <p:spPr>
                <a:xfrm>
                  <a:off x="6194038" y="2872476"/>
                  <a:ext cx="248696" cy="136810"/>
                </a:xfrm>
                <a:custGeom>
                  <a:avLst/>
                  <a:gdLst>
                    <a:gd name="connsiteX0" fmla="*/ 248696 w 248696"/>
                    <a:gd name="connsiteY0" fmla="*/ 0 h 136810"/>
                    <a:gd name="connsiteX1" fmla="*/ 225987 w 248696"/>
                    <a:gd name="connsiteY1" fmla="*/ 14955 h 136810"/>
                    <a:gd name="connsiteX2" fmla="*/ 214355 w 248696"/>
                    <a:gd name="connsiteY2" fmla="*/ 22709 h 136810"/>
                    <a:gd name="connsiteX3" fmla="*/ 202170 w 248696"/>
                    <a:gd name="connsiteY3" fmla="*/ 28802 h 136810"/>
                    <a:gd name="connsiteX4" fmla="*/ 178906 w 248696"/>
                    <a:gd name="connsiteY4" fmla="*/ 44865 h 136810"/>
                    <a:gd name="connsiteX5" fmla="*/ 103577 w 248696"/>
                    <a:gd name="connsiteY5" fmla="*/ 85299 h 136810"/>
                    <a:gd name="connsiteX6" fmla="*/ 0 w 248696"/>
                    <a:gd name="connsiteY6" fmla="*/ 136811 h 136810"/>
                    <a:gd name="connsiteX7" fmla="*/ 248696 w 248696"/>
                    <a:gd name="connsiteY7" fmla="*/ 0 h 136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8696" h="136810">
                      <a:moveTo>
                        <a:pt x="248696" y="0"/>
                      </a:moveTo>
                      <a:cubicBezTo>
                        <a:pt x="242050" y="4985"/>
                        <a:pt x="233741" y="9416"/>
                        <a:pt x="225987" y="14955"/>
                      </a:cubicBezTo>
                      <a:cubicBezTo>
                        <a:pt x="222110" y="17724"/>
                        <a:pt x="218232" y="20494"/>
                        <a:pt x="214355" y="22709"/>
                      </a:cubicBezTo>
                      <a:cubicBezTo>
                        <a:pt x="210478" y="24925"/>
                        <a:pt x="206601" y="28248"/>
                        <a:pt x="202170" y="28802"/>
                      </a:cubicBezTo>
                      <a:cubicBezTo>
                        <a:pt x="196077" y="36003"/>
                        <a:pt x="187215" y="39880"/>
                        <a:pt x="178906" y="44865"/>
                      </a:cubicBezTo>
                      <a:cubicBezTo>
                        <a:pt x="155089" y="59266"/>
                        <a:pt x="129056" y="72006"/>
                        <a:pt x="103577" y="85299"/>
                      </a:cubicBezTo>
                      <a:cubicBezTo>
                        <a:pt x="69790" y="103023"/>
                        <a:pt x="34895" y="120194"/>
                        <a:pt x="0" y="136811"/>
                      </a:cubicBezTo>
                      <a:cubicBezTo>
                        <a:pt x="81422" y="90838"/>
                        <a:pt x="166167" y="45419"/>
                        <a:pt x="24869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7" name="Freeform: Shape 446">
                  <a:extLst>
                    <a:ext uri="{FF2B5EF4-FFF2-40B4-BE49-F238E27FC236}">
                      <a16:creationId xmlns:a16="http://schemas.microsoft.com/office/drawing/2014/main" id="{22A730E3-7231-41EC-B051-93859B58BC66}"/>
                    </a:ext>
                  </a:extLst>
                </p:cNvPr>
                <p:cNvSpPr/>
                <p:nvPr/>
              </p:nvSpPr>
              <p:spPr>
                <a:xfrm>
                  <a:off x="6112616" y="2877461"/>
                  <a:ext cx="43203" cy="29909"/>
                </a:xfrm>
                <a:custGeom>
                  <a:avLst/>
                  <a:gdLst>
                    <a:gd name="connsiteX0" fmla="*/ 0 w 43203"/>
                    <a:gd name="connsiteY0" fmla="*/ 0 h 29909"/>
                    <a:gd name="connsiteX1" fmla="*/ 43203 w 43203"/>
                    <a:gd name="connsiteY1" fmla="*/ 29910 h 29909"/>
                    <a:gd name="connsiteX2" fmla="*/ 0 w 43203"/>
                    <a:gd name="connsiteY2" fmla="*/ 0 h 29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203" h="29909">
                      <a:moveTo>
                        <a:pt x="0" y="0"/>
                      </a:moveTo>
                      <a:cubicBezTo>
                        <a:pt x="13293" y="9416"/>
                        <a:pt x="29910" y="18832"/>
                        <a:pt x="43203" y="29910"/>
                      </a:cubicBezTo>
                      <a:cubicBezTo>
                        <a:pt x="28248" y="20494"/>
                        <a:pt x="14401" y="997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8" name="Freeform: Shape 447">
                  <a:extLst>
                    <a:ext uri="{FF2B5EF4-FFF2-40B4-BE49-F238E27FC236}">
                      <a16:creationId xmlns:a16="http://schemas.microsoft.com/office/drawing/2014/main" id="{B69F5AA5-F6F2-4EB6-A981-116667D30FDF}"/>
                    </a:ext>
                  </a:extLst>
                </p:cNvPr>
                <p:cNvSpPr/>
                <p:nvPr/>
              </p:nvSpPr>
              <p:spPr>
                <a:xfrm>
                  <a:off x="6451596" y="2883000"/>
                  <a:ext cx="11077" cy="10523"/>
                </a:xfrm>
                <a:custGeom>
                  <a:avLst/>
                  <a:gdLst>
                    <a:gd name="connsiteX0" fmla="*/ 11078 w 11077"/>
                    <a:gd name="connsiteY0" fmla="*/ 0 h 10523"/>
                    <a:gd name="connsiteX1" fmla="*/ 11078 w 11077"/>
                    <a:gd name="connsiteY1" fmla="*/ 3323 h 10523"/>
                    <a:gd name="connsiteX2" fmla="*/ 0 w 11077"/>
                    <a:gd name="connsiteY2" fmla="*/ 10524 h 10523"/>
                    <a:gd name="connsiteX3" fmla="*/ 8308 w 11077"/>
                    <a:gd name="connsiteY3" fmla="*/ 3877 h 10523"/>
                    <a:gd name="connsiteX4" fmla="*/ 11078 w 11077"/>
                    <a:gd name="connsiteY4" fmla="*/ 0 h 1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77" h="10523">
                      <a:moveTo>
                        <a:pt x="11078" y="0"/>
                      </a:moveTo>
                      <a:cubicBezTo>
                        <a:pt x="11078" y="1108"/>
                        <a:pt x="11078" y="2216"/>
                        <a:pt x="11078" y="3323"/>
                      </a:cubicBezTo>
                      <a:cubicBezTo>
                        <a:pt x="7754" y="6093"/>
                        <a:pt x="4431" y="8862"/>
                        <a:pt x="0" y="10524"/>
                      </a:cubicBezTo>
                      <a:cubicBezTo>
                        <a:pt x="1108" y="9970"/>
                        <a:pt x="5539" y="5539"/>
                        <a:pt x="8308" y="3877"/>
                      </a:cubicBezTo>
                      <a:cubicBezTo>
                        <a:pt x="8862" y="1662"/>
                        <a:pt x="9416" y="0"/>
                        <a:pt x="1107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9" name="Freeform: Shape 448">
                  <a:extLst>
                    <a:ext uri="{FF2B5EF4-FFF2-40B4-BE49-F238E27FC236}">
                      <a16:creationId xmlns:a16="http://schemas.microsoft.com/office/drawing/2014/main" id="{4A892C27-1660-4213-95D7-5B24776C79C2}"/>
                    </a:ext>
                  </a:extLst>
                </p:cNvPr>
                <p:cNvSpPr/>
                <p:nvPr/>
              </p:nvSpPr>
              <p:spPr>
                <a:xfrm>
                  <a:off x="6441626" y="2887431"/>
                  <a:ext cx="4431" cy="3323"/>
                </a:xfrm>
                <a:custGeom>
                  <a:avLst/>
                  <a:gdLst>
                    <a:gd name="connsiteX0" fmla="*/ 4431 w 4431"/>
                    <a:gd name="connsiteY0" fmla="*/ 0 h 3323"/>
                    <a:gd name="connsiteX1" fmla="*/ 0 w 4431"/>
                    <a:gd name="connsiteY1" fmla="*/ 3323 h 3323"/>
                    <a:gd name="connsiteX2" fmla="*/ 4431 w 4431"/>
                    <a:gd name="connsiteY2" fmla="*/ 0 h 3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3323">
                      <a:moveTo>
                        <a:pt x="4431" y="0"/>
                      </a:moveTo>
                      <a:cubicBezTo>
                        <a:pt x="4431" y="1108"/>
                        <a:pt x="1662" y="2769"/>
                        <a:pt x="0" y="3323"/>
                      </a:cubicBezTo>
                      <a:cubicBezTo>
                        <a:pt x="1108" y="1662"/>
                        <a:pt x="3323" y="1108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0" name="Freeform: Shape 449">
                  <a:extLst>
                    <a:ext uri="{FF2B5EF4-FFF2-40B4-BE49-F238E27FC236}">
                      <a16:creationId xmlns:a16="http://schemas.microsoft.com/office/drawing/2014/main" id="{5322CF33-5E79-4BEE-879F-0A924D3F537A}"/>
                    </a:ext>
                  </a:extLst>
                </p:cNvPr>
                <p:cNvSpPr/>
                <p:nvPr/>
              </p:nvSpPr>
              <p:spPr>
                <a:xfrm>
                  <a:off x="6247211" y="2901278"/>
                  <a:ext cx="14401" cy="10523"/>
                </a:xfrm>
                <a:custGeom>
                  <a:avLst/>
                  <a:gdLst>
                    <a:gd name="connsiteX0" fmla="*/ 14401 w 14401"/>
                    <a:gd name="connsiteY0" fmla="*/ 0 h 10523"/>
                    <a:gd name="connsiteX1" fmla="*/ 0 w 14401"/>
                    <a:gd name="connsiteY1" fmla="*/ 10524 h 10523"/>
                    <a:gd name="connsiteX2" fmla="*/ 9416 w 14401"/>
                    <a:gd name="connsiteY2" fmla="*/ 3877 h 10523"/>
                    <a:gd name="connsiteX3" fmla="*/ 14401 w 14401"/>
                    <a:gd name="connsiteY3" fmla="*/ 0 h 1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01" h="10523">
                      <a:moveTo>
                        <a:pt x="14401" y="0"/>
                      </a:moveTo>
                      <a:cubicBezTo>
                        <a:pt x="13293" y="4985"/>
                        <a:pt x="2769" y="8862"/>
                        <a:pt x="0" y="10524"/>
                      </a:cubicBezTo>
                      <a:cubicBezTo>
                        <a:pt x="3323" y="8308"/>
                        <a:pt x="7201" y="6647"/>
                        <a:pt x="9416" y="3877"/>
                      </a:cubicBezTo>
                      <a:cubicBezTo>
                        <a:pt x="-1108" y="8308"/>
                        <a:pt x="12186" y="2216"/>
                        <a:pt x="1440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1" name="Freeform: Shape 450">
                  <a:extLst>
                    <a:ext uri="{FF2B5EF4-FFF2-40B4-BE49-F238E27FC236}">
                      <a16:creationId xmlns:a16="http://schemas.microsoft.com/office/drawing/2014/main" id="{BA9108E0-FEEC-4D7E-B931-93490E00F90E}"/>
                    </a:ext>
                  </a:extLst>
                </p:cNvPr>
                <p:cNvSpPr/>
                <p:nvPr/>
              </p:nvSpPr>
              <p:spPr>
                <a:xfrm>
                  <a:off x="6258843" y="2903494"/>
                  <a:ext cx="10523" cy="5538"/>
                </a:xfrm>
                <a:custGeom>
                  <a:avLst/>
                  <a:gdLst>
                    <a:gd name="connsiteX0" fmla="*/ 10524 w 10523"/>
                    <a:gd name="connsiteY0" fmla="*/ 0 h 5538"/>
                    <a:gd name="connsiteX1" fmla="*/ 0 w 10523"/>
                    <a:gd name="connsiteY1" fmla="*/ 5539 h 5538"/>
                    <a:gd name="connsiteX2" fmla="*/ 10524 w 10523"/>
                    <a:gd name="connsiteY2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23" h="5538">
                      <a:moveTo>
                        <a:pt x="10524" y="0"/>
                      </a:moveTo>
                      <a:cubicBezTo>
                        <a:pt x="9416" y="554"/>
                        <a:pt x="3323" y="4431"/>
                        <a:pt x="0" y="5539"/>
                      </a:cubicBezTo>
                      <a:cubicBezTo>
                        <a:pt x="1108" y="4985"/>
                        <a:pt x="7201" y="1662"/>
                        <a:pt x="105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2" name="Freeform: Shape 451">
                  <a:extLst>
                    <a:ext uri="{FF2B5EF4-FFF2-40B4-BE49-F238E27FC236}">
                      <a16:creationId xmlns:a16="http://schemas.microsoft.com/office/drawing/2014/main" id="{21E69C40-B216-4A4A-8CF3-744019C502EF}"/>
                    </a:ext>
                  </a:extLst>
                </p:cNvPr>
                <p:cNvSpPr/>
                <p:nvPr/>
              </p:nvSpPr>
              <p:spPr>
                <a:xfrm>
                  <a:off x="6212870" y="2904601"/>
                  <a:ext cx="60373" cy="35448"/>
                </a:xfrm>
                <a:custGeom>
                  <a:avLst/>
                  <a:gdLst>
                    <a:gd name="connsiteX0" fmla="*/ 60374 w 60373"/>
                    <a:gd name="connsiteY0" fmla="*/ 0 h 35448"/>
                    <a:gd name="connsiteX1" fmla="*/ 27694 w 60373"/>
                    <a:gd name="connsiteY1" fmla="*/ 20494 h 35448"/>
                    <a:gd name="connsiteX2" fmla="*/ 0 w 60373"/>
                    <a:gd name="connsiteY2" fmla="*/ 35449 h 35448"/>
                    <a:gd name="connsiteX3" fmla="*/ 17724 w 60373"/>
                    <a:gd name="connsiteY3" fmla="*/ 22709 h 35448"/>
                    <a:gd name="connsiteX4" fmla="*/ 60374 w 60373"/>
                    <a:gd name="connsiteY4" fmla="*/ 0 h 35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373" h="35448">
                      <a:moveTo>
                        <a:pt x="60374" y="0"/>
                      </a:moveTo>
                      <a:cubicBezTo>
                        <a:pt x="55389" y="8862"/>
                        <a:pt x="38772" y="14955"/>
                        <a:pt x="27694" y="20494"/>
                      </a:cubicBezTo>
                      <a:cubicBezTo>
                        <a:pt x="17724" y="25479"/>
                        <a:pt x="8308" y="31018"/>
                        <a:pt x="0" y="35449"/>
                      </a:cubicBezTo>
                      <a:cubicBezTo>
                        <a:pt x="2216" y="29356"/>
                        <a:pt x="9970" y="27141"/>
                        <a:pt x="17724" y="22709"/>
                      </a:cubicBezTo>
                      <a:cubicBezTo>
                        <a:pt x="31018" y="14955"/>
                        <a:pt x="47081" y="7754"/>
                        <a:pt x="6037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3" name="Freeform: Shape 452">
                  <a:extLst>
                    <a:ext uri="{FF2B5EF4-FFF2-40B4-BE49-F238E27FC236}">
                      <a16:creationId xmlns:a16="http://schemas.microsoft.com/office/drawing/2014/main" id="{0C6BAB8A-2F40-494D-BE2B-142565265791}"/>
                    </a:ext>
                  </a:extLst>
                </p:cNvPr>
                <p:cNvSpPr/>
                <p:nvPr/>
              </p:nvSpPr>
              <p:spPr>
                <a:xfrm>
                  <a:off x="6223948" y="2915125"/>
                  <a:ext cx="17724" cy="9416"/>
                </a:xfrm>
                <a:custGeom>
                  <a:avLst/>
                  <a:gdLst>
                    <a:gd name="connsiteX0" fmla="*/ 17724 w 17724"/>
                    <a:gd name="connsiteY0" fmla="*/ 0 h 9416"/>
                    <a:gd name="connsiteX1" fmla="*/ 0 w 17724"/>
                    <a:gd name="connsiteY1" fmla="*/ 9416 h 9416"/>
                    <a:gd name="connsiteX2" fmla="*/ 17724 w 17724"/>
                    <a:gd name="connsiteY2" fmla="*/ 0 h 9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724" h="9416">
                      <a:moveTo>
                        <a:pt x="17724" y="0"/>
                      </a:moveTo>
                      <a:cubicBezTo>
                        <a:pt x="14401" y="2216"/>
                        <a:pt x="6093" y="6647"/>
                        <a:pt x="0" y="9416"/>
                      </a:cubicBezTo>
                      <a:cubicBezTo>
                        <a:pt x="6093" y="5539"/>
                        <a:pt x="11632" y="2769"/>
                        <a:pt x="177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4" name="Freeform: Shape 453">
                  <a:extLst>
                    <a:ext uri="{FF2B5EF4-FFF2-40B4-BE49-F238E27FC236}">
                      <a16:creationId xmlns:a16="http://schemas.microsoft.com/office/drawing/2014/main" id="{192FC0AA-F7F5-46C8-9B25-A131AB0783B6}"/>
                    </a:ext>
                  </a:extLst>
                </p:cNvPr>
                <p:cNvSpPr/>
                <p:nvPr/>
              </p:nvSpPr>
              <p:spPr>
                <a:xfrm>
                  <a:off x="6221178" y="2915679"/>
                  <a:ext cx="45061" cy="24925"/>
                </a:xfrm>
                <a:custGeom>
                  <a:avLst/>
                  <a:gdLst>
                    <a:gd name="connsiteX0" fmla="*/ 44865 w 45061"/>
                    <a:gd name="connsiteY0" fmla="*/ 0 h 24925"/>
                    <a:gd name="connsiteX1" fmla="*/ 40988 w 45061"/>
                    <a:gd name="connsiteY1" fmla="*/ 3877 h 24925"/>
                    <a:gd name="connsiteX2" fmla="*/ 554 w 45061"/>
                    <a:gd name="connsiteY2" fmla="*/ 24371 h 24925"/>
                    <a:gd name="connsiteX3" fmla="*/ 0 w 45061"/>
                    <a:gd name="connsiteY3" fmla="*/ 24925 h 24925"/>
                    <a:gd name="connsiteX4" fmla="*/ 22709 w 45061"/>
                    <a:gd name="connsiteY4" fmla="*/ 10524 h 24925"/>
                    <a:gd name="connsiteX5" fmla="*/ 44865 w 45061"/>
                    <a:gd name="connsiteY5" fmla="*/ 0 h 24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061" h="24925">
                      <a:moveTo>
                        <a:pt x="44865" y="0"/>
                      </a:moveTo>
                      <a:cubicBezTo>
                        <a:pt x="45973" y="3323"/>
                        <a:pt x="42096" y="3323"/>
                        <a:pt x="40988" y="3877"/>
                      </a:cubicBezTo>
                      <a:cubicBezTo>
                        <a:pt x="28802" y="10524"/>
                        <a:pt x="13847" y="18278"/>
                        <a:pt x="554" y="24371"/>
                      </a:cubicBezTo>
                      <a:cubicBezTo>
                        <a:pt x="0" y="24371"/>
                        <a:pt x="0" y="24371"/>
                        <a:pt x="0" y="24925"/>
                      </a:cubicBezTo>
                      <a:cubicBezTo>
                        <a:pt x="2769" y="20494"/>
                        <a:pt x="16063" y="14401"/>
                        <a:pt x="22709" y="10524"/>
                      </a:cubicBezTo>
                      <a:cubicBezTo>
                        <a:pt x="30464" y="6093"/>
                        <a:pt x="38218" y="2769"/>
                        <a:pt x="4486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5" name="Freeform: Shape 454">
                  <a:extLst>
                    <a:ext uri="{FF2B5EF4-FFF2-40B4-BE49-F238E27FC236}">
                      <a16:creationId xmlns:a16="http://schemas.microsoft.com/office/drawing/2014/main" id="{19899920-6BD1-4E8A-B5F2-E56FF8F8D6A5}"/>
                    </a:ext>
                  </a:extLst>
                </p:cNvPr>
                <p:cNvSpPr/>
                <p:nvPr/>
              </p:nvSpPr>
              <p:spPr>
                <a:xfrm>
                  <a:off x="6221178" y="2924541"/>
                  <a:ext cx="8308" cy="5538"/>
                </a:xfrm>
                <a:custGeom>
                  <a:avLst/>
                  <a:gdLst>
                    <a:gd name="connsiteX0" fmla="*/ 8308 w 8308"/>
                    <a:gd name="connsiteY0" fmla="*/ 0 h 5538"/>
                    <a:gd name="connsiteX1" fmla="*/ 0 w 8308"/>
                    <a:gd name="connsiteY1" fmla="*/ 5539 h 5538"/>
                    <a:gd name="connsiteX2" fmla="*/ 8308 w 8308"/>
                    <a:gd name="connsiteY2" fmla="*/ 0 h 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308" h="5538">
                      <a:moveTo>
                        <a:pt x="8308" y="0"/>
                      </a:moveTo>
                      <a:cubicBezTo>
                        <a:pt x="7754" y="2216"/>
                        <a:pt x="2216" y="3323"/>
                        <a:pt x="0" y="5539"/>
                      </a:cubicBezTo>
                      <a:cubicBezTo>
                        <a:pt x="0" y="2769"/>
                        <a:pt x="6093" y="2216"/>
                        <a:pt x="83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6" name="Freeform: Shape 455">
                  <a:extLst>
                    <a:ext uri="{FF2B5EF4-FFF2-40B4-BE49-F238E27FC236}">
                      <a16:creationId xmlns:a16="http://schemas.microsoft.com/office/drawing/2014/main" id="{F0155A92-8789-455F-9DB8-673D087CC55C}"/>
                    </a:ext>
                  </a:extLst>
                </p:cNvPr>
                <p:cNvSpPr/>
                <p:nvPr/>
              </p:nvSpPr>
              <p:spPr>
                <a:xfrm>
                  <a:off x="6216085" y="2925606"/>
                  <a:ext cx="5756" cy="2829"/>
                </a:xfrm>
                <a:custGeom>
                  <a:avLst/>
                  <a:gdLst>
                    <a:gd name="connsiteX0" fmla="*/ 5648 w 5756"/>
                    <a:gd name="connsiteY0" fmla="*/ 43 h 2829"/>
                    <a:gd name="connsiteX1" fmla="*/ 109 w 5756"/>
                    <a:gd name="connsiteY1" fmla="*/ 2259 h 2829"/>
                    <a:gd name="connsiteX2" fmla="*/ 5648 w 5756"/>
                    <a:gd name="connsiteY2" fmla="*/ 43 h 2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756" h="2829">
                      <a:moveTo>
                        <a:pt x="5648" y="43"/>
                      </a:moveTo>
                      <a:cubicBezTo>
                        <a:pt x="6755" y="-511"/>
                        <a:pt x="-999" y="4474"/>
                        <a:pt x="109" y="2259"/>
                      </a:cubicBezTo>
                      <a:cubicBezTo>
                        <a:pt x="2324" y="1705"/>
                        <a:pt x="3432" y="597"/>
                        <a:pt x="5648" y="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7" name="Freeform: Shape 456">
                  <a:extLst>
                    <a:ext uri="{FF2B5EF4-FFF2-40B4-BE49-F238E27FC236}">
                      <a16:creationId xmlns:a16="http://schemas.microsoft.com/office/drawing/2014/main" id="{2CA4627F-9610-4866-8BE4-2209160BD35E}"/>
                    </a:ext>
                  </a:extLst>
                </p:cNvPr>
                <p:cNvSpPr/>
                <p:nvPr/>
              </p:nvSpPr>
              <p:spPr>
                <a:xfrm>
                  <a:off x="6335834" y="2926562"/>
                  <a:ext cx="44864" cy="23458"/>
                </a:xfrm>
                <a:custGeom>
                  <a:avLst/>
                  <a:gdLst>
                    <a:gd name="connsiteX0" fmla="*/ 44865 w 44864"/>
                    <a:gd name="connsiteY0" fmla="*/ 195 h 23458"/>
                    <a:gd name="connsiteX1" fmla="*/ 0 w 44864"/>
                    <a:gd name="connsiteY1" fmla="*/ 23458 h 23458"/>
                    <a:gd name="connsiteX2" fmla="*/ 33787 w 44864"/>
                    <a:gd name="connsiteY2" fmla="*/ 5180 h 23458"/>
                    <a:gd name="connsiteX3" fmla="*/ 44865 w 44864"/>
                    <a:gd name="connsiteY3" fmla="*/ 195 h 2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864" h="23458">
                      <a:moveTo>
                        <a:pt x="44865" y="195"/>
                      </a:moveTo>
                      <a:cubicBezTo>
                        <a:pt x="32126" y="10165"/>
                        <a:pt x="14401" y="15150"/>
                        <a:pt x="0" y="23458"/>
                      </a:cubicBezTo>
                      <a:cubicBezTo>
                        <a:pt x="9970" y="17366"/>
                        <a:pt x="22709" y="11273"/>
                        <a:pt x="33787" y="5180"/>
                      </a:cubicBezTo>
                      <a:cubicBezTo>
                        <a:pt x="37111" y="2964"/>
                        <a:pt x="40988" y="-913"/>
                        <a:pt x="44865" y="19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8" name="Freeform: Shape 457">
                  <a:extLst>
                    <a:ext uri="{FF2B5EF4-FFF2-40B4-BE49-F238E27FC236}">
                      <a16:creationId xmlns:a16="http://schemas.microsoft.com/office/drawing/2014/main" id="{0CC51658-C3EC-4986-B8CC-A13E36E9AF34}"/>
                    </a:ext>
                  </a:extLst>
                </p:cNvPr>
                <p:cNvSpPr/>
                <p:nvPr/>
              </p:nvSpPr>
              <p:spPr>
                <a:xfrm>
                  <a:off x="6199577" y="2937281"/>
                  <a:ext cx="4484" cy="4431"/>
                </a:xfrm>
                <a:custGeom>
                  <a:avLst/>
                  <a:gdLst>
                    <a:gd name="connsiteX0" fmla="*/ 4431 w 4484"/>
                    <a:gd name="connsiteY0" fmla="*/ 0 h 4431"/>
                    <a:gd name="connsiteX1" fmla="*/ 0 w 4484"/>
                    <a:gd name="connsiteY1" fmla="*/ 4431 h 4431"/>
                    <a:gd name="connsiteX2" fmla="*/ 4431 w 4484"/>
                    <a:gd name="connsiteY2" fmla="*/ 0 h 4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84" h="4431">
                      <a:moveTo>
                        <a:pt x="4431" y="0"/>
                      </a:moveTo>
                      <a:cubicBezTo>
                        <a:pt x="4985" y="2216"/>
                        <a:pt x="1108" y="3323"/>
                        <a:pt x="0" y="4431"/>
                      </a:cubicBezTo>
                      <a:cubicBezTo>
                        <a:pt x="0" y="2769"/>
                        <a:pt x="2769" y="554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9" name="Freeform: Shape 458">
                  <a:extLst>
                    <a:ext uri="{FF2B5EF4-FFF2-40B4-BE49-F238E27FC236}">
                      <a16:creationId xmlns:a16="http://schemas.microsoft.com/office/drawing/2014/main" id="{0EDD84A9-0C01-435D-A58B-0C83AD14A1ED}"/>
                    </a:ext>
                  </a:extLst>
                </p:cNvPr>
                <p:cNvSpPr/>
                <p:nvPr/>
              </p:nvSpPr>
              <p:spPr>
                <a:xfrm>
                  <a:off x="6200685" y="2938389"/>
                  <a:ext cx="9416" cy="8862"/>
                </a:xfrm>
                <a:custGeom>
                  <a:avLst/>
                  <a:gdLst>
                    <a:gd name="connsiteX0" fmla="*/ 9416 w 9416"/>
                    <a:gd name="connsiteY0" fmla="*/ 0 h 8862"/>
                    <a:gd name="connsiteX1" fmla="*/ 0 w 9416"/>
                    <a:gd name="connsiteY1" fmla="*/ 8862 h 8862"/>
                    <a:gd name="connsiteX2" fmla="*/ 9416 w 9416"/>
                    <a:gd name="connsiteY2" fmla="*/ 0 h 8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416" h="8862">
                      <a:moveTo>
                        <a:pt x="9416" y="0"/>
                      </a:moveTo>
                      <a:cubicBezTo>
                        <a:pt x="8862" y="3877"/>
                        <a:pt x="3323" y="6093"/>
                        <a:pt x="0" y="8862"/>
                      </a:cubicBezTo>
                      <a:cubicBezTo>
                        <a:pt x="554" y="4985"/>
                        <a:pt x="5539" y="2216"/>
                        <a:pt x="94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0" name="Freeform: Shape 459">
                  <a:extLst>
                    <a:ext uri="{FF2B5EF4-FFF2-40B4-BE49-F238E27FC236}">
                      <a16:creationId xmlns:a16="http://schemas.microsoft.com/office/drawing/2014/main" id="{693446AE-C3E1-48A3-8069-B3AF64335D8B}"/>
                    </a:ext>
                  </a:extLst>
                </p:cNvPr>
                <p:cNvSpPr/>
                <p:nvPr/>
              </p:nvSpPr>
              <p:spPr>
                <a:xfrm>
                  <a:off x="6206777" y="2940050"/>
                  <a:ext cx="11631" cy="7200"/>
                </a:xfrm>
                <a:custGeom>
                  <a:avLst/>
                  <a:gdLst>
                    <a:gd name="connsiteX0" fmla="*/ 11632 w 11631"/>
                    <a:gd name="connsiteY0" fmla="*/ 0 h 7200"/>
                    <a:gd name="connsiteX1" fmla="*/ 0 w 11631"/>
                    <a:gd name="connsiteY1" fmla="*/ 7201 h 7200"/>
                    <a:gd name="connsiteX2" fmla="*/ 11632 w 11631"/>
                    <a:gd name="connsiteY2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31" h="7200">
                      <a:moveTo>
                        <a:pt x="11632" y="0"/>
                      </a:moveTo>
                      <a:cubicBezTo>
                        <a:pt x="10524" y="3323"/>
                        <a:pt x="4431" y="5539"/>
                        <a:pt x="0" y="7201"/>
                      </a:cubicBezTo>
                      <a:cubicBezTo>
                        <a:pt x="2769" y="3877"/>
                        <a:pt x="8308" y="2769"/>
                        <a:pt x="1163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1" name="Freeform: Shape 460">
                  <a:extLst>
                    <a:ext uri="{FF2B5EF4-FFF2-40B4-BE49-F238E27FC236}">
                      <a16:creationId xmlns:a16="http://schemas.microsoft.com/office/drawing/2014/main" id="{F556E15A-5A66-4101-BEF9-BCBAAD7CB16D}"/>
                    </a:ext>
                  </a:extLst>
                </p:cNvPr>
                <p:cNvSpPr/>
                <p:nvPr/>
              </p:nvSpPr>
              <p:spPr>
                <a:xfrm>
                  <a:off x="6191181" y="2942266"/>
                  <a:ext cx="3081" cy="3877"/>
                </a:xfrm>
                <a:custGeom>
                  <a:avLst/>
                  <a:gdLst>
                    <a:gd name="connsiteX0" fmla="*/ 2857 w 3081"/>
                    <a:gd name="connsiteY0" fmla="*/ 0 h 3877"/>
                    <a:gd name="connsiteX1" fmla="*/ 87 w 3081"/>
                    <a:gd name="connsiteY1" fmla="*/ 3877 h 3877"/>
                    <a:gd name="connsiteX2" fmla="*/ 2857 w 3081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81" h="3877">
                      <a:moveTo>
                        <a:pt x="2857" y="0"/>
                      </a:moveTo>
                      <a:cubicBezTo>
                        <a:pt x="3965" y="1108"/>
                        <a:pt x="641" y="2769"/>
                        <a:pt x="87" y="3877"/>
                      </a:cubicBezTo>
                      <a:cubicBezTo>
                        <a:pt x="-466" y="2769"/>
                        <a:pt x="1749" y="554"/>
                        <a:pt x="285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2" name="Freeform: Shape 461">
                  <a:extLst>
                    <a:ext uri="{FF2B5EF4-FFF2-40B4-BE49-F238E27FC236}">
                      <a16:creationId xmlns:a16="http://schemas.microsoft.com/office/drawing/2014/main" id="{609F4689-A524-4619-9E47-BDCD3C4A044C}"/>
                    </a:ext>
                  </a:extLst>
                </p:cNvPr>
                <p:cNvSpPr/>
                <p:nvPr/>
              </p:nvSpPr>
              <p:spPr>
                <a:xfrm>
                  <a:off x="6196479" y="2948912"/>
                  <a:ext cx="5867" cy="3114"/>
                </a:xfrm>
                <a:custGeom>
                  <a:avLst/>
                  <a:gdLst>
                    <a:gd name="connsiteX0" fmla="*/ 5867 w 5867"/>
                    <a:gd name="connsiteY0" fmla="*/ 0 h 3114"/>
                    <a:gd name="connsiteX1" fmla="*/ 3098 w 5867"/>
                    <a:gd name="connsiteY1" fmla="*/ 1108 h 3114"/>
                    <a:gd name="connsiteX2" fmla="*/ 5867 w 5867"/>
                    <a:gd name="connsiteY2" fmla="*/ 0 h 3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867" h="3114">
                      <a:moveTo>
                        <a:pt x="5867" y="0"/>
                      </a:moveTo>
                      <a:cubicBezTo>
                        <a:pt x="1990" y="3323"/>
                        <a:pt x="-3549" y="4431"/>
                        <a:pt x="3098" y="1108"/>
                      </a:cubicBezTo>
                      <a:cubicBezTo>
                        <a:pt x="4206" y="1108"/>
                        <a:pt x="4206" y="554"/>
                        <a:pt x="58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3" name="Freeform: Shape 462">
                  <a:extLst>
                    <a:ext uri="{FF2B5EF4-FFF2-40B4-BE49-F238E27FC236}">
                      <a16:creationId xmlns:a16="http://schemas.microsoft.com/office/drawing/2014/main" id="{F5624D5A-79A6-4730-96A8-97DEAD25EF6C}"/>
                    </a:ext>
                  </a:extLst>
                </p:cNvPr>
                <p:cNvSpPr/>
                <p:nvPr/>
              </p:nvSpPr>
              <p:spPr>
                <a:xfrm>
                  <a:off x="6181852" y="2949466"/>
                  <a:ext cx="6646" cy="7200"/>
                </a:xfrm>
                <a:custGeom>
                  <a:avLst/>
                  <a:gdLst>
                    <a:gd name="connsiteX0" fmla="*/ 6647 w 6646"/>
                    <a:gd name="connsiteY0" fmla="*/ 0 h 7200"/>
                    <a:gd name="connsiteX1" fmla="*/ 0 w 6646"/>
                    <a:gd name="connsiteY1" fmla="*/ 7201 h 7200"/>
                    <a:gd name="connsiteX2" fmla="*/ 6647 w 6646"/>
                    <a:gd name="connsiteY2" fmla="*/ 0 h 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7200">
                      <a:moveTo>
                        <a:pt x="6647" y="0"/>
                      </a:moveTo>
                      <a:cubicBezTo>
                        <a:pt x="6093" y="2216"/>
                        <a:pt x="3323" y="6647"/>
                        <a:pt x="0" y="7201"/>
                      </a:cubicBezTo>
                      <a:cubicBezTo>
                        <a:pt x="1662" y="4431"/>
                        <a:pt x="3877" y="1662"/>
                        <a:pt x="664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4" name="Freeform: Shape 463">
                  <a:extLst>
                    <a:ext uri="{FF2B5EF4-FFF2-40B4-BE49-F238E27FC236}">
                      <a16:creationId xmlns:a16="http://schemas.microsoft.com/office/drawing/2014/main" id="{E651E1C5-0BF0-48BD-B9DA-9DB94848EFA4}"/>
                    </a:ext>
                  </a:extLst>
                </p:cNvPr>
                <p:cNvSpPr/>
                <p:nvPr/>
              </p:nvSpPr>
              <p:spPr>
                <a:xfrm>
                  <a:off x="6212870" y="2950020"/>
                  <a:ext cx="12739" cy="9416"/>
                </a:xfrm>
                <a:custGeom>
                  <a:avLst/>
                  <a:gdLst>
                    <a:gd name="connsiteX0" fmla="*/ 12739 w 12739"/>
                    <a:gd name="connsiteY0" fmla="*/ 0 h 9416"/>
                    <a:gd name="connsiteX1" fmla="*/ 0 w 12739"/>
                    <a:gd name="connsiteY1" fmla="*/ 9416 h 9416"/>
                    <a:gd name="connsiteX2" fmla="*/ 12739 w 12739"/>
                    <a:gd name="connsiteY2" fmla="*/ 0 h 9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739" h="9416">
                      <a:moveTo>
                        <a:pt x="12739" y="0"/>
                      </a:moveTo>
                      <a:cubicBezTo>
                        <a:pt x="10524" y="4985"/>
                        <a:pt x="4431" y="6093"/>
                        <a:pt x="0" y="9416"/>
                      </a:cubicBezTo>
                      <a:cubicBezTo>
                        <a:pt x="1108" y="4431"/>
                        <a:pt x="8308" y="2216"/>
                        <a:pt x="127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5" name="Freeform: Shape 464">
                  <a:extLst>
                    <a:ext uri="{FF2B5EF4-FFF2-40B4-BE49-F238E27FC236}">
                      <a16:creationId xmlns:a16="http://schemas.microsoft.com/office/drawing/2014/main" id="{D29807C5-35A8-4E7F-81F4-A1CCE1051A60}"/>
                    </a:ext>
                  </a:extLst>
                </p:cNvPr>
                <p:cNvSpPr/>
                <p:nvPr/>
              </p:nvSpPr>
              <p:spPr>
                <a:xfrm>
                  <a:off x="6216193" y="2951682"/>
                  <a:ext cx="129610" cy="75106"/>
                </a:xfrm>
                <a:custGeom>
                  <a:avLst/>
                  <a:gdLst>
                    <a:gd name="connsiteX0" fmla="*/ 129610 w 129610"/>
                    <a:gd name="connsiteY0" fmla="*/ 0 h 75106"/>
                    <a:gd name="connsiteX1" fmla="*/ 65913 w 129610"/>
                    <a:gd name="connsiteY1" fmla="*/ 39326 h 75106"/>
                    <a:gd name="connsiteX2" fmla="*/ 7754 w 129610"/>
                    <a:gd name="connsiteY2" fmla="*/ 72559 h 75106"/>
                    <a:gd name="connsiteX3" fmla="*/ 0 w 129610"/>
                    <a:gd name="connsiteY3" fmla="*/ 73667 h 75106"/>
                    <a:gd name="connsiteX4" fmla="*/ 6647 w 129610"/>
                    <a:gd name="connsiteY4" fmla="*/ 68682 h 75106"/>
                    <a:gd name="connsiteX5" fmla="*/ 30464 w 129610"/>
                    <a:gd name="connsiteY5" fmla="*/ 55389 h 75106"/>
                    <a:gd name="connsiteX6" fmla="*/ 60374 w 129610"/>
                    <a:gd name="connsiteY6" fmla="*/ 35449 h 75106"/>
                    <a:gd name="connsiteX7" fmla="*/ 95269 w 129610"/>
                    <a:gd name="connsiteY7" fmla="*/ 17724 h 75106"/>
                    <a:gd name="connsiteX8" fmla="*/ 129610 w 129610"/>
                    <a:gd name="connsiteY8" fmla="*/ 0 h 75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9610" h="75106">
                      <a:moveTo>
                        <a:pt x="129610" y="0"/>
                      </a:moveTo>
                      <a:cubicBezTo>
                        <a:pt x="111332" y="14401"/>
                        <a:pt x="87515" y="25479"/>
                        <a:pt x="65913" y="39326"/>
                      </a:cubicBezTo>
                      <a:cubicBezTo>
                        <a:pt x="47081" y="50958"/>
                        <a:pt x="28802" y="62036"/>
                        <a:pt x="7754" y="72559"/>
                      </a:cubicBezTo>
                      <a:cubicBezTo>
                        <a:pt x="5539" y="73667"/>
                        <a:pt x="2216" y="76991"/>
                        <a:pt x="0" y="73667"/>
                      </a:cubicBezTo>
                      <a:cubicBezTo>
                        <a:pt x="1108" y="70898"/>
                        <a:pt x="4431" y="69790"/>
                        <a:pt x="6647" y="68682"/>
                      </a:cubicBezTo>
                      <a:cubicBezTo>
                        <a:pt x="14401" y="64251"/>
                        <a:pt x="22709" y="60374"/>
                        <a:pt x="30464" y="55389"/>
                      </a:cubicBezTo>
                      <a:cubicBezTo>
                        <a:pt x="40434" y="49296"/>
                        <a:pt x="49850" y="41542"/>
                        <a:pt x="60374" y="35449"/>
                      </a:cubicBezTo>
                      <a:cubicBezTo>
                        <a:pt x="71452" y="28802"/>
                        <a:pt x="83637" y="23817"/>
                        <a:pt x="95269" y="17724"/>
                      </a:cubicBezTo>
                      <a:cubicBezTo>
                        <a:pt x="107455" y="12186"/>
                        <a:pt x="118532" y="6093"/>
                        <a:pt x="12961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6" name="Freeform: Shape 465">
                  <a:extLst>
                    <a:ext uri="{FF2B5EF4-FFF2-40B4-BE49-F238E27FC236}">
                      <a16:creationId xmlns:a16="http://schemas.microsoft.com/office/drawing/2014/main" id="{22B9EE27-B0EF-4420-8FC6-1CF0DA0DE64A}"/>
                    </a:ext>
                  </a:extLst>
                </p:cNvPr>
                <p:cNvSpPr/>
                <p:nvPr/>
              </p:nvSpPr>
              <p:spPr>
                <a:xfrm>
                  <a:off x="6201792" y="2957221"/>
                  <a:ext cx="8308" cy="6646"/>
                </a:xfrm>
                <a:custGeom>
                  <a:avLst/>
                  <a:gdLst>
                    <a:gd name="connsiteX0" fmla="*/ 8308 w 8308"/>
                    <a:gd name="connsiteY0" fmla="*/ 0 h 6646"/>
                    <a:gd name="connsiteX1" fmla="*/ 0 w 8308"/>
                    <a:gd name="connsiteY1" fmla="*/ 6647 h 6646"/>
                    <a:gd name="connsiteX2" fmla="*/ 8308 w 8308"/>
                    <a:gd name="connsiteY2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308" h="6646">
                      <a:moveTo>
                        <a:pt x="8308" y="0"/>
                      </a:moveTo>
                      <a:cubicBezTo>
                        <a:pt x="8308" y="3323"/>
                        <a:pt x="3877" y="6093"/>
                        <a:pt x="0" y="6647"/>
                      </a:cubicBezTo>
                      <a:cubicBezTo>
                        <a:pt x="1662" y="3323"/>
                        <a:pt x="4985" y="1662"/>
                        <a:pt x="83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7" name="Freeform: Shape 466">
                  <a:extLst>
                    <a:ext uri="{FF2B5EF4-FFF2-40B4-BE49-F238E27FC236}">
                      <a16:creationId xmlns:a16="http://schemas.microsoft.com/office/drawing/2014/main" id="{8ADF3951-A1DD-476C-B279-29FDE8338DB9}"/>
                    </a:ext>
                  </a:extLst>
                </p:cNvPr>
                <p:cNvSpPr/>
                <p:nvPr/>
              </p:nvSpPr>
              <p:spPr>
                <a:xfrm>
                  <a:off x="6156285" y="2957876"/>
                  <a:ext cx="4027" cy="6545"/>
                </a:xfrm>
                <a:custGeom>
                  <a:avLst/>
                  <a:gdLst>
                    <a:gd name="connsiteX0" fmla="*/ 2304 w 4027"/>
                    <a:gd name="connsiteY0" fmla="*/ 1007 h 6545"/>
                    <a:gd name="connsiteX1" fmla="*/ 88 w 4027"/>
                    <a:gd name="connsiteY1" fmla="*/ 1007 h 6545"/>
                    <a:gd name="connsiteX2" fmla="*/ 3965 w 4027"/>
                    <a:gd name="connsiteY2" fmla="*/ 453 h 6545"/>
                    <a:gd name="connsiteX3" fmla="*/ 88 w 4027"/>
                    <a:gd name="connsiteY3" fmla="*/ 6546 h 6545"/>
                    <a:gd name="connsiteX4" fmla="*/ 2304 w 4027"/>
                    <a:gd name="connsiteY4" fmla="*/ 1007 h 6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7" h="6545">
                      <a:moveTo>
                        <a:pt x="2304" y="1007"/>
                      </a:moveTo>
                      <a:cubicBezTo>
                        <a:pt x="1750" y="-655"/>
                        <a:pt x="88" y="2114"/>
                        <a:pt x="88" y="1007"/>
                      </a:cubicBezTo>
                      <a:cubicBezTo>
                        <a:pt x="88" y="-1209"/>
                        <a:pt x="2858" y="1007"/>
                        <a:pt x="3965" y="453"/>
                      </a:cubicBezTo>
                      <a:cubicBezTo>
                        <a:pt x="4519" y="4330"/>
                        <a:pt x="1196" y="4330"/>
                        <a:pt x="88" y="6546"/>
                      </a:cubicBezTo>
                      <a:cubicBezTo>
                        <a:pt x="-466" y="5438"/>
                        <a:pt x="1750" y="3222"/>
                        <a:pt x="2304" y="100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8" name="Freeform: Shape 467">
                  <a:extLst>
                    <a:ext uri="{FF2B5EF4-FFF2-40B4-BE49-F238E27FC236}">
                      <a16:creationId xmlns:a16="http://schemas.microsoft.com/office/drawing/2014/main" id="{90E661EE-2216-4A6F-B6D8-36516B2BC91A}"/>
                    </a:ext>
                  </a:extLst>
                </p:cNvPr>
                <p:cNvSpPr/>
                <p:nvPr/>
              </p:nvSpPr>
              <p:spPr>
                <a:xfrm>
                  <a:off x="6048365" y="2961652"/>
                  <a:ext cx="12185" cy="9416"/>
                </a:xfrm>
                <a:custGeom>
                  <a:avLst/>
                  <a:gdLst>
                    <a:gd name="connsiteX0" fmla="*/ 0 w 12185"/>
                    <a:gd name="connsiteY0" fmla="*/ 0 h 9416"/>
                    <a:gd name="connsiteX1" fmla="*/ 12186 w 12185"/>
                    <a:gd name="connsiteY1" fmla="*/ 9416 h 9416"/>
                    <a:gd name="connsiteX2" fmla="*/ 0 w 12185"/>
                    <a:gd name="connsiteY2" fmla="*/ 0 h 9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185" h="9416">
                      <a:moveTo>
                        <a:pt x="0" y="0"/>
                      </a:moveTo>
                      <a:cubicBezTo>
                        <a:pt x="4431" y="2769"/>
                        <a:pt x="8308" y="6093"/>
                        <a:pt x="12186" y="9416"/>
                      </a:cubicBezTo>
                      <a:cubicBezTo>
                        <a:pt x="9970" y="8308"/>
                        <a:pt x="1662" y="498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9" name="Freeform: Shape 468">
                  <a:extLst>
                    <a:ext uri="{FF2B5EF4-FFF2-40B4-BE49-F238E27FC236}">
                      <a16:creationId xmlns:a16="http://schemas.microsoft.com/office/drawing/2014/main" id="{C7743256-B853-4C06-8FE8-23D3A2BA8878}"/>
                    </a:ext>
                  </a:extLst>
                </p:cNvPr>
                <p:cNvSpPr/>
                <p:nvPr/>
              </p:nvSpPr>
              <p:spPr>
                <a:xfrm>
                  <a:off x="6182927" y="2964975"/>
                  <a:ext cx="85885" cy="47634"/>
                </a:xfrm>
                <a:custGeom>
                  <a:avLst/>
                  <a:gdLst>
                    <a:gd name="connsiteX0" fmla="*/ 85885 w 85885"/>
                    <a:gd name="connsiteY0" fmla="*/ 0 h 47634"/>
                    <a:gd name="connsiteX1" fmla="*/ 33 w 85885"/>
                    <a:gd name="connsiteY1" fmla="*/ 47634 h 47634"/>
                    <a:gd name="connsiteX2" fmla="*/ 9449 w 85885"/>
                    <a:gd name="connsiteY2" fmla="*/ 40988 h 47634"/>
                    <a:gd name="connsiteX3" fmla="*/ 85885 w 85885"/>
                    <a:gd name="connsiteY3" fmla="*/ 0 h 47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885" h="47634">
                      <a:moveTo>
                        <a:pt x="85885" y="0"/>
                      </a:moveTo>
                      <a:cubicBezTo>
                        <a:pt x="59853" y="16063"/>
                        <a:pt x="28281" y="33233"/>
                        <a:pt x="33" y="47634"/>
                      </a:cubicBezTo>
                      <a:cubicBezTo>
                        <a:pt x="-521" y="43757"/>
                        <a:pt x="6125" y="42096"/>
                        <a:pt x="9449" y="40988"/>
                      </a:cubicBezTo>
                      <a:cubicBezTo>
                        <a:pt x="34928" y="28248"/>
                        <a:pt x="61514" y="13847"/>
                        <a:pt x="8588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0" name="Freeform: Shape 469">
                  <a:extLst>
                    <a:ext uri="{FF2B5EF4-FFF2-40B4-BE49-F238E27FC236}">
                      <a16:creationId xmlns:a16="http://schemas.microsoft.com/office/drawing/2014/main" id="{7B1C709C-C3C4-4D35-A3BD-54355859CB84}"/>
                    </a:ext>
                  </a:extLst>
                </p:cNvPr>
                <p:cNvSpPr/>
                <p:nvPr/>
              </p:nvSpPr>
              <p:spPr>
                <a:xfrm>
                  <a:off x="6123140" y="2969960"/>
                  <a:ext cx="4431" cy="3877"/>
                </a:xfrm>
                <a:custGeom>
                  <a:avLst/>
                  <a:gdLst>
                    <a:gd name="connsiteX0" fmla="*/ 0 w 4431"/>
                    <a:gd name="connsiteY0" fmla="*/ 0 h 3877"/>
                    <a:gd name="connsiteX1" fmla="*/ 4431 w 4431"/>
                    <a:gd name="connsiteY1" fmla="*/ 3877 h 3877"/>
                    <a:gd name="connsiteX2" fmla="*/ 0 w 4431"/>
                    <a:gd name="connsiteY2" fmla="*/ 0 h 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31" h="3877">
                      <a:moveTo>
                        <a:pt x="0" y="0"/>
                      </a:moveTo>
                      <a:cubicBezTo>
                        <a:pt x="1662" y="1108"/>
                        <a:pt x="2769" y="2769"/>
                        <a:pt x="4431" y="3877"/>
                      </a:cubicBezTo>
                      <a:cubicBezTo>
                        <a:pt x="3323" y="3877"/>
                        <a:pt x="554" y="1662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1" name="Freeform: Shape 470">
                  <a:extLst>
                    <a:ext uri="{FF2B5EF4-FFF2-40B4-BE49-F238E27FC236}">
                      <a16:creationId xmlns:a16="http://schemas.microsoft.com/office/drawing/2014/main" id="{993F9ADD-E823-4926-9B04-41046AC72251}"/>
                    </a:ext>
                  </a:extLst>
                </p:cNvPr>
                <p:cNvSpPr/>
                <p:nvPr/>
              </p:nvSpPr>
              <p:spPr>
                <a:xfrm>
                  <a:off x="6146700" y="2983254"/>
                  <a:ext cx="12996" cy="58712"/>
                </a:xfrm>
                <a:custGeom>
                  <a:avLst/>
                  <a:gdLst>
                    <a:gd name="connsiteX0" fmla="*/ 257 w 12996"/>
                    <a:gd name="connsiteY0" fmla="*/ 0 h 58712"/>
                    <a:gd name="connsiteX1" fmla="*/ 12996 w 12996"/>
                    <a:gd name="connsiteY1" fmla="*/ 58712 h 58712"/>
                    <a:gd name="connsiteX2" fmla="*/ 257 w 12996"/>
                    <a:gd name="connsiteY2" fmla="*/ 0 h 58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996" h="58712">
                      <a:moveTo>
                        <a:pt x="257" y="0"/>
                      </a:moveTo>
                      <a:cubicBezTo>
                        <a:pt x="811" y="23263"/>
                        <a:pt x="6350" y="41542"/>
                        <a:pt x="12996" y="58712"/>
                      </a:cubicBezTo>
                      <a:cubicBezTo>
                        <a:pt x="5242" y="45419"/>
                        <a:pt x="-1405" y="21602"/>
                        <a:pt x="25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2" name="Freeform: Shape 471">
                  <a:extLst>
                    <a:ext uri="{FF2B5EF4-FFF2-40B4-BE49-F238E27FC236}">
                      <a16:creationId xmlns:a16="http://schemas.microsoft.com/office/drawing/2014/main" id="{E61F934B-4F8C-4A48-A9F0-1916A9CCBACC}"/>
                    </a:ext>
                  </a:extLst>
                </p:cNvPr>
                <p:cNvSpPr/>
                <p:nvPr/>
              </p:nvSpPr>
              <p:spPr>
                <a:xfrm>
                  <a:off x="6179637" y="2991562"/>
                  <a:ext cx="17170" cy="8308"/>
                </a:xfrm>
                <a:custGeom>
                  <a:avLst/>
                  <a:gdLst>
                    <a:gd name="connsiteX0" fmla="*/ 0 w 17170"/>
                    <a:gd name="connsiteY0" fmla="*/ 8308 h 8308"/>
                    <a:gd name="connsiteX1" fmla="*/ 17171 w 17170"/>
                    <a:gd name="connsiteY1" fmla="*/ 0 h 8308"/>
                    <a:gd name="connsiteX2" fmla="*/ 0 w 17170"/>
                    <a:gd name="connsiteY2" fmla="*/ 8308 h 8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170" h="8308">
                      <a:moveTo>
                        <a:pt x="0" y="8308"/>
                      </a:moveTo>
                      <a:cubicBezTo>
                        <a:pt x="4431" y="4985"/>
                        <a:pt x="12186" y="1662"/>
                        <a:pt x="17171" y="0"/>
                      </a:cubicBezTo>
                      <a:cubicBezTo>
                        <a:pt x="11078" y="2216"/>
                        <a:pt x="6093" y="7201"/>
                        <a:pt x="0" y="83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3" name="Freeform: Shape 472">
                  <a:extLst>
                    <a:ext uri="{FF2B5EF4-FFF2-40B4-BE49-F238E27FC236}">
                      <a16:creationId xmlns:a16="http://schemas.microsoft.com/office/drawing/2014/main" id="{98368E09-6C21-4F6B-A31C-A95A3A0F31D7}"/>
                    </a:ext>
                  </a:extLst>
                </p:cNvPr>
                <p:cNvSpPr/>
                <p:nvPr/>
              </p:nvSpPr>
              <p:spPr>
                <a:xfrm>
                  <a:off x="6213227" y="3000978"/>
                  <a:ext cx="4074" cy="2215"/>
                </a:xfrm>
                <a:custGeom>
                  <a:avLst/>
                  <a:gdLst>
                    <a:gd name="connsiteX0" fmla="*/ 4074 w 4074"/>
                    <a:gd name="connsiteY0" fmla="*/ 0 h 2215"/>
                    <a:gd name="connsiteX1" fmla="*/ 197 w 4074"/>
                    <a:gd name="connsiteY1" fmla="*/ 2216 h 2215"/>
                    <a:gd name="connsiteX2" fmla="*/ 4074 w 4074"/>
                    <a:gd name="connsiteY2" fmla="*/ 0 h 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74" h="2215">
                      <a:moveTo>
                        <a:pt x="4074" y="0"/>
                      </a:moveTo>
                      <a:cubicBezTo>
                        <a:pt x="2966" y="1108"/>
                        <a:pt x="1305" y="1108"/>
                        <a:pt x="197" y="2216"/>
                      </a:cubicBezTo>
                      <a:cubicBezTo>
                        <a:pt x="-911" y="1662"/>
                        <a:pt x="2966" y="554"/>
                        <a:pt x="407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4" name="Freeform: Shape 473">
                  <a:extLst>
                    <a:ext uri="{FF2B5EF4-FFF2-40B4-BE49-F238E27FC236}">
                      <a16:creationId xmlns:a16="http://schemas.microsoft.com/office/drawing/2014/main" id="{80750D2A-25D6-405B-B76B-534649CEE72D}"/>
                    </a:ext>
                  </a:extLst>
                </p:cNvPr>
                <p:cNvSpPr/>
                <p:nvPr/>
              </p:nvSpPr>
              <p:spPr>
                <a:xfrm>
                  <a:off x="6091014" y="3003748"/>
                  <a:ext cx="8308" cy="6646"/>
                </a:xfrm>
                <a:custGeom>
                  <a:avLst/>
                  <a:gdLst>
                    <a:gd name="connsiteX0" fmla="*/ 0 w 8308"/>
                    <a:gd name="connsiteY0" fmla="*/ 0 h 6646"/>
                    <a:gd name="connsiteX1" fmla="*/ 8308 w 8308"/>
                    <a:gd name="connsiteY1" fmla="*/ 6647 h 6646"/>
                    <a:gd name="connsiteX2" fmla="*/ 0 w 8308"/>
                    <a:gd name="connsiteY2" fmla="*/ 0 h 6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308" h="6646">
                      <a:moveTo>
                        <a:pt x="0" y="0"/>
                      </a:moveTo>
                      <a:cubicBezTo>
                        <a:pt x="2216" y="1108"/>
                        <a:pt x="7201" y="2769"/>
                        <a:pt x="8308" y="6647"/>
                      </a:cubicBezTo>
                      <a:cubicBezTo>
                        <a:pt x="5539" y="4985"/>
                        <a:pt x="1662" y="3323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5" name="Freeform: Shape 474">
                  <a:extLst>
                    <a:ext uri="{FF2B5EF4-FFF2-40B4-BE49-F238E27FC236}">
                      <a16:creationId xmlns:a16="http://schemas.microsoft.com/office/drawing/2014/main" id="{BD3A6A0E-7331-4A3F-A201-08549E66DC64}"/>
                    </a:ext>
                  </a:extLst>
                </p:cNvPr>
                <p:cNvSpPr/>
                <p:nvPr/>
              </p:nvSpPr>
              <p:spPr>
                <a:xfrm>
                  <a:off x="6184068" y="3009840"/>
                  <a:ext cx="15508" cy="6682"/>
                </a:xfrm>
                <a:custGeom>
                  <a:avLst/>
                  <a:gdLst>
                    <a:gd name="connsiteX0" fmla="*/ 15509 w 15508"/>
                    <a:gd name="connsiteY0" fmla="*/ 0 h 6682"/>
                    <a:gd name="connsiteX1" fmla="*/ 0 w 15508"/>
                    <a:gd name="connsiteY1" fmla="*/ 6647 h 6682"/>
                    <a:gd name="connsiteX2" fmla="*/ 15509 w 15508"/>
                    <a:gd name="connsiteY2" fmla="*/ 0 h 6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508" h="6682">
                      <a:moveTo>
                        <a:pt x="15509" y="0"/>
                      </a:moveTo>
                      <a:cubicBezTo>
                        <a:pt x="12739" y="1108"/>
                        <a:pt x="4985" y="7201"/>
                        <a:pt x="0" y="6647"/>
                      </a:cubicBezTo>
                      <a:cubicBezTo>
                        <a:pt x="4431" y="3877"/>
                        <a:pt x="9970" y="2216"/>
                        <a:pt x="1550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6" name="Freeform: Shape 475">
                  <a:extLst>
                    <a:ext uri="{FF2B5EF4-FFF2-40B4-BE49-F238E27FC236}">
                      <a16:creationId xmlns:a16="http://schemas.microsoft.com/office/drawing/2014/main" id="{52745BBC-7C7A-4EBC-89B4-47B00139F97F}"/>
                    </a:ext>
                  </a:extLst>
                </p:cNvPr>
                <p:cNvSpPr/>
                <p:nvPr/>
              </p:nvSpPr>
              <p:spPr>
                <a:xfrm>
                  <a:off x="6207885" y="3015933"/>
                  <a:ext cx="6646" cy="2325"/>
                </a:xfrm>
                <a:custGeom>
                  <a:avLst/>
                  <a:gdLst>
                    <a:gd name="connsiteX0" fmla="*/ 0 w 6646"/>
                    <a:gd name="connsiteY0" fmla="*/ 0 h 2325"/>
                    <a:gd name="connsiteX1" fmla="*/ 6647 w 6646"/>
                    <a:gd name="connsiteY1" fmla="*/ 2216 h 2325"/>
                    <a:gd name="connsiteX2" fmla="*/ 0 w 6646"/>
                    <a:gd name="connsiteY2" fmla="*/ 0 h 2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6" h="2325">
                      <a:moveTo>
                        <a:pt x="0" y="0"/>
                      </a:moveTo>
                      <a:cubicBezTo>
                        <a:pt x="2769" y="0"/>
                        <a:pt x="4431" y="1662"/>
                        <a:pt x="6647" y="2216"/>
                      </a:cubicBezTo>
                      <a:cubicBezTo>
                        <a:pt x="6647" y="2769"/>
                        <a:pt x="1108" y="1108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7" name="Freeform: Shape 476">
                  <a:extLst>
                    <a:ext uri="{FF2B5EF4-FFF2-40B4-BE49-F238E27FC236}">
                      <a16:creationId xmlns:a16="http://schemas.microsoft.com/office/drawing/2014/main" id="{AC6F27F3-B88E-41EB-8AA1-C49F197B206B}"/>
                    </a:ext>
                  </a:extLst>
                </p:cNvPr>
                <p:cNvSpPr/>
                <p:nvPr/>
              </p:nvSpPr>
              <p:spPr>
                <a:xfrm>
                  <a:off x="6127017" y="3017041"/>
                  <a:ext cx="8862" cy="6092"/>
                </a:xfrm>
                <a:custGeom>
                  <a:avLst/>
                  <a:gdLst>
                    <a:gd name="connsiteX0" fmla="*/ 0 w 8862"/>
                    <a:gd name="connsiteY0" fmla="*/ 0 h 6092"/>
                    <a:gd name="connsiteX1" fmla="*/ 8862 w 8862"/>
                    <a:gd name="connsiteY1" fmla="*/ 6093 h 6092"/>
                    <a:gd name="connsiteX2" fmla="*/ 0 w 8862"/>
                    <a:gd name="connsiteY2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62" h="6092">
                      <a:moveTo>
                        <a:pt x="0" y="0"/>
                      </a:moveTo>
                      <a:cubicBezTo>
                        <a:pt x="3323" y="1662"/>
                        <a:pt x="6093" y="3877"/>
                        <a:pt x="8862" y="6093"/>
                      </a:cubicBezTo>
                      <a:cubicBezTo>
                        <a:pt x="6647" y="4985"/>
                        <a:pt x="554" y="387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8" name="Freeform: Shape 477">
                  <a:extLst>
                    <a:ext uri="{FF2B5EF4-FFF2-40B4-BE49-F238E27FC236}">
                      <a16:creationId xmlns:a16="http://schemas.microsoft.com/office/drawing/2014/main" id="{6441AE2E-9823-4935-97C5-54A5B4E0376C}"/>
                    </a:ext>
                  </a:extLst>
                </p:cNvPr>
                <p:cNvSpPr/>
                <p:nvPr/>
              </p:nvSpPr>
              <p:spPr>
                <a:xfrm>
                  <a:off x="6194038" y="3023977"/>
                  <a:ext cx="5538" cy="1744"/>
                </a:xfrm>
                <a:custGeom>
                  <a:avLst/>
                  <a:gdLst>
                    <a:gd name="connsiteX0" fmla="*/ 0 w 5538"/>
                    <a:gd name="connsiteY0" fmla="*/ 264 h 1744"/>
                    <a:gd name="connsiteX1" fmla="*/ 5539 w 5538"/>
                    <a:gd name="connsiteY1" fmla="*/ 1372 h 1744"/>
                    <a:gd name="connsiteX2" fmla="*/ 0 w 5538"/>
                    <a:gd name="connsiteY2" fmla="*/ 264 h 1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38" h="1744">
                      <a:moveTo>
                        <a:pt x="0" y="264"/>
                      </a:moveTo>
                      <a:cubicBezTo>
                        <a:pt x="1662" y="-844"/>
                        <a:pt x="3323" y="1926"/>
                        <a:pt x="5539" y="1372"/>
                      </a:cubicBezTo>
                      <a:cubicBezTo>
                        <a:pt x="4431" y="2480"/>
                        <a:pt x="1108" y="818"/>
                        <a:pt x="0" y="2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9" name="Freeform: Shape 478">
                  <a:extLst>
                    <a:ext uri="{FF2B5EF4-FFF2-40B4-BE49-F238E27FC236}">
                      <a16:creationId xmlns:a16="http://schemas.microsoft.com/office/drawing/2014/main" id="{EB3D0305-31C1-478C-AA99-EF73B956C915}"/>
                    </a:ext>
                  </a:extLst>
                </p:cNvPr>
                <p:cNvSpPr/>
                <p:nvPr/>
              </p:nvSpPr>
              <p:spPr>
                <a:xfrm>
                  <a:off x="6129233" y="3029226"/>
                  <a:ext cx="9416" cy="6092"/>
                </a:xfrm>
                <a:custGeom>
                  <a:avLst/>
                  <a:gdLst>
                    <a:gd name="connsiteX0" fmla="*/ 0 w 9416"/>
                    <a:gd name="connsiteY0" fmla="*/ 0 h 6092"/>
                    <a:gd name="connsiteX1" fmla="*/ 9416 w 9416"/>
                    <a:gd name="connsiteY1" fmla="*/ 6093 h 6092"/>
                    <a:gd name="connsiteX2" fmla="*/ 0 w 9416"/>
                    <a:gd name="connsiteY2" fmla="*/ 0 h 6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416" h="6092">
                      <a:moveTo>
                        <a:pt x="0" y="0"/>
                      </a:moveTo>
                      <a:cubicBezTo>
                        <a:pt x="3323" y="2216"/>
                        <a:pt x="6093" y="4431"/>
                        <a:pt x="9416" y="6093"/>
                      </a:cubicBezTo>
                      <a:cubicBezTo>
                        <a:pt x="6647" y="5539"/>
                        <a:pt x="1662" y="3323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0" name="Freeform: Shape 479">
                  <a:extLst>
                    <a:ext uri="{FF2B5EF4-FFF2-40B4-BE49-F238E27FC236}">
                      <a16:creationId xmlns:a16="http://schemas.microsoft.com/office/drawing/2014/main" id="{FF9DA284-3DDA-4A7C-8924-7761093BCA46}"/>
                    </a:ext>
                  </a:extLst>
                </p:cNvPr>
                <p:cNvSpPr/>
                <p:nvPr/>
              </p:nvSpPr>
              <p:spPr>
                <a:xfrm>
                  <a:off x="6178529" y="3030888"/>
                  <a:ext cx="28802" cy="16062"/>
                </a:xfrm>
                <a:custGeom>
                  <a:avLst/>
                  <a:gdLst>
                    <a:gd name="connsiteX0" fmla="*/ 25479 w 28802"/>
                    <a:gd name="connsiteY0" fmla="*/ 0 h 16062"/>
                    <a:gd name="connsiteX1" fmla="*/ 28802 w 28802"/>
                    <a:gd name="connsiteY1" fmla="*/ 2216 h 16062"/>
                    <a:gd name="connsiteX2" fmla="*/ 0 w 28802"/>
                    <a:gd name="connsiteY2" fmla="*/ 16063 h 16062"/>
                    <a:gd name="connsiteX3" fmla="*/ 12186 w 28802"/>
                    <a:gd name="connsiteY3" fmla="*/ 7201 h 16062"/>
                    <a:gd name="connsiteX4" fmla="*/ 25479 w 28802"/>
                    <a:gd name="connsiteY4" fmla="*/ 0 h 16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802" h="16062">
                      <a:moveTo>
                        <a:pt x="25479" y="0"/>
                      </a:moveTo>
                      <a:cubicBezTo>
                        <a:pt x="26587" y="1108"/>
                        <a:pt x="27694" y="1662"/>
                        <a:pt x="28802" y="2216"/>
                      </a:cubicBezTo>
                      <a:cubicBezTo>
                        <a:pt x="20494" y="7754"/>
                        <a:pt x="8862" y="10524"/>
                        <a:pt x="0" y="16063"/>
                      </a:cubicBezTo>
                      <a:cubicBezTo>
                        <a:pt x="1662" y="12186"/>
                        <a:pt x="7201" y="9970"/>
                        <a:pt x="12186" y="7201"/>
                      </a:cubicBezTo>
                      <a:cubicBezTo>
                        <a:pt x="16063" y="4985"/>
                        <a:pt x="21048" y="2769"/>
                        <a:pt x="2547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" name="Graphic 10">
                <a:extLst>
                  <a:ext uri="{FF2B5EF4-FFF2-40B4-BE49-F238E27FC236}">
                    <a16:creationId xmlns:a16="http://schemas.microsoft.com/office/drawing/2014/main" id="{7EFB159E-8DDA-42DD-8C51-2BEBF443B320}"/>
                  </a:ext>
                </a:extLst>
              </p:cNvPr>
              <p:cNvGrpSpPr/>
              <p:nvPr/>
            </p:nvGrpSpPr>
            <p:grpSpPr>
              <a:xfrm>
                <a:off x="5702738" y="3075199"/>
                <a:ext cx="193861" cy="40433"/>
                <a:chOff x="5702738" y="3075199"/>
                <a:chExt cx="193861" cy="40433"/>
              </a:xfrm>
              <a:solidFill>
                <a:srgbClr val="FFFFFF"/>
              </a:solidFill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9536C9E2-79F0-4F9F-9287-326FD23E22D1}"/>
                    </a:ext>
                  </a:extLst>
                </p:cNvPr>
                <p:cNvSpPr/>
                <p:nvPr/>
              </p:nvSpPr>
              <p:spPr>
                <a:xfrm>
                  <a:off x="5702738" y="3075753"/>
                  <a:ext cx="19386" cy="39880"/>
                </a:xfrm>
                <a:custGeom>
                  <a:avLst/>
                  <a:gdLst>
                    <a:gd name="connsiteX0" fmla="*/ 10524 w 19386"/>
                    <a:gd name="connsiteY0" fmla="*/ 0 h 39880"/>
                    <a:gd name="connsiteX1" fmla="*/ 19386 w 19386"/>
                    <a:gd name="connsiteY1" fmla="*/ 9970 h 39880"/>
                    <a:gd name="connsiteX2" fmla="*/ 19386 w 19386"/>
                    <a:gd name="connsiteY2" fmla="*/ 11078 h 39880"/>
                    <a:gd name="connsiteX3" fmla="*/ 13293 w 19386"/>
                    <a:gd name="connsiteY3" fmla="*/ 11078 h 39880"/>
                    <a:gd name="connsiteX4" fmla="*/ 13293 w 19386"/>
                    <a:gd name="connsiteY4" fmla="*/ 9416 h 39880"/>
                    <a:gd name="connsiteX5" fmla="*/ 9970 w 19386"/>
                    <a:gd name="connsiteY5" fmla="*/ 5539 h 39880"/>
                    <a:gd name="connsiteX6" fmla="*/ 6647 w 19386"/>
                    <a:gd name="connsiteY6" fmla="*/ 9416 h 39880"/>
                    <a:gd name="connsiteX7" fmla="*/ 12186 w 19386"/>
                    <a:gd name="connsiteY7" fmla="*/ 17724 h 39880"/>
                    <a:gd name="connsiteX8" fmla="*/ 18832 w 19386"/>
                    <a:gd name="connsiteY8" fmla="*/ 29910 h 39880"/>
                    <a:gd name="connsiteX9" fmla="*/ 9416 w 19386"/>
                    <a:gd name="connsiteY9" fmla="*/ 39880 h 39880"/>
                    <a:gd name="connsiteX10" fmla="*/ 0 w 19386"/>
                    <a:gd name="connsiteY10" fmla="*/ 29910 h 39880"/>
                    <a:gd name="connsiteX11" fmla="*/ 0 w 19386"/>
                    <a:gd name="connsiteY11" fmla="*/ 27694 h 39880"/>
                    <a:gd name="connsiteX12" fmla="*/ 6093 w 19386"/>
                    <a:gd name="connsiteY12" fmla="*/ 27694 h 39880"/>
                    <a:gd name="connsiteX13" fmla="*/ 6093 w 19386"/>
                    <a:gd name="connsiteY13" fmla="*/ 30464 h 39880"/>
                    <a:gd name="connsiteX14" fmla="*/ 9416 w 19386"/>
                    <a:gd name="connsiteY14" fmla="*/ 34341 h 39880"/>
                    <a:gd name="connsiteX15" fmla="*/ 12739 w 19386"/>
                    <a:gd name="connsiteY15" fmla="*/ 30464 h 39880"/>
                    <a:gd name="connsiteX16" fmla="*/ 7201 w 19386"/>
                    <a:gd name="connsiteY16" fmla="*/ 22156 h 39880"/>
                    <a:gd name="connsiteX17" fmla="*/ 554 w 19386"/>
                    <a:gd name="connsiteY17" fmla="*/ 9970 h 39880"/>
                    <a:gd name="connsiteX18" fmla="*/ 10524 w 19386"/>
                    <a:gd name="connsiteY18" fmla="*/ 0 h 39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9386" h="39880">
                      <a:moveTo>
                        <a:pt x="10524" y="0"/>
                      </a:moveTo>
                      <a:cubicBezTo>
                        <a:pt x="16617" y="0"/>
                        <a:pt x="19386" y="3323"/>
                        <a:pt x="19386" y="9970"/>
                      </a:cubicBezTo>
                      <a:lnTo>
                        <a:pt x="19386" y="11078"/>
                      </a:lnTo>
                      <a:lnTo>
                        <a:pt x="13293" y="11078"/>
                      </a:lnTo>
                      <a:lnTo>
                        <a:pt x="13293" y="9416"/>
                      </a:lnTo>
                      <a:cubicBezTo>
                        <a:pt x="13293" y="6647"/>
                        <a:pt x="12186" y="5539"/>
                        <a:pt x="9970" y="5539"/>
                      </a:cubicBezTo>
                      <a:cubicBezTo>
                        <a:pt x="7754" y="5539"/>
                        <a:pt x="6647" y="6647"/>
                        <a:pt x="6647" y="9416"/>
                      </a:cubicBezTo>
                      <a:cubicBezTo>
                        <a:pt x="6647" y="12186"/>
                        <a:pt x="7754" y="14401"/>
                        <a:pt x="12186" y="17724"/>
                      </a:cubicBezTo>
                      <a:cubicBezTo>
                        <a:pt x="17171" y="22156"/>
                        <a:pt x="18832" y="25479"/>
                        <a:pt x="18832" y="29910"/>
                      </a:cubicBezTo>
                      <a:cubicBezTo>
                        <a:pt x="18832" y="36003"/>
                        <a:pt x="15509" y="39880"/>
                        <a:pt x="9416" y="39880"/>
                      </a:cubicBezTo>
                      <a:cubicBezTo>
                        <a:pt x="3323" y="39880"/>
                        <a:pt x="0" y="36557"/>
                        <a:pt x="0" y="29910"/>
                      </a:cubicBezTo>
                      <a:lnTo>
                        <a:pt x="0" y="27694"/>
                      </a:lnTo>
                      <a:lnTo>
                        <a:pt x="6093" y="27694"/>
                      </a:lnTo>
                      <a:lnTo>
                        <a:pt x="6093" y="30464"/>
                      </a:lnTo>
                      <a:cubicBezTo>
                        <a:pt x="6093" y="33233"/>
                        <a:pt x="7201" y="34341"/>
                        <a:pt x="9416" y="34341"/>
                      </a:cubicBezTo>
                      <a:cubicBezTo>
                        <a:pt x="11632" y="34341"/>
                        <a:pt x="12739" y="33233"/>
                        <a:pt x="12739" y="30464"/>
                      </a:cubicBezTo>
                      <a:cubicBezTo>
                        <a:pt x="12739" y="27694"/>
                        <a:pt x="11632" y="25479"/>
                        <a:pt x="7201" y="22156"/>
                      </a:cubicBezTo>
                      <a:cubicBezTo>
                        <a:pt x="2216" y="17724"/>
                        <a:pt x="554" y="14401"/>
                        <a:pt x="554" y="9970"/>
                      </a:cubicBezTo>
                      <a:cubicBezTo>
                        <a:pt x="1662" y="3323"/>
                        <a:pt x="4431" y="0"/>
                        <a:pt x="105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33E794AC-3967-4CB3-A562-71E5C31A8066}"/>
                    </a:ext>
                  </a:extLst>
                </p:cNvPr>
                <p:cNvSpPr/>
                <p:nvPr/>
              </p:nvSpPr>
              <p:spPr>
                <a:xfrm>
                  <a:off x="5726002" y="3076307"/>
                  <a:ext cx="6092" cy="39326"/>
                </a:xfrm>
                <a:custGeom>
                  <a:avLst/>
                  <a:gdLst>
                    <a:gd name="connsiteX0" fmla="*/ 0 w 6092"/>
                    <a:gd name="connsiteY0" fmla="*/ 0 h 39326"/>
                    <a:gd name="connsiteX1" fmla="*/ 6093 w 6092"/>
                    <a:gd name="connsiteY1" fmla="*/ 0 h 39326"/>
                    <a:gd name="connsiteX2" fmla="*/ 6093 w 6092"/>
                    <a:gd name="connsiteY2" fmla="*/ 39326 h 39326"/>
                    <a:gd name="connsiteX3" fmla="*/ 0 w 6092"/>
                    <a:gd name="connsiteY3" fmla="*/ 39326 h 39326"/>
                    <a:gd name="connsiteX4" fmla="*/ 0 w 6092"/>
                    <a:gd name="connsiteY4" fmla="*/ 0 h 39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92" h="39326">
                      <a:moveTo>
                        <a:pt x="0" y="0"/>
                      </a:moveTo>
                      <a:lnTo>
                        <a:pt x="6093" y="0"/>
                      </a:lnTo>
                      <a:lnTo>
                        <a:pt x="6093" y="39326"/>
                      </a:lnTo>
                      <a:lnTo>
                        <a:pt x="0" y="3932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5A3FCB02-73D6-4737-BCE3-2423A1156C59}"/>
                    </a:ext>
                  </a:extLst>
                </p:cNvPr>
                <p:cNvSpPr/>
                <p:nvPr/>
              </p:nvSpPr>
              <p:spPr>
                <a:xfrm>
                  <a:off x="5736525" y="3075753"/>
                  <a:ext cx="19386" cy="39326"/>
                </a:xfrm>
                <a:custGeom>
                  <a:avLst/>
                  <a:gdLst>
                    <a:gd name="connsiteX0" fmla="*/ 5539 w 19386"/>
                    <a:gd name="connsiteY0" fmla="*/ 11078 h 39326"/>
                    <a:gd name="connsiteX1" fmla="*/ 5539 w 19386"/>
                    <a:gd name="connsiteY1" fmla="*/ 11078 h 39326"/>
                    <a:gd name="connsiteX2" fmla="*/ 5539 w 19386"/>
                    <a:gd name="connsiteY2" fmla="*/ 39326 h 39326"/>
                    <a:gd name="connsiteX3" fmla="*/ 0 w 19386"/>
                    <a:gd name="connsiteY3" fmla="*/ 39326 h 39326"/>
                    <a:gd name="connsiteX4" fmla="*/ 0 w 19386"/>
                    <a:gd name="connsiteY4" fmla="*/ 0 h 39326"/>
                    <a:gd name="connsiteX5" fmla="*/ 7754 w 19386"/>
                    <a:gd name="connsiteY5" fmla="*/ 0 h 39326"/>
                    <a:gd name="connsiteX6" fmla="*/ 13847 w 19386"/>
                    <a:gd name="connsiteY6" fmla="*/ 23263 h 39326"/>
                    <a:gd name="connsiteX7" fmla="*/ 13847 w 19386"/>
                    <a:gd name="connsiteY7" fmla="*/ 23263 h 39326"/>
                    <a:gd name="connsiteX8" fmla="*/ 13847 w 19386"/>
                    <a:gd name="connsiteY8" fmla="*/ 0 h 39326"/>
                    <a:gd name="connsiteX9" fmla="*/ 19386 w 19386"/>
                    <a:gd name="connsiteY9" fmla="*/ 0 h 39326"/>
                    <a:gd name="connsiteX10" fmla="*/ 19386 w 19386"/>
                    <a:gd name="connsiteY10" fmla="*/ 39326 h 39326"/>
                    <a:gd name="connsiteX11" fmla="*/ 13293 w 19386"/>
                    <a:gd name="connsiteY11" fmla="*/ 39326 h 39326"/>
                    <a:gd name="connsiteX12" fmla="*/ 5539 w 19386"/>
                    <a:gd name="connsiteY12" fmla="*/ 11078 h 39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386" h="39326">
                      <a:moveTo>
                        <a:pt x="5539" y="11078"/>
                      </a:moveTo>
                      <a:lnTo>
                        <a:pt x="5539" y="11078"/>
                      </a:lnTo>
                      <a:lnTo>
                        <a:pt x="5539" y="39326"/>
                      </a:lnTo>
                      <a:lnTo>
                        <a:pt x="0" y="39326"/>
                      </a:lnTo>
                      <a:lnTo>
                        <a:pt x="0" y="0"/>
                      </a:lnTo>
                      <a:lnTo>
                        <a:pt x="7754" y="0"/>
                      </a:lnTo>
                      <a:lnTo>
                        <a:pt x="13847" y="23263"/>
                      </a:lnTo>
                      <a:lnTo>
                        <a:pt x="13847" y="23263"/>
                      </a:lnTo>
                      <a:lnTo>
                        <a:pt x="13847" y="0"/>
                      </a:lnTo>
                      <a:lnTo>
                        <a:pt x="19386" y="0"/>
                      </a:lnTo>
                      <a:lnTo>
                        <a:pt x="19386" y="39326"/>
                      </a:lnTo>
                      <a:lnTo>
                        <a:pt x="13293" y="39326"/>
                      </a:lnTo>
                      <a:lnTo>
                        <a:pt x="5539" y="110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9D98127C-7F36-4637-A1FB-F224E8EB7D9B}"/>
                    </a:ext>
                  </a:extLst>
                </p:cNvPr>
                <p:cNvSpPr/>
                <p:nvPr/>
              </p:nvSpPr>
              <p:spPr>
                <a:xfrm>
                  <a:off x="5759789" y="3075199"/>
                  <a:ext cx="18832" cy="40433"/>
                </a:xfrm>
                <a:custGeom>
                  <a:avLst/>
                  <a:gdLst>
                    <a:gd name="connsiteX0" fmla="*/ 18832 w 18832"/>
                    <a:gd name="connsiteY0" fmla="*/ 25479 h 40433"/>
                    <a:gd name="connsiteX1" fmla="*/ 18832 w 18832"/>
                    <a:gd name="connsiteY1" fmla="*/ 30464 h 40433"/>
                    <a:gd name="connsiteX2" fmla="*/ 9416 w 18832"/>
                    <a:gd name="connsiteY2" fmla="*/ 40434 h 40433"/>
                    <a:gd name="connsiteX3" fmla="*/ 0 w 18832"/>
                    <a:gd name="connsiteY3" fmla="*/ 30464 h 40433"/>
                    <a:gd name="connsiteX4" fmla="*/ 0 w 18832"/>
                    <a:gd name="connsiteY4" fmla="*/ 9970 h 40433"/>
                    <a:gd name="connsiteX5" fmla="*/ 9416 w 18832"/>
                    <a:gd name="connsiteY5" fmla="*/ 0 h 40433"/>
                    <a:gd name="connsiteX6" fmla="*/ 18832 w 18832"/>
                    <a:gd name="connsiteY6" fmla="*/ 9970 h 40433"/>
                    <a:gd name="connsiteX7" fmla="*/ 18832 w 18832"/>
                    <a:gd name="connsiteY7" fmla="*/ 13847 h 40433"/>
                    <a:gd name="connsiteX8" fmla="*/ 12739 w 18832"/>
                    <a:gd name="connsiteY8" fmla="*/ 13847 h 40433"/>
                    <a:gd name="connsiteX9" fmla="*/ 12739 w 18832"/>
                    <a:gd name="connsiteY9" fmla="*/ 9416 h 40433"/>
                    <a:gd name="connsiteX10" fmla="*/ 9416 w 18832"/>
                    <a:gd name="connsiteY10" fmla="*/ 5539 h 40433"/>
                    <a:gd name="connsiteX11" fmla="*/ 6093 w 18832"/>
                    <a:gd name="connsiteY11" fmla="*/ 9416 h 40433"/>
                    <a:gd name="connsiteX12" fmla="*/ 6093 w 18832"/>
                    <a:gd name="connsiteY12" fmla="*/ 30464 h 40433"/>
                    <a:gd name="connsiteX13" fmla="*/ 9416 w 18832"/>
                    <a:gd name="connsiteY13" fmla="*/ 34341 h 40433"/>
                    <a:gd name="connsiteX14" fmla="*/ 12739 w 18832"/>
                    <a:gd name="connsiteY14" fmla="*/ 30464 h 40433"/>
                    <a:gd name="connsiteX15" fmla="*/ 12739 w 18832"/>
                    <a:gd name="connsiteY15" fmla="*/ 24925 h 40433"/>
                    <a:gd name="connsiteX16" fmla="*/ 18832 w 18832"/>
                    <a:gd name="connsiteY16" fmla="*/ 24925 h 40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832" h="40433">
                      <a:moveTo>
                        <a:pt x="18832" y="25479"/>
                      </a:moveTo>
                      <a:lnTo>
                        <a:pt x="18832" y="30464"/>
                      </a:lnTo>
                      <a:cubicBezTo>
                        <a:pt x="18832" y="36557"/>
                        <a:pt x="15509" y="40434"/>
                        <a:pt x="9416" y="40434"/>
                      </a:cubicBezTo>
                      <a:cubicBezTo>
                        <a:pt x="3323" y="40434"/>
                        <a:pt x="0" y="37111"/>
                        <a:pt x="0" y="30464"/>
                      </a:cubicBezTo>
                      <a:lnTo>
                        <a:pt x="0" y="9970"/>
                      </a:lnTo>
                      <a:cubicBezTo>
                        <a:pt x="0" y="3877"/>
                        <a:pt x="3323" y="0"/>
                        <a:pt x="9416" y="0"/>
                      </a:cubicBezTo>
                      <a:cubicBezTo>
                        <a:pt x="15509" y="0"/>
                        <a:pt x="18832" y="3323"/>
                        <a:pt x="18832" y="9970"/>
                      </a:cubicBezTo>
                      <a:lnTo>
                        <a:pt x="18832" y="13847"/>
                      </a:lnTo>
                      <a:lnTo>
                        <a:pt x="12739" y="13847"/>
                      </a:lnTo>
                      <a:lnTo>
                        <a:pt x="12739" y="9416"/>
                      </a:lnTo>
                      <a:cubicBezTo>
                        <a:pt x="12739" y="6647"/>
                        <a:pt x="11632" y="5539"/>
                        <a:pt x="9416" y="5539"/>
                      </a:cubicBezTo>
                      <a:cubicBezTo>
                        <a:pt x="7201" y="5539"/>
                        <a:pt x="6093" y="6647"/>
                        <a:pt x="6093" y="9416"/>
                      </a:cubicBezTo>
                      <a:lnTo>
                        <a:pt x="6093" y="30464"/>
                      </a:lnTo>
                      <a:cubicBezTo>
                        <a:pt x="6093" y="33233"/>
                        <a:pt x="7201" y="34341"/>
                        <a:pt x="9416" y="34341"/>
                      </a:cubicBezTo>
                      <a:cubicBezTo>
                        <a:pt x="11632" y="34341"/>
                        <a:pt x="12739" y="33233"/>
                        <a:pt x="12739" y="30464"/>
                      </a:cubicBezTo>
                      <a:lnTo>
                        <a:pt x="12739" y="24925"/>
                      </a:lnTo>
                      <a:lnTo>
                        <a:pt x="18832" y="249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45818A60-EF70-41F8-BB04-FC7318499D1E}"/>
                    </a:ext>
                  </a:extLst>
                </p:cNvPr>
                <p:cNvSpPr/>
                <p:nvPr/>
              </p:nvSpPr>
              <p:spPr>
                <a:xfrm>
                  <a:off x="5782498" y="3075753"/>
                  <a:ext cx="16616" cy="39326"/>
                </a:xfrm>
                <a:custGeom>
                  <a:avLst/>
                  <a:gdLst>
                    <a:gd name="connsiteX0" fmla="*/ 5539 w 16616"/>
                    <a:gd name="connsiteY0" fmla="*/ 16617 h 39326"/>
                    <a:gd name="connsiteX1" fmla="*/ 14401 w 16616"/>
                    <a:gd name="connsiteY1" fmla="*/ 16617 h 39326"/>
                    <a:gd name="connsiteX2" fmla="*/ 14401 w 16616"/>
                    <a:gd name="connsiteY2" fmla="*/ 22156 h 39326"/>
                    <a:gd name="connsiteX3" fmla="*/ 6093 w 16616"/>
                    <a:gd name="connsiteY3" fmla="*/ 22156 h 39326"/>
                    <a:gd name="connsiteX4" fmla="*/ 6093 w 16616"/>
                    <a:gd name="connsiteY4" fmla="*/ 33787 h 39326"/>
                    <a:gd name="connsiteX5" fmla="*/ 16617 w 16616"/>
                    <a:gd name="connsiteY5" fmla="*/ 33787 h 39326"/>
                    <a:gd name="connsiteX6" fmla="*/ 16617 w 16616"/>
                    <a:gd name="connsiteY6" fmla="*/ 39326 h 39326"/>
                    <a:gd name="connsiteX7" fmla="*/ 0 w 16616"/>
                    <a:gd name="connsiteY7" fmla="*/ 39326 h 39326"/>
                    <a:gd name="connsiteX8" fmla="*/ 0 w 16616"/>
                    <a:gd name="connsiteY8" fmla="*/ 0 h 39326"/>
                    <a:gd name="connsiteX9" fmla="*/ 16617 w 16616"/>
                    <a:gd name="connsiteY9" fmla="*/ 0 h 39326"/>
                    <a:gd name="connsiteX10" fmla="*/ 16617 w 16616"/>
                    <a:gd name="connsiteY10" fmla="*/ 5539 h 39326"/>
                    <a:gd name="connsiteX11" fmla="*/ 6093 w 16616"/>
                    <a:gd name="connsiteY11" fmla="*/ 5539 h 39326"/>
                    <a:gd name="connsiteX12" fmla="*/ 6093 w 16616"/>
                    <a:gd name="connsiteY12" fmla="*/ 16617 h 39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6616" h="39326">
                      <a:moveTo>
                        <a:pt x="5539" y="16617"/>
                      </a:moveTo>
                      <a:lnTo>
                        <a:pt x="14401" y="16617"/>
                      </a:lnTo>
                      <a:lnTo>
                        <a:pt x="14401" y="22156"/>
                      </a:lnTo>
                      <a:lnTo>
                        <a:pt x="6093" y="22156"/>
                      </a:lnTo>
                      <a:lnTo>
                        <a:pt x="6093" y="33787"/>
                      </a:lnTo>
                      <a:lnTo>
                        <a:pt x="16617" y="33787"/>
                      </a:lnTo>
                      <a:lnTo>
                        <a:pt x="16617" y="39326"/>
                      </a:lnTo>
                      <a:lnTo>
                        <a:pt x="0" y="39326"/>
                      </a:lnTo>
                      <a:lnTo>
                        <a:pt x="0" y="0"/>
                      </a:lnTo>
                      <a:lnTo>
                        <a:pt x="16617" y="0"/>
                      </a:lnTo>
                      <a:lnTo>
                        <a:pt x="16617" y="5539"/>
                      </a:lnTo>
                      <a:lnTo>
                        <a:pt x="6093" y="5539"/>
                      </a:lnTo>
                      <a:lnTo>
                        <a:pt x="6093" y="166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909416E4-0BD6-4997-8B04-60CE8A3C3B2D}"/>
                    </a:ext>
                  </a:extLst>
                </p:cNvPr>
                <p:cNvSpPr/>
                <p:nvPr/>
              </p:nvSpPr>
              <p:spPr>
                <a:xfrm>
                  <a:off x="5814624" y="3075753"/>
                  <a:ext cx="11077" cy="39326"/>
                </a:xfrm>
                <a:custGeom>
                  <a:avLst/>
                  <a:gdLst>
                    <a:gd name="connsiteX0" fmla="*/ 554 w 11077"/>
                    <a:gd name="connsiteY0" fmla="*/ 4985 h 39326"/>
                    <a:gd name="connsiteX1" fmla="*/ 7201 w 11077"/>
                    <a:gd name="connsiteY1" fmla="*/ 0 h 39326"/>
                    <a:gd name="connsiteX2" fmla="*/ 11078 w 11077"/>
                    <a:gd name="connsiteY2" fmla="*/ 0 h 39326"/>
                    <a:gd name="connsiteX3" fmla="*/ 11078 w 11077"/>
                    <a:gd name="connsiteY3" fmla="*/ 39326 h 39326"/>
                    <a:gd name="connsiteX4" fmla="*/ 4985 w 11077"/>
                    <a:gd name="connsiteY4" fmla="*/ 39326 h 39326"/>
                    <a:gd name="connsiteX5" fmla="*/ 4985 w 11077"/>
                    <a:gd name="connsiteY5" fmla="*/ 9416 h 39326"/>
                    <a:gd name="connsiteX6" fmla="*/ 0 w 11077"/>
                    <a:gd name="connsiteY6" fmla="*/ 9416 h 39326"/>
                    <a:gd name="connsiteX7" fmla="*/ 0 w 11077"/>
                    <a:gd name="connsiteY7" fmla="*/ 4985 h 39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77" h="39326">
                      <a:moveTo>
                        <a:pt x="554" y="4985"/>
                      </a:moveTo>
                      <a:cubicBezTo>
                        <a:pt x="5539" y="4985"/>
                        <a:pt x="6647" y="2769"/>
                        <a:pt x="7201" y="0"/>
                      </a:cubicBezTo>
                      <a:lnTo>
                        <a:pt x="11078" y="0"/>
                      </a:lnTo>
                      <a:lnTo>
                        <a:pt x="11078" y="39326"/>
                      </a:lnTo>
                      <a:lnTo>
                        <a:pt x="4985" y="39326"/>
                      </a:lnTo>
                      <a:lnTo>
                        <a:pt x="4985" y="9416"/>
                      </a:lnTo>
                      <a:lnTo>
                        <a:pt x="0" y="9416"/>
                      </a:lnTo>
                      <a:lnTo>
                        <a:pt x="0" y="49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7F4EB32E-90A2-4A03-AA99-8AF82A905E94}"/>
                    </a:ext>
                  </a:extLst>
                </p:cNvPr>
                <p:cNvSpPr/>
                <p:nvPr/>
              </p:nvSpPr>
              <p:spPr>
                <a:xfrm>
                  <a:off x="5832902" y="3075199"/>
                  <a:ext cx="19386" cy="40433"/>
                </a:xfrm>
                <a:custGeom>
                  <a:avLst/>
                  <a:gdLst>
                    <a:gd name="connsiteX0" fmla="*/ 18832 w 19386"/>
                    <a:gd name="connsiteY0" fmla="*/ 30464 h 40433"/>
                    <a:gd name="connsiteX1" fmla="*/ 9416 w 19386"/>
                    <a:gd name="connsiteY1" fmla="*/ 40434 h 40433"/>
                    <a:gd name="connsiteX2" fmla="*/ 0 w 19386"/>
                    <a:gd name="connsiteY2" fmla="*/ 30464 h 40433"/>
                    <a:gd name="connsiteX3" fmla="*/ 0 w 19386"/>
                    <a:gd name="connsiteY3" fmla="*/ 29356 h 40433"/>
                    <a:gd name="connsiteX4" fmla="*/ 6093 w 19386"/>
                    <a:gd name="connsiteY4" fmla="*/ 29356 h 40433"/>
                    <a:gd name="connsiteX5" fmla="*/ 6093 w 19386"/>
                    <a:gd name="connsiteY5" fmla="*/ 31018 h 40433"/>
                    <a:gd name="connsiteX6" fmla="*/ 9416 w 19386"/>
                    <a:gd name="connsiteY6" fmla="*/ 34895 h 40433"/>
                    <a:gd name="connsiteX7" fmla="*/ 12739 w 19386"/>
                    <a:gd name="connsiteY7" fmla="*/ 29910 h 40433"/>
                    <a:gd name="connsiteX8" fmla="*/ 12739 w 19386"/>
                    <a:gd name="connsiteY8" fmla="*/ 22709 h 40433"/>
                    <a:gd name="connsiteX9" fmla="*/ 12739 w 19386"/>
                    <a:gd name="connsiteY9" fmla="*/ 22709 h 40433"/>
                    <a:gd name="connsiteX10" fmla="*/ 7201 w 19386"/>
                    <a:gd name="connsiteY10" fmla="*/ 26033 h 40433"/>
                    <a:gd name="connsiteX11" fmla="*/ 554 w 19386"/>
                    <a:gd name="connsiteY11" fmla="*/ 17171 h 40433"/>
                    <a:gd name="connsiteX12" fmla="*/ 554 w 19386"/>
                    <a:gd name="connsiteY12" fmla="*/ 9970 h 40433"/>
                    <a:gd name="connsiteX13" fmla="*/ 9970 w 19386"/>
                    <a:gd name="connsiteY13" fmla="*/ 0 h 40433"/>
                    <a:gd name="connsiteX14" fmla="*/ 19386 w 19386"/>
                    <a:gd name="connsiteY14" fmla="*/ 9970 h 40433"/>
                    <a:gd name="connsiteX15" fmla="*/ 19386 w 19386"/>
                    <a:gd name="connsiteY15" fmla="*/ 30464 h 40433"/>
                    <a:gd name="connsiteX16" fmla="*/ 12739 w 19386"/>
                    <a:gd name="connsiteY16" fmla="*/ 17171 h 40433"/>
                    <a:gd name="connsiteX17" fmla="*/ 12739 w 19386"/>
                    <a:gd name="connsiteY17" fmla="*/ 9970 h 40433"/>
                    <a:gd name="connsiteX18" fmla="*/ 9416 w 19386"/>
                    <a:gd name="connsiteY18" fmla="*/ 6093 h 40433"/>
                    <a:gd name="connsiteX19" fmla="*/ 6093 w 19386"/>
                    <a:gd name="connsiteY19" fmla="*/ 9970 h 40433"/>
                    <a:gd name="connsiteX20" fmla="*/ 6093 w 19386"/>
                    <a:gd name="connsiteY20" fmla="*/ 17171 h 40433"/>
                    <a:gd name="connsiteX21" fmla="*/ 9416 w 19386"/>
                    <a:gd name="connsiteY21" fmla="*/ 21048 h 40433"/>
                    <a:gd name="connsiteX22" fmla="*/ 12739 w 19386"/>
                    <a:gd name="connsiteY22" fmla="*/ 17171 h 40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9386" h="40433">
                      <a:moveTo>
                        <a:pt x="18832" y="30464"/>
                      </a:moveTo>
                      <a:cubicBezTo>
                        <a:pt x="18832" y="37111"/>
                        <a:pt x="16063" y="40434"/>
                        <a:pt x="9416" y="40434"/>
                      </a:cubicBezTo>
                      <a:cubicBezTo>
                        <a:pt x="3323" y="40434"/>
                        <a:pt x="0" y="37111"/>
                        <a:pt x="0" y="30464"/>
                      </a:cubicBezTo>
                      <a:lnTo>
                        <a:pt x="0" y="29356"/>
                      </a:lnTo>
                      <a:lnTo>
                        <a:pt x="6093" y="29356"/>
                      </a:lnTo>
                      <a:lnTo>
                        <a:pt x="6093" y="31018"/>
                      </a:lnTo>
                      <a:cubicBezTo>
                        <a:pt x="6093" y="33787"/>
                        <a:pt x="7201" y="34895"/>
                        <a:pt x="9416" y="34895"/>
                      </a:cubicBezTo>
                      <a:cubicBezTo>
                        <a:pt x="11632" y="34895"/>
                        <a:pt x="12739" y="33787"/>
                        <a:pt x="12739" y="29910"/>
                      </a:cubicBezTo>
                      <a:lnTo>
                        <a:pt x="12739" y="22709"/>
                      </a:lnTo>
                      <a:lnTo>
                        <a:pt x="12739" y="22709"/>
                      </a:lnTo>
                      <a:cubicBezTo>
                        <a:pt x="11632" y="24925"/>
                        <a:pt x="9970" y="26033"/>
                        <a:pt x="7201" y="26033"/>
                      </a:cubicBezTo>
                      <a:cubicBezTo>
                        <a:pt x="2769" y="26033"/>
                        <a:pt x="554" y="22709"/>
                        <a:pt x="554" y="17171"/>
                      </a:cubicBezTo>
                      <a:lnTo>
                        <a:pt x="554" y="9970"/>
                      </a:lnTo>
                      <a:cubicBezTo>
                        <a:pt x="554" y="3877"/>
                        <a:pt x="3877" y="0"/>
                        <a:pt x="9970" y="0"/>
                      </a:cubicBezTo>
                      <a:cubicBezTo>
                        <a:pt x="16063" y="0"/>
                        <a:pt x="19386" y="3323"/>
                        <a:pt x="19386" y="9970"/>
                      </a:cubicBezTo>
                      <a:lnTo>
                        <a:pt x="19386" y="30464"/>
                      </a:lnTo>
                      <a:close/>
                      <a:moveTo>
                        <a:pt x="12739" y="17171"/>
                      </a:moveTo>
                      <a:lnTo>
                        <a:pt x="12739" y="9970"/>
                      </a:lnTo>
                      <a:cubicBezTo>
                        <a:pt x="12739" y="7201"/>
                        <a:pt x="11632" y="6093"/>
                        <a:pt x="9416" y="6093"/>
                      </a:cubicBezTo>
                      <a:cubicBezTo>
                        <a:pt x="7201" y="6093"/>
                        <a:pt x="6093" y="7201"/>
                        <a:pt x="6093" y="9970"/>
                      </a:cubicBezTo>
                      <a:lnTo>
                        <a:pt x="6093" y="17171"/>
                      </a:lnTo>
                      <a:cubicBezTo>
                        <a:pt x="6093" y="19940"/>
                        <a:pt x="7201" y="21048"/>
                        <a:pt x="9416" y="21048"/>
                      </a:cubicBezTo>
                      <a:cubicBezTo>
                        <a:pt x="11632" y="21048"/>
                        <a:pt x="12739" y="19940"/>
                        <a:pt x="12739" y="171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0633A591-E614-4470-AFEC-22B1DDE85069}"/>
                    </a:ext>
                  </a:extLst>
                </p:cNvPr>
                <p:cNvSpPr/>
                <p:nvPr/>
              </p:nvSpPr>
              <p:spPr>
                <a:xfrm>
                  <a:off x="5855058" y="3075753"/>
                  <a:ext cx="18884" cy="39880"/>
                </a:xfrm>
                <a:custGeom>
                  <a:avLst/>
                  <a:gdLst>
                    <a:gd name="connsiteX0" fmla="*/ 9416 w 18884"/>
                    <a:gd name="connsiteY0" fmla="*/ 39880 h 39880"/>
                    <a:gd name="connsiteX1" fmla="*/ 0 w 18884"/>
                    <a:gd name="connsiteY1" fmla="*/ 29910 h 39880"/>
                    <a:gd name="connsiteX2" fmla="*/ 0 w 18884"/>
                    <a:gd name="connsiteY2" fmla="*/ 27141 h 39880"/>
                    <a:gd name="connsiteX3" fmla="*/ 3877 w 18884"/>
                    <a:gd name="connsiteY3" fmla="*/ 18832 h 39880"/>
                    <a:gd name="connsiteX4" fmla="*/ 3877 w 18884"/>
                    <a:gd name="connsiteY4" fmla="*/ 18832 h 39880"/>
                    <a:gd name="connsiteX5" fmla="*/ 0 w 18884"/>
                    <a:gd name="connsiteY5" fmla="*/ 11078 h 39880"/>
                    <a:gd name="connsiteX6" fmla="*/ 0 w 18884"/>
                    <a:gd name="connsiteY6" fmla="*/ 9970 h 39880"/>
                    <a:gd name="connsiteX7" fmla="*/ 9416 w 18884"/>
                    <a:gd name="connsiteY7" fmla="*/ 0 h 39880"/>
                    <a:gd name="connsiteX8" fmla="*/ 18832 w 18884"/>
                    <a:gd name="connsiteY8" fmla="*/ 9970 h 39880"/>
                    <a:gd name="connsiteX9" fmla="*/ 18832 w 18884"/>
                    <a:gd name="connsiteY9" fmla="*/ 11078 h 39880"/>
                    <a:gd name="connsiteX10" fmla="*/ 14955 w 18884"/>
                    <a:gd name="connsiteY10" fmla="*/ 18832 h 39880"/>
                    <a:gd name="connsiteX11" fmla="*/ 14955 w 18884"/>
                    <a:gd name="connsiteY11" fmla="*/ 18832 h 39880"/>
                    <a:gd name="connsiteX12" fmla="*/ 18832 w 18884"/>
                    <a:gd name="connsiteY12" fmla="*/ 27141 h 39880"/>
                    <a:gd name="connsiteX13" fmla="*/ 18832 w 18884"/>
                    <a:gd name="connsiteY13" fmla="*/ 30464 h 39880"/>
                    <a:gd name="connsiteX14" fmla="*/ 9416 w 18884"/>
                    <a:gd name="connsiteY14" fmla="*/ 39880 h 39880"/>
                    <a:gd name="connsiteX15" fmla="*/ 6093 w 18884"/>
                    <a:gd name="connsiteY15" fmla="*/ 12186 h 39880"/>
                    <a:gd name="connsiteX16" fmla="*/ 9416 w 18884"/>
                    <a:gd name="connsiteY16" fmla="*/ 16063 h 39880"/>
                    <a:gd name="connsiteX17" fmla="*/ 12739 w 18884"/>
                    <a:gd name="connsiteY17" fmla="*/ 12186 h 39880"/>
                    <a:gd name="connsiteX18" fmla="*/ 12739 w 18884"/>
                    <a:gd name="connsiteY18" fmla="*/ 9970 h 39880"/>
                    <a:gd name="connsiteX19" fmla="*/ 9416 w 18884"/>
                    <a:gd name="connsiteY19" fmla="*/ 5539 h 39880"/>
                    <a:gd name="connsiteX20" fmla="*/ 6093 w 18884"/>
                    <a:gd name="connsiteY20" fmla="*/ 9970 h 39880"/>
                    <a:gd name="connsiteX21" fmla="*/ 6093 w 18884"/>
                    <a:gd name="connsiteY21" fmla="*/ 12186 h 39880"/>
                    <a:gd name="connsiteX22" fmla="*/ 9416 w 18884"/>
                    <a:gd name="connsiteY22" fmla="*/ 34341 h 39880"/>
                    <a:gd name="connsiteX23" fmla="*/ 12739 w 18884"/>
                    <a:gd name="connsiteY23" fmla="*/ 29910 h 39880"/>
                    <a:gd name="connsiteX24" fmla="*/ 12739 w 18884"/>
                    <a:gd name="connsiteY24" fmla="*/ 26033 h 39880"/>
                    <a:gd name="connsiteX25" fmla="*/ 9416 w 18884"/>
                    <a:gd name="connsiteY25" fmla="*/ 21602 h 39880"/>
                    <a:gd name="connsiteX26" fmla="*/ 6093 w 18884"/>
                    <a:gd name="connsiteY26" fmla="*/ 26033 h 39880"/>
                    <a:gd name="connsiteX27" fmla="*/ 6093 w 18884"/>
                    <a:gd name="connsiteY27" fmla="*/ 29910 h 39880"/>
                    <a:gd name="connsiteX28" fmla="*/ 9416 w 18884"/>
                    <a:gd name="connsiteY28" fmla="*/ 34341 h 39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8884" h="39880">
                      <a:moveTo>
                        <a:pt x="9416" y="39880"/>
                      </a:moveTo>
                      <a:cubicBezTo>
                        <a:pt x="3323" y="39880"/>
                        <a:pt x="0" y="36557"/>
                        <a:pt x="0" y="29910"/>
                      </a:cubicBezTo>
                      <a:lnTo>
                        <a:pt x="0" y="27141"/>
                      </a:lnTo>
                      <a:cubicBezTo>
                        <a:pt x="0" y="23263"/>
                        <a:pt x="1108" y="20494"/>
                        <a:pt x="3877" y="18832"/>
                      </a:cubicBezTo>
                      <a:lnTo>
                        <a:pt x="3877" y="18832"/>
                      </a:lnTo>
                      <a:cubicBezTo>
                        <a:pt x="1108" y="17171"/>
                        <a:pt x="0" y="14955"/>
                        <a:pt x="0" y="11078"/>
                      </a:cubicBezTo>
                      <a:lnTo>
                        <a:pt x="0" y="9970"/>
                      </a:lnTo>
                      <a:cubicBezTo>
                        <a:pt x="0" y="3877"/>
                        <a:pt x="3323" y="0"/>
                        <a:pt x="9416" y="0"/>
                      </a:cubicBezTo>
                      <a:cubicBezTo>
                        <a:pt x="15509" y="0"/>
                        <a:pt x="18832" y="3323"/>
                        <a:pt x="18832" y="9970"/>
                      </a:cubicBezTo>
                      <a:lnTo>
                        <a:pt x="18832" y="11078"/>
                      </a:lnTo>
                      <a:cubicBezTo>
                        <a:pt x="18832" y="14955"/>
                        <a:pt x="17724" y="17724"/>
                        <a:pt x="14955" y="18832"/>
                      </a:cubicBezTo>
                      <a:lnTo>
                        <a:pt x="14955" y="18832"/>
                      </a:lnTo>
                      <a:cubicBezTo>
                        <a:pt x="17724" y="20494"/>
                        <a:pt x="18832" y="23263"/>
                        <a:pt x="18832" y="27141"/>
                      </a:cubicBezTo>
                      <a:lnTo>
                        <a:pt x="18832" y="30464"/>
                      </a:lnTo>
                      <a:cubicBezTo>
                        <a:pt x="19386" y="36557"/>
                        <a:pt x="15509" y="39880"/>
                        <a:pt x="9416" y="39880"/>
                      </a:cubicBezTo>
                      <a:close/>
                      <a:moveTo>
                        <a:pt x="6093" y="12186"/>
                      </a:moveTo>
                      <a:cubicBezTo>
                        <a:pt x="6093" y="15509"/>
                        <a:pt x="7754" y="16063"/>
                        <a:pt x="9416" y="16063"/>
                      </a:cubicBezTo>
                      <a:cubicBezTo>
                        <a:pt x="11632" y="16063"/>
                        <a:pt x="12739" y="14955"/>
                        <a:pt x="12739" y="12186"/>
                      </a:cubicBezTo>
                      <a:lnTo>
                        <a:pt x="12739" y="9970"/>
                      </a:lnTo>
                      <a:cubicBezTo>
                        <a:pt x="12739" y="6647"/>
                        <a:pt x="11078" y="5539"/>
                        <a:pt x="9416" y="5539"/>
                      </a:cubicBezTo>
                      <a:cubicBezTo>
                        <a:pt x="7201" y="5539"/>
                        <a:pt x="6093" y="6647"/>
                        <a:pt x="6093" y="9970"/>
                      </a:cubicBezTo>
                      <a:lnTo>
                        <a:pt x="6093" y="12186"/>
                      </a:lnTo>
                      <a:close/>
                      <a:moveTo>
                        <a:pt x="9416" y="34341"/>
                      </a:moveTo>
                      <a:cubicBezTo>
                        <a:pt x="11632" y="34341"/>
                        <a:pt x="12739" y="33233"/>
                        <a:pt x="12739" y="29910"/>
                      </a:cubicBezTo>
                      <a:lnTo>
                        <a:pt x="12739" y="26033"/>
                      </a:lnTo>
                      <a:cubicBezTo>
                        <a:pt x="12739" y="22709"/>
                        <a:pt x="11632" y="21602"/>
                        <a:pt x="9416" y="21602"/>
                      </a:cubicBezTo>
                      <a:cubicBezTo>
                        <a:pt x="7201" y="21602"/>
                        <a:pt x="6093" y="22709"/>
                        <a:pt x="6093" y="26033"/>
                      </a:cubicBezTo>
                      <a:lnTo>
                        <a:pt x="6093" y="29910"/>
                      </a:lnTo>
                      <a:cubicBezTo>
                        <a:pt x="6093" y="33233"/>
                        <a:pt x="7754" y="34341"/>
                        <a:pt x="9416" y="343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F7B93AAB-1DD3-4E51-B64C-D865DACBBB97}"/>
                    </a:ext>
                  </a:extLst>
                </p:cNvPr>
                <p:cNvSpPr/>
                <p:nvPr/>
              </p:nvSpPr>
              <p:spPr>
                <a:xfrm>
                  <a:off x="5877213" y="3075199"/>
                  <a:ext cx="19386" cy="40433"/>
                </a:xfrm>
                <a:custGeom>
                  <a:avLst/>
                  <a:gdLst>
                    <a:gd name="connsiteX0" fmla="*/ 18832 w 19386"/>
                    <a:gd name="connsiteY0" fmla="*/ 30464 h 40433"/>
                    <a:gd name="connsiteX1" fmla="*/ 9416 w 19386"/>
                    <a:gd name="connsiteY1" fmla="*/ 40434 h 40433"/>
                    <a:gd name="connsiteX2" fmla="*/ 0 w 19386"/>
                    <a:gd name="connsiteY2" fmla="*/ 30464 h 40433"/>
                    <a:gd name="connsiteX3" fmla="*/ 0 w 19386"/>
                    <a:gd name="connsiteY3" fmla="*/ 29356 h 40433"/>
                    <a:gd name="connsiteX4" fmla="*/ 6093 w 19386"/>
                    <a:gd name="connsiteY4" fmla="*/ 29356 h 40433"/>
                    <a:gd name="connsiteX5" fmla="*/ 6093 w 19386"/>
                    <a:gd name="connsiteY5" fmla="*/ 31018 h 40433"/>
                    <a:gd name="connsiteX6" fmla="*/ 9416 w 19386"/>
                    <a:gd name="connsiteY6" fmla="*/ 34895 h 40433"/>
                    <a:gd name="connsiteX7" fmla="*/ 12739 w 19386"/>
                    <a:gd name="connsiteY7" fmla="*/ 29910 h 40433"/>
                    <a:gd name="connsiteX8" fmla="*/ 12739 w 19386"/>
                    <a:gd name="connsiteY8" fmla="*/ 22709 h 40433"/>
                    <a:gd name="connsiteX9" fmla="*/ 12739 w 19386"/>
                    <a:gd name="connsiteY9" fmla="*/ 22709 h 40433"/>
                    <a:gd name="connsiteX10" fmla="*/ 7201 w 19386"/>
                    <a:gd name="connsiteY10" fmla="*/ 26033 h 40433"/>
                    <a:gd name="connsiteX11" fmla="*/ 554 w 19386"/>
                    <a:gd name="connsiteY11" fmla="*/ 17171 h 40433"/>
                    <a:gd name="connsiteX12" fmla="*/ 554 w 19386"/>
                    <a:gd name="connsiteY12" fmla="*/ 9970 h 40433"/>
                    <a:gd name="connsiteX13" fmla="*/ 9970 w 19386"/>
                    <a:gd name="connsiteY13" fmla="*/ 0 h 40433"/>
                    <a:gd name="connsiteX14" fmla="*/ 19386 w 19386"/>
                    <a:gd name="connsiteY14" fmla="*/ 9970 h 40433"/>
                    <a:gd name="connsiteX15" fmla="*/ 19386 w 19386"/>
                    <a:gd name="connsiteY15" fmla="*/ 30464 h 40433"/>
                    <a:gd name="connsiteX16" fmla="*/ 12739 w 19386"/>
                    <a:gd name="connsiteY16" fmla="*/ 17171 h 40433"/>
                    <a:gd name="connsiteX17" fmla="*/ 12739 w 19386"/>
                    <a:gd name="connsiteY17" fmla="*/ 9970 h 40433"/>
                    <a:gd name="connsiteX18" fmla="*/ 9416 w 19386"/>
                    <a:gd name="connsiteY18" fmla="*/ 6093 h 40433"/>
                    <a:gd name="connsiteX19" fmla="*/ 6093 w 19386"/>
                    <a:gd name="connsiteY19" fmla="*/ 9970 h 40433"/>
                    <a:gd name="connsiteX20" fmla="*/ 6093 w 19386"/>
                    <a:gd name="connsiteY20" fmla="*/ 17171 h 40433"/>
                    <a:gd name="connsiteX21" fmla="*/ 9416 w 19386"/>
                    <a:gd name="connsiteY21" fmla="*/ 21048 h 40433"/>
                    <a:gd name="connsiteX22" fmla="*/ 12739 w 19386"/>
                    <a:gd name="connsiteY22" fmla="*/ 17171 h 40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9386" h="40433">
                      <a:moveTo>
                        <a:pt x="18832" y="30464"/>
                      </a:moveTo>
                      <a:cubicBezTo>
                        <a:pt x="18832" y="37111"/>
                        <a:pt x="16063" y="40434"/>
                        <a:pt x="9416" y="40434"/>
                      </a:cubicBezTo>
                      <a:cubicBezTo>
                        <a:pt x="3323" y="40434"/>
                        <a:pt x="0" y="37111"/>
                        <a:pt x="0" y="30464"/>
                      </a:cubicBezTo>
                      <a:lnTo>
                        <a:pt x="0" y="29356"/>
                      </a:lnTo>
                      <a:lnTo>
                        <a:pt x="6093" y="29356"/>
                      </a:lnTo>
                      <a:lnTo>
                        <a:pt x="6093" y="31018"/>
                      </a:lnTo>
                      <a:cubicBezTo>
                        <a:pt x="6093" y="33787"/>
                        <a:pt x="7201" y="34895"/>
                        <a:pt x="9416" y="34895"/>
                      </a:cubicBezTo>
                      <a:cubicBezTo>
                        <a:pt x="11632" y="34895"/>
                        <a:pt x="12739" y="33787"/>
                        <a:pt x="12739" y="29910"/>
                      </a:cubicBezTo>
                      <a:lnTo>
                        <a:pt x="12739" y="22709"/>
                      </a:lnTo>
                      <a:lnTo>
                        <a:pt x="12739" y="22709"/>
                      </a:lnTo>
                      <a:cubicBezTo>
                        <a:pt x="11632" y="24925"/>
                        <a:pt x="9970" y="26033"/>
                        <a:pt x="7201" y="26033"/>
                      </a:cubicBezTo>
                      <a:cubicBezTo>
                        <a:pt x="2769" y="26033"/>
                        <a:pt x="554" y="22709"/>
                        <a:pt x="554" y="17171"/>
                      </a:cubicBezTo>
                      <a:lnTo>
                        <a:pt x="554" y="9970"/>
                      </a:lnTo>
                      <a:cubicBezTo>
                        <a:pt x="554" y="3877"/>
                        <a:pt x="3877" y="0"/>
                        <a:pt x="9970" y="0"/>
                      </a:cubicBezTo>
                      <a:cubicBezTo>
                        <a:pt x="16063" y="0"/>
                        <a:pt x="19386" y="3323"/>
                        <a:pt x="19386" y="9970"/>
                      </a:cubicBezTo>
                      <a:lnTo>
                        <a:pt x="19386" y="30464"/>
                      </a:lnTo>
                      <a:close/>
                      <a:moveTo>
                        <a:pt x="12739" y="17171"/>
                      </a:moveTo>
                      <a:lnTo>
                        <a:pt x="12739" y="9970"/>
                      </a:lnTo>
                      <a:cubicBezTo>
                        <a:pt x="12739" y="7201"/>
                        <a:pt x="11632" y="6093"/>
                        <a:pt x="9416" y="6093"/>
                      </a:cubicBezTo>
                      <a:cubicBezTo>
                        <a:pt x="7201" y="6093"/>
                        <a:pt x="6093" y="7201"/>
                        <a:pt x="6093" y="9970"/>
                      </a:cubicBezTo>
                      <a:lnTo>
                        <a:pt x="6093" y="17171"/>
                      </a:lnTo>
                      <a:cubicBezTo>
                        <a:pt x="6093" y="19940"/>
                        <a:pt x="7201" y="21048"/>
                        <a:pt x="9416" y="21048"/>
                      </a:cubicBezTo>
                      <a:cubicBezTo>
                        <a:pt x="11632" y="21048"/>
                        <a:pt x="12739" y="19940"/>
                        <a:pt x="12739" y="171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51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9" name="Graphic 10">
              <a:extLst>
                <a:ext uri="{FF2B5EF4-FFF2-40B4-BE49-F238E27FC236}">
                  <a16:creationId xmlns:a16="http://schemas.microsoft.com/office/drawing/2014/main" id="{AD5FAB8F-660E-4736-BDBA-4618B5598362}"/>
                </a:ext>
              </a:extLst>
            </p:cNvPr>
            <p:cNvGrpSpPr/>
            <p:nvPr/>
          </p:nvGrpSpPr>
          <p:grpSpPr>
            <a:xfrm>
              <a:off x="5952542" y="3308387"/>
              <a:ext cx="294669" cy="56496"/>
              <a:chOff x="5952542" y="3308387"/>
              <a:chExt cx="294669" cy="56496"/>
            </a:xfrm>
            <a:solidFill>
              <a:srgbClr val="D17700"/>
            </a:solidFill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1C016AF-E1B0-4553-8341-3D21C6D168D3}"/>
                  </a:ext>
                </a:extLst>
              </p:cNvPr>
              <p:cNvSpPr/>
              <p:nvPr/>
            </p:nvSpPr>
            <p:spPr>
              <a:xfrm>
                <a:off x="5952542" y="3313925"/>
                <a:ext cx="36556" cy="49850"/>
              </a:xfrm>
              <a:custGeom>
                <a:avLst/>
                <a:gdLst>
                  <a:gd name="connsiteX0" fmla="*/ 0 w 36556"/>
                  <a:gd name="connsiteY0" fmla="*/ 49850 h 49850"/>
                  <a:gd name="connsiteX1" fmla="*/ 554 w 36556"/>
                  <a:gd name="connsiteY1" fmla="*/ 44865 h 49850"/>
                  <a:gd name="connsiteX2" fmla="*/ 5539 w 36556"/>
                  <a:gd name="connsiteY2" fmla="*/ 38218 h 49850"/>
                  <a:gd name="connsiteX3" fmla="*/ 5539 w 36556"/>
                  <a:gd name="connsiteY3" fmla="*/ 9416 h 49850"/>
                  <a:gd name="connsiteX4" fmla="*/ 2769 w 36556"/>
                  <a:gd name="connsiteY4" fmla="*/ 5539 h 49850"/>
                  <a:gd name="connsiteX5" fmla="*/ 554 w 36556"/>
                  <a:gd name="connsiteY5" fmla="*/ 5539 h 49850"/>
                  <a:gd name="connsiteX6" fmla="*/ 0 w 36556"/>
                  <a:gd name="connsiteY6" fmla="*/ 4985 h 49850"/>
                  <a:gd name="connsiteX7" fmla="*/ 554 w 36556"/>
                  <a:gd name="connsiteY7" fmla="*/ 554 h 49850"/>
                  <a:gd name="connsiteX8" fmla="*/ 10524 w 36556"/>
                  <a:gd name="connsiteY8" fmla="*/ 554 h 49850"/>
                  <a:gd name="connsiteX9" fmla="*/ 22156 w 36556"/>
                  <a:gd name="connsiteY9" fmla="*/ 0 h 49850"/>
                  <a:gd name="connsiteX10" fmla="*/ 21602 w 36556"/>
                  <a:gd name="connsiteY10" fmla="*/ 5539 h 49850"/>
                  <a:gd name="connsiteX11" fmla="*/ 16063 w 36556"/>
                  <a:gd name="connsiteY11" fmla="*/ 11078 h 49850"/>
                  <a:gd name="connsiteX12" fmla="*/ 15509 w 36556"/>
                  <a:gd name="connsiteY12" fmla="*/ 38772 h 49850"/>
                  <a:gd name="connsiteX13" fmla="*/ 19940 w 36556"/>
                  <a:gd name="connsiteY13" fmla="*/ 43203 h 49850"/>
                  <a:gd name="connsiteX14" fmla="*/ 29356 w 36556"/>
                  <a:gd name="connsiteY14" fmla="*/ 31572 h 49850"/>
                  <a:gd name="connsiteX15" fmla="*/ 36003 w 36556"/>
                  <a:gd name="connsiteY15" fmla="*/ 31018 h 49850"/>
                  <a:gd name="connsiteX16" fmla="*/ 36557 w 36556"/>
                  <a:gd name="connsiteY16" fmla="*/ 31572 h 49850"/>
                  <a:gd name="connsiteX17" fmla="*/ 34341 w 36556"/>
                  <a:gd name="connsiteY17" fmla="*/ 48742 h 49850"/>
                  <a:gd name="connsiteX18" fmla="*/ 33787 w 36556"/>
                  <a:gd name="connsiteY18" fmla="*/ 49296 h 49850"/>
                  <a:gd name="connsiteX19" fmla="*/ 12739 w 36556"/>
                  <a:gd name="connsiteY19" fmla="*/ 48742 h 49850"/>
                  <a:gd name="connsiteX20" fmla="*/ 0 w 36556"/>
                  <a:gd name="connsiteY20" fmla="*/ 49850 h 49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6556" h="49850">
                    <a:moveTo>
                      <a:pt x="0" y="49850"/>
                    </a:moveTo>
                    <a:lnTo>
                      <a:pt x="554" y="44865"/>
                    </a:lnTo>
                    <a:cubicBezTo>
                      <a:pt x="4431" y="44311"/>
                      <a:pt x="5539" y="42649"/>
                      <a:pt x="5539" y="38218"/>
                    </a:cubicBezTo>
                    <a:lnTo>
                      <a:pt x="5539" y="9416"/>
                    </a:lnTo>
                    <a:cubicBezTo>
                      <a:pt x="5539" y="6093"/>
                      <a:pt x="4985" y="5539"/>
                      <a:pt x="2769" y="5539"/>
                    </a:cubicBezTo>
                    <a:cubicBezTo>
                      <a:pt x="2216" y="5539"/>
                      <a:pt x="554" y="5539"/>
                      <a:pt x="554" y="5539"/>
                    </a:cubicBezTo>
                    <a:lnTo>
                      <a:pt x="0" y="4985"/>
                    </a:lnTo>
                    <a:lnTo>
                      <a:pt x="554" y="554"/>
                    </a:lnTo>
                    <a:cubicBezTo>
                      <a:pt x="2769" y="554"/>
                      <a:pt x="7201" y="554"/>
                      <a:pt x="10524" y="554"/>
                    </a:cubicBezTo>
                    <a:cubicBezTo>
                      <a:pt x="13847" y="554"/>
                      <a:pt x="22156" y="0"/>
                      <a:pt x="22156" y="0"/>
                    </a:cubicBezTo>
                    <a:lnTo>
                      <a:pt x="21602" y="5539"/>
                    </a:lnTo>
                    <a:cubicBezTo>
                      <a:pt x="16617" y="6093"/>
                      <a:pt x="16063" y="7200"/>
                      <a:pt x="16063" y="11078"/>
                    </a:cubicBezTo>
                    <a:cubicBezTo>
                      <a:pt x="15509" y="19386"/>
                      <a:pt x="15509" y="29356"/>
                      <a:pt x="15509" y="38772"/>
                    </a:cubicBezTo>
                    <a:cubicBezTo>
                      <a:pt x="15509" y="42649"/>
                      <a:pt x="16063" y="43203"/>
                      <a:pt x="19940" y="43203"/>
                    </a:cubicBezTo>
                    <a:cubicBezTo>
                      <a:pt x="27141" y="43203"/>
                      <a:pt x="28248" y="41542"/>
                      <a:pt x="29356" y="31572"/>
                    </a:cubicBezTo>
                    <a:lnTo>
                      <a:pt x="36003" y="31018"/>
                    </a:lnTo>
                    <a:lnTo>
                      <a:pt x="36557" y="31572"/>
                    </a:lnTo>
                    <a:cubicBezTo>
                      <a:pt x="36557" y="31572"/>
                      <a:pt x="35449" y="39880"/>
                      <a:pt x="34341" y="48742"/>
                    </a:cubicBezTo>
                    <a:lnTo>
                      <a:pt x="33787" y="49296"/>
                    </a:lnTo>
                    <a:cubicBezTo>
                      <a:pt x="33787" y="49296"/>
                      <a:pt x="21602" y="48742"/>
                      <a:pt x="12739" y="48742"/>
                    </a:cubicBezTo>
                    <a:cubicBezTo>
                      <a:pt x="6093" y="49296"/>
                      <a:pt x="0" y="49850"/>
                      <a:pt x="0" y="49850"/>
                    </a:cubicBezTo>
                    <a:close/>
                  </a:path>
                </a:pathLst>
              </a:custGeom>
              <a:solidFill>
                <a:srgbClr val="D17700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45FD9CD-9316-4896-8B5B-BEB4B608ACB1}"/>
                  </a:ext>
                </a:extLst>
              </p:cNvPr>
              <p:cNvSpPr/>
              <p:nvPr/>
            </p:nvSpPr>
            <p:spPr>
              <a:xfrm>
                <a:off x="5990761" y="3327773"/>
                <a:ext cx="34341" cy="37110"/>
              </a:xfrm>
              <a:custGeom>
                <a:avLst/>
                <a:gdLst>
                  <a:gd name="connsiteX0" fmla="*/ 19386 w 34341"/>
                  <a:gd name="connsiteY0" fmla="*/ 13847 h 37110"/>
                  <a:gd name="connsiteX1" fmla="*/ 12739 w 34341"/>
                  <a:gd name="connsiteY1" fmla="*/ 7200 h 37110"/>
                  <a:gd name="connsiteX2" fmla="*/ 3877 w 34341"/>
                  <a:gd name="connsiteY2" fmla="*/ 10524 h 37110"/>
                  <a:gd name="connsiteX3" fmla="*/ 3323 w 34341"/>
                  <a:gd name="connsiteY3" fmla="*/ 9970 h 37110"/>
                  <a:gd name="connsiteX4" fmla="*/ 2216 w 34341"/>
                  <a:gd name="connsiteY4" fmla="*/ 5539 h 37110"/>
                  <a:gd name="connsiteX5" fmla="*/ 16063 w 34341"/>
                  <a:gd name="connsiteY5" fmla="*/ 0 h 37110"/>
                  <a:gd name="connsiteX6" fmla="*/ 28802 w 34341"/>
                  <a:gd name="connsiteY6" fmla="*/ 10524 h 37110"/>
                  <a:gd name="connsiteX7" fmla="*/ 27141 w 34341"/>
                  <a:gd name="connsiteY7" fmla="*/ 26033 h 37110"/>
                  <a:gd name="connsiteX8" fmla="*/ 29910 w 34341"/>
                  <a:gd name="connsiteY8" fmla="*/ 28802 h 37110"/>
                  <a:gd name="connsiteX9" fmla="*/ 33233 w 34341"/>
                  <a:gd name="connsiteY9" fmla="*/ 27694 h 37110"/>
                  <a:gd name="connsiteX10" fmla="*/ 34341 w 34341"/>
                  <a:gd name="connsiteY10" fmla="*/ 29356 h 37110"/>
                  <a:gd name="connsiteX11" fmla="*/ 27141 w 34341"/>
                  <a:gd name="connsiteY11" fmla="*/ 37111 h 37110"/>
                  <a:gd name="connsiteX12" fmla="*/ 19386 w 34341"/>
                  <a:gd name="connsiteY12" fmla="*/ 31572 h 37110"/>
                  <a:gd name="connsiteX13" fmla="*/ 18832 w 34341"/>
                  <a:gd name="connsiteY13" fmla="*/ 31572 h 37110"/>
                  <a:gd name="connsiteX14" fmla="*/ 10524 w 34341"/>
                  <a:gd name="connsiteY14" fmla="*/ 37111 h 37110"/>
                  <a:gd name="connsiteX15" fmla="*/ 0 w 34341"/>
                  <a:gd name="connsiteY15" fmla="*/ 26033 h 37110"/>
                  <a:gd name="connsiteX16" fmla="*/ 4431 w 34341"/>
                  <a:gd name="connsiteY16" fmla="*/ 19940 h 37110"/>
                  <a:gd name="connsiteX17" fmla="*/ 18832 w 34341"/>
                  <a:gd name="connsiteY17" fmla="*/ 16617 h 37110"/>
                  <a:gd name="connsiteX18" fmla="*/ 19386 w 34341"/>
                  <a:gd name="connsiteY18" fmla="*/ 13847 h 37110"/>
                  <a:gd name="connsiteX19" fmla="*/ 19386 w 34341"/>
                  <a:gd name="connsiteY19" fmla="*/ 19386 h 37110"/>
                  <a:gd name="connsiteX20" fmla="*/ 11632 w 34341"/>
                  <a:gd name="connsiteY20" fmla="*/ 21602 h 37110"/>
                  <a:gd name="connsiteX21" fmla="*/ 9970 w 34341"/>
                  <a:gd name="connsiteY21" fmla="*/ 23817 h 37110"/>
                  <a:gd name="connsiteX22" fmla="*/ 13847 w 34341"/>
                  <a:gd name="connsiteY22" fmla="*/ 28248 h 37110"/>
                  <a:gd name="connsiteX23" fmla="*/ 19386 w 34341"/>
                  <a:gd name="connsiteY23" fmla="*/ 26033 h 37110"/>
                  <a:gd name="connsiteX24" fmla="*/ 19386 w 34341"/>
                  <a:gd name="connsiteY24" fmla="*/ 19386 h 3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4341" h="37110">
                    <a:moveTo>
                      <a:pt x="19386" y="13847"/>
                    </a:moveTo>
                    <a:cubicBezTo>
                      <a:pt x="19386" y="9416"/>
                      <a:pt x="17171" y="7200"/>
                      <a:pt x="12739" y="7200"/>
                    </a:cubicBezTo>
                    <a:cubicBezTo>
                      <a:pt x="8308" y="7200"/>
                      <a:pt x="3877" y="10524"/>
                      <a:pt x="3877" y="10524"/>
                    </a:cubicBezTo>
                    <a:lnTo>
                      <a:pt x="3323" y="9970"/>
                    </a:lnTo>
                    <a:lnTo>
                      <a:pt x="2216" y="5539"/>
                    </a:lnTo>
                    <a:cubicBezTo>
                      <a:pt x="2216" y="5539"/>
                      <a:pt x="12739" y="0"/>
                      <a:pt x="16063" y="0"/>
                    </a:cubicBezTo>
                    <a:cubicBezTo>
                      <a:pt x="24925" y="0"/>
                      <a:pt x="28802" y="4431"/>
                      <a:pt x="28802" y="10524"/>
                    </a:cubicBezTo>
                    <a:cubicBezTo>
                      <a:pt x="28802" y="13293"/>
                      <a:pt x="27141" y="22709"/>
                      <a:pt x="27141" y="26033"/>
                    </a:cubicBezTo>
                    <a:cubicBezTo>
                      <a:pt x="27141" y="27694"/>
                      <a:pt x="28248" y="28802"/>
                      <a:pt x="29910" y="28802"/>
                    </a:cubicBezTo>
                    <a:cubicBezTo>
                      <a:pt x="31572" y="28802"/>
                      <a:pt x="33233" y="27694"/>
                      <a:pt x="33233" y="27694"/>
                    </a:cubicBezTo>
                    <a:lnTo>
                      <a:pt x="34341" y="29356"/>
                    </a:lnTo>
                    <a:cubicBezTo>
                      <a:pt x="34341" y="29356"/>
                      <a:pt x="30464" y="36003"/>
                      <a:pt x="27141" y="37111"/>
                    </a:cubicBezTo>
                    <a:cubicBezTo>
                      <a:pt x="22709" y="37111"/>
                      <a:pt x="19940" y="34895"/>
                      <a:pt x="19386" y="31572"/>
                    </a:cubicBezTo>
                    <a:lnTo>
                      <a:pt x="18832" y="31572"/>
                    </a:lnTo>
                    <a:cubicBezTo>
                      <a:pt x="16063" y="34341"/>
                      <a:pt x="12186" y="37111"/>
                      <a:pt x="10524" y="37111"/>
                    </a:cubicBezTo>
                    <a:cubicBezTo>
                      <a:pt x="4431" y="37111"/>
                      <a:pt x="0" y="32125"/>
                      <a:pt x="0" y="26033"/>
                    </a:cubicBezTo>
                    <a:cubicBezTo>
                      <a:pt x="0" y="22709"/>
                      <a:pt x="1662" y="20494"/>
                      <a:pt x="4431" y="19940"/>
                    </a:cubicBezTo>
                    <a:lnTo>
                      <a:pt x="18832" y="16617"/>
                    </a:lnTo>
                    <a:lnTo>
                      <a:pt x="19386" y="13847"/>
                    </a:lnTo>
                    <a:close/>
                    <a:moveTo>
                      <a:pt x="19386" y="19386"/>
                    </a:moveTo>
                    <a:lnTo>
                      <a:pt x="11632" y="21602"/>
                    </a:lnTo>
                    <a:cubicBezTo>
                      <a:pt x="10524" y="22156"/>
                      <a:pt x="9970" y="22709"/>
                      <a:pt x="9970" y="23817"/>
                    </a:cubicBezTo>
                    <a:cubicBezTo>
                      <a:pt x="9970" y="26587"/>
                      <a:pt x="11632" y="28248"/>
                      <a:pt x="13847" y="28248"/>
                    </a:cubicBezTo>
                    <a:cubicBezTo>
                      <a:pt x="15509" y="28248"/>
                      <a:pt x="17724" y="27141"/>
                      <a:pt x="19386" y="26033"/>
                    </a:cubicBezTo>
                    <a:lnTo>
                      <a:pt x="19386" y="19386"/>
                    </a:lnTo>
                    <a:close/>
                  </a:path>
                </a:pathLst>
              </a:custGeom>
              <a:solidFill>
                <a:srgbClr val="D17700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CD4A825F-CCE8-465A-A54F-7F58D42A81DB}"/>
                  </a:ext>
                </a:extLst>
              </p:cNvPr>
              <p:cNvSpPr/>
              <p:nvPr/>
            </p:nvSpPr>
            <p:spPr>
              <a:xfrm>
                <a:off x="6025102" y="3326111"/>
                <a:ext cx="55388" cy="37110"/>
              </a:xfrm>
              <a:custGeom>
                <a:avLst/>
                <a:gdLst>
                  <a:gd name="connsiteX0" fmla="*/ 43203 w 55388"/>
                  <a:gd name="connsiteY0" fmla="*/ 6647 h 37110"/>
                  <a:gd name="connsiteX1" fmla="*/ 40988 w 55388"/>
                  <a:gd name="connsiteY1" fmla="*/ 6647 h 37110"/>
                  <a:gd name="connsiteX2" fmla="*/ 40434 w 55388"/>
                  <a:gd name="connsiteY2" fmla="*/ 6093 h 37110"/>
                  <a:gd name="connsiteX3" fmla="*/ 40988 w 55388"/>
                  <a:gd name="connsiteY3" fmla="*/ 1662 h 37110"/>
                  <a:gd name="connsiteX4" fmla="*/ 48742 w 55388"/>
                  <a:gd name="connsiteY4" fmla="*/ 1662 h 37110"/>
                  <a:gd name="connsiteX5" fmla="*/ 55389 w 55388"/>
                  <a:gd name="connsiteY5" fmla="*/ 1662 h 37110"/>
                  <a:gd name="connsiteX6" fmla="*/ 54835 w 55388"/>
                  <a:gd name="connsiteY6" fmla="*/ 6093 h 37110"/>
                  <a:gd name="connsiteX7" fmla="*/ 50958 w 55388"/>
                  <a:gd name="connsiteY7" fmla="*/ 10524 h 37110"/>
                  <a:gd name="connsiteX8" fmla="*/ 41542 w 55388"/>
                  <a:gd name="connsiteY8" fmla="*/ 36003 h 37110"/>
                  <a:gd name="connsiteX9" fmla="*/ 32126 w 55388"/>
                  <a:gd name="connsiteY9" fmla="*/ 37111 h 37110"/>
                  <a:gd name="connsiteX10" fmla="*/ 27694 w 55388"/>
                  <a:gd name="connsiteY10" fmla="*/ 18278 h 37110"/>
                  <a:gd name="connsiteX11" fmla="*/ 27141 w 55388"/>
                  <a:gd name="connsiteY11" fmla="*/ 18278 h 37110"/>
                  <a:gd name="connsiteX12" fmla="*/ 21602 w 55388"/>
                  <a:gd name="connsiteY12" fmla="*/ 36003 h 37110"/>
                  <a:gd name="connsiteX13" fmla="*/ 12186 w 55388"/>
                  <a:gd name="connsiteY13" fmla="*/ 37111 h 37110"/>
                  <a:gd name="connsiteX14" fmla="*/ 4431 w 55388"/>
                  <a:gd name="connsiteY14" fmla="*/ 9416 h 37110"/>
                  <a:gd name="connsiteX15" fmla="*/ 0 w 55388"/>
                  <a:gd name="connsiteY15" fmla="*/ 5539 h 37110"/>
                  <a:gd name="connsiteX16" fmla="*/ 0 w 55388"/>
                  <a:gd name="connsiteY16" fmla="*/ 4985 h 37110"/>
                  <a:gd name="connsiteX17" fmla="*/ 554 w 55388"/>
                  <a:gd name="connsiteY17" fmla="*/ 554 h 37110"/>
                  <a:gd name="connsiteX18" fmla="*/ 7754 w 55388"/>
                  <a:gd name="connsiteY18" fmla="*/ 554 h 37110"/>
                  <a:gd name="connsiteX19" fmla="*/ 17724 w 55388"/>
                  <a:gd name="connsiteY19" fmla="*/ 0 h 37110"/>
                  <a:gd name="connsiteX20" fmla="*/ 17724 w 55388"/>
                  <a:gd name="connsiteY20" fmla="*/ 554 h 37110"/>
                  <a:gd name="connsiteX21" fmla="*/ 17171 w 55388"/>
                  <a:gd name="connsiteY21" fmla="*/ 4985 h 37110"/>
                  <a:gd name="connsiteX22" fmla="*/ 13847 w 55388"/>
                  <a:gd name="connsiteY22" fmla="*/ 7201 h 37110"/>
                  <a:gd name="connsiteX23" fmla="*/ 18278 w 55388"/>
                  <a:gd name="connsiteY23" fmla="*/ 27141 h 37110"/>
                  <a:gd name="connsiteX24" fmla="*/ 18832 w 55388"/>
                  <a:gd name="connsiteY24" fmla="*/ 27141 h 37110"/>
                  <a:gd name="connsiteX25" fmla="*/ 24925 w 55388"/>
                  <a:gd name="connsiteY25" fmla="*/ 8862 h 37110"/>
                  <a:gd name="connsiteX26" fmla="*/ 21048 w 55388"/>
                  <a:gd name="connsiteY26" fmla="*/ 5539 h 37110"/>
                  <a:gd name="connsiteX27" fmla="*/ 21048 w 55388"/>
                  <a:gd name="connsiteY27" fmla="*/ 4985 h 37110"/>
                  <a:gd name="connsiteX28" fmla="*/ 21602 w 55388"/>
                  <a:gd name="connsiteY28" fmla="*/ 554 h 37110"/>
                  <a:gd name="connsiteX29" fmla="*/ 28248 w 55388"/>
                  <a:gd name="connsiteY29" fmla="*/ 554 h 37110"/>
                  <a:gd name="connsiteX30" fmla="*/ 38218 w 55388"/>
                  <a:gd name="connsiteY30" fmla="*/ 0 h 37110"/>
                  <a:gd name="connsiteX31" fmla="*/ 38218 w 55388"/>
                  <a:gd name="connsiteY31" fmla="*/ 554 h 37110"/>
                  <a:gd name="connsiteX32" fmla="*/ 37664 w 55388"/>
                  <a:gd name="connsiteY32" fmla="*/ 4985 h 37110"/>
                  <a:gd name="connsiteX33" fmla="*/ 34341 w 55388"/>
                  <a:gd name="connsiteY33" fmla="*/ 6647 h 37110"/>
                  <a:gd name="connsiteX34" fmla="*/ 38772 w 55388"/>
                  <a:gd name="connsiteY34" fmla="*/ 26587 h 37110"/>
                  <a:gd name="connsiteX35" fmla="*/ 39326 w 55388"/>
                  <a:gd name="connsiteY35" fmla="*/ 26587 h 37110"/>
                  <a:gd name="connsiteX36" fmla="*/ 45973 w 55388"/>
                  <a:gd name="connsiteY36" fmla="*/ 6647 h 37110"/>
                  <a:gd name="connsiteX37" fmla="*/ 43203 w 55388"/>
                  <a:gd name="connsiteY37" fmla="*/ 6647 h 3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388" h="37110">
                    <a:moveTo>
                      <a:pt x="43203" y="6647"/>
                    </a:moveTo>
                    <a:lnTo>
                      <a:pt x="40988" y="6647"/>
                    </a:lnTo>
                    <a:lnTo>
                      <a:pt x="40434" y="6093"/>
                    </a:lnTo>
                    <a:lnTo>
                      <a:pt x="40988" y="1662"/>
                    </a:lnTo>
                    <a:cubicBezTo>
                      <a:pt x="40988" y="1662"/>
                      <a:pt x="45419" y="1662"/>
                      <a:pt x="48742" y="1662"/>
                    </a:cubicBezTo>
                    <a:cubicBezTo>
                      <a:pt x="51512" y="1662"/>
                      <a:pt x="55389" y="1662"/>
                      <a:pt x="55389" y="1662"/>
                    </a:cubicBezTo>
                    <a:lnTo>
                      <a:pt x="54835" y="6093"/>
                    </a:lnTo>
                    <a:cubicBezTo>
                      <a:pt x="52619" y="6647"/>
                      <a:pt x="52066" y="7201"/>
                      <a:pt x="50958" y="10524"/>
                    </a:cubicBezTo>
                    <a:lnTo>
                      <a:pt x="41542" y="36003"/>
                    </a:lnTo>
                    <a:lnTo>
                      <a:pt x="32126" y="37111"/>
                    </a:lnTo>
                    <a:cubicBezTo>
                      <a:pt x="31572" y="34895"/>
                      <a:pt x="29356" y="25479"/>
                      <a:pt x="27694" y="18278"/>
                    </a:cubicBezTo>
                    <a:lnTo>
                      <a:pt x="27141" y="18278"/>
                    </a:lnTo>
                    <a:lnTo>
                      <a:pt x="21602" y="36003"/>
                    </a:lnTo>
                    <a:lnTo>
                      <a:pt x="12186" y="37111"/>
                    </a:lnTo>
                    <a:cubicBezTo>
                      <a:pt x="12186" y="37111"/>
                      <a:pt x="6093" y="15509"/>
                      <a:pt x="4431" y="9416"/>
                    </a:cubicBezTo>
                    <a:cubicBezTo>
                      <a:pt x="3877" y="7201"/>
                      <a:pt x="2216" y="5539"/>
                      <a:pt x="0" y="5539"/>
                    </a:cubicBezTo>
                    <a:lnTo>
                      <a:pt x="0" y="4985"/>
                    </a:lnTo>
                    <a:lnTo>
                      <a:pt x="554" y="554"/>
                    </a:lnTo>
                    <a:cubicBezTo>
                      <a:pt x="554" y="554"/>
                      <a:pt x="4985" y="554"/>
                      <a:pt x="7754" y="554"/>
                    </a:cubicBezTo>
                    <a:cubicBezTo>
                      <a:pt x="12739" y="554"/>
                      <a:pt x="17724" y="0"/>
                      <a:pt x="17724" y="0"/>
                    </a:cubicBezTo>
                    <a:lnTo>
                      <a:pt x="17724" y="554"/>
                    </a:lnTo>
                    <a:lnTo>
                      <a:pt x="17171" y="4985"/>
                    </a:lnTo>
                    <a:cubicBezTo>
                      <a:pt x="14401" y="5539"/>
                      <a:pt x="13847" y="5539"/>
                      <a:pt x="13847" y="7201"/>
                    </a:cubicBezTo>
                    <a:cubicBezTo>
                      <a:pt x="13847" y="9416"/>
                      <a:pt x="18278" y="27141"/>
                      <a:pt x="18278" y="27141"/>
                    </a:cubicBezTo>
                    <a:lnTo>
                      <a:pt x="18832" y="27141"/>
                    </a:lnTo>
                    <a:cubicBezTo>
                      <a:pt x="21048" y="22156"/>
                      <a:pt x="24371" y="11078"/>
                      <a:pt x="24925" y="8862"/>
                    </a:cubicBezTo>
                    <a:cubicBezTo>
                      <a:pt x="24371" y="6647"/>
                      <a:pt x="23817" y="5539"/>
                      <a:pt x="21048" y="5539"/>
                    </a:cubicBezTo>
                    <a:lnTo>
                      <a:pt x="21048" y="4985"/>
                    </a:lnTo>
                    <a:lnTo>
                      <a:pt x="21602" y="554"/>
                    </a:lnTo>
                    <a:cubicBezTo>
                      <a:pt x="21602" y="554"/>
                      <a:pt x="26033" y="554"/>
                      <a:pt x="28248" y="554"/>
                    </a:cubicBezTo>
                    <a:cubicBezTo>
                      <a:pt x="33233" y="554"/>
                      <a:pt x="38218" y="0"/>
                      <a:pt x="38218" y="0"/>
                    </a:cubicBezTo>
                    <a:lnTo>
                      <a:pt x="38218" y="554"/>
                    </a:lnTo>
                    <a:lnTo>
                      <a:pt x="37664" y="4985"/>
                    </a:lnTo>
                    <a:cubicBezTo>
                      <a:pt x="34341" y="5539"/>
                      <a:pt x="34341" y="5539"/>
                      <a:pt x="34341" y="6647"/>
                    </a:cubicBezTo>
                    <a:cubicBezTo>
                      <a:pt x="34341" y="8862"/>
                      <a:pt x="38772" y="26587"/>
                      <a:pt x="38772" y="26587"/>
                    </a:cubicBezTo>
                    <a:lnTo>
                      <a:pt x="39326" y="26587"/>
                    </a:lnTo>
                    <a:cubicBezTo>
                      <a:pt x="43203" y="15509"/>
                      <a:pt x="45973" y="7754"/>
                      <a:pt x="45973" y="6647"/>
                    </a:cubicBezTo>
                    <a:cubicBezTo>
                      <a:pt x="45419" y="7201"/>
                      <a:pt x="44865" y="6647"/>
                      <a:pt x="43203" y="6647"/>
                    </a:cubicBezTo>
                    <a:close/>
                  </a:path>
                </a:pathLst>
              </a:custGeom>
              <a:solidFill>
                <a:srgbClr val="D17700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8BB0090-225B-4E2E-810E-B6C938B9351D}"/>
                  </a:ext>
                </a:extLst>
              </p:cNvPr>
              <p:cNvSpPr/>
              <p:nvPr/>
            </p:nvSpPr>
            <p:spPr>
              <a:xfrm>
                <a:off x="6097107" y="3312818"/>
                <a:ext cx="37110" cy="49850"/>
              </a:xfrm>
              <a:custGeom>
                <a:avLst/>
                <a:gdLst>
                  <a:gd name="connsiteX0" fmla="*/ 18832 w 37110"/>
                  <a:gd name="connsiteY0" fmla="*/ 44311 h 49850"/>
                  <a:gd name="connsiteX1" fmla="*/ 23817 w 37110"/>
                  <a:gd name="connsiteY1" fmla="*/ 43757 h 49850"/>
                  <a:gd name="connsiteX2" fmla="*/ 24371 w 37110"/>
                  <a:gd name="connsiteY2" fmla="*/ 44311 h 49850"/>
                  <a:gd name="connsiteX3" fmla="*/ 23817 w 37110"/>
                  <a:gd name="connsiteY3" fmla="*/ 49850 h 49850"/>
                  <a:gd name="connsiteX4" fmla="*/ 12186 w 37110"/>
                  <a:gd name="connsiteY4" fmla="*/ 49296 h 49850"/>
                  <a:gd name="connsiteX5" fmla="*/ 0 w 37110"/>
                  <a:gd name="connsiteY5" fmla="*/ 49850 h 49850"/>
                  <a:gd name="connsiteX6" fmla="*/ 554 w 37110"/>
                  <a:gd name="connsiteY6" fmla="*/ 44865 h 49850"/>
                  <a:gd name="connsiteX7" fmla="*/ 6093 w 37110"/>
                  <a:gd name="connsiteY7" fmla="*/ 38218 h 49850"/>
                  <a:gd name="connsiteX8" fmla="*/ 6093 w 37110"/>
                  <a:gd name="connsiteY8" fmla="*/ 9970 h 49850"/>
                  <a:gd name="connsiteX9" fmla="*/ 3877 w 37110"/>
                  <a:gd name="connsiteY9" fmla="*/ 6093 h 49850"/>
                  <a:gd name="connsiteX10" fmla="*/ 1662 w 37110"/>
                  <a:gd name="connsiteY10" fmla="*/ 6093 h 49850"/>
                  <a:gd name="connsiteX11" fmla="*/ 1108 w 37110"/>
                  <a:gd name="connsiteY11" fmla="*/ 5539 h 49850"/>
                  <a:gd name="connsiteX12" fmla="*/ 1662 w 37110"/>
                  <a:gd name="connsiteY12" fmla="*/ 1108 h 49850"/>
                  <a:gd name="connsiteX13" fmla="*/ 15509 w 37110"/>
                  <a:gd name="connsiteY13" fmla="*/ 1108 h 49850"/>
                  <a:gd name="connsiteX14" fmla="*/ 36557 w 37110"/>
                  <a:gd name="connsiteY14" fmla="*/ 0 h 49850"/>
                  <a:gd name="connsiteX15" fmla="*/ 37111 w 37110"/>
                  <a:gd name="connsiteY15" fmla="*/ 554 h 49850"/>
                  <a:gd name="connsiteX16" fmla="*/ 35449 w 37110"/>
                  <a:gd name="connsiteY16" fmla="*/ 14401 h 49850"/>
                  <a:gd name="connsiteX17" fmla="*/ 28802 w 37110"/>
                  <a:gd name="connsiteY17" fmla="*/ 14955 h 49850"/>
                  <a:gd name="connsiteX18" fmla="*/ 28802 w 37110"/>
                  <a:gd name="connsiteY18" fmla="*/ 11632 h 49850"/>
                  <a:gd name="connsiteX19" fmla="*/ 21048 w 37110"/>
                  <a:gd name="connsiteY19" fmla="*/ 6647 h 49850"/>
                  <a:gd name="connsiteX20" fmla="*/ 17171 w 37110"/>
                  <a:gd name="connsiteY20" fmla="*/ 8862 h 49850"/>
                  <a:gd name="connsiteX21" fmla="*/ 16617 w 37110"/>
                  <a:gd name="connsiteY21" fmla="*/ 21602 h 49850"/>
                  <a:gd name="connsiteX22" fmla="*/ 23817 w 37110"/>
                  <a:gd name="connsiteY22" fmla="*/ 21602 h 49850"/>
                  <a:gd name="connsiteX23" fmla="*/ 31572 w 37110"/>
                  <a:gd name="connsiteY23" fmla="*/ 21048 h 49850"/>
                  <a:gd name="connsiteX24" fmla="*/ 32126 w 37110"/>
                  <a:gd name="connsiteY24" fmla="*/ 21602 h 49850"/>
                  <a:gd name="connsiteX25" fmla="*/ 31018 w 37110"/>
                  <a:gd name="connsiteY25" fmla="*/ 28248 h 49850"/>
                  <a:gd name="connsiteX26" fmla="*/ 22156 w 37110"/>
                  <a:gd name="connsiteY26" fmla="*/ 28248 h 49850"/>
                  <a:gd name="connsiteX27" fmla="*/ 16617 w 37110"/>
                  <a:gd name="connsiteY27" fmla="*/ 28802 h 49850"/>
                  <a:gd name="connsiteX28" fmla="*/ 16617 w 37110"/>
                  <a:gd name="connsiteY28" fmla="*/ 37664 h 49850"/>
                  <a:gd name="connsiteX29" fmla="*/ 18832 w 37110"/>
                  <a:gd name="connsiteY29" fmla="*/ 44311 h 49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7110" h="49850">
                    <a:moveTo>
                      <a:pt x="18832" y="44311"/>
                    </a:moveTo>
                    <a:cubicBezTo>
                      <a:pt x="20494" y="44311"/>
                      <a:pt x="23817" y="43757"/>
                      <a:pt x="23817" y="43757"/>
                    </a:cubicBezTo>
                    <a:lnTo>
                      <a:pt x="24371" y="44311"/>
                    </a:lnTo>
                    <a:lnTo>
                      <a:pt x="23817" y="49850"/>
                    </a:lnTo>
                    <a:cubicBezTo>
                      <a:pt x="23817" y="49850"/>
                      <a:pt x="16063" y="49296"/>
                      <a:pt x="12186" y="49296"/>
                    </a:cubicBezTo>
                    <a:cubicBezTo>
                      <a:pt x="6647" y="49296"/>
                      <a:pt x="0" y="49850"/>
                      <a:pt x="0" y="49850"/>
                    </a:cubicBezTo>
                    <a:lnTo>
                      <a:pt x="554" y="44865"/>
                    </a:lnTo>
                    <a:cubicBezTo>
                      <a:pt x="4985" y="44311"/>
                      <a:pt x="6093" y="42650"/>
                      <a:pt x="6093" y="38218"/>
                    </a:cubicBezTo>
                    <a:lnTo>
                      <a:pt x="6093" y="9970"/>
                    </a:lnTo>
                    <a:cubicBezTo>
                      <a:pt x="6093" y="6647"/>
                      <a:pt x="5539" y="6093"/>
                      <a:pt x="3877" y="6093"/>
                    </a:cubicBezTo>
                    <a:cubicBezTo>
                      <a:pt x="3323" y="6093"/>
                      <a:pt x="1662" y="6093"/>
                      <a:pt x="1662" y="6093"/>
                    </a:cubicBezTo>
                    <a:lnTo>
                      <a:pt x="1108" y="5539"/>
                    </a:lnTo>
                    <a:lnTo>
                      <a:pt x="1662" y="1108"/>
                    </a:lnTo>
                    <a:cubicBezTo>
                      <a:pt x="1662" y="1108"/>
                      <a:pt x="9970" y="1108"/>
                      <a:pt x="15509" y="1108"/>
                    </a:cubicBezTo>
                    <a:cubicBezTo>
                      <a:pt x="24925" y="1108"/>
                      <a:pt x="32126" y="554"/>
                      <a:pt x="36557" y="0"/>
                    </a:cubicBezTo>
                    <a:lnTo>
                      <a:pt x="37111" y="554"/>
                    </a:lnTo>
                    <a:cubicBezTo>
                      <a:pt x="37111" y="554"/>
                      <a:pt x="36003" y="7201"/>
                      <a:pt x="35449" y="14401"/>
                    </a:cubicBezTo>
                    <a:lnTo>
                      <a:pt x="28802" y="14955"/>
                    </a:lnTo>
                    <a:cubicBezTo>
                      <a:pt x="28802" y="14955"/>
                      <a:pt x="28802" y="12739"/>
                      <a:pt x="28802" y="11632"/>
                    </a:cubicBezTo>
                    <a:cubicBezTo>
                      <a:pt x="28802" y="7754"/>
                      <a:pt x="27694" y="6647"/>
                      <a:pt x="21048" y="6647"/>
                    </a:cubicBezTo>
                    <a:cubicBezTo>
                      <a:pt x="17724" y="6647"/>
                      <a:pt x="17171" y="6647"/>
                      <a:pt x="17171" y="8862"/>
                    </a:cubicBezTo>
                    <a:lnTo>
                      <a:pt x="16617" y="21602"/>
                    </a:lnTo>
                    <a:lnTo>
                      <a:pt x="23817" y="21602"/>
                    </a:lnTo>
                    <a:cubicBezTo>
                      <a:pt x="26033" y="21602"/>
                      <a:pt x="31572" y="21048"/>
                      <a:pt x="31572" y="21048"/>
                    </a:cubicBezTo>
                    <a:lnTo>
                      <a:pt x="32126" y="21602"/>
                    </a:lnTo>
                    <a:lnTo>
                      <a:pt x="31018" y="28248"/>
                    </a:lnTo>
                    <a:cubicBezTo>
                      <a:pt x="31018" y="28248"/>
                      <a:pt x="25479" y="28248"/>
                      <a:pt x="22156" y="28248"/>
                    </a:cubicBezTo>
                    <a:cubicBezTo>
                      <a:pt x="19940" y="28248"/>
                      <a:pt x="17724" y="28802"/>
                      <a:pt x="16617" y="28802"/>
                    </a:cubicBezTo>
                    <a:lnTo>
                      <a:pt x="16617" y="37664"/>
                    </a:lnTo>
                    <a:cubicBezTo>
                      <a:pt x="15509" y="43203"/>
                      <a:pt x="16063" y="44311"/>
                      <a:pt x="18832" y="44311"/>
                    </a:cubicBezTo>
                    <a:close/>
                  </a:path>
                </a:pathLst>
              </a:custGeom>
              <a:solidFill>
                <a:srgbClr val="D17700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8231A7B5-B7E3-4784-969F-4C04E3A7E98C}"/>
                  </a:ext>
                </a:extLst>
              </p:cNvPr>
              <p:cNvSpPr/>
              <p:nvPr/>
            </p:nvSpPr>
            <p:spPr>
              <a:xfrm>
                <a:off x="6135879" y="3308387"/>
                <a:ext cx="18278" cy="56496"/>
              </a:xfrm>
              <a:custGeom>
                <a:avLst/>
                <a:gdLst>
                  <a:gd name="connsiteX0" fmla="*/ 554 w 18278"/>
                  <a:gd name="connsiteY0" fmla="*/ 50958 h 56496"/>
                  <a:gd name="connsiteX1" fmla="*/ 4985 w 18278"/>
                  <a:gd name="connsiteY1" fmla="*/ 46527 h 56496"/>
                  <a:gd name="connsiteX2" fmla="*/ 4985 w 18278"/>
                  <a:gd name="connsiteY2" fmla="*/ 30464 h 56496"/>
                  <a:gd name="connsiteX3" fmla="*/ 1662 w 18278"/>
                  <a:gd name="connsiteY3" fmla="*/ 26033 h 56496"/>
                  <a:gd name="connsiteX4" fmla="*/ 0 w 18278"/>
                  <a:gd name="connsiteY4" fmla="*/ 26033 h 56496"/>
                  <a:gd name="connsiteX5" fmla="*/ 554 w 18278"/>
                  <a:gd name="connsiteY5" fmla="*/ 21602 h 56496"/>
                  <a:gd name="connsiteX6" fmla="*/ 14955 w 18278"/>
                  <a:gd name="connsiteY6" fmla="*/ 19386 h 56496"/>
                  <a:gd name="connsiteX7" fmla="*/ 15509 w 18278"/>
                  <a:gd name="connsiteY7" fmla="*/ 20494 h 56496"/>
                  <a:gd name="connsiteX8" fmla="*/ 13847 w 18278"/>
                  <a:gd name="connsiteY8" fmla="*/ 47081 h 56496"/>
                  <a:gd name="connsiteX9" fmla="*/ 16063 w 18278"/>
                  <a:gd name="connsiteY9" fmla="*/ 50404 h 56496"/>
                  <a:gd name="connsiteX10" fmla="*/ 18278 w 18278"/>
                  <a:gd name="connsiteY10" fmla="*/ 50404 h 56496"/>
                  <a:gd name="connsiteX11" fmla="*/ 18278 w 18278"/>
                  <a:gd name="connsiteY11" fmla="*/ 50958 h 56496"/>
                  <a:gd name="connsiteX12" fmla="*/ 17724 w 18278"/>
                  <a:gd name="connsiteY12" fmla="*/ 55943 h 56496"/>
                  <a:gd name="connsiteX13" fmla="*/ 9416 w 18278"/>
                  <a:gd name="connsiteY13" fmla="*/ 55943 h 56496"/>
                  <a:gd name="connsiteX14" fmla="*/ 0 w 18278"/>
                  <a:gd name="connsiteY14" fmla="*/ 56497 h 56496"/>
                  <a:gd name="connsiteX15" fmla="*/ 554 w 18278"/>
                  <a:gd name="connsiteY15" fmla="*/ 50958 h 56496"/>
                  <a:gd name="connsiteX16" fmla="*/ 3877 w 18278"/>
                  <a:gd name="connsiteY16" fmla="*/ 6093 h 56496"/>
                  <a:gd name="connsiteX17" fmla="*/ 9970 w 18278"/>
                  <a:gd name="connsiteY17" fmla="*/ 0 h 56496"/>
                  <a:gd name="connsiteX18" fmla="*/ 15509 w 18278"/>
                  <a:gd name="connsiteY18" fmla="*/ 5539 h 56496"/>
                  <a:gd name="connsiteX19" fmla="*/ 9416 w 18278"/>
                  <a:gd name="connsiteY19" fmla="*/ 11632 h 56496"/>
                  <a:gd name="connsiteX20" fmla="*/ 3877 w 18278"/>
                  <a:gd name="connsiteY20" fmla="*/ 6093 h 56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278" h="56496">
                    <a:moveTo>
                      <a:pt x="554" y="50958"/>
                    </a:moveTo>
                    <a:cubicBezTo>
                      <a:pt x="3323" y="50404"/>
                      <a:pt x="4985" y="48742"/>
                      <a:pt x="4985" y="46527"/>
                    </a:cubicBezTo>
                    <a:lnTo>
                      <a:pt x="4985" y="30464"/>
                    </a:lnTo>
                    <a:cubicBezTo>
                      <a:pt x="4985" y="27141"/>
                      <a:pt x="4431" y="26033"/>
                      <a:pt x="1662" y="26033"/>
                    </a:cubicBezTo>
                    <a:cubicBezTo>
                      <a:pt x="1108" y="26033"/>
                      <a:pt x="0" y="26033"/>
                      <a:pt x="0" y="26033"/>
                    </a:cubicBezTo>
                    <a:lnTo>
                      <a:pt x="554" y="21602"/>
                    </a:lnTo>
                    <a:cubicBezTo>
                      <a:pt x="7201" y="20494"/>
                      <a:pt x="14955" y="19386"/>
                      <a:pt x="14955" y="19386"/>
                    </a:cubicBezTo>
                    <a:lnTo>
                      <a:pt x="15509" y="20494"/>
                    </a:lnTo>
                    <a:cubicBezTo>
                      <a:pt x="14401" y="22709"/>
                      <a:pt x="13847" y="33233"/>
                      <a:pt x="13847" y="47081"/>
                    </a:cubicBezTo>
                    <a:cubicBezTo>
                      <a:pt x="13847" y="49296"/>
                      <a:pt x="14401" y="50404"/>
                      <a:pt x="16063" y="50404"/>
                    </a:cubicBezTo>
                    <a:cubicBezTo>
                      <a:pt x="16617" y="50404"/>
                      <a:pt x="18278" y="50404"/>
                      <a:pt x="18278" y="50404"/>
                    </a:cubicBezTo>
                    <a:lnTo>
                      <a:pt x="18278" y="50958"/>
                    </a:lnTo>
                    <a:lnTo>
                      <a:pt x="17724" y="55943"/>
                    </a:lnTo>
                    <a:cubicBezTo>
                      <a:pt x="17724" y="55943"/>
                      <a:pt x="12739" y="55943"/>
                      <a:pt x="9416" y="55943"/>
                    </a:cubicBezTo>
                    <a:cubicBezTo>
                      <a:pt x="5539" y="55943"/>
                      <a:pt x="0" y="56497"/>
                      <a:pt x="0" y="56497"/>
                    </a:cubicBezTo>
                    <a:lnTo>
                      <a:pt x="554" y="50958"/>
                    </a:lnTo>
                    <a:close/>
                    <a:moveTo>
                      <a:pt x="3877" y="6093"/>
                    </a:moveTo>
                    <a:cubicBezTo>
                      <a:pt x="3877" y="2216"/>
                      <a:pt x="6093" y="0"/>
                      <a:pt x="9970" y="0"/>
                    </a:cubicBezTo>
                    <a:cubicBezTo>
                      <a:pt x="13293" y="0"/>
                      <a:pt x="15509" y="2216"/>
                      <a:pt x="15509" y="5539"/>
                    </a:cubicBezTo>
                    <a:cubicBezTo>
                      <a:pt x="15509" y="9416"/>
                      <a:pt x="13293" y="11632"/>
                      <a:pt x="9416" y="11632"/>
                    </a:cubicBezTo>
                    <a:cubicBezTo>
                      <a:pt x="6093" y="11632"/>
                      <a:pt x="3877" y="9416"/>
                      <a:pt x="3877" y="6093"/>
                    </a:cubicBezTo>
                    <a:close/>
                  </a:path>
                </a:pathLst>
              </a:custGeom>
              <a:solidFill>
                <a:srgbClr val="D17700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D19DF66-70EE-4763-84E5-2078669A78E3}"/>
                  </a:ext>
                </a:extLst>
              </p:cNvPr>
              <p:cNvSpPr/>
              <p:nvPr/>
            </p:nvSpPr>
            <p:spPr>
              <a:xfrm>
                <a:off x="6157481" y="3327773"/>
                <a:ext cx="28802" cy="36556"/>
              </a:xfrm>
              <a:custGeom>
                <a:avLst/>
                <a:gdLst>
                  <a:gd name="connsiteX0" fmla="*/ 5539 w 28802"/>
                  <a:gd name="connsiteY0" fmla="*/ 26033 h 36556"/>
                  <a:gd name="connsiteX1" fmla="*/ 5539 w 28802"/>
                  <a:gd name="connsiteY1" fmla="*/ 11078 h 36556"/>
                  <a:gd name="connsiteX2" fmla="*/ 2216 w 28802"/>
                  <a:gd name="connsiteY2" fmla="*/ 6647 h 36556"/>
                  <a:gd name="connsiteX3" fmla="*/ 554 w 28802"/>
                  <a:gd name="connsiteY3" fmla="*/ 6647 h 36556"/>
                  <a:gd name="connsiteX4" fmla="*/ 0 w 28802"/>
                  <a:gd name="connsiteY4" fmla="*/ 6093 h 36556"/>
                  <a:gd name="connsiteX5" fmla="*/ 554 w 28802"/>
                  <a:gd name="connsiteY5" fmla="*/ 2216 h 36556"/>
                  <a:gd name="connsiteX6" fmla="*/ 14401 w 28802"/>
                  <a:gd name="connsiteY6" fmla="*/ 0 h 36556"/>
                  <a:gd name="connsiteX7" fmla="*/ 14955 w 28802"/>
                  <a:gd name="connsiteY7" fmla="*/ 554 h 36556"/>
                  <a:gd name="connsiteX8" fmla="*/ 14401 w 28802"/>
                  <a:gd name="connsiteY8" fmla="*/ 7754 h 36556"/>
                  <a:gd name="connsiteX9" fmla="*/ 14955 w 28802"/>
                  <a:gd name="connsiteY9" fmla="*/ 8308 h 36556"/>
                  <a:gd name="connsiteX10" fmla="*/ 25479 w 28802"/>
                  <a:gd name="connsiteY10" fmla="*/ 1108 h 36556"/>
                  <a:gd name="connsiteX11" fmla="*/ 28248 w 28802"/>
                  <a:gd name="connsiteY11" fmla="*/ 1662 h 36556"/>
                  <a:gd name="connsiteX12" fmla="*/ 28802 w 28802"/>
                  <a:gd name="connsiteY12" fmla="*/ 2216 h 36556"/>
                  <a:gd name="connsiteX13" fmla="*/ 27141 w 28802"/>
                  <a:gd name="connsiteY13" fmla="*/ 16063 h 36556"/>
                  <a:gd name="connsiteX14" fmla="*/ 22156 w 28802"/>
                  <a:gd name="connsiteY14" fmla="*/ 16617 h 36556"/>
                  <a:gd name="connsiteX15" fmla="*/ 19940 w 28802"/>
                  <a:gd name="connsiteY15" fmla="*/ 10524 h 36556"/>
                  <a:gd name="connsiteX16" fmla="*/ 14955 w 28802"/>
                  <a:gd name="connsiteY16" fmla="*/ 13847 h 36556"/>
                  <a:gd name="connsiteX17" fmla="*/ 14401 w 28802"/>
                  <a:gd name="connsiteY17" fmla="*/ 28248 h 36556"/>
                  <a:gd name="connsiteX18" fmla="*/ 17171 w 28802"/>
                  <a:gd name="connsiteY18" fmla="*/ 31572 h 36556"/>
                  <a:gd name="connsiteX19" fmla="*/ 21048 w 28802"/>
                  <a:gd name="connsiteY19" fmla="*/ 31018 h 36556"/>
                  <a:gd name="connsiteX20" fmla="*/ 21048 w 28802"/>
                  <a:gd name="connsiteY20" fmla="*/ 31572 h 36556"/>
                  <a:gd name="connsiteX21" fmla="*/ 20494 w 28802"/>
                  <a:gd name="connsiteY21" fmla="*/ 36557 h 36556"/>
                  <a:gd name="connsiteX22" fmla="*/ 10524 w 28802"/>
                  <a:gd name="connsiteY22" fmla="*/ 36003 h 36556"/>
                  <a:gd name="connsiteX23" fmla="*/ 1108 w 28802"/>
                  <a:gd name="connsiteY23" fmla="*/ 36557 h 36556"/>
                  <a:gd name="connsiteX24" fmla="*/ 1662 w 28802"/>
                  <a:gd name="connsiteY24" fmla="*/ 32125 h 36556"/>
                  <a:gd name="connsiteX25" fmla="*/ 5539 w 28802"/>
                  <a:gd name="connsiteY25" fmla="*/ 26033 h 3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8802" h="36556">
                    <a:moveTo>
                      <a:pt x="5539" y="26033"/>
                    </a:moveTo>
                    <a:lnTo>
                      <a:pt x="5539" y="11078"/>
                    </a:lnTo>
                    <a:cubicBezTo>
                      <a:pt x="5539" y="7754"/>
                      <a:pt x="4985" y="6647"/>
                      <a:pt x="2216" y="6647"/>
                    </a:cubicBezTo>
                    <a:cubicBezTo>
                      <a:pt x="1662" y="6647"/>
                      <a:pt x="554" y="6647"/>
                      <a:pt x="554" y="6647"/>
                    </a:cubicBezTo>
                    <a:lnTo>
                      <a:pt x="0" y="6093"/>
                    </a:lnTo>
                    <a:lnTo>
                      <a:pt x="554" y="2216"/>
                    </a:lnTo>
                    <a:cubicBezTo>
                      <a:pt x="7201" y="1108"/>
                      <a:pt x="14401" y="0"/>
                      <a:pt x="14401" y="0"/>
                    </a:cubicBezTo>
                    <a:lnTo>
                      <a:pt x="14955" y="554"/>
                    </a:lnTo>
                    <a:cubicBezTo>
                      <a:pt x="14955" y="554"/>
                      <a:pt x="14401" y="4431"/>
                      <a:pt x="14401" y="7754"/>
                    </a:cubicBezTo>
                    <a:lnTo>
                      <a:pt x="14955" y="8308"/>
                    </a:lnTo>
                    <a:cubicBezTo>
                      <a:pt x="18278" y="3877"/>
                      <a:pt x="22156" y="1108"/>
                      <a:pt x="25479" y="1108"/>
                    </a:cubicBezTo>
                    <a:cubicBezTo>
                      <a:pt x="27141" y="1108"/>
                      <a:pt x="28248" y="1662"/>
                      <a:pt x="28248" y="1662"/>
                    </a:cubicBezTo>
                    <a:lnTo>
                      <a:pt x="28802" y="2216"/>
                    </a:lnTo>
                    <a:cubicBezTo>
                      <a:pt x="28802" y="2216"/>
                      <a:pt x="27694" y="9970"/>
                      <a:pt x="27141" y="16063"/>
                    </a:cubicBezTo>
                    <a:lnTo>
                      <a:pt x="22156" y="16617"/>
                    </a:lnTo>
                    <a:cubicBezTo>
                      <a:pt x="22156" y="11632"/>
                      <a:pt x="21602" y="10524"/>
                      <a:pt x="19940" y="10524"/>
                    </a:cubicBezTo>
                    <a:cubicBezTo>
                      <a:pt x="18278" y="10524"/>
                      <a:pt x="16617" y="11632"/>
                      <a:pt x="14955" y="13847"/>
                    </a:cubicBezTo>
                    <a:cubicBezTo>
                      <a:pt x="14955" y="13847"/>
                      <a:pt x="14401" y="27141"/>
                      <a:pt x="14401" y="28248"/>
                    </a:cubicBezTo>
                    <a:cubicBezTo>
                      <a:pt x="14401" y="31018"/>
                      <a:pt x="14955" y="31572"/>
                      <a:pt x="17171" y="31572"/>
                    </a:cubicBezTo>
                    <a:cubicBezTo>
                      <a:pt x="18832" y="31572"/>
                      <a:pt x="21048" y="31018"/>
                      <a:pt x="21048" y="31018"/>
                    </a:cubicBezTo>
                    <a:lnTo>
                      <a:pt x="21048" y="31572"/>
                    </a:lnTo>
                    <a:lnTo>
                      <a:pt x="20494" y="36557"/>
                    </a:lnTo>
                    <a:cubicBezTo>
                      <a:pt x="20494" y="36557"/>
                      <a:pt x="14401" y="36003"/>
                      <a:pt x="10524" y="36003"/>
                    </a:cubicBezTo>
                    <a:cubicBezTo>
                      <a:pt x="6093" y="36003"/>
                      <a:pt x="1108" y="36557"/>
                      <a:pt x="1108" y="36557"/>
                    </a:cubicBezTo>
                    <a:lnTo>
                      <a:pt x="1662" y="32125"/>
                    </a:lnTo>
                    <a:cubicBezTo>
                      <a:pt x="4431" y="30464"/>
                      <a:pt x="5539" y="29910"/>
                      <a:pt x="5539" y="26033"/>
                    </a:cubicBezTo>
                    <a:close/>
                  </a:path>
                </a:pathLst>
              </a:custGeom>
              <a:solidFill>
                <a:srgbClr val="D17700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C453D91-93C8-47ED-B927-02719D252C2B}"/>
                  </a:ext>
                </a:extLst>
              </p:cNvPr>
              <p:cNvSpPr/>
              <p:nvPr/>
            </p:nvSpPr>
            <p:spPr>
              <a:xfrm>
                <a:off x="6187945" y="3327219"/>
                <a:ext cx="59266" cy="36556"/>
              </a:xfrm>
              <a:custGeom>
                <a:avLst/>
                <a:gdLst>
                  <a:gd name="connsiteX0" fmla="*/ 22709 w 59266"/>
                  <a:gd name="connsiteY0" fmla="*/ 31572 h 36556"/>
                  <a:gd name="connsiteX1" fmla="*/ 26033 w 59266"/>
                  <a:gd name="connsiteY1" fmla="*/ 27141 h 36556"/>
                  <a:gd name="connsiteX2" fmla="*/ 26033 w 59266"/>
                  <a:gd name="connsiteY2" fmla="*/ 14401 h 36556"/>
                  <a:gd name="connsiteX3" fmla="*/ 21048 w 59266"/>
                  <a:gd name="connsiteY3" fmla="*/ 7754 h 36556"/>
                  <a:gd name="connsiteX4" fmla="*/ 14401 w 59266"/>
                  <a:gd name="connsiteY4" fmla="*/ 10524 h 36556"/>
                  <a:gd name="connsiteX5" fmla="*/ 13847 w 59266"/>
                  <a:gd name="connsiteY5" fmla="*/ 27141 h 36556"/>
                  <a:gd name="connsiteX6" fmla="*/ 16063 w 59266"/>
                  <a:gd name="connsiteY6" fmla="*/ 30464 h 36556"/>
                  <a:gd name="connsiteX7" fmla="*/ 18278 w 59266"/>
                  <a:gd name="connsiteY7" fmla="*/ 30464 h 36556"/>
                  <a:gd name="connsiteX8" fmla="*/ 18278 w 59266"/>
                  <a:gd name="connsiteY8" fmla="*/ 31018 h 36556"/>
                  <a:gd name="connsiteX9" fmla="*/ 17724 w 59266"/>
                  <a:gd name="connsiteY9" fmla="*/ 36003 h 36556"/>
                  <a:gd name="connsiteX10" fmla="*/ 9970 w 59266"/>
                  <a:gd name="connsiteY10" fmla="*/ 36003 h 36556"/>
                  <a:gd name="connsiteX11" fmla="*/ 1108 w 59266"/>
                  <a:gd name="connsiteY11" fmla="*/ 36003 h 36556"/>
                  <a:gd name="connsiteX12" fmla="*/ 1662 w 59266"/>
                  <a:gd name="connsiteY12" fmla="*/ 31018 h 36556"/>
                  <a:gd name="connsiteX13" fmla="*/ 5539 w 59266"/>
                  <a:gd name="connsiteY13" fmla="*/ 27141 h 36556"/>
                  <a:gd name="connsiteX14" fmla="*/ 5539 w 59266"/>
                  <a:gd name="connsiteY14" fmla="*/ 11632 h 36556"/>
                  <a:gd name="connsiteX15" fmla="*/ 1662 w 59266"/>
                  <a:gd name="connsiteY15" fmla="*/ 7201 h 36556"/>
                  <a:gd name="connsiteX16" fmla="*/ 554 w 59266"/>
                  <a:gd name="connsiteY16" fmla="*/ 7201 h 36556"/>
                  <a:gd name="connsiteX17" fmla="*/ 0 w 59266"/>
                  <a:gd name="connsiteY17" fmla="*/ 6647 h 36556"/>
                  <a:gd name="connsiteX18" fmla="*/ 554 w 59266"/>
                  <a:gd name="connsiteY18" fmla="*/ 2769 h 36556"/>
                  <a:gd name="connsiteX19" fmla="*/ 14401 w 59266"/>
                  <a:gd name="connsiteY19" fmla="*/ 554 h 36556"/>
                  <a:gd name="connsiteX20" fmla="*/ 14955 w 59266"/>
                  <a:gd name="connsiteY20" fmla="*/ 1108 h 36556"/>
                  <a:gd name="connsiteX21" fmla="*/ 14401 w 59266"/>
                  <a:gd name="connsiteY21" fmla="*/ 6093 h 36556"/>
                  <a:gd name="connsiteX22" fmla="*/ 14401 w 59266"/>
                  <a:gd name="connsiteY22" fmla="*/ 6093 h 36556"/>
                  <a:gd name="connsiteX23" fmla="*/ 24371 w 59266"/>
                  <a:gd name="connsiteY23" fmla="*/ 0 h 36556"/>
                  <a:gd name="connsiteX24" fmla="*/ 34895 w 59266"/>
                  <a:gd name="connsiteY24" fmla="*/ 6093 h 36556"/>
                  <a:gd name="connsiteX25" fmla="*/ 44865 w 59266"/>
                  <a:gd name="connsiteY25" fmla="*/ 0 h 36556"/>
                  <a:gd name="connsiteX26" fmla="*/ 55943 w 59266"/>
                  <a:gd name="connsiteY26" fmla="*/ 9970 h 36556"/>
                  <a:gd name="connsiteX27" fmla="*/ 54835 w 59266"/>
                  <a:gd name="connsiteY27" fmla="*/ 27694 h 36556"/>
                  <a:gd name="connsiteX28" fmla="*/ 57051 w 59266"/>
                  <a:gd name="connsiteY28" fmla="*/ 31018 h 36556"/>
                  <a:gd name="connsiteX29" fmla="*/ 59266 w 59266"/>
                  <a:gd name="connsiteY29" fmla="*/ 31018 h 36556"/>
                  <a:gd name="connsiteX30" fmla="*/ 59266 w 59266"/>
                  <a:gd name="connsiteY30" fmla="*/ 31572 h 36556"/>
                  <a:gd name="connsiteX31" fmla="*/ 58712 w 59266"/>
                  <a:gd name="connsiteY31" fmla="*/ 36003 h 36556"/>
                  <a:gd name="connsiteX32" fmla="*/ 50404 w 59266"/>
                  <a:gd name="connsiteY32" fmla="*/ 36003 h 36556"/>
                  <a:gd name="connsiteX33" fmla="*/ 42096 w 59266"/>
                  <a:gd name="connsiteY33" fmla="*/ 36557 h 36556"/>
                  <a:gd name="connsiteX34" fmla="*/ 42649 w 59266"/>
                  <a:gd name="connsiteY34" fmla="*/ 31572 h 36556"/>
                  <a:gd name="connsiteX35" fmla="*/ 45973 w 59266"/>
                  <a:gd name="connsiteY35" fmla="*/ 27694 h 36556"/>
                  <a:gd name="connsiteX36" fmla="*/ 45973 w 59266"/>
                  <a:gd name="connsiteY36" fmla="*/ 14955 h 36556"/>
                  <a:gd name="connsiteX37" fmla="*/ 40988 w 59266"/>
                  <a:gd name="connsiteY37" fmla="*/ 8308 h 36556"/>
                  <a:gd name="connsiteX38" fmla="*/ 34895 w 59266"/>
                  <a:gd name="connsiteY38" fmla="*/ 11078 h 36556"/>
                  <a:gd name="connsiteX39" fmla="*/ 33787 w 59266"/>
                  <a:gd name="connsiteY39" fmla="*/ 27694 h 36556"/>
                  <a:gd name="connsiteX40" fmla="*/ 36003 w 59266"/>
                  <a:gd name="connsiteY40" fmla="*/ 31018 h 36556"/>
                  <a:gd name="connsiteX41" fmla="*/ 38218 w 59266"/>
                  <a:gd name="connsiteY41" fmla="*/ 31018 h 36556"/>
                  <a:gd name="connsiteX42" fmla="*/ 38218 w 59266"/>
                  <a:gd name="connsiteY42" fmla="*/ 31572 h 36556"/>
                  <a:gd name="connsiteX43" fmla="*/ 37664 w 59266"/>
                  <a:gd name="connsiteY43" fmla="*/ 36003 h 36556"/>
                  <a:gd name="connsiteX44" fmla="*/ 29910 w 59266"/>
                  <a:gd name="connsiteY44" fmla="*/ 36003 h 36556"/>
                  <a:gd name="connsiteX45" fmla="*/ 21602 w 59266"/>
                  <a:gd name="connsiteY45" fmla="*/ 36557 h 36556"/>
                  <a:gd name="connsiteX46" fmla="*/ 22709 w 59266"/>
                  <a:gd name="connsiteY46" fmla="*/ 31572 h 3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59266" h="36556">
                    <a:moveTo>
                      <a:pt x="22709" y="31572"/>
                    </a:moveTo>
                    <a:cubicBezTo>
                      <a:pt x="24925" y="31018"/>
                      <a:pt x="26033" y="29910"/>
                      <a:pt x="26033" y="27141"/>
                    </a:cubicBezTo>
                    <a:lnTo>
                      <a:pt x="26033" y="14401"/>
                    </a:lnTo>
                    <a:cubicBezTo>
                      <a:pt x="26033" y="9970"/>
                      <a:pt x="24371" y="7754"/>
                      <a:pt x="21048" y="7754"/>
                    </a:cubicBezTo>
                    <a:cubicBezTo>
                      <a:pt x="18832" y="7754"/>
                      <a:pt x="16063" y="9416"/>
                      <a:pt x="14401" y="10524"/>
                    </a:cubicBezTo>
                    <a:cubicBezTo>
                      <a:pt x="13847" y="16063"/>
                      <a:pt x="13847" y="24925"/>
                      <a:pt x="13847" y="27141"/>
                    </a:cubicBezTo>
                    <a:cubicBezTo>
                      <a:pt x="13847" y="29910"/>
                      <a:pt x="14401" y="30464"/>
                      <a:pt x="16063" y="30464"/>
                    </a:cubicBezTo>
                    <a:cubicBezTo>
                      <a:pt x="16617" y="30464"/>
                      <a:pt x="18278" y="30464"/>
                      <a:pt x="18278" y="30464"/>
                    </a:cubicBezTo>
                    <a:lnTo>
                      <a:pt x="18278" y="31018"/>
                    </a:lnTo>
                    <a:lnTo>
                      <a:pt x="17724" y="36003"/>
                    </a:lnTo>
                    <a:cubicBezTo>
                      <a:pt x="17724" y="36003"/>
                      <a:pt x="12739" y="36003"/>
                      <a:pt x="9970" y="36003"/>
                    </a:cubicBezTo>
                    <a:cubicBezTo>
                      <a:pt x="6093" y="36003"/>
                      <a:pt x="1108" y="36003"/>
                      <a:pt x="1108" y="36003"/>
                    </a:cubicBezTo>
                    <a:lnTo>
                      <a:pt x="1662" y="31018"/>
                    </a:lnTo>
                    <a:cubicBezTo>
                      <a:pt x="4431" y="31018"/>
                      <a:pt x="5539" y="29910"/>
                      <a:pt x="5539" y="27141"/>
                    </a:cubicBezTo>
                    <a:lnTo>
                      <a:pt x="5539" y="11632"/>
                    </a:lnTo>
                    <a:cubicBezTo>
                      <a:pt x="5539" y="8308"/>
                      <a:pt x="4985" y="7201"/>
                      <a:pt x="1662" y="7201"/>
                    </a:cubicBezTo>
                    <a:lnTo>
                      <a:pt x="554" y="7201"/>
                    </a:lnTo>
                    <a:lnTo>
                      <a:pt x="0" y="6647"/>
                    </a:lnTo>
                    <a:lnTo>
                      <a:pt x="554" y="2769"/>
                    </a:lnTo>
                    <a:cubicBezTo>
                      <a:pt x="7201" y="1662"/>
                      <a:pt x="14401" y="554"/>
                      <a:pt x="14401" y="554"/>
                    </a:cubicBezTo>
                    <a:lnTo>
                      <a:pt x="14955" y="1108"/>
                    </a:lnTo>
                    <a:cubicBezTo>
                      <a:pt x="14955" y="1108"/>
                      <a:pt x="14401" y="3877"/>
                      <a:pt x="14401" y="6093"/>
                    </a:cubicBezTo>
                    <a:lnTo>
                      <a:pt x="14401" y="6093"/>
                    </a:lnTo>
                    <a:cubicBezTo>
                      <a:pt x="17171" y="3877"/>
                      <a:pt x="22156" y="0"/>
                      <a:pt x="24371" y="0"/>
                    </a:cubicBezTo>
                    <a:cubicBezTo>
                      <a:pt x="29910" y="0"/>
                      <a:pt x="33787" y="2216"/>
                      <a:pt x="34895" y="6093"/>
                    </a:cubicBezTo>
                    <a:cubicBezTo>
                      <a:pt x="37111" y="3877"/>
                      <a:pt x="42649" y="0"/>
                      <a:pt x="44865" y="0"/>
                    </a:cubicBezTo>
                    <a:cubicBezTo>
                      <a:pt x="52066" y="0"/>
                      <a:pt x="55943" y="3877"/>
                      <a:pt x="55943" y="9970"/>
                    </a:cubicBezTo>
                    <a:cubicBezTo>
                      <a:pt x="55943" y="12739"/>
                      <a:pt x="54835" y="23817"/>
                      <a:pt x="54835" y="27694"/>
                    </a:cubicBezTo>
                    <a:cubicBezTo>
                      <a:pt x="54835" y="30464"/>
                      <a:pt x="55389" y="31018"/>
                      <a:pt x="57051" y="31018"/>
                    </a:cubicBezTo>
                    <a:cubicBezTo>
                      <a:pt x="57604" y="31018"/>
                      <a:pt x="59266" y="31018"/>
                      <a:pt x="59266" y="31018"/>
                    </a:cubicBezTo>
                    <a:lnTo>
                      <a:pt x="59266" y="31572"/>
                    </a:lnTo>
                    <a:lnTo>
                      <a:pt x="58712" y="36003"/>
                    </a:lnTo>
                    <a:cubicBezTo>
                      <a:pt x="58712" y="36003"/>
                      <a:pt x="53173" y="36003"/>
                      <a:pt x="50404" y="36003"/>
                    </a:cubicBezTo>
                    <a:cubicBezTo>
                      <a:pt x="47634" y="36003"/>
                      <a:pt x="42096" y="36557"/>
                      <a:pt x="42096" y="36557"/>
                    </a:cubicBezTo>
                    <a:lnTo>
                      <a:pt x="42649" y="31572"/>
                    </a:lnTo>
                    <a:cubicBezTo>
                      <a:pt x="44865" y="31018"/>
                      <a:pt x="45973" y="30464"/>
                      <a:pt x="45973" y="27694"/>
                    </a:cubicBezTo>
                    <a:lnTo>
                      <a:pt x="45973" y="14955"/>
                    </a:lnTo>
                    <a:cubicBezTo>
                      <a:pt x="45973" y="10524"/>
                      <a:pt x="44311" y="8308"/>
                      <a:pt x="40988" y="8308"/>
                    </a:cubicBezTo>
                    <a:cubicBezTo>
                      <a:pt x="38772" y="8308"/>
                      <a:pt x="36003" y="9970"/>
                      <a:pt x="34895" y="11078"/>
                    </a:cubicBezTo>
                    <a:lnTo>
                      <a:pt x="33787" y="27694"/>
                    </a:lnTo>
                    <a:cubicBezTo>
                      <a:pt x="33787" y="30464"/>
                      <a:pt x="34341" y="31018"/>
                      <a:pt x="36003" y="31018"/>
                    </a:cubicBezTo>
                    <a:cubicBezTo>
                      <a:pt x="36557" y="31018"/>
                      <a:pt x="38218" y="31018"/>
                      <a:pt x="38218" y="31018"/>
                    </a:cubicBezTo>
                    <a:lnTo>
                      <a:pt x="38218" y="31572"/>
                    </a:lnTo>
                    <a:lnTo>
                      <a:pt x="37664" y="36003"/>
                    </a:lnTo>
                    <a:cubicBezTo>
                      <a:pt x="37664" y="36003"/>
                      <a:pt x="32679" y="36003"/>
                      <a:pt x="29910" y="36003"/>
                    </a:cubicBezTo>
                    <a:cubicBezTo>
                      <a:pt x="27141" y="36003"/>
                      <a:pt x="21602" y="36557"/>
                      <a:pt x="21602" y="36557"/>
                    </a:cubicBezTo>
                    <a:lnTo>
                      <a:pt x="22709" y="31572"/>
                    </a:lnTo>
                    <a:close/>
                  </a:path>
                </a:pathLst>
              </a:custGeom>
              <a:solidFill>
                <a:srgbClr val="D17700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" name="Graphic 10">
              <a:extLst>
                <a:ext uri="{FF2B5EF4-FFF2-40B4-BE49-F238E27FC236}">
                  <a16:creationId xmlns:a16="http://schemas.microsoft.com/office/drawing/2014/main" id="{CEEFFE0C-678B-4141-ACED-00D0030F63DF}"/>
                </a:ext>
              </a:extLst>
            </p:cNvPr>
            <p:cNvGrpSpPr/>
            <p:nvPr/>
          </p:nvGrpSpPr>
          <p:grpSpPr>
            <a:xfrm>
              <a:off x="5547095" y="3341620"/>
              <a:ext cx="1105562" cy="5538"/>
              <a:chOff x="5547095" y="3341620"/>
              <a:chExt cx="1105562" cy="5538"/>
            </a:xfrm>
            <a:solidFill>
              <a:srgbClr val="D17700"/>
            </a:solidFill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D29AB3F-15F3-4BE0-BCA1-02DDB828F6E6}"/>
                  </a:ext>
                </a:extLst>
              </p:cNvPr>
              <p:cNvSpPr/>
              <p:nvPr/>
            </p:nvSpPr>
            <p:spPr>
              <a:xfrm>
                <a:off x="5547095" y="3341620"/>
                <a:ext cx="389384" cy="5538"/>
              </a:xfrm>
              <a:custGeom>
                <a:avLst/>
                <a:gdLst>
                  <a:gd name="connsiteX0" fmla="*/ 0 w 389384"/>
                  <a:gd name="connsiteY0" fmla="*/ 0 h 5538"/>
                  <a:gd name="connsiteX1" fmla="*/ 389384 w 389384"/>
                  <a:gd name="connsiteY1" fmla="*/ 0 h 5538"/>
                  <a:gd name="connsiteX2" fmla="*/ 389384 w 389384"/>
                  <a:gd name="connsiteY2" fmla="*/ 5539 h 5538"/>
                  <a:gd name="connsiteX3" fmla="*/ 0 w 389384"/>
                  <a:gd name="connsiteY3" fmla="*/ 5539 h 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84" h="5538">
                    <a:moveTo>
                      <a:pt x="0" y="0"/>
                    </a:moveTo>
                    <a:lnTo>
                      <a:pt x="389384" y="0"/>
                    </a:lnTo>
                    <a:lnTo>
                      <a:pt x="389384" y="5539"/>
                    </a:lnTo>
                    <a:lnTo>
                      <a:pt x="0" y="5539"/>
                    </a:lnTo>
                    <a:close/>
                  </a:path>
                </a:pathLst>
              </a:custGeom>
              <a:solidFill>
                <a:srgbClr val="D17700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25D97CE3-155E-4C81-80DB-D73C39B87A63}"/>
                  </a:ext>
                </a:extLst>
              </p:cNvPr>
              <p:cNvSpPr/>
              <p:nvPr/>
            </p:nvSpPr>
            <p:spPr>
              <a:xfrm>
                <a:off x="6263274" y="3341620"/>
                <a:ext cx="389384" cy="5538"/>
              </a:xfrm>
              <a:custGeom>
                <a:avLst/>
                <a:gdLst>
                  <a:gd name="connsiteX0" fmla="*/ 0 w 389384"/>
                  <a:gd name="connsiteY0" fmla="*/ 0 h 5538"/>
                  <a:gd name="connsiteX1" fmla="*/ 389384 w 389384"/>
                  <a:gd name="connsiteY1" fmla="*/ 0 h 5538"/>
                  <a:gd name="connsiteX2" fmla="*/ 389384 w 389384"/>
                  <a:gd name="connsiteY2" fmla="*/ 5539 h 5538"/>
                  <a:gd name="connsiteX3" fmla="*/ 0 w 389384"/>
                  <a:gd name="connsiteY3" fmla="*/ 5539 h 5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84" h="5538">
                    <a:moveTo>
                      <a:pt x="0" y="0"/>
                    </a:moveTo>
                    <a:lnTo>
                      <a:pt x="389384" y="0"/>
                    </a:lnTo>
                    <a:lnTo>
                      <a:pt x="389384" y="5539"/>
                    </a:lnTo>
                    <a:lnTo>
                      <a:pt x="0" y="5539"/>
                    </a:lnTo>
                    <a:close/>
                  </a:path>
                </a:pathLst>
              </a:custGeom>
              <a:solidFill>
                <a:srgbClr val="D17700"/>
              </a:solidFill>
              <a:ln w="5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8764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">
      <a:majorFont>
        <a:latin typeface="poppins medium 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1270</TotalTime>
  <Words>1602</Words>
  <Application>Microsoft Office PowerPoint</Application>
  <PresentationFormat>Widescreen</PresentationFormat>
  <Paragraphs>99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poppins</vt:lpstr>
      <vt:lpstr>Calibri</vt:lpstr>
      <vt:lpstr>Roboto Medium</vt:lpstr>
      <vt:lpstr>Merriweather</vt:lpstr>
      <vt:lpstr>Open Sans</vt:lpstr>
      <vt:lpstr>Roboto</vt:lpstr>
      <vt:lpstr>Merriweather 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Libor Janek</cp:lastModifiedBy>
  <cp:revision>238</cp:revision>
  <dcterms:created xsi:type="dcterms:W3CDTF">2021-03-24T04:46:24Z</dcterms:created>
  <dcterms:modified xsi:type="dcterms:W3CDTF">2022-06-09T12:46:11Z</dcterms:modified>
</cp:coreProperties>
</file>