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607" r:id="rId2"/>
    <p:sldId id="277" r:id="rId3"/>
    <p:sldId id="288" r:id="rId4"/>
    <p:sldId id="603" r:id="rId5"/>
    <p:sldId id="602" r:id="rId6"/>
    <p:sldId id="605" r:id="rId7"/>
    <p:sldId id="606" r:id="rId8"/>
    <p:sldId id="600" r:id="rId9"/>
    <p:sldId id="310" r:id="rId10"/>
    <p:sldId id="313" r:id="rId11"/>
    <p:sldId id="321" r:id="rId12"/>
    <p:sldId id="330" r:id="rId13"/>
    <p:sldId id="599" r:id="rId14"/>
    <p:sldId id="462" r:id="rId15"/>
    <p:sldId id="450" r:id="rId16"/>
    <p:sldId id="452" r:id="rId17"/>
    <p:sldId id="402" r:id="rId18"/>
    <p:sldId id="598" r:id="rId19"/>
    <p:sldId id="465" r:id="rId20"/>
    <p:sldId id="466" r:id="rId21"/>
    <p:sldId id="395" r:id="rId22"/>
    <p:sldId id="444" r:id="rId23"/>
    <p:sldId id="524" r:id="rId24"/>
    <p:sldId id="539" r:id="rId25"/>
    <p:sldId id="589" r:id="rId26"/>
    <p:sldId id="5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6E7A"/>
    <a:srgbClr val="455A64"/>
    <a:srgbClr val="37474F"/>
    <a:srgbClr val="607D8B"/>
    <a:srgbClr val="263238"/>
    <a:srgbClr val="78909C"/>
    <a:srgbClr val="388E3C"/>
    <a:srgbClr val="43A047"/>
    <a:srgbClr val="1B5E20"/>
    <a:srgbClr val="4CA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47" autoAdjust="0"/>
  </p:normalViewPr>
  <p:slideViewPr>
    <p:cSldViewPr snapToGrid="0" showGuides="1">
      <p:cViewPr varScale="1">
        <p:scale>
          <a:sx n="68" d="100"/>
          <a:sy n="68" d="100"/>
        </p:scale>
        <p:origin x="264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3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7047E-2"/>
          <c:y val="3.1545999999999998E-2"/>
          <c:w val="0.89883599999999997"/>
          <c:h val="0.87078900000000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1-48B2-BED1-40A21879804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4.4000000000000004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B1-48B2-BED1-40A21879804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2.5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B1-48B2-BED1-40A218798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358627824"/>
        <c:axId val="358628384"/>
      </c:barChart>
      <c:catAx>
        <c:axId val="35862782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58628384"/>
        <c:crosses val="autoZero"/>
        <c:auto val="1"/>
        <c:lblAlgn val="ctr"/>
        <c:lblOffset val="100"/>
        <c:noMultiLvlLbl val="1"/>
      </c:catAx>
      <c:valAx>
        <c:axId val="35862838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58627824"/>
        <c:crosses val="autoZero"/>
        <c:crossBetween val="between"/>
        <c:majorUnit val="1.25"/>
        <c:minorUnit val="0.6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2668416447944"/>
          <c:y val="0.18368172252410714"/>
          <c:w val="0.78227853209253295"/>
          <c:h val="0.545171505905512"/>
        </c:manualLayout>
      </c:layout>
      <c:scatterChart>
        <c:scatterStyle val="lineMarker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Company 1</c:v>
                </c:pt>
              </c:strCache>
            </c:strRef>
          </c:tx>
          <c:spPr>
            <a:ln w="9525" cap="rnd">
              <a:solidFill>
                <a:schemeClr val="accent1">
                  <a:shade val="58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shade val="58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Blatt1!$A$2:$A$15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Blatt1!$B$2:$B$15</c:f>
              <c:numCache>
                <c:formatCode>General</c:formatCode>
                <c:ptCount val="14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40-43AE-AA70-683580715980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Company 2</c:v>
                </c:pt>
              </c:strCache>
            </c:strRef>
          </c:tx>
          <c:spPr>
            <a:ln w="9525" cap="rnd">
              <a:solidFill>
                <a:schemeClr val="accent1">
                  <a:shade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shade val="86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Blatt1!$A$2:$A$15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Blatt1!$C$2:$C$15</c:f>
              <c:numCache>
                <c:formatCode>General</c:formatCode>
                <c:ptCount val="14"/>
                <c:pt idx="2">
                  <c:v>0</c:v>
                </c:pt>
                <c:pt idx="3">
                  <c:v>5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40-43AE-AA70-683580715980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Company 3</c:v>
                </c:pt>
              </c:strCache>
            </c:strRef>
          </c:tx>
          <c:spPr>
            <a:ln w="9525" cap="rnd">
              <a:solidFill>
                <a:schemeClr val="accent1">
                  <a:tint val="8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tint val="86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Blatt1!$A$2:$A$15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Blatt1!$D$2:$D$15</c:f>
              <c:numCache>
                <c:formatCode>General</c:formatCode>
                <c:ptCount val="14"/>
                <c:pt idx="5">
                  <c:v>0</c:v>
                </c:pt>
                <c:pt idx="6">
                  <c:v>2</c:v>
                </c:pt>
                <c:pt idx="7">
                  <c:v>4</c:v>
                </c:pt>
                <c:pt idx="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40-43AE-AA70-683580715980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Company 4</c:v>
                </c:pt>
              </c:strCache>
            </c:strRef>
          </c:tx>
          <c:spPr>
            <a:ln w="9525" cap="rnd">
              <a:solidFill>
                <a:schemeClr val="accent1">
                  <a:tint val="58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tint val="58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Blatt1!$A$2:$A$15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Blatt1!$E$2:$E$15</c:f>
              <c:numCache>
                <c:formatCode>General</c:formatCode>
                <c:ptCount val="14"/>
                <c:pt idx="7">
                  <c:v>0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  <c:pt idx="11">
                  <c:v>4</c:v>
                </c:pt>
                <c:pt idx="1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40-43AE-AA70-683580715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843952"/>
        <c:axId val="360844512"/>
      </c:scatterChart>
      <c:valAx>
        <c:axId val="360843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60844512"/>
        <c:crosses val="autoZero"/>
        <c:crossBetween val="midCat"/>
      </c:valAx>
      <c:valAx>
        <c:axId val="36084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60843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8C434-03B4-425D-AC8E-F0941535CF57}" type="doc">
      <dgm:prSet loTypeId="urn:microsoft.com/office/officeart/2005/8/layout/hierarchy6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54A0A3-4A77-4182-B615-C6FD96E1E194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NAME</a:t>
          </a:r>
        </a:p>
      </dgm:t>
    </dgm:pt>
    <dgm:pt modelId="{009C608E-CEF7-4776-BC2E-6BCC1693A93A}" type="parTrans" cxnId="{B8738F7B-4803-4D70-BB5C-B15A27B41136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EC8D0B68-E0D4-432D-9398-D0ABDCBDEB8C}" type="sibTrans" cxnId="{B8738F7B-4803-4D70-BB5C-B15A27B41136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CDF0653-4974-4504-99C3-C565BEA3354B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1</a:t>
          </a:r>
        </a:p>
      </dgm:t>
    </dgm:pt>
    <dgm:pt modelId="{28DC0586-7448-4F9A-98DE-847960B6185A}" type="parTrans" cxnId="{AAE75E3B-0AC8-43BC-A0AF-1B13C9AE2EE9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65B3583E-D8AA-4FEC-9E2B-63DBB8A9DF84}" type="sibTrans" cxnId="{AAE75E3B-0AC8-43BC-A0AF-1B13C9AE2EE9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81A77FF2-0B02-4A35-A011-1F091254AC2B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2</a:t>
          </a:r>
        </a:p>
      </dgm:t>
    </dgm:pt>
    <dgm:pt modelId="{35A8550F-581C-473A-9934-00F66136A3C0}" type="parTrans" cxnId="{71746D4C-7D89-44BE-9AE0-B1C2472364DE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B05CD78-E19D-401D-8726-296AE875939C}" type="sibTrans" cxnId="{71746D4C-7D89-44BE-9AE0-B1C2472364DE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7FEAB56-ACEA-4608-9272-AA89C4799A9B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3</a:t>
          </a:r>
        </a:p>
      </dgm:t>
    </dgm:pt>
    <dgm:pt modelId="{96354028-264B-483D-A22B-56132BB51C17}" type="parTrans" cxnId="{F35E283D-D7E0-4011-B988-6970E040BAD3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D4031690-1AD7-4748-9577-4F3C9284A588}" type="sibTrans" cxnId="{F35E283D-D7E0-4011-B988-6970E040BAD3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0F0DF69A-A197-46C8-AB16-ED0EF72A1117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4</a:t>
          </a:r>
        </a:p>
      </dgm:t>
    </dgm:pt>
    <dgm:pt modelId="{4E9A5546-7BB1-4ABE-A2F3-27AC2C3DF311}" type="parTrans" cxnId="{1A5E4A3A-6CD6-4F87-BE2C-520D44FE4CA9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7CE1DB5D-928A-4CC1-AFA0-EF7DA080A611}" type="sibTrans" cxnId="{1A5E4A3A-6CD6-4F87-BE2C-520D44FE4CA9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92C5F5C9-D11B-4C79-B452-D7BDBC3DD26F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1</a:t>
          </a:r>
        </a:p>
      </dgm:t>
    </dgm:pt>
    <dgm:pt modelId="{5EFE361A-7854-4D9A-BF80-9DB873245C27}" type="parTrans" cxnId="{85CAC683-BF05-4D99-8EBC-89985DE04444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BD498960-21AA-4BCE-95E4-27BF7F2D3812}" type="sibTrans" cxnId="{85CAC683-BF05-4D99-8EBC-89985DE04444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34B3E639-03AA-494C-97DB-E5E07F48709D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2</a:t>
          </a:r>
        </a:p>
      </dgm:t>
    </dgm:pt>
    <dgm:pt modelId="{F7196157-F14C-4CDD-976A-35DF6FFB4797}" type="parTrans" cxnId="{B80D2F7C-D42A-45A0-BE79-CDE9166204E0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46CFF23D-715B-459F-90AF-85408F9143DF}" type="sibTrans" cxnId="{B80D2F7C-D42A-45A0-BE79-CDE9166204E0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F4859931-7649-4FB0-928F-792DA358D006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3</a:t>
          </a:r>
        </a:p>
      </dgm:t>
    </dgm:pt>
    <dgm:pt modelId="{1C95BBAB-7A92-4864-9D7C-A1102D09A6D4}" type="parTrans" cxnId="{A2CB798D-BA0E-48BF-A45A-53EC5E6DC0A9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BDE1126F-77E4-4396-97E4-2BD54782239E}" type="sibTrans" cxnId="{A2CB798D-BA0E-48BF-A45A-53EC5E6DC0A9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A5BF8E57-ECD8-464E-A883-D3817B022AB7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gm:t>
    </dgm:pt>
    <dgm:pt modelId="{6E0ED20C-7092-4C88-8049-2CB59A51FC23}" type="parTrans" cxnId="{674F60B7-5501-467E-BBBC-AF85C5DF1878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05DA9D0-6BAA-4BB3-94A6-436C3BE3664F}" type="sibTrans" cxnId="{674F60B7-5501-467E-BBBC-AF85C5DF1878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0E9A97D2-A332-4DE6-A5F8-95B79902BD19}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5</a:t>
          </a:r>
        </a:p>
      </dgm:t>
    </dgm:pt>
    <dgm:pt modelId="{C678720B-BCCA-4CE8-91A1-95E188C1D084}" type="parTrans" cxnId="{7828CC7A-B95C-463F-9FF1-7387FF0BC4E6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D426F1C5-28F8-49CA-87A1-8DBA449D98D2}" type="sibTrans" cxnId="{7828CC7A-B95C-463F-9FF1-7387FF0BC4E6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DB603F9A-D6C2-4D6F-9071-8440F1920916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gm:t>
    </dgm:pt>
    <dgm:pt modelId="{2EF4B270-5380-4CE3-92B9-428B89C662D5}" type="parTrans" cxnId="{6C03AE9E-A875-4193-8893-ABBF8FB84D24}">
      <dgm:prSet custT="1"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876A2BA-829F-43C4-86C4-D5DFD5946361}" type="sibTrans" cxnId="{6C03AE9E-A875-4193-8893-ABBF8FB84D24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7616E4C3-2451-463E-9543-55D949703406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gm:t>
    </dgm:pt>
    <dgm:pt modelId="{592A66E7-A9F2-410F-8796-62B473F148E7}" type="parTrans" cxnId="{60F82F6C-8CF5-4A2C-B378-4473B9AE45F5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32B96D14-D0F1-42DD-ABA9-1E919EF735E7}" type="sibTrans" cxnId="{60F82F6C-8CF5-4A2C-B378-4473B9AE45F5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486C9BEC-E5B7-4E3A-A2EF-D3D8ED59C323}" type="asst">
      <dgm:prSet phldrT="[Text]"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gm:t>
    </dgm:pt>
    <dgm:pt modelId="{E1BE6407-9326-4CF0-ABD4-8C9B2140A108}" type="parTrans" cxnId="{3F648406-19A3-40AC-B4C8-C037AE328056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2125431B-BB37-4D41-976D-94B9BF3BCECF}" type="sibTrans" cxnId="{3F648406-19A3-40AC-B4C8-C037AE328056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273C885B-A713-4C23-B010-AD39DDBF3D1C}">
      <dgm:prSet custT="1"/>
      <dgm:spPr/>
      <dgm:t>
        <a:bodyPr/>
        <a:lstStyle/>
        <a:p>
          <a:r>
            <a:rPr lang="en-US" sz="1400" b="1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gm:t>
    </dgm:pt>
    <dgm:pt modelId="{64FBED9B-6248-4AA1-841D-45F9E9BB2532}" type="parTrans" cxnId="{568953F3-92B4-409E-8157-381126758F2B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4D1A18F0-D4C2-48DF-A381-BBD49E87C65D}" type="sibTrans" cxnId="{568953F3-92B4-409E-8157-381126758F2B}">
      <dgm:prSet/>
      <dgm:spPr/>
      <dgm:t>
        <a:bodyPr/>
        <a:lstStyle/>
        <a:p>
          <a:endParaRPr lang="en-US" sz="1400">
            <a:latin typeface="Montserrat" panose="00000500000000000000" pitchFamily="2" charset="0"/>
          </a:endParaRPr>
        </a:p>
      </dgm:t>
    </dgm:pt>
    <dgm:pt modelId="{185CAD77-B8E1-458E-B4DA-FE495256A6F5}" type="pres">
      <dgm:prSet presAssocID="{1258C434-03B4-425D-AC8E-F0941535CF5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89C01CE-D873-44D0-AC70-2E8A8D097EB8}" type="pres">
      <dgm:prSet presAssocID="{1258C434-03B4-425D-AC8E-F0941535CF57}" presName="hierFlow" presStyleCnt="0"/>
      <dgm:spPr/>
    </dgm:pt>
    <dgm:pt modelId="{E94DAAF4-F05C-4BC3-9784-C94092B4E4AF}" type="pres">
      <dgm:prSet presAssocID="{1258C434-03B4-425D-AC8E-F0941535CF5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873B32C-8206-41B5-A7C3-BC252C2F0A24}" type="pres">
      <dgm:prSet presAssocID="{E354A0A3-4A77-4182-B615-C6FD96E1E194}" presName="Name14" presStyleCnt="0"/>
      <dgm:spPr/>
    </dgm:pt>
    <dgm:pt modelId="{517133F9-E42B-4FE3-8DB7-74D1DF4D112C}" type="pres">
      <dgm:prSet presAssocID="{E354A0A3-4A77-4182-B615-C6FD96E1E194}" presName="level1Shape" presStyleLbl="node0" presStyleIdx="0" presStyleCnt="1">
        <dgm:presLayoutVars>
          <dgm:chPref val="3"/>
        </dgm:presLayoutVars>
      </dgm:prSet>
      <dgm:spPr>
        <a:prstGeom prst="round2DiagRect">
          <a:avLst/>
        </a:prstGeom>
      </dgm:spPr>
    </dgm:pt>
    <dgm:pt modelId="{F81A28AE-2FA3-4358-BF1B-0E43717B67A6}" type="pres">
      <dgm:prSet presAssocID="{E354A0A3-4A77-4182-B615-C6FD96E1E194}" presName="hierChild2" presStyleCnt="0"/>
      <dgm:spPr/>
    </dgm:pt>
    <dgm:pt modelId="{DFDAA0EC-FABD-4994-A047-50F675476B99}" type="pres">
      <dgm:prSet presAssocID="{28DC0586-7448-4F9A-98DE-847960B6185A}" presName="Name19" presStyleLbl="parChTrans1D2" presStyleIdx="0" presStyleCnt="4"/>
      <dgm:spPr/>
    </dgm:pt>
    <dgm:pt modelId="{C8DC0261-B8DE-413D-9F39-DEF09ABDB347}" type="pres">
      <dgm:prSet presAssocID="{1CDF0653-4974-4504-99C3-C565BEA3354B}" presName="Name21" presStyleCnt="0"/>
      <dgm:spPr/>
    </dgm:pt>
    <dgm:pt modelId="{DF6ACC59-B570-48A9-91A5-40D37D3D0B15}" type="pres">
      <dgm:prSet presAssocID="{1CDF0653-4974-4504-99C3-C565BEA3354B}" presName="level2Shape" presStyleLbl="asst1" presStyleIdx="0" presStyleCnt="6"/>
      <dgm:spPr>
        <a:prstGeom prst="round2DiagRect">
          <a:avLst/>
        </a:prstGeom>
      </dgm:spPr>
    </dgm:pt>
    <dgm:pt modelId="{CB312433-C32D-4AB7-889B-8C3677BEACFC}" type="pres">
      <dgm:prSet presAssocID="{1CDF0653-4974-4504-99C3-C565BEA3354B}" presName="hierChild3" presStyleCnt="0"/>
      <dgm:spPr/>
    </dgm:pt>
    <dgm:pt modelId="{044B3F28-D22E-4D70-A747-97661539B7D4}" type="pres">
      <dgm:prSet presAssocID="{5EFE361A-7854-4D9A-BF80-9DB873245C27}" presName="Name19" presStyleLbl="parChTrans1D3" presStyleIdx="0" presStyleCnt="4"/>
      <dgm:spPr/>
    </dgm:pt>
    <dgm:pt modelId="{DB6D1544-E388-45A3-8825-06AB046AF1F2}" type="pres">
      <dgm:prSet presAssocID="{92C5F5C9-D11B-4C79-B452-D7BDBC3DD26F}" presName="Name21" presStyleCnt="0"/>
      <dgm:spPr/>
    </dgm:pt>
    <dgm:pt modelId="{2A40A64E-8329-4234-8F9E-A374369988AB}" type="pres">
      <dgm:prSet presAssocID="{92C5F5C9-D11B-4C79-B452-D7BDBC3DD26F}" presName="level2Shape" presStyleLbl="asst1" presStyleIdx="1" presStyleCnt="6"/>
      <dgm:spPr>
        <a:prstGeom prst="round2DiagRect">
          <a:avLst/>
        </a:prstGeom>
      </dgm:spPr>
    </dgm:pt>
    <dgm:pt modelId="{6AC647F6-722B-4E56-A459-F5481FEF0E7E}" type="pres">
      <dgm:prSet presAssocID="{92C5F5C9-D11B-4C79-B452-D7BDBC3DD26F}" presName="hierChild3" presStyleCnt="0"/>
      <dgm:spPr/>
    </dgm:pt>
    <dgm:pt modelId="{837C6DB6-4022-4C7F-9BAE-D28DDEE3A717}" type="pres">
      <dgm:prSet presAssocID="{592A66E7-A9F2-410F-8796-62B473F148E7}" presName="Name19" presStyleLbl="parChTrans1D4" presStyleIdx="0" presStyleCnt="5"/>
      <dgm:spPr/>
    </dgm:pt>
    <dgm:pt modelId="{3280789D-0EAD-49EA-AF49-B658834F2475}" type="pres">
      <dgm:prSet presAssocID="{7616E4C3-2451-463E-9543-55D949703406}" presName="Name21" presStyleCnt="0"/>
      <dgm:spPr/>
    </dgm:pt>
    <dgm:pt modelId="{14BCAB19-84BE-4C10-8373-478F3E126860}" type="pres">
      <dgm:prSet presAssocID="{7616E4C3-2451-463E-9543-55D949703406}" presName="level2Shape" presStyleLbl="asst1" presStyleIdx="2" presStyleCnt="6"/>
      <dgm:spPr>
        <a:prstGeom prst="round2DiagRect">
          <a:avLst/>
        </a:prstGeom>
      </dgm:spPr>
    </dgm:pt>
    <dgm:pt modelId="{1621F727-8899-4693-A43C-3C9282EADD0E}" type="pres">
      <dgm:prSet presAssocID="{7616E4C3-2451-463E-9543-55D949703406}" presName="hierChild3" presStyleCnt="0"/>
      <dgm:spPr/>
    </dgm:pt>
    <dgm:pt modelId="{7C490130-4E7D-42C4-A1F7-4355A01F94F7}" type="pres">
      <dgm:prSet presAssocID="{E1BE6407-9326-4CF0-ABD4-8C9B2140A108}" presName="Name19" presStyleLbl="parChTrans1D4" presStyleIdx="1" presStyleCnt="5"/>
      <dgm:spPr/>
    </dgm:pt>
    <dgm:pt modelId="{BE7A7A4F-38F5-4A8A-B75A-211D40BCCBE4}" type="pres">
      <dgm:prSet presAssocID="{486C9BEC-E5B7-4E3A-A2EF-D3D8ED59C323}" presName="Name21" presStyleCnt="0"/>
      <dgm:spPr/>
    </dgm:pt>
    <dgm:pt modelId="{48C58627-CE86-4239-81BB-EA3C8884820E}" type="pres">
      <dgm:prSet presAssocID="{486C9BEC-E5B7-4E3A-A2EF-D3D8ED59C323}" presName="level2Shape" presStyleLbl="asst1" presStyleIdx="3" presStyleCnt="6"/>
      <dgm:spPr>
        <a:prstGeom prst="round2DiagRect">
          <a:avLst/>
        </a:prstGeom>
      </dgm:spPr>
    </dgm:pt>
    <dgm:pt modelId="{AA06C18A-ED73-4C5D-9346-24DFF26F01C5}" type="pres">
      <dgm:prSet presAssocID="{486C9BEC-E5B7-4E3A-A2EF-D3D8ED59C323}" presName="hierChild3" presStyleCnt="0"/>
      <dgm:spPr/>
    </dgm:pt>
    <dgm:pt modelId="{EB8D9D92-69B1-417A-ADE5-A40997392D70}" type="pres">
      <dgm:prSet presAssocID="{F7196157-F14C-4CDD-976A-35DF6FFB4797}" presName="Name19" presStyleLbl="parChTrans1D3" presStyleIdx="1" presStyleCnt="4"/>
      <dgm:spPr/>
    </dgm:pt>
    <dgm:pt modelId="{5AD258CF-D2FB-4AE8-9F56-2418990E352F}" type="pres">
      <dgm:prSet presAssocID="{34B3E639-03AA-494C-97DB-E5E07F48709D}" presName="Name21" presStyleCnt="0"/>
      <dgm:spPr/>
    </dgm:pt>
    <dgm:pt modelId="{BBEB89CF-5D2F-4FDC-9677-CA736A19E2B2}" type="pres">
      <dgm:prSet presAssocID="{34B3E639-03AA-494C-97DB-E5E07F48709D}" presName="level2Shape" presStyleLbl="asst1" presStyleIdx="4" presStyleCnt="6"/>
      <dgm:spPr>
        <a:prstGeom prst="round2DiagRect">
          <a:avLst/>
        </a:prstGeom>
      </dgm:spPr>
    </dgm:pt>
    <dgm:pt modelId="{33175F06-B292-4F4E-8FA9-72F7C425DF8B}" type="pres">
      <dgm:prSet presAssocID="{34B3E639-03AA-494C-97DB-E5E07F48709D}" presName="hierChild3" presStyleCnt="0"/>
      <dgm:spPr/>
    </dgm:pt>
    <dgm:pt modelId="{F1A5E665-34EC-4411-A4F2-57DB4FB76160}" type="pres">
      <dgm:prSet presAssocID="{2EF4B270-5380-4CE3-92B9-428B89C662D5}" presName="Name19" presStyleLbl="parChTrans1D4" presStyleIdx="2" presStyleCnt="5"/>
      <dgm:spPr/>
    </dgm:pt>
    <dgm:pt modelId="{C6825667-BC32-4881-9B40-0A89C6D7FEAF}" type="pres">
      <dgm:prSet presAssocID="{DB603F9A-D6C2-4D6F-9071-8440F1920916}" presName="Name21" presStyleCnt="0"/>
      <dgm:spPr/>
    </dgm:pt>
    <dgm:pt modelId="{1CA21FDA-E9C0-46D2-A90D-6FFDE77AAAB2}" type="pres">
      <dgm:prSet presAssocID="{DB603F9A-D6C2-4D6F-9071-8440F1920916}" presName="level2Shape" presStyleLbl="asst1" presStyleIdx="5" presStyleCnt="6"/>
      <dgm:spPr>
        <a:prstGeom prst="round2DiagRect">
          <a:avLst/>
        </a:prstGeom>
      </dgm:spPr>
    </dgm:pt>
    <dgm:pt modelId="{7CD84A8C-0D83-4773-9E06-1B25DB10AFC8}" type="pres">
      <dgm:prSet presAssocID="{DB603F9A-D6C2-4D6F-9071-8440F1920916}" presName="hierChild3" presStyleCnt="0"/>
      <dgm:spPr/>
    </dgm:pt>
    <dgm:pt modelId="{A1E2F072-0D30-44F1-8637-DA3171B6F084}" type="pres">
      <dgm:prSet presAssocID="{35A8550F-581C-473A-9934-00F66136A3C0}" presName="Name19" presStyleLbl="parChTrans1D2" presStyleIdx="1" presStyleCnt="4"/>
      <dgm:spPr/>
    </dgm:pt>
    <dgm:pt modelId="{664E2381-20D1-4466-8209-A649174DD445}" type="pres">
      <dgm:prSet presAssocID="{81A77FF2-0B02-4A35-A011-1F091254AC2B}" presName="Name21" presStyleCnt="0"/>
      <dgm:spPr/>
    </dgm:pt>
    <dgm:pt modelId="{B3AA6A4F-51C5-4ECA-A7E6-3FF51A6553B9}" type="pres">
      <dgm:prSet presAssocID="{81A77FF2-0B02-4A35-A011-1F091254AC2B}" presName="level2Shape" presStyleLbl="node2" presStyleIdx="0" presStyleCnt="3"/>
      <dgm:spPr>
        <a:prstGeom prst="round2DiagRect">
          <a:avLst/>
        </a:prstGeom>
      </dgm:spPr>
    </dgm:pt>
    <dgm:pt modelId="{178DEA43-E824-4FD3-A593-5AC0255C1F2E}" type="pres">
      <dgm:prSet presAssocID="{81A77FF2-0B02-4A35-A011-1F091254AC2B}" presName="hierChild3" presStyleCnt="0"/>
      <dgm:spPr/>
    </dgm:pt>
    <dgm:pt modelId="{ACA034E8-437D-49AE-AF70-C45073FB1603}" type="pres">
      <dgm:prSet presAssocID="{96354028-264B-483D-A22B-56132BB51C17}" presName="Name19" presStyleLbl="parChTrans1D2" presStyleIdx="2" presStyleCnt="4"/>
      <dgm:spPr/>
    </dgm:pt>
    <dgm:pt modelId="{314997C9-66A4-48A6-B9AC-753C81EAFAAF}" type="pres">
      <dgm:prSet presAssocID="{17FEAB56-ACEA-4608-9272-AA89C4799A9B}" presName="Name21" presStyleCnt="0"/>
      <dgm:spPr/>
    </dgm:pt>
    <dgm:pt modelId="{0EA80974-0276-4E8A-9BFD-6CA32F740BC3}" type="pres">
      <dgm:prSet presAssocID="{17FEAB56-ACEA-4608-9272-AA89C4799A9B}" presName="level2Shape" presStyleLbl="node2" presStyleIdx="1" presStyleCnt="3"/>
      <dgm:spPr>
        <a:prstGeom prst="round2DiagRect">
          <a:avLst/>
        </a:prstGeom>
      </dgm:spPr>
    </dgm:pt>
    <dgm:pt modelId="{8EC70107-5DA3-436D-88F6-5E93F6070401}" type="pres">
      <dgm:prSet presAssocID="{17FEAB56-ACEA-4608-9272-AA89C4799A9B}" presName="hierChild3" presStyleCnt="0"/>
      <dgm:spPr/>
    </dgm:pt>
    <dgm:pt modelId="{C7FEC4EB-78F6-42D5-AD60-448E88DFBEC7}" type="pres">
      <dgm:prSet presAssocID="{C678720B-BCCA-4CE8-91A1-95E188C1D084}" presName="Name19" presStyleLbl="parChTrans1D3" presStyleIdx="2" presStyleCnt="4"/>
      <dgm:spPr/>
    </dgm:pt>
    <dgm:pt modelId="{6E639905-E413-47EF-A2B5-9D249D3BF9FF}" type="pres">
      <dgm:prSet presAssocID="{0E9A97D2-A332-4DE6-A5F8-95B79902BD19}" presName="Name21" presStyleCnt="0"/>
      <dgm:spPr/>
    </dgm:pt>
    <dgm:pt modelId="{E9DD98CB-FCCE-42A8-B947-0A8C48C4432F}" type="pres">
      <dgm:prSet presAssocID="{0E9A97D2-A332-4DE6-A5F8-95B79902BD19}" presName="level2Shape" presStyleLbl="node3" presStyleIdx="0" presStyleCnt="2"/>
      <dgm:spPr>
        <a:prstGeom prst="round2DiagRect">
          <a:avLst/>
        </a:prstGeom>
      </dgm:spPr>
    </dgm:pt>
    <dgm:pt modelId="{6DBA32D8-28F0-4F43-8536-F1426BB39A49}" type="pres">
      <dgm:prSet presAssocID="{0E9A97D2-A332-4DE6-A5F8-95B79902BD19}" presName="hierChild3" presStyleCnt="0"/>
      <dgm:spPr/>
    </dgm:pt>
    <dgm:pt modelId="{46EE4342-4C37-4FF0-A81A-9CC424CB3385}" type="pres">
      <dgm:prSet presAssocID="{4E9A5546-7BB1-4ABE-A2F3-27AC2C3DF311}" presName="Name19" presStyleLbl="parChTrans1D2" presStyleIdx="3" presStyleCnt="4"/>
      <dgm:spPr/>
    </dgm:pt>
    <dgm:pt modelId="{4A5B3901-345D-445C-A6D9-D019F65B7401}" type="pres">
      <dgm:prSet presAssocID="{0F0DF69A-A197-46C8-AB16-ED0EF72A1117}" presName="Name21" presStyleCnt="0"/>
      <dgm:spPr/>
    </dgm:pt>
    <dgm:pt modelId="{A0B81DE5-2D50-4C39-9133-214A30A3C101}" type="pres">
      <dgm:prSet presAssocID="{0F0DF69A-A197-46C8-AB16-ED0EF72A1117}" presName="level2Shape" presStyleLbl="node2" presStyleIdx="2" presStyleCnt="3"/>
      <dgm:spPr>
        <a:prstGeom prst="round2DiagRect">
          <a:avLst/>
        </a:prstGeom>
      </dgm:spPr>
    </dgm:pt>
    <dgm:pt modelId="{9907CD22-9635-4CEC-9BFB-617176AB996A}" type="pres">
      <dgm:prSet presAssocID="{0F0DF69A-A197-46C8-AB16-ED0EF72A1117}" presName="hierChild3" presStyleCnt="0"/>
      <dgm:spPr/>
    </dgm:pt>
    <dgm:pt modelId="{62AC50B3-9EB6-4EFB-A477-613AD541720D}" type="pres">
      <dgm:prSet presAssocID="{1C95BBAB-7A92-4864-9D7C-A1102D09A6D4}" presName="Name19" presStyleLbl="parChTrans1D3" presStyleIdx="3" presStyleCnt="4"/>
      <dgm:spPr/>
    </dgm:pt>
    <dgm:pt modelId="{E7BA7EF6-9AD3-4592-8283-446D811C96AA}" type="pres">
      <dgm:prSet presAssocID="{F4859931-7649-4FB0-928F-792DA358D006}" presName="Name21" presStyleCnt="0"/>
      <dgm:spPr/>
    </dgm:pt>
    <dgm:pt modelId="{2E524769-BC42-4E52-9E9B-F93648D44977}" type="pres">
      <dgm:prSet presAssocID="{F4859931-7649-4FB0-928F-792DA358D006}" presName="level2Shape" presStyleLbl="node3" presStyleIdx="1" presStyleCnt="2"/>
      <dgm:spPr>
        <a:prstGeom prst="round2DiagRect">
          <a:avLst/>
        </a:prstGeom>
      </dgm:spPr>
    </dgm:pt>
    <dgm:pt modelId="{0F1A32FB-3A67-4607-AB1B-AA0B1A6D084B}" type="pres">
      <dgm:prSet presAssocID="{F4859931-7649-4FB0-928F-792DA358D006}" presName="hierChild3" presStyleCnt="0"/>
      <dgm:spPr/>
    </dgm:pt>
    <dgm:pt modelId="{155E1376-CCF4-42FD-8A46-3149A8391D3C}" type="pres">
      <dgm:prSet presAssocID="{6E0ED20C-7092-4C88-8049-2CB59A51FC23}" presName="Name19" presStyleLbl="parChTrans1D4" presStyleIdx="3" presStyleCnt="5"/>
      <dgm:spPr/>
    </dgm:pt>
    <dgm:pt modelId="{DBF6F461-E047-40BD-996F-7B9A42B16B74}" type="pres">
      <dgm:prSet presAssocID="{A5BF8E57-ECD8-464E-A883-D3817B022AB7}" presName="Name21" presStyleCnt="0"/>
      <dgm:spPr/>
    </dgm:pt>
    <dgm:pt modelId="{84E37DBA-F8D5-4496-A18E-76684412D5B1}" type="pres">
      <dgm:prSet presAssocID="{A5BF8E57-ECD8-464E-A883-D3817B022AB7}" presName="level2Shape" presStyleLbl="node4" presStyleIdx="0" presStyleCnt="2"/>
      <dgm:spPr>
        <a:prstGeom prst="round2DiagRect">
          <a:avLst/>
        </a:prstGeom>
      </dgm:spPr>
    </dgm:pt>
    <dgm:pt modelId="{2807229D-059E-4786-8A04-519DF3244F98}" type="pres">
      <dgm:prSet presAssocID="{A5BF8E57-ECD8-464E-A883-D3817B022AB7}" presName="hierChild3" presStyleCnt="0"/>
      <dgm:spPr/>
    </dgm:pt>
    <dgm:pt modelId="{67990745-914F-4631-8DA8-25F09CB9619C}" type="pres">
      <dgm:prSet presAssocID="{64FBED9B-6248-4AA1-841D-45F9E9BB2532}" presName="Name19" presStyleLbl="parChTrans1D4" presStyleIdx="4" presStyleCnt="5"/>
      <dgm:spPr/>
    </dgm:pt>
    <dgm:pt modelId="{702ACB13-28E8-4B6E-B0F1-052B71DFFF8F}" type="pres">
      <dgm:prSet presAssocID="{273C885B-A713-4C23-B010-AD39DDBF3D1C}" presName="Name21" presStyleCnt="0"/>
      <dgm:spPr/>
    </dgm:pt>
    <dgm:pt modelId="{9B1E6838-E61F-4C5D-8DEA-94D18B206CA0}" type="pres">
      <dgm:prSet presAssocID="{273C885B-A713-4C23-B010-AD39DDBF3D1C}" presName="level2Shape" presStyleLbl="node4" presStyleIdx="1" presStyleCnt="2"/>
      <dgm:spPr>
        <a:prstGeom prst="round2DiagRect">
          <a:avLst/>
        </a:prstGeom>
      </dgm:spPr>
    </dgm:pt>
    <dgm:pt modelId="{CBBE5469-9FC3-4075-B6ED-CE0192436720}" type="pres">
      <dgm:prSet presAssocID="{273C885B-A713-4C23-B010-AD39DDBF3D1C}" presName="hierChild3" presStyleCnt="0"/>
      <dgm:spPr/>
    </dgm:pt>
    <dgm:pt modelId="{0A292DB6-7E7E-43BF-87DC-060ECB608DDE}" type="pres">
      <dgm:prSet presAssocID="{1258C434-03B4-425D-AC8E-F0941535CF57}" presName="bgShapesFlow" presStyleCnt="0"/>
      <dgm:spPr/>
    </dgm:pt>
  </dgm:ptLst>
  <dgm:cxnLst>
    <dgm:cxn modelId="{3F648406-19A3-40AC-B4C8-C037AE328056}" srcId="{92C5F5C9-D11B-4C79-B452-D7BDBC3DD26F}" destId="{486C9BEC-E5B7-4E3A-A2EF-D3D8ED59C323}" srcOrd="1" destOrd="0" parTransId="{E1BE6407-9326-4CF0-ABD4-8C9B2140A108}" sibTransId="{2125431B-BB37-4D41-976D-94B9BF3BCECF}"/>
    <dgm:cxn modelId="{F3ACA30A-1571-4ECC-8FA4-0A42097CD5AE}" type="presOf" srcId="{35A8550F-581C-473A-9934-00F66136A3C0}" destId="{A1E2F072-0D30-44F1-8637-DA3171B6F084}" srcOrd="0" destOrd="0" presId="urn:microsoft.com/office/officeart/2005/8/layout/hierarchy6"/>
    <dgm:cxn modelId="{2A3E690E-36FC-48E7-B0F7-893A416D8289}" type="presOf" srcId="{DB603F9A-D6C2-4D6F-9071-8440F1920916}" destId="{1CA21FDA-E9C0-46D2-A90D-6FFDE77AAAB2}" srcOrd="0" destOrd="0" presId="urn:microsoft.com/office/officeart/2005/8/layout/hierarchy6"/>
    <dgm:cxn modelId="{3136B326-B3F9-4E15-BFC9-91A7AFBF0D59}" type="presOf" srcId="{81A77FF2-0B02-4A35-A011-1F091254AC2B}" destId="{B3AA6A4F-51C5-4ECA-A7E6-3FF51A6553B9}" srcOrd="0" destOrd="0" presId="urn:microsoft.com/office/officeart/2005/8/layout/hierarchy6"/>
    <dgm:cxn modelId="{4C47E928-A880-4952-9ED6-88252946654B}" type="presOf" srcId="{34B3E639-03AA-494C-97DB-E5E07F48709D}" destId="{BBEB89CF-5D2F-4FDC-9677-CA736A19E2B2}" srcOrd="0" destOrd="0" presId="urn:microsoft.com/office/officeart/2005/8/layout/hierarchy6"/>
    <dgm:cxn modelId="{62D9F82A-73FF-4D05-AA1B-48D88A133E73}" type="presOf" srcId="{96354028-264B-483D-A22B-56132BB51C17}" destId="{ACA034E8-437D-49AE-AF70-C45073FB1603}" srcOrd="0" destOrd="0" presId="urn:microsoft.com/office/officeart/2005/8/layout/hierarchy6"/>
    <dgm:cxn modelId="{1A5E4A3A-6CD6-4F87-BE2C-520D44FE4CA9}" srcId="{E354A0A3-4A77-4182-B615-C6FD96E1E194}" destId="{0F0DF69A-A197-46C8-AB16-ED0EF72A1117}" srcOrd="3" destOrd="0" parTransId="{4E9A5546-7BB1-4ABE-A2F3-27AC2C3DF311}" sibTransId="{7CE1DB5D-928A-4CC1-AFA0-EF7DA080A611}"/>
    <dgm:cxn modelId="{AAE75E3B-0AC8-43BC-A0AF-1B13C9AE2EE9}" srcId="{E354A0A3-4A77-4182-B615-C6FD96E1E194}" destId="{1CDF0653-4974-4504-99C3-C565BEA3354B}" srcOrd="0" destOrd="0" parTransId="{28DC0586-7448-4F9A-98DE-847960B6185A}" sibTransId="{65B3583E-D8AA-4FEC-9E2B-63DBB8A9DF84}"/>
    <dgm:cxn modelId="{F35E283D-D7E0-4011-B988-6970E040BAD3}" srcId="{E354A0A3-4A77-4182-B615-C6FD96E1E194}" destId="{17FEAB56-ACEA-4608-9272-AA89C4799A9B}" srcOrd="2" destOrd="0" parTransId="{96354028-264B-483D-A22B-56132BB51C17}" sibTransId="{D4031690-1AD7-4748-9577-4F3C9284A588}"/>
    <dgm:cxn modelId="{17E2D042-E974-4E1F-B463-81311E784268}" type="presOf" srcId="{17FEAB56-ACEA-4608-9272-AA89C4799A9B}" destId="{0EA80974-0276-4E8A-9BFD-6CA32F740BC3}" srcOrd="0" destOrd="0" presId="urn:microsoft.com/office/officeart/2005/8/layout/hierarchy6"/>
    <dgm:cxn modelId="{0A611844-D396-4682-B30E-078D1892A582}" type="presOf" srcId="{92C5F5C9-D11B-4C79-B452-D7BDBC3DD26F}" destId="{2A40A64E-8329-4234-8F9E-A374369988AB}" srcOrd="0" destOrd="0" presId="urn:microsoft.com/office/officeart/2005/8/layout/hierarchy6"/>
    <dgm:cxn modelId="{7DE98847-568A-4C72-BBD6-66177474221B}" type="presOf" srcId="{28DC0586-7448-4F9A-98DE-847960B6185A}" destId="{DFDAA0EC-FABD-4994-A047-50F675476B99}" srcOrd="0" destOrd="0" presId="urn:microsoft.com/office/officeart/2005/8/layout/hierarchy6"/>
    <dgm:cxn modelId="{60F82F6C-8CF5-4A2C-B378-4473B9AE45F5}" srcId="{92C5F5C9-D11B-4C79-B452-D7BDBC3DD26F}" destId="{7616E4C3-2451-463E-9543-55D949703406}" srcOrd="0" destOrd="0" parTransId="{592A66E7-A9F2-410F-8796-62B473F148E7}" sibTransId="{32B96D14-D0F1-42DD-ABA9-1E919EF735E7}"/>
    <dgm:cxn modelId="{71746D4C-7D89-44BE-9AE0-B1C2472364DE}" srcId="{E354A0A3-4A77-4182-B615-C6FD96E1E194}" destId="{81A77FF2-0B02-4A35-A011-1F091254AC2B}" srcOrd="1" destOrd="0" parTransId="{35A8550F-581C-473A-9934-00F66136A3C0}" sibTransId="{1B05CD78-E19D-401D-8726-296AE875939C}"/>
    <dgm:cxn modelId="{12C5874E-B62E-47CC-8A02-63829603E994}" type="presOf" srcId="{F7196157-F14C-4CDD-976A-35DF6FFB4797}" destId="{EB8D9D92-69B1-417A-ADE5-A40997392D70}" srcOrd="0" destOrd="0" presId="urn:microsoft.com/office/officeart/2005/8/layout/hierarchy6"/>
    <dgm:cxn modelId="{A56E6A5A-FBED-4F14-B950-787F83EDF34B}" type="presOf" srcId="{273C885B-A713-4C23-B010-AD39DDBF3D1C}" destId="{9B1E6838-E61F-4C5D-8DEA-94D18B206CA0}" srcOrd="0" destOrd="0" presId="urn:microsoft.com/office/officeart/2005/8/layout/hierarchy6"/>
    <dgm:cxn modelId="{7828CC7A-B95C-463F-9FF1-7387FF0BC4E6}" srcId="{17FEAB56-ACEA-4608-9272-AA89C4799A9B}" destId="{0E9A97D2-A332-4DE6-A5F8-95B79902BD19}" srcOrd="0" destOrd="0" parTransId="{C678720B-BCCA-4CE8-91A1-95E188C1D084}" sibTransId="{D426F1C5-28F8-49CA-87A1-8DBA449D98D2}"/>
    <dgm:cxn modelId="{B8738F7B-4803-4D70-BB5C-B15A27B41136}" srcId="{1258C434-03B4-425D-AC8E-F0941535CF57}" destId="{E354A0A3-4A77-4182-B615-C6FD96E1E194}" srcOrd="0" destOrd="0" parTransId="{009C608E-CEF7-4776-BC2E-6BCC1693A93A}" sibTransId="{EC8D0B68-E0D4-432D-9398-D0ABDCBDEB8C}"/>
    <dgm:cxn modelId="{B80D2F7C-D42A-45A0-BE79-CDE9166204E0}" srcId="{1CDF0653-4974-4504-99C3-C565BEA3354B}" destId="{34B3E639-03AA-494C-97DB-E5E07F48709D}" srcOrd="1" destOrd="0" parTransId="{F7196157-F14C-4CDD-976A-35DF6FFB4797}" sibTransId="{46CFF23D-715B-459F-90AF-85408F9143DF}"/>
    <dgm:cxn modelId="{3987427F-707A-4717-B5EC-2FE6E1A5B885}" type="presOf" srcId="{1C95BBAB-7A92-4864-9D7C-A1102D09A6D4}" destId="{62AC50B3-9EB6-4EFB-A477-613AD541720D}" srcOrd="0" destOrd="0" presId="urn:microsoft.com/office/officeart/2005/8/layout/hierarchy6"/>
    <dgm:cxn modelId="{AC170282-45DE-42C2-A05B-B9FEBE387DC3}" type="presOf" srcId="{64FBED9B-6248-4AA1-841D-45F9E9BB2532}" destId="{67990745-914F-4631-8DA8-25F09CB9619C}" srcOrd="0" destOrd="0" presId="urn:microsoft.com/office/officeart/2005/8/layout/hierarchy6"/>
    <dgm:cxn modelId="{85CAC683-BF05-4D99-8EBC-89985DE04444}" srcId="{1CDF0653-4974-4504-99C3-C565BEA3354B}" destId="{92C5F5C9-D11B-4C79-B452-D7BDBC3DD26F}" srcOrd="0" destOrd="0" parTransId="{5EFE361A-7854-4D9A-BF80-9DB873245C27}" sibTransId="{BD498960-21AA-4BCE-95E4-27BF7F2D3812}"/>
    <dgm:cxn modelId="{12F3048D-B1CB-4E26-9921-96909580401A}" type="presOf" srcId="{7616E4C3-2451-463E-9543-55D949703406}" destId="{14BCAB19-84BE-4C10-8373-478F3E126860}" srcOrd="0" destOrd="0" presId="urn:microsoft.com/office/officeart/2005/8/layout/hierarchy6"/>
    <dgm:cxn modelId="{A2CB798D-BA0E-48BF-A45A-53EC5E6DC0A9}" srcId="{0F0DF69A-A197-46C8-AB16-ED0EF72A1117}" destId="{F4859931-7649-4FB0-928F-792DA358D006}" srcOrd="0" destOrd="0" parTransId="{1C95BBAB-7A92-4864-9D7C-A1102D09A6D4}" sibTransId="{BDE1126F-77E4-4396-97E4-2BD54782239E}"/>
    <dgm:cxn modelId="{C5B64B91-5A85-40DC-9108-F171E78E1789}" type="presOf" srcId="{2EF4B270-5380-4CE3-92B9-428B89C662D5}" destId="{F1A5E665-34EC-4411-A4F2-57DB4FB76160}" srcOrd="0" destOrd="0" presId="urn:microsoft.com/office/officeart/2005/8/layout/hierarchy6"/>
    <dgm:cxn modelId="{DF908892-C3EE-46E8-B56A-DC7CF82B2D86}" type="presOf" srcId="{A5BF8E57-ECD8-464E-A883-D3817B022AB7}" destId="{84E37DBA-F8D5-4496-A18E-76684412D5B1}" srcOrd="0" destOrd="0" presId="urn:microsoft.com/office/officeart/2005/8/layout/hierarchy6"/>
    <dgm:cxn modelId="{6C03AE9E-A875-4193-8893-ABBF8FB84D24}" srcId="{34B3E639-03AA-494C-97DB-E5E07F48709D}" destId="{DB603F9A-D6C2-4D6F-9071-8440F1920916}" srcOrd="0" destOrd="0" parTransId="{2EF4B270-5380-4CE3-92B9-428B89C662D5}" sibTransId="{1876A2BA-829F-43C4-86C4-D5DFD5946361}"/>
    <dgm:cxn modelId="{CDCBE7A4-FABF-46D9-B578-3BA93082B522}" type="presOf" srcId="{0E9A97D2-A332-4DE6-A5F8-95B79902BD19}" destId="{E9DD98CB-FCCE-42A8-B947-0A8C48C4432F}" srcOrd="0" destOrd="0" presId="urn:microsoft.com/office/officeart/2005/8/layout/hierarchy6"/>
    <dgm:cxn modelId="{07E518A9-0525-4838-84C9-0A98FBD09613}" type="presOf" srcId="{C678720B-BCCA-4CE8-91A1-95E188C1D084}" destId="{C7FEC4EB-78F6-42D5-AD60-448E88DFBEC7}" srcOrd="0" destOrd="0" presId="urn:microsoft.com/office/officeart/2005/8/layout/hierarchy6"/>
    <dgm:cxn modelId="{674F60B7-5501-467E-BBBC-AF85C5DF1878}" srcId="{F4859931-7649-4FB0-928F-792DA358D006}" destId="{A5BF8E57-ECD8-464E-A883-D3817B022AB7}" srcOrd="0" destOrd="0" parTransId="{6E0ED20C-7092-4C88-8049-2CB59A51FC23}" sibTransId="{105DA9D0-6BAA-4BB3-94A6-436C3BE3664F}"/>
    <dgm:cxn modelId="{A00D42BE-3E68-452D-B8EF-BC4B32422F3B}" type="presOf" srcId="{1258C434-03B4-425D-AC8E-F0941535CF57}" destId="{185CAD77-B8E1-458E-B4DA-FE495256A6F5}" srcOrd="0" destOrd="0" presId="urn:microsoft.com/office/officeart/2005/8/layout/hierarchy6"/>
    <dgm:cxn modelId="{E8B251C6-44DC-45F9-A7F5-0C650F60767C}" type="presOf" srcId="{1CDF0653-4974-4504-99C3-C565BEA3354B}" destId="{DF6ACC59-B570-48A9-91A5-40D37D3D0B15}" srcOrd="0" destOrd="0" presId="urn:microsoft.com/office/officeart/2005/8/layout/hierarchy6"/>
    <dgm:cxn modelId="{00EF01CB-3DD6-47B2-B36D-7F75738E0D63}" type="presOf" srcId="{6E0ED20C-7092-4C88-8049-2CB59A51FC23}" destId="{155E1376-CCF4-42FD-8A46-3149A8391D3C}" srcOrd="0" destOrd="0" presId="urn:microsoft.com/office/officeart/2005/8/layout/hierarchy6"/>
    <dgm:cxn modelId="{9E0F2CD2-E8A4-4592-9CCD-03B7211B86F5}" type="presOf" srcId="{4E9A5546-7BB1-4ABE-A2F3-27AC2C3DF311}" destId="{46EE4342-4C37-4FF0-A81A-9CC424CB3385}" srcOrd="0" destOrd="0" presId="urn:microsoft.com/office/officeart/2005/8/layout/hierarchy6"/>
    <dgm:cxn modelId="{E4BE04DE-D2B2-4137-816B-C2B2CE3C5823}" type="presOf" srcId="{E1BE6407-9326-4CF0-ABD4-8C9B2140A108}" destId="{7C490130-4E7D-42C4-A1F7-4355A01F94F7}" srcOrd="0" destOrd="0" presId="urn:microsoft.com/office/officeart/2005/8/layout/hierarchy6"/>
    <dgm:cxn modelId="{CB5502E2-D829-493D-BF0E-D925C8057A2E}" type="presOf" srcId="{5EFE361A-7854-4D9A-BF80-9DB873245C27}" destId="{044B3F28-D22E-4D70-A747-97661539B7D4}" srcOrd="0" destOrd="0" presId="urn:microsoft.com/office/officeart/2005/8/layout/hierarchy6"/>
    <dgm:cxn modelId="{93F8F3E5-9286-4D4D-B9F4-806FBC779286}" type="presOf" srcId="{592A66E7-A9F2-410F-8796-62B473F148E7}" destId="{837C6DB6-4022-4C7F-9BAE-D28DDEE3A717}" srcOrd="0" destOrd="0" presId="urn:microsoft.com/office/officeart/2005/8/layout/hierarchy6"/>
    <dgm:cxn modelId="{388112E6-2AD2-425A-AD60-030BCF6E40AB}" type="presOf" srcId="{486C9BEC-E5B7-4E3A-A2EF-D3D8ED59C323}" destId="{48C58627-CE86-4239-81BB-EA3C8884820E}" srcOrd="0" destOrd="0" presId="urn:microsoft.com/office/officeart/2005/8/layout/hierarchy6"/>
    <dgm:cxn modelId="{70A462E9-9488-404B-B765-D8113B211831}" type="presOf" srcId="{0F0DF69A-A197-46C8-AB16-ED0EF72A1117}" destId="{A0B81DE5-2D50-4C39-9133-214A30A3C101}" srcOrd="0" destOrd="0" presId="urn:microsoft.com/office/officeart/2005/8/layout/hierarchy6"/>
    <dgm:cxn modelId="{568953F3-92B4-409E-8157-381126758F2B}" srcId="{F4859931-7649-4FB0-928F-792DA358D006}" destId="{273C885B-A713-4C23-B010-AD39DDBF3D1C}" srcOrd="1" destOrd="0" parTransId="{64FBED9B-6248-4AA1-841D-45F9E9BB2532}" sibTransId="{4D1A18F0-D4C2-48DF-A381-BBD49E87C65D}"/>
    <dgm:cxn modelId="{D6703BF4-3C92-401E-A0FC-650FF23285EB}" type="presOf" srcId="{F4859931-7649-4FB0-928F-792DA358D006}" destId="{2E524769-BC42-4E52-9E9B-F93648D44977}" srcOrd="0" destOrd="0" presId="urn:microsoft.com/office/officeart/2005/8/layout/hierarchy6"/>
    <dgm:cxn modelId="{2E8899FF-A1A4-4D0E-801F-B5E2CEA6E798}" type="presOf" srcId="{E354A0A3-4A77-4182-B615-C6FD96E1E194}" destId="{517133F9-E42B-4FE3-8DB7-74D1DF4D112C}" srcOrd="0" destOrd="0" presId="urn:microsoft.com/office/officeart/2005/8/layout/hierarchy6"/>
    <dgm:cxn modelId="{B913065D-5F92-441E-8DBF-105EAFBD56F7}" type="presParOf" srcId="{185CAD77-B8E1-458E-B4DA-FE495256A6F5}" destId="{689C01CE-D873-44D0-AC70-2E8A8D097EB8}" srcOrd="0" destOrd="0" presId="urn:microsoft.com/office/officeart/2005/8/layout/hierarchy6"/>
    <dgm:cxn modelId="{3A9CBF7D-5233-4D17-A9A4-99AB4277988B}" type="presParOf" srcId="{689C01CE-D873-44D0-AC70-2E8A8D097EB8}" destId="{E94DAAF4-F05C-4BC3-9784-C94092B4E4AF}" srcOrd="0" destOrd="0" presId="urn:microsoft.com/office/officeart/2005/8/layout/hierarchy6"/>
    <dgm:cxn modelId="{659A4BD4-24A1-4419-AB59-4D0E723550F4}" type="presParOf" srcId="{E94DAAF4-F05C-4BC3-9784-C94092B4E4AF}" destId="{2873B32C-8206-41B5-A7C3-BC252C2F0A24}" srcOrd="0" destOrd="0" presId="urn:microsoft.com/office/officeart/2005/8/layout/hierarchy6"/>
    <dgm:cxn modelId="{3350A806-FA3E-4DC6-8369-21DE6941B829}" type="presParOf" srcId="{2873B32C-8206-41B5-A7C3-BC252C2F0A24}" destId="{517133F9-E42B-4FE3-8DB7-74D1DF4D112C}" srcOrd="0" destOrd="0" presId="urn:microsoft.com/office/officeart/2005/8/layout/hierarchy6"/>
    <dgm:cxn modelId="{5B93B20A-5DA6-4BC9-83F3-7540C85B148D}" type="presParOf" srcId="{2873B32C-8206-41B5-A7C3-BC252C2F0A24}" destId="{F81A28AE-2FA3-4358-BF1B-0E43717B67A6}" srcOrd="1" destOrd="0" presId="urn:microsoft.com/office/officeart/2005/8/layout/hierarchy6"/>
    <dgm:cxn modelId="{FD717F8F-7A2D-4099-A89A-A28365E056ED}" type="presParOf" srcId="{F81A28AE-2FA3-4358-BF1B-0E43717B67A6}" destId="{DFDAA0EC-FABD-4994-A047-50F675476B99}" srcOrd="0" destOrd="0" presId="urn:microsoft.com/office/officeart/2005/8/layout/hierarchy6"/>
    <dgm:cxn modelId="{048353C5-330B-41BB-896D-5D01F87F5E04}" type="presParOf" srcId="{F81A28AE-2FA3-4358-BF1B-0E43717B67A6}" destId="{C8DC0261-B8DE-413D-9F39-DEF09ABDB347}" srcOrd="1" destOrd="0" presId="urn:microsoft.com/office/officeart/2005/8/layout/hierarchy6"/>
    <dgm:cxn modelId="{56EA3126-1D2D-4510-A7E6-1C891F3CD52D}" type="presParOf" srcId="{C8DC0261-B8DE-413D-9F39-DEF09ABDB347}" destId="{DF6ACC59-B570-48A9-91A5-40D37D3D0B15}" srcOrd="0" destOrd="0" presId="urn:microsoft.com/office/officeart/2005/8/layout/hierarchy6"/>
    <dgm:cxn modelId="{C810E797-51AC-4D2C-BC08-FC8D63017309}" type="presParOf" srcId="{C8DC0261-B8DE-413D-9F39-DEF09ABDB347}" destId="{CB312433-C32D-4AB7-889B-8C3677BEACFC}" srcOrd="1" destOrd="0" presId="urn:microsoft.com/office/officeart/2005/8/layout/hierarchy6"/>
    <dgm:cxn modelId="{73EB6CA4-7BF8-4208-AB7B-DD7CF2D866CE}" type="presParOf" srcId="{CB312433-C32D-4AB7-889B-8C3677BEACFC}" destId="{044B3F28-D22E-4D70-A747-97661539B7D4}" srcOrd="0" destOrd="0" presId="urn:microsoft.com/office/officeart/2005/8/layout/hierarchy6"/>
    <dgm:cxn modelId="{6B6B3F30-83E0-408A-8360-680A3735A0FB}" type="presParOf" srcId="{CB312433-C32D-4AB7-889B-8C3677BEACFC}" destId="{DB6D1544-E388-45A3-8825-06AB046AF1F2}" srcOrd="1" destOrd="0" presId="urn:microsoft.com/office/officeart/2005/8/layout/hierarchy6"/>
    <dgm:cxn modelId="{C3ACEC88-EADB-4285-AB96-5C5F905A618F}" type="presParOf" srcId="{DB6D1544-E388-45A3-8825-06AB046AF1F2}" destId="{2A40A64E-8329-4234-8F9E-A374369988AB}" srcOrd="0" destOrd="0" presId="urn:microsoft.com/office/officeart/2005/8/layout/hierarchy6"/>
    <dgm:cxn modelId="{52653BE1-B968-467A-8C27-7D01E76E92BF}" type="presParOf" srcId="{DB6D1544-E388-45A3-8825-06AB046AF1F2}" destId="{6AC647F6-722B-4E56-A459-F5481FEF0E7E}" srcOrd="1" destOrd="0" presId="urn:microsoft.com/office/officeart/2005/8/layout/hierarchy6"/>
    <dgm:cxn modelId="{33BB579A-048A-4070-B070-82C73CC03228}" type="presParOf" srcId="{6AC647F6-722B-4E56-A459-F5481FEF0E7E}" destId="{837C6DB6-4022-4C7F-9BAE-D28DDEE3A717}" srcOrd="0" destOrd="0" presId="urn:microsoft.com/office/officeart/2005/8/layout/hierarchy6"/>
    <dgm:cxn modelId="{FA24F277-EED6-4197-A3C8-564585E8F24B}" type="presParOf" srcId="{6AC647F6-722B-4E56-A459-F5481FEF0E7E}" destId="{3280789D-0EAD-49EA-AF49-B658834F2475}" srcOrd="1" destOrd="0" presId="urn:microsoft.com/office/officeart/2005/8/layout/hierarchy6"/>
    <dgm:cxn modelId="{B7AAE9E5-6F6C-4027-8568-5596BEB547FE}" type="presParOf" srcId="{3280789D-0EAD-49EA-AF49-B658834F2475}" destId="{14BCAB19-84BE-4C10-8373-478F3E126860}" srcOrd="0" destOrd="0" presId="urn:microsoft.com/office/officeart/2005/8/layout/hierarchy6"/>
    <dgm:cxn modelId="{9313B882-6F57-4ECA-9730-DD44504F27C8}" type="presParOf" srcId="{3280789D-0EAD-49EA-AF49-B658834F2475}" destId="{1621F727-8899-4693-A43C-3C9282EADD0E}" srcOrd="1" destOrd="0" presId="urn:microsoft.com/office/officeart/2005/8/layout/hierarchy6"/>
    <dgm:cxn modelId="{1DA25C24-39DF-41DD-A70E-7990A6976CDB}" type="presParOf" srcId="{6AC647F6-722B-4E56-A459-F5481FEF0E7E}" destId="{7C490130-4E7D-42C4-A1F7-4355A01F94F7}" srcOrd="2" destOrd="0" presId="urn:microsoft.com/office/officeart/2005/8/layout/hierarchy6"/>
    <dgm:cxn modelId="{BD744315-AFA9-40C6-9F58-4450624B8D6B}" type="presParOf" srcId="{6AC647F6-722B-4E56-A459-F5481FEF0E7E}" destId="{BE7A7A4F-38F5-4A8A-B75A-211D40BCCBE4}" srcOrd="3" destOrd="0" presId="urn:microsoft.com/office/officeart/2005/8/layout/hierarchy6"/>
    <dgm:cxn modelId="{3480B493-2D1F-4934-941B-558B9B951503}" type="presParOf" srcId="{BE7A7A4F-38F5-4A8A-B75A-211D40BCCBE4}" destId="{48C58627-CE86-4239-81BB-EA3C8884820E}" srcOrd="0" destOrd="0" presId="urn:microsoft.com/office/officeart/2005/8/layout/hierarchy6"/>
    <dgm:cxn modelId="{3085FF46-38F2-4234-B828-2CB4895637D5}" type="presParOf" srcId="{BE7A7A4F-38F5-4A8A-B75A-211D40BCCBE4}" destId="{AA06C18A-ED73-4C5D-9346-24DFF26F01C5}" srcOrd="1" destOrd="0" presId="urn:microsoft.com/office/officeart/2005/8/layout/hierarchy6"/>
    <dgm:cxn modelId="{32F23791-724F-42C9-9B89-66E3AA87F640}" type="presParOf" srcId="{CB312433-C32D-4AB7-889B-8C3677BEACFC}" destId="{EB8D9D92-69B1-417A-ADE5-A40997392D70}" srcOrd="2" destOrd="0" presId="urn:microsoft.com/office/officeart/2005/8/layout/hierarchy6"/>
    <dgm:cxn modelId="{A445F3F5-438D-49C5-A277-6C8E8B959CB3}" type="presParOf" srcId="{CB312433-C32D-4AB7-889B-8C3677BEACFC}" destId="{5AD258CF-D2FB-4AE8-9F56-2418990E352F}" srcOrd="3" destOrd="0" presId="urn:microsoft.com/office/officeart/2005/8/layout/hierarchy6"/>
    <dgm:cxn modelId="{5BD42879-3276-483B-8BB4-FE8C0E062360}" type="presParOf" srcId="{5AD258CF-D2FB-4AE8-9F56-2418990E352F}" destId="{BBEB89CF-5D2F-4FDC-9677-CA736A19E2B2}" srcOrd="0" destOrd="0" presId="urn:microsoft.com/office/officeart/2005/8/layout/hierarchy6"/>
    <dgm:cxn modelId="{793C3EC2-2707-4AEF-B6CB-3051B000E941}" type="presParOf" srcId="{5AD258CF-D2FB-4AE8-9F56-2418990E352F}" destId="{33175F06-B292-4F4E-8FA9-72F7C425DF8B}" srcOrd="1" destOrd="0" presId="urn:microsoft.com/office/officeart/2005/8/layout/hierarchy6"/>
    <dgm:cxn modelId="{E5A1FA45-0A0D-481F-BC56-9C49F8CB3AE4}" type="presParOf" srcId="{33175F06-B292-4F4E-8FA9-72F7C425DF8B}" destId="{F1A5E665-34EC-4411-A4F2-57DB4FB76160}" srcOrd="0" destOrd="0" presId="urn:microsoft.com/office/officeart/2005/8/layout/hierarchy6"/>
    <dgm:cxn modelId="{693AF97C-9422-4D99-900F-93C22C136708}" type="presParOf" srcId="{33175F06-B292-4F4E-8FA9-72F7C425DF8B}" destId="{C6825667-BC32-4881-9B40-0A89C6D7FEAF}" srcOrd="1" destOrd="0" presId="urn:microsoft.com/office/officeart/2005/8/layout/hierarchy6"/>
    <dgm:cxn modelId="{9C8CAA73-3FB4-4995-86E2-4BE430425F19}" type="presParOf" srcId="{C6825667-BC32-4881-9B40-0A89C6D7FEAF}" destId="{1CA21FDA-E9C0-46D2-A90D-6FFDE77AAAB2}" srcOrd="0" destOrd="0" presId="urn:microsoft.com/office/officeart/2005/8/layout/hierarchy6"/>
    <dgm:cxn modelId="{9BD8AFD2-706A-41A0-879B-C1645CB71762}" type="presParOf" srcId="{C6825667-BC32-4881-9B40-0A89C6D7FEAF}" destId="{7CD84A8C-0D83-4773-9E06-1B25DB10AFC8}" srcOrd="1" destOrd="0" presId="urn:microsoft.com/office/officeart/2005/8/layout/hierarchy6"/>
    <dgm:cxn modelId="{E55A733D-F4F4-4550-8D89-77C45EF4E4C6}" type="presParOf" srcId="{F81A28AE-2FA3-4358-BF1B-0E43717B67A6}" destId="{A1E2F072-0D30-44F1-8637-DA3171B6F084}" srcOrd="2" destOrd="0" presId="urn:microsoft.com/office/officeart/2005/8/layout/hierarchy6"/>
    <dgm:cxn modelId="{D7244AA2-22B3-41E2-B4F7-387FC4A81FD7}" type="presParOf" srcId="{F81A28AE-2FA3-4358-BF1B-0E43717B67A6}" destId="{664E2381-20D1-4466-8209-A649174DD445}" srcOrd="3" destOrd="0" presId="urn:microsoft.com/office/officeart/2005/8/layout/hierarchy6"/>
    <dgm:cxn modelId="{6464B69D-8F97-42B9-BC3B-1B666ECC26B0}" type="presParOf" srcId="{664E2381-20D1-4466-8209-A649174DD445}" destId="{B3AA6A4F-51C5-4ECA-A7E6-3FF51A6553B9}" srcOrd="0" destOrd="0" presId="urn:microsoft.com/office/officeart/2005/8/layout/hierarchy6"/>
    <dgm:cxn modelId="{6CC68275-50D6-4BE2-B47D-072AFB864AB1}" type="presParOf" srcId="{664E2381-20D1-4466-8209-A649174DD445}" destId="{178DEA43-E824-4FD3-A593-5AC0255C1F2E}" srcOrd="1" destOrd="0" presId="urn:microsoft.com/office/officeart/2005/8/layout/hierarchy6"/>
    <dgm:cxn modelId="{44A9D2A3-FD06-4B52-B377-1216DD5D2E05}" type="presParOf" srcId="{F81A28AE-2FA3-4358-BF1B-0E43717B67A6}" destId="{ACA034E8-437D-49AE-AF70-C45073FB1603}" srcOrd="4" destOrd="0" presId="urn:microsoft.com/office/officeart/2005/8/layout/hierarchy6"/>
    <dgm:cxn modelId="{9BF5327C-E55C-4EA3-84D1-FBB43A26148D}" type="presParOf" srcId="{F81A28AE-2FA3-4358-BF1B-0E43717B67A6}" destId="{314997C9-66A4-48A6-B9AC-753C81EAFAAF}" srcOrd="5" destOrd="0" presId="urn:microsoft.com/office/officeart/2005/8/layout/hierarchy6"/>
    <dgm:cxn modelId="{63D259F9-8913-44D8-BB42-DA85B93A7351}" type="presParOf" srcId="{314997C9-66A4-48A6-B9AC-753C81EAFAAF}" destId="{0EA80974-0276-4E8A-9BFD-6CA32F740BC3}" srcOrd="0" destOrd="0" presId="urn:microsoft.com/office/officeart/2005/8/layout/hierarchy6"/>
    <dgm:cxn modelId="{09184EDA-2AE1-419A-8E95-60785855CCE8}" type="presParOf" srcId="{314997C9-66A4-48A6-B9AC-753C81EAFAAF}" destId="{8EC70107-5DA3-436D-88F6-5E93F6070401}" srcOrd="1" destOrd="0" presId="urn:microsoft.com/office/officeart/2005/8/layout/hierarchy6"/>
    <dgm:cxn modelId="{B32C799D-0EB6-4382-A5C2-49E40DE54E8A}" type="presParOf" srcId="{8EC70107-5DA3-436D-88F6-5E93F6070401}" destId="{C7FEC4EB-78F6-42D5-AD60-448E88DFBEC7}" srcOrd="0" destOrd="0" presId="urn:microsoft.com/office/officeart/2005/8/layout/hierarchy6"/>
    <dgm:cxn modelId="{97BB6EFA-C79C-4F1F-8A5A-9E2C362EBCEA}" type="presParOf" srcId="{8EC70107-5DA3-436D-88F6-5E93F6070401}" destId="{6E639905-E413-47EF-A2B5-9D249D3BF9FF}" srcOrd="1" destOrd="0" presId="urn:microsoft.com/office/officeart/2005/8/layout/hierarchy6"/>
    <dgm:cxn modelId="{A5F3BC66-12CB-4E6C-AA68-9CEA730390F9}" type="presParOf" srcId="{6E639905-E413-47EF-A2B5-9D249D3BF9FF}" destId="{E9DD98CB-FCCE-42A8-B947-0A8C48C4432F}" srcOrd="0" destOrd="0" presId="urn:microsoft.com/office/officeart/2005/8/layout/hierarchy6"/>
    <dgm:cxn modelId="{5F0CC0B0-29AD-42FF-9DF3-64C39C944971}" type="presParOf" srcId="{6E639905-E413-47EF-A2B5-9D249D3BF9FF}" destId="{6DBA32D8-28F0-4F43-8536-F1426BB39A49}" srcOrd="1" destOrd="0" presId="urn:microsoft.com/office/officeart/2005/8/layout/hierarchy6"/>
    <dgm:cxn modelId="{447938B8-157C-491E-B46C-AE304EB4BEA9}" type="presParOf" srcId="{F81A28AE-2FA3-4358-BF1B-0E43717B67A6}" destId="{46EE4342-4C37-4FF0-A81A-9CC424CB3385}" srcOrd="6" destOrd="0" presId="urn:microsoft.com/office/officeart/2005/8/layout/hierarchy6"/>
    <dgm:cxn modelId="{C99FAFE9-EFE9-4D28-A575-4624EDAA302A}" type="presParOf" srcId="{F81A28AE-2FA3-4358-BF1B-0E43717B67A6}" destId="{4A5B3901-345D-445C-A6D9-D019F65B7401}" srcOrd="7" destOrd="0" presId="urn:microsoft.com/office/officeart/2005/8/layout/hierarchy6"/>
    <dgm:cxn modelId="{13247ECE-D303-44C9-9EA6-F6E44D4E06C4}" type="presParOf" srcId="{4A5B3901-345D-445C-A6D9-D019F65B7401}" destId="{A0B81DE5-2D50-4C39-9133-214A30A3C101}" srcOrd="0" destOrd="0" presId="urn:microsoft.com/office/officeart/2005/8/layout/hierarchy6"/>
    <dgm:cxn modelId="{D35AF837-A46E-48F4-BA18-2CA24D2F1274}" type="presParOf" srcId="{4A5B3901-345D-445C-A6D9-D019F65B7401}" destId="{9907CD22-9635-4CEC-9BFB-617176AB996A}" srcOrd="1" destOrd="0" presId="urn:microsoft.com/office/officeart/2005/8/layout/hierarchy6"/>
    <dgm:cxn modelId="{9BE84A05-BBE4-4B9F-A0FF-51904B4A756D}" type="presParOf" srcId="{9907CD22-9635-4CEC-9BFB-617176AB996A}" destId="{62AC50B3-9EB6-4EFB-A477-613AD541720D}" srcOrd="0" destOrd="0" presId="urn:microsoft.com/office/officeart/2005/8/layout/hierarchy6"/>
    <dgm:cxn modelId="{1CDCFA65-DA52-4775-912D-54E749228556}" type="presParOf" srcId="{9907CD22-9635-4CEC-9BFB-617176AB996A}" destId="{E7BA7EF6-9AD3-4592-8283-446D811C96AA}" srcOrd="1" destOrd="0" presId="urn:microsoft.com/office/officeart/2005/8/layout/hierarchy6"/>
    <dgm:cxn modelId="{0B98306B-1034-49C7-976A-4EE4E0EF49AA}" type="presParOf" srcId="{E7BA7EF6-9AD3-4592-8283-446D811C96AA}" destId="{2E524769-BC42-4E52-9E9B-F93648D44977}" srcOrd="0" destOrd="0" presId="urn:microsoft.com/office/officeart/2005/8/layout/hierarchy6"/>
    <dgm:cxn modelId="{254DA4C8-93D3-4561-9854-E58529C22A2B}" type="presParOf" srcId="{E7BA7EF6-9AD3-4592-8283-446D811C96AA}" destId="{0F1A32FB-3A67-4607-AB1B-AA0B1A6D084B}" srcOrd="1" destOrd="0" presId="urn:microsoft.com/office/officeart/2005/8/layout/hierarchy6"/>
    <dgm:cxn modelId="{77F7490E-6010-47BE-A352-AF3D43295C2E}" type="presParOf" srcId="{0F1A32FB-3A67-4607-AB1B-AA0B1A6D084B}" destId="{155E1376-CCF4-42FD-8A46-3149A8391D3C}" srcOrd="0" destOrd="0" presId="urn:microsoft.com/office/officeart/2005/8/layout/hierarchy6"/>
    <dgm:cxn modelId="{FD5FF7EE-706B-4A43-B56D-450C1A43C0F4}" type="presParOf" srcId="{0F1A32FB-3A67-4607-AB1B-AA0B1A6D084B}" destId="{DBF6F461-E047-40BD-996F-7B9A42B16B74}" srcOrd="1" destOrd="0" presId="urn:microsoft.com/office/officeart/2005/8/layout/hierarchy6"/>
    <dgm:cxn modelId="{D884F269-027F-46C9-8C5A-7932FA6EC03D}" type="presParOf" srcId="{DBF6F461-E047-40BD-996F-7B9A42B16B74}" destId="{84E37DBA-F8D5-4496-A18E-76684412D5B1}" srcOrd="0" destOrd="0" presId="urn:microsoft.com/office/officeart/2005/8/layout/hierarchy6"/>
    <dgm:cxn modelId="{50A385EA-A4F4-4BB0-83F5-1400AFD40C62}" type="presParOf" srcId="{DBF6F461-E047-40BD-996F-7B9A42B16B74}" destId="{2807229D-059E-4786-8A04-519DF3244F98}" srcOrd="1" destOrd="0" presId="urn:microsoft.com/office/officeart/2005/8/layout/hierarchy6"/>
    <dgm:cxn modelId="{6CFD39EE-E2A9-4E0A-B746-D89F60FDA2BB}" type="presParOf" srcId="{0F1A32FB-3A67-4607-AB1B-AA0B1A6D084B}" destId="{67990745-914F-4631-8DA8-25F09CB9619C}" srcOrd="2" destOrd="0" presId="urn:microsoft.com/office/officeart/2005/8/layout/hierarchy6"/>
    <dgm:cxn modelId="{607F5688-1164-4933-B852-E4C0DE74DA86}" type="presParOf" srcId="{0F1A32FB-3A67-4607-AB1B-AA0B1A6D084B}" destId="{702ACB13-28E8-4B6E-B0F1-052B71DFFF8F}" srcOrd="3" destOrd="0" presId="urn:microsoft.com/office/officeart/2005/8/layout/hierarchy6"/>
    <dgm:cxn modelId="{E548BF00-16F0-48BC-8D22-5DD4B585734A}" type="presParOf" srcId="{702ACB13-28E8-4B6E-B0F1-052B71DFFF8F}" destId="{9B1E6838-E61F-4C5D-8DEA-94D18B206CA0}" srcOrd="0" destOrd="0" presId="urn:microsoft.com/office/officeart/2005/8/layout/hierarchy6"/>
    <dgm:cxn modelId="{D6133202-7454-4370-9403-51EA220C670F}" type="presParOf" srcId="{702ACB13-28E8-4B6E-B0F1-052B71DFFF8F}" destId="{CBBE5469-9FC3-4075-B6ED-CE0192436720}" srcOrd="1" destOrd="0" presId="urn:microsoft.com/office/officeart/2005/8/layout/hierarchy6"/>
    <dgm:cxn modelId="{4FA41492-B73C-430A-8DE6-4D17A73E8DF3}" type="presParOf" srcId="{185CAD77-B8E1-458E-B4DA-FE495256A6F5}" destId="{0A292DB6-7E7E-43BF-87DC-060ECB608DD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133F9-E42B-4FE3-8DB7-74D1DF4D112C}">
      <dsp:nvSpPr>
        <dsp:cNvPr id="0" name=""/>
        <dsp:cNvSpPr/>
      </dsp:nvSpPr>
      <dsp:spPr>
        <a:xfrm>
          <a:off x="4950740" y="1033"/>
          <a:ext cx="1121191" cy="747460"/>
        </a:xfrm>
        <a:prstGeom prst="round2Diag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NAME</a:t>
          </a:r>
        </a:p>
      </dsp:txBody>
      <dsp:txXfrm>
        <a:off x="4987228" y="37521"/>
        <a:ext cx="1048215" cy="674484"/>
      </dsp:txXfrm>
    </dsp:sp>
    <dsp:sp modelId="{DFDAA0EC-FABD-4994-A047-50F675476B99}">
      <dsp:nvSpPr>
        <dsp:cNvPr id="0" name=""/>
        <dsp:cNvSpPr/>
      </dsp:nvSpPr>
      <dsp:spPr>
        <a:xfrm>
          <a:off x="2960626" y="748494"/>
          <a:ext cx="2550709" cy="298984"/>
        </a:xfrm>
        <a:custGeom>
          <a:avLst/>
          <a:gdLst/>
          <a:ahLst/>
          <a:cxnLst/>
          <a:rect l="0" t="0" r="0" b="0"/>
          <a:pathLst>
            <a:path>
              <a:moveTo>
                <a:pt x="2550709" y="0"/>
              </a:moveTo>
              <a:lnTo>
                <a:pt x="2550709" y="149492"/>
              </a:lnTo>
              <a:lnTo>
                <a:pt x="0" y="149492"/>
              </a:lnTo>
              <a:lnTo>
                <a:pt x="0" y="2989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ACC59-B570-48A9-91A5-40D37D3D0B15}">
      <dsp:nvSpPr>
        <dsp:cNvPr id="0" name=""/>
        <dsp:cNvSpPr/>
      </dsp:nvSpPr>
      <dsp:spPr>
        <a:xfrm>
          <a:off x="2400030" y="104747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1</a:t>
          </a:r>
        </a:p>
      </dsp:txBody>
      <dsp:txXfrm>
        <a:off x="2436518" y="1083966"/>
        <a:ext cx="1048215" cy="674484"/>
      </dsp:txXfrm>
    </dsp:sp>
    <dsp:sp modelId="{044B3F28-D22E-4D70-A747-97661539B7D4}">
      <dsp:nvSpPr>
        <dsp:cNvPr id="0" name=""/>
        <dsp:cNvSpPr/>
      </dsp:nvSpPr>
      <dsp:spPr>
        <a:xfrm>
          <a:off x="1867465" y="1794939"/>
          <a:ext cx="1093161" cy="298984"/>
        </a:xfrm>
        <a:custGeom>
          <a:avLst/>
          <a:gdLst/>
          <a:ahLst/>
          <a:cxnLst/>
          <a:rect l="0" t="0" r="0" b="0"/>
          <a:pathLst>
            <a:path>
              <a:moveTo>
                <a:pt x="1093161" y="0"/>
              </a:moveTo>
              <a:lnTo>
                <a:pt x="1093161" y="149492"/>
              </a:lnTo>
              <a:lnTo>
                <a:pt x="0" y="149492"/>
              </a:lnTo>
              <a:lnTo>
                <a:pt x="0" y="2989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0A64E-8329-4234-8F9E-A374369988AB}">
      <dsp:nvSpPr>
        <dsp:cNvPr id="0" name=""/>
        <dsp:cNvSpPr/>
      </dsp:nvSpPr>
      <dsp:spPr>
        <a:xfrm>
          <a:off x="1306869" y="2093923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1</a:t>
          </a:r>
        </a:p>
      </dsp:txBody>
      <dsp:txXfrm>
        <a:off x="1343357" y="2130411"/>
        <a:ext cx="1048215" cy="674484"/>
      </dsp:txXfrm>
    </dsp:sp>
    <dsp:sp modelId="{837C6DB6-4022-4C7F-9BAE-D28DDEE3A717}">
      <dsp:nvSpPr>
        <dsp:cNvPr id="0" name=""/>
        <dsp:cNvSpPr/>
      </dsp:nvSpPr>
      <dsp:spPr>
        <a:xfrm>
          <a:off x="1138690" y="2841384"/>
          <a:ext cx="728774" cy="298984"/>
        </a:xfrm>
        <a:custGeom>
          <a:avLst/>
          <a:gdLst/>
          <a:ahLst/>
          <a:cxnLst/>
          <a:rect l="0" t="0" r="0" b="0"/>
          <a:pathLst>
            <a:path>
              <a:moveTo>
                <a:pt x="728774" y="0"/>
              </a:moveTo>
              <a:lnTo>
                <a:pt x="728774" y="149492"/>
              </a:lnTo>
              <a:lnTo>
                <a:pt x="0" y="149492"/>
              </a:lnTo>
              <a:lnTo>
                <a:pt x="0" y="2989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CAB19-84BE-4C10-8373-478F3E126860}">
      <dsp:nvSpPr>
        <dsp:cNvPr id="0" name=""/>
        <dsp:cNvSpPr/>
      </dsp:nvSpPr>
      <dsp:spPr>
        <a:xfrm>
          <a:off x="578095" y="314036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sp:txBody>
      <dsp:txXfrm>
        <a:off x="614583" y="3176856"/>
        <a:ext cx="1048215" cy="674484"/>
      </dsp:txXfrm>
    </dsp:sp>
    <dsp:sp modelId="{7C490130-4E7D-42C4-A1F7-4355A01F94F7}">
      <dsp:nvSpPr>
        <dsp:cNvPr id="0" name=""/>
        <dsp:cNvSpPr/>
      </dsp:nvSpPr>
      <dsp:spPr>
        <a:xfrm>
          <a:off x="1867465" y="2841384"/>
          <a:ext cx="728774" cy="2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92"/>
              </a:lnTo>
              <a:lnTo>
                <a:pt x="728774" y="149492"/>
              </a:lnTo>
              <a:lnTo>
                <a:pt x="728774" y="2989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58627-CE86-4239-81BB-EA3C8884820E}">
      <dsp:nvSpPr>
        <dsp:cNvPr id="0" name=""/>
        <dsp:cNvSpPr/>
      </dsp:nvSpPr>
      <dsp:spPr>
        <a:xfrm>
          <a:off x="2035643" y="314036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sp:txBody>
      <dsp:txXfrm>
        <a:off x="2072131" y="3176856"/>
        <a:ext cx="1048215" cy="674484"/>
      </dsp:txXfrm>
    </dsp:sp>
    <dsp:sp modelId="{EB8D9D92-69B1-417A-ADE5-A40997392D70}">
      <dsp:nvSpPr>
        <dsp:cNvPr id="0" name=""/>
        <dsp:cNvSpPr/>
      </dsp:nvSpPr>
      <dsp:spPr>
        <a:xfrm>
          <a:off x="2960626" y="1794939"/>
          <a:ext cx="1093161" cy="2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92"/>
              </a:lnTo>
              <a:lnTo>
                <a:pt x="1093161" y="149492"/>
              </a:lnTo>
              <a:lnTo>
                <a:pt x="1093161" y="2989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B89CF-5D2F-4FDC-9677-CA736A19E2B2}">
      <dsp:nvSpPr>
        <dsp:cNvPr id="0" name=""/>
        <dsp:cNvSpPr/>
      </dsp:nvSpPr>
      <dsp:spPr>
        <a:xfrm>
          <a:off x="3493192" y="2093923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2</a:t>
          </a:r>
        </a:p>
      </dsp:txBody>
      <dsp:txXfrm>
        <a:off x="3529680" y="2130411"/>
        <a:ext cx="1048215" cy="674484"/>
      </dsp:txXfrm>
    </dsp:sp>
    <dsp:sp modelId="{F1A5E665-34EC-4411-A4F2-57DB4FB76160}">
      <dsp:nvSpPr>
        <dsp:cNvPr id="0" name=""/>
        <dsp:cNvSpPr/>
      </dsp:nvSpPr>
      <dsp:spPr>
        <a:xfrm>
          <a:off x="4008067" y="2841384"/>
          <a:ext cx="91440" cy="298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9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21FDA-E9C0-46D2-A90D-6FFDE77AAAB2}">
      <dsp:nvSpPr>
        <dsp:cNvPr id="0" name=""/>
        <dsp:cNvSpPr/>
      </dsp:nvSpPr>
      <dsp:spPr>
        <a:xfrm>
          <a:off x="3493192" y="314036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sp:txBody>
      <dsp:txXfrm>
        <a:off x="3529680" y="3176856"/>
        <a:ext cx="1048215" cy="674484"/>
      </dsp:txXfrm>
    </dsp:sp>
    <dsp:sp modelId="{A1E2F072-0D30-44F1-8637-DA3171B6F084}">
      <dsp:nvSpPr>
        <dsp:cNvPr id="0" name=""/>
        <dsp:cNvSpPr/>
      </dsp:nvSpPr>
      <dsp:spPr>
        <a:xfrm>
          <a:off x="4418174" y="748494"/>
          <a:ext cx="1093161" cy="298984"/>
        </a:xfrm>
        <a:custGeom>
          <a:avLst/>
          <a:gdLst/>
          <a:ahLst/>
          <a:cxnLst/>
          <a:rect l="0" t="0" r="0" b="0"/>
          <a:pathLst>
            <a:path>
              <a:moveTo>
                <a:pt x="1093161" y="0"/>
              </a:moveTo>
              <a:lnTo>
                <a:pt x="1093161" y="149492"/>
              </a:lnTo>
              <a:lnTo>
                <a:pt x="0" y="149492"/>
              </a:lnTo>
              <a:lnTo>
                <a:pt x="0" y="2989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A6A4F-51C5-4ECA-A7E6-3FF51A6553B9}">
      <dsp:nvSpPr>
        <dsp:cNvPr id="0" name=""/>
        <dsp:cNvSpPr/>
      </dsp:nvSpPr>
      <dsp:spPr>
        <a:xfrm>
          <a:off x="3857579" y="104747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2</a:t>
          </a:r>
        </a:p>
      </dsp:txBody>
      <dsp:txXfrm>
        <a:off x="3894067" y="1083966"/>
        <a:ext cx="1048215" cy="674484"/>
      </dsp:txXfrm>
    </dsp:sp>
    <dsp:sp modelId="{ACA034E8-437D-49AE-AF70-C45073FB1603}">
      <dsp:nvSpPr>
        <dsp:cNvPr id="0" name=""/>
        <dsp:cNvSpPr/>
      </dsp:nvSpPr>
      <dsp:spPr>
        <a:xfrm>
          <a:off x="5511336" y="748494"/>
          <a:ext cx="364387" cy="2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92"/>
              </a:lnTo>
              <a:lnTo>
                <a:pt x="364387" y="149492"/>
              </a:lnTo>
              <a:lnTo>
                <a:pt x="364387" y="2989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80974-0276-4E8A-9BFD-6CA32F740BC3}">
      <dsp:nvSpPr>
        <dsp:cNvPr id="0" name=""/>
        <dsp:cNvSpPr/>
      </dsp:nvSpPr>
      <dsp:spPr>
        <a:xfrm>
          <a:off x="5315127" y="104747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3</a:t>
          </a:r>
        </a:p>
      </dsp:txBody>
      <dsp:txXfrm>
        <a:off x="5351615" y="1083966"/>
        <a:ext cx="1048215" cy="674484"/>
      </dsp:txXfrm>
    </dsp:sp>
    <dsp:sp modelId="{C7FEC4EB-78F6-42D5-AD60-448E88DFBEC7}">
      <dsp:nvSpPr>
        <dsp:cNvPr id="0" name=""/>
        <dsp:cNvSpPr/>
      </dsp:nvSpPr>
      <dsp:spPr>
        <a:xfrm>
          <a:off x="5830003" y="1794939"/>
          <a:ext cx="91440" cy="298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9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D98CB-FCCE-42A8-B947-0A8C48C4432F}">
      <dsp:nvSpPr>
        <dsp:cNvPr id="0" name=""/>
        <dsp:cNvSpPr/>
      </dsp:nvSpPr>
      <dsp:spPr>
        <a:xfrm>
          <a:off x="5315127" y="2093923"/>
          <a:ext cx="1121191" cy="747460"/>
        </a:xfrm>
        <a:prstGeom prst="round2Diag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5</a:t>
          </a:r>
        </a:p>
      </dsp:txBody>
      <dsp:txXfrm>
        <a:off x="5351615" y="2130411"/>
        <a:ext cx="1048215" cy="674484"/>
      </dsp:txXfrm>
    </dsp:sp>
    <dsp:sp modelId="{46EE4342-4C37-4FF0-A81A-9CC424CB3385}">
      <dsp:nvSpPr>
        <dsp:cNvPr id="0" name=""/>
        <dsp:cNvSpPr/>
      </dsp:nvSpPr>
      <dsp:spPr>
        <a:xfrm>
          <a:off x="5511336" y="748494"/>
          <a:ext cx="2550709" cy="2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92"/>
              </a:lnTo>
              <a:lnTo>
                <a:pt x="2550709" y="149492"/>
              </a:lnTo>
              <a:lnTo>
                <a:pt x="2550709" y="2989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81DE5-2D50-4C39-9133-214A30A3C101}">
      <dsp:nvSpPr>
        <dsp:cNvPr id="0" name=""/>
        <dsp:cNvSpPr/>
      </dsp:nvSpPr>
      <dsp:spPr>
        <a:xfrm>
          <a:off x="7501450" y="1047478"/>
          <a:ext cx="1121191" cy="747460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LEVEL 4</a:t>
          </a:r>
        </a:p>
      </dsp:txBody>
      <dsp:txXfrm>
        <a:off x="7537938" y="1083966"/>
        <a:ext cx="1048215" cy="674484"/>
      </dsp:txXfrm>
    </dsp:sp>
    <dsp:sp modelId="{62AC50B3-9EB6-4EFB-A477-613AD541720D}">
      <dsp:nvSpPr>
        <dsp:cNvPr id="0" name=""/>
        <dsp:cNvSpPr/>
      </dsp:nvSpPr>
      <dsp:spPr>
        <a:xfrm>
          <a:off x="8016325" y="1794939"/>
          <a:ext cx="91440" cy="298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9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24769-BC42-4E52-9E9B-F93648D44977}">
      <dsp:nvSpPr>
        <dsp:cNvPr id="0" name=""/>
        <dsp:cNvSpPr/>
      </dsp:nvSpPr>
      <dsp:spPr>
        <a:xfrm>
          <a:off x="7501450" y="2093923"/>
          <a:ext cx="1121191" cy="747460"/>
        </a:xfrm>
        <a:prstGeom prst="round2Diag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LEAF 3</a:t>
          </a:r>
        </a:p>
      </dsp:txBody>
      <dsp:txXfrm>
        <a:off x="7537938" y="2130411"/>
        <a:ext cx="1048215" cy="674484"/>
      </dsp:txXfrm>
    </dsp:sp>
    <dsp:sp modelId="{155E1376-CCF4-42FD-8A46-3149A8391D3C}">
      <dsp:nvSpPr>
        <dsp:cNvPr id="0" name=""/>
        <dsp:cNvSpPr/>
      </dsp:nvSpPr>
      <dsp:spPr>
        <a:xfrm>
          <a:off x="7333271" y="2841384"/>
          <a:ext cx="728774" cy="298984"/>
        </a:xfrm>
        <a:custGeom>
          <a:avLst/>
          <a:gdLst/>
          <a:ahLst/>
          <a:cxnLst/>
          <a:rect l="0" t="0" r="0" b="0"/>
          <a:pathLst>
            <a:path>
              <a:moveTo>
                <a:pt x="728774" y="0"/>
              </a:moveTo>
              <a:lnTo>
                <a:pt x="728774" y="149492"/>
              </a:lnTo>
              <a:lnTo>
                <a:pt x="0" y="149492"/>
              </a:lnTo>
              <a:lnTo>
                <a:pt x="0" y="2989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37DBA-F8D5-4496-A18E-76684412D5B1}">
      <dsp:nvSpPr>
        <dsp:cNvPr id="0" name=""/>
        <dsp:cNvSpPr/>
      </dsp:nvSpPr>
      <dsp:spPr>
        <a:xfrm>
          <a:off x="6772676" y="3140368"/>
          <a:ext cx="1121191" cy="747460"/>
        </a:xfrm>
        <a:prstGeom prst="round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sp:txBody>
      <dsp:txXfrm>
        <a:off x="6809164" y="3176856"/>
        <a:ext cx="1048215" cy="674484"/>
      </dsp:txXfrm>
    </dsp:sp>
    <dsp:sp modelId="{67990745-914F-4631-8DA8-25F09CB9619C}">
      <dsp:nvSpPr>
        <dsp:cNvPr id="0" name=""/>
        <dsp:cNvSpPr/>
      </dsp:nvSpPr>
      <dsp:spPr>
        <a:xfrm>
          <a:off x="8062045" y="2841384"/>
          <a:ext cx="728774" cy="2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92"/>
              </a:lnTo>
              <a:lnTo>
                <a:pt x="728774" y="149492"/>
              </a:lnTo>
              <a:lnTo>
                <a:pt x="728774" y="2989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E6838-E61F-4C5D-8DEA-94D18B206CA0}">
      <dsp:nvSpPr>
        <dsp:cNvPr id="0" name=""/>
        <dsp:cNvSpPr/>
      </dsp:nvSpPr>
      <dsp:spPr>
        <a:xfrm>
          <a:off x="8230224" y="3140368"/>
          <a:ext cx="1121191" cy="747460"/>
        </a:xfrm>
        <a:prstGeom prst="round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CHILD</a:t>
          </a:r>
        </a:p>
      </dsp:txBody>
      <dsp:txXfrm>
        <a:off x="8266712" y="3176856"/>
        <a:ext cx="1048215" cy="674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67125-1A09-4365-BAAF-2660CC642956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6DB61-E06C-4324-B4D0-8E1CFDD887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71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39C8F-8E57-4738-80B2-0FF1C69FBFD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E523B-B555-446B-8992-6ECEFD2DFB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3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03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6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3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45CDAF-1058-8017-F43A-0878E20FE0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83163" y="0"/>
            <a:ext cx="7205790" cy="6857999"/>
          </a:xfrm>
          <a:custGeom>
            <a:avLst/>
            <a:gdLst>
              <a:gd name="connsiteX0" fmla="*/ 2085521 w 7205790"/>
              <a:gd name="connsiteY0" fmla="*/ 0 h 6857999"/>
              <a:gd name="connsiteX1" fmla="*/ 4940395 w 7205790"/>
              <a:gd name="connsiteY1" fmla="*/ 0 h 6857999"/>
              <a:gd name="connsiteX2" fmla="*/ 5114155 w 7205790"/>
              <a:gd name="connsiteY2" fmla="*/ 48099 h 6857999"/>
              <a:gd name="connsiteX3" fmla="*/ 6424666 w 7205790"/>
              <a:gd name="connsiteY3" fmla="*/ 636025 h 6857999"/>
              <a:gd name="connsiteX4" fmla="*/ 7110388 w 7205790"/>
              <a:gd name="connsiteY4" fmla="*/ 1079085 h 6857999"/>
              <a:gd name="connsiteX5" fmla="*/ 7205790 w 7205790"/>
              <a:gd name="connsiteY5" fmla="*/ 1152022 h 6857999"/>
              <a:gd name="connsiteX6" fmla="*/ 7205790 w 7205790"/>
              <a:gd name="connsiteY6" fmla="*/ 4018490 h 6857999"/>
              <a:gd name="connsiteX7" fmla="*/ 7200977 w 7205790"/>
              <a:gd name="connsiteY7" fmla="*/ 4022374 h 6857999"/>
              <a:gd name="connsiteX8" fmla="*/ 5981129 w 7205790"/>
              <a:gd name="connsiteY8" fmla="*/ 4987355 h 6857999"/>
              <a:gd name="connsiteX9" fmla="*/ 3881362 w 7205790"/>
              <a:gd name="connsiteY9" fmla="*/ 6764810 h 6857999"/>
              <a:gd name="connsiteX10" fmla="*/ 3730708 w 7205790"/>
              <a:gd name="connsiteY10" fmla="*/ 6857999 h 6857999"/>
              <a:gd name="connsiteX11" fmla="*/ 1749772 w 7205790"/>
              <a:gd name="connsiteY11" fmla="*/ 6857999 h 6857999"/>
              <a:gd name="connsiteX12" fmla="*/ 1685061 w 7205790"/>
              <a:gd name="connsiteY12" fmla="*/ 6814331 h 6857999"/>
              <a:gd name="connsiteX13" fmla="*/ 172256 w 7205790"/>
              <a:gd name="connsiteY13" fmla="*/ 4403572 h 6857999"/>
              <a:gd name="connsiteX14" fmla="*/ 4833 w 7205790"/>
              <a:gd name="connsiteY14" fmla="*/ 3354816 h 6857999"/>
              <a:gd name="connsiteX15" fmla="*/ 0 w 7205790"/>
              <a:gd name="connsiteY15" fmla="*/ 3128700 h 6857999"/>
              <a:gd name="connsiteX16" fmla="*/ 0 w 7205790"/>
              <a:gd name="connsiteY16" fmla="*/ 3079914 h 6857999"/>
              <a:gd name="connsiteX17" fmla="*/ 7871 w 7205790"/>
              <a:gd name="connsiteY17" fmla="*/ 2847070 h 6857999"/>
              <a:gd name="connsiteX18" fmla="*/ 798906 w 7205790"/>
              <a:gd name="connsiteY18" fmla="*/ 761353 h 6857999"/>
              <a:gd name="connsiteX19" fmla="*/ 1979105 w 7205790"/>
              <a:gd name="connsiteY19" fmla="*/ 3218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05790" h="6857999">
                <a:moveTo>
                  <a:pt x="2085521" y="0"/>
                </a:moveTo>
                <a:lnTo>
                  <a:pt x="4940395" y="0"/>
                </a:lnTo>
                <a:lnTo>
                  <a:pt x="5114155" y="48099"/>
                </a:lnTo>
                <a:cubicBezTo>
                  <a:pt x="5547089" y="183492"/>
                  <a:pt x="5969884" y="377737"/>
                  <a:pt x="6424666" y="636025"/>
                </a:cubicBezTo>
                <a:cubicBezTo>
                  <a:pt x="6651067" y="768515"/>
                  <a:pt x="6886053" y="918099"/>
                  <a:pt x="7110388" y="1079085"/>
                </a:cubicBezTo>
                <a:lnTo>
                  <a:pt x="7205790" y="1152022"/>
                </a:lnTo>
                <a:lnTo>
                  <a:pt x="7205790" y="4018490"/>
                </a:lnTo>
                <a:lnTo>
                  <a:pt x="7200977" y="4022374"/>
                </a:lnTo>
                <a:cubicBezTo>
                  <a:pt x="6830380" y="4312226"/>
                  <a:pt x="6404353" y="4626863"/>
                  <a:pt x="5981129" y="4987355"/>
                </a:cubicBezTo>
                <a:cubicBezTo>
                  <a:pt x="5267391" y="5585701"/>
                  <a:pt x="4566668" y="6312970"/>
                  <a:pt x="3881362" y="6764810"/>
                </a:cubicBezTo>
                <a:lnTo>
                  <a:pt x="3730708" y="6857999"/>
                </a:lnTo>
                <a:lnTo>
                  <a:pt x="1749772" y="6857999"/>
                </a:lnTo>
                <a:lnTo>
                  <a:pt x="1685061" y="6814331"/>
                </a:lnTo>
                <a:cubicBezTo>
                  <a:pt x="1005157" y="6307878"/>
                  <a:pt x="438680" y="5362921"/>
                  <a:pt x="172256" y="4403572"/>
                </a:cubicBezTo>
                <a:cubicBezTo>
                  <a:pt x="76365" y="4051373"/>
                  <a:pt x="21576" y="3698602"/>
                  <a:pt x="4833" y="3354816"/>
                </a:cubicBezTo>
                <a:lnTo>
                  <a:pt x="0" y="3128700"/>
                </a:lnTo>
                <a:lnTo>
                  <a:pt x="0" y="3079914"/>
                </a:lnTo>
                <a:lnTo>
                  <a:pt x="7871" y="2847070"/>
                </a:lnTo>
                <a:cubicBezTo>
                  <a:pt x="59221" y="2016039"/>
                  <a:pt x="338813" y="1271028"/>
                  <a:pt x="798906" y="761353"/>
                </a:cubicBezTo>
                <a:cubicBezTo>
                  <a:pt x="1119239" y="410436"/>
                  <a:pt x="1532383" y="178911"/>
                  <a:pt x="1979105" y="3218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16896" y="-161132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CCE4FC-8AEE-4854-F045-F09FC6B30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2937" y="1196647"/>
            <a:ext cx="5473683" cy="5029274"/>
          </a:xfrm>
          <a:custGeom>
            <a:avLst/>
            <a:gdLst>
              <a:gd name="connsiteX0" fmla="*/ 3018690 w 5473683"/>
              <a:gd name="connsiteY0" fmla="*/ 69 h 5029274"/>
              <a:gd name="connsiteX1" fmla="*/ 3312632 w 5473683"/>
              <a:gd name="connsiteY1" fmla="*/ 19803 h 5029274"/>
              <a:gd name="connsiteX2" fmla="*/ 4972358 w 5473683"/>
              <a:gd name="connsiteY2" fmla="*/ 1325338 h 5029274"/>
              <a:gd name="connsiteX3" fmla="*/ 5471805 w 5473683"/>
              <a:gd name="connsiteY3" fmla="*/ 3138811 h 5029274"/>
              <a:gd name="connsiteX4" fmla="*/ 4946287 w 5473683"/>
              <a:gd name="connsiteY4" fmla="*/ 4963884 h 5029274"/>
              <a:gd name="connsiteX5" fmla="*/ 2694905 w 5473683"/>
              <a:gd name="connsiteY5" fmla="*/ 4499704 h 5029274"/>
              <a:gd name="connsiteX6" fmla="*/ 142027 w 5473683"/>
              <a:gd name="connsiteY6" fmla="*/ 3450278 h 5029274"/>
              <a:gd name="connsiteX7" fmla="*/ 893664 w 5473683"/>
              <a:gd name="connsiteY7" fmla="*/ 1015218 h 5029274"/>
              <a:gd name="connsiteX8" fmla="*/ 3018690 w 5473683"/>
              <a:gd name="connsiteY8" fmla="*/ 69 h 502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3683" h="5029274">
                <a:moveTo>
                  <a:pt x="3018690" y="69"/>
                </a:moveTo>
                <a:cubicBezTo>
                  <a:pt x="3119076" y="-748"/>
                  <a:pt x="3217343" y="5754"/>
                  <a:pt x="3312632" y="19803"/>
                </a:cubicBezTo>
                <a:cubicBezTo>
                  <a:pt x="4065444" y="134915"/>
                  <a:pt x="4623353" y="753717"/>
                  <a:pt x="4972358" y="1325338"/>
                </a:cubicBezTo>
                <a:cubicBezTo>
                  <a:pt x="5311860" y="1899686"/>
                  <a:pt x="5445039" y="2435848"/>
                  <a:pt x="5471805" y="3138811"/>
                </a:cubicBezTo>
                <a:cubicBezTo>
                  <a:pt x="5489068" y="3844499"/>
                  <a:pt x="5392997" y="4728708"/>
                  <a:pt x="4946287" y="4963884"/>
                </a:cubicBezTo>
                <a:cubicBezTo>
                  <a:pt x="4496999" y="5190064"/>
                  <a:pt x="3690154" y="4778932"/>
                  <a:pt x="2694905" y="4499704"/>
                </a:cubicBezTo>
                <a:cubicBezTo>
                  <a:pt x="1697077" y="4211478"/>
                  <a:pt x="513430" y="4064151"/>
                  <a:pt x="142027" y="3450278"/>
                </a:cubicBezTo>
                <a:cubicBezTo>
                  <a:pt x="-241458" y="2830134"/>
                  <a:pt x="199385" y="1749714"/>
                  <a:pt x="893664" y="1015218"/>
                </a:cubicBezTo>
                <a:cubicBezTo>
                  <a:pt x="1509471" y="370149"/>
                  <a:pt x="2315992" y="5788"/>
                  <a:pt x="3018690" y="6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107" cy="3599411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FB1C3D-63EC-D932-D180-8D4646BCF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890" y="1389225"/>
            <a:ext cx="5244050" cy="4079666"/>
          </a:xfrm>
          <a:custGeom>
            <a:avLst/>
            <a:gdLst>
              <a:gd name="connsiteX0" fmla="*/ 3736765 w 5244050"/>
              <a:gd name="connsiteY0" fmla="*/ 41 h 4079666"/>
              <a:gd name="connsiteX1" fmla="*/ 4299015 w 5244050"/>
              <a:gd name="connsiteY1" fmla="*/ 117450 h 4079666"/>
              <a:gd name="connsiteX2" fmla="*/ 5094722 w 5244050"/>
              <a:gd name="connsiteY2" fmla="*/ 1606849 h 4079666"/>
              <a:gd name="connsiteX3" fmla="*/ 5055330 w 5244050"/>
              <a:gd name="connsiteY3" fmla="*/ 3403342 h 4079666"/>
              <a:gd name="connsiteX4" fmla="*/ 3519066 w 5244050"/>
              <a:gd name="connsiteY4" fmla="*/ 4078946 h 4079666"/>
              <a:gd name="connsiteX5" fmla="*/ 1888262 w 5244050"/>
              <a:gd name="connsiteY5" fmla="*/ 3672048 h 4079666"/>
              <a:gd name="connsiteX6" fmla="*/ 296849 w 5244050"/>
              <a:gd name="connsiteY6" fmla="*/ 3165345 h 4079666"/>
              <a:gd name="connsiteX7" fmla="*/ 155041 w 5244050"/>
              <a:gd name="connsiteY7" fmla="*/ 1722009 h 4079666"/>
              <a:gd name="connsiteX8" fmla="*/ 1321026 w 5244050"/>
              <a:gd name="connsiteY8" fmla="*/ 716280 h 4079666"/>
              <a:gd name="connsiteX9" fmla="*/ 2683968 w 5244050"/>
              <a:gd name="connsiteY9" fmla="*/ 194223 h 4079666"/>
              <a:gd name="connsiteX10" fmla="*/ 3736765 w 5244050"/>
              <a:gd name="connsiteY10" fmla="*/ 41 h 407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4050" h="4079666">
                <a:moveTo>
                  <a:pt x="3736765" y="41"/>
                </a:moveTo>
                <a:cubicBezTo>
                  <a:pt x="3943016" y="-1309"/>
                  <a:pt x="4136526" y="31080"/>
                  <a:pt x="4299015" y="117450"/>
                </a:cubicBezTo>
                <a:cubicBezTo>
                  <a:pt x="4732321" y="347769"/>
                  <a:pt x="4945035" y="954277"/>
                  <a:pt x="5094722" y="1606849"/>
                </a:cubicBezTo>
                <a:cubicBezTo>
                  <a:pt x="5252288" y="2259422"/>
                  <a:pt x="5346827" y="2942703"/>
                  <a:pt x="5055330" y="3403342"/>
                </a:cubicBezTo>
                <a:cubicBezTo>
                  <a:pt x="4763834" y="3863981"/>
                  <a:pt x="4094181" y="4094300"/>
                  <a:pt x="3519066" y="4078946"/>
                </a:cubicBezTo>
                <a:cubicBezTo>
                  <a:pt x="2936073" y="4063591"/>
                  <a:pt x="2463376" y="3810240"/>
                  <a:pt x="1888262" y="3672048"/>
                </a:cubicBezTo>
                <a:cubicBezTo>
                  <a:pt x="1313147" y="3526179"/>
                  <a:pt x="643494" y="3495470"/>
                  <a:pt x="296849" y="3165345"/>
                </a:cubicBezTo>
                <a:cubicBezTo>
                  <a:pt x="-57673" y="2827543"/>
                  <a:pt x="-81308" y="2190325"/>
                  <a:pt x="155041" y="1722009"/>
                </a:cubicBezTo>
                <a:cubicBezTo>
                  <a:pt x="383511" y="1246016"/>
                  <a:pt x="879843" y="946600"/>
                  <a:pt x="1321026" y="716280"/>
                </a:cubicBezTo>
                <a:cubicBezTo>
                  <a:pt x="1770088" y="485961"/>
                  <a:pt x="2164001" y="340092"/>
                  <a:pt x="2683968" y="194223"/>
                </a:cubicBezTo>
                <a:cubicBezTo>
                  <a:pt x="3013871" y="98256"/>
                  <a:pt x="3393014" y="2290"/>
                  <a:pt x="3736765" y="4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359" y="-28083"/>
            <a:ext cx="12153641" cy="6886083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0" y="65990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9244" y="914400"/>
            <a:ext cx="2819401" cy="2514599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334606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9244" y="3428999"/>
            <a:ext cx="2819401" cy="2542823"/>
          </a:xfrm>
          <a:custGeom>
            <a:avLst/>
            <a:gdLst>
              <a:gd name="connsiteX0" fmla="*/ 0 w 2819401"/>
              <a:gd name="connsiteY0" fmla="*/ 0 h 2542823"/>
              <a:gd name="connsiteX1" fmla="*/ 2819401 w 2819401"/>
              <a:gd name="connsiteY1" fmla="*/ 0 h 2542823"/>
              <a:gd name="connsiteX2" fmla="*/ 2819401 w 2819401"/>
              <a:gd name="connsiteY2" fmla="*/ 2542823 h 2542823"/>
              <a:gd name="connsiteX3" fmla="*/ 0 w 2819401"/>
              <a:gd name="connsiteY3" fmla="*/ 2542823 h 25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2823">
                <a:moveTo>
                  <a:pt x="0" y="0"/>
                </a:moveTo>
                <a:lnTo>
                  <a:pt x="2819401" y="0"/>
                </a:lnTo>
                <a:lnTo>
                  <a:pt x="2819401" y="2542823"/>
                </a:lnTo>
                <a:lnTo>
                  <a:pt x="0" y="254282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1941" y="914997"/>
            <a:ext cx="2667303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7D22-5227-6FB9-629B-1598E85DA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25" y="277813"/>
            <a:ext cx="321468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3014CE-BCE9-ECEB-67D2-E1BB07E701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61387" y="277813"/>
            <a:ext cx="321468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EA43395-2183-0AD1-03D6-D38A44C2A2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290" y="3670732"/>
            <a:ext cx="9171420" cy="29440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3207C-ED25-C072-46CF-C1379069A2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4405" y="623743"/>
            <a:ext cx="2259013" cy="3297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6777CF2-E7F1-5203-051D-92564D063E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440" y="623743"/>
            <a:ext cx="2259013" cy="3297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CBCCB4-13BB-8D90-2F56-69B964488B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439" y="4253779"/>
            <a:ext cx="4738979" cy="21054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484283-4118-EB4F-9747-190757C379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93352" y="1004093"/>
            <a:ext cx="3451225" cy="48498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109BB-20BE-1363-1E97-4F36E4B713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288" y="844550"/>
            <a:ext cx="4502150" cy="1981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4762CA5-541D-8C01-E2C8-77B8DF985A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9961" y="3041651"/>
            <a:ext cx="4502150" cy="1981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B0E7CE-1E70-A4E3-071B-A0C82D3EE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6270" y="352476"/>
            <a:ext cx="4796591" cy="6196485"/>
          </a:xfrm>
          <a:custGeom>
            <a:avLst/>
            <a:gdLst>
              <a:gd name="connsiteX0" fmla="*/ 2196340 w 4796591"/>
              <a:gd name="connsiteY0" fmla="*/ 1638 h 6196485"/>
              <a:gd name="connsiteX1" fmla="*/ 4246984 w 4796591"/>
              <a:gd name="connsiteY1" fmla="*/ 957447 h 6196485"/>
              <a:gd name="connsiteX2" fmla="*/ 4753946 w 4796591"/>
              <a:gd name="connsiteY2" fmla="*/ 3045228 h 6196485"/>
              <a:gd name="connsiteX3" fmla="*/ 4476790 w 4796591"/>
              <a:gd name="connsiteY3" fmla="*/ 5563292 h 6196485"/>
              <a:gd name="connsiteX4" fmla="*/ 2199720 w 4796591"/>
              <a:gd name="connsiteY4" fmla="*/ 6084013 h 6196485"/>
              <a:gd name="connsiteX5" fmla="*/ 133196 w 4796591"/>
              <a:gd name="connsiteY5" fmla="*/ 4317227 h 6196485"/>
              <a:gd name="connsiteX6" fmla="*/ 394169 w 4796591"/>
              <a:gd name="connsiteY6" fmla="*/ 1998930 h 6196485"/>
              <a:gd name="connsiteX7" fmla="*/ 1931832 w 4796591"/>
              <a:gd name="connsiteY7" fmla="*/ 55206 h 6196485"/>
              <a:gd name="connsiteX8" fmla="*/ 2196340 w 4796591"/>
              <a:gd name="connsiteY8" fmla="*/ 1638 h 619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6591" h="6196485">
                <a:moveTo>
                  <a:pt x="2196340" y="1638"/>
                </a:moveTo>
                <a:cubicBezTo>
                  <a:pt x="2863078" y="-34067"/>
                  <a:pt x="3835426" y="521402"/>
                  <a:pt x="4246984" y="957447"/>
                </a:cubicBezTo>
                <a:cubicBezTo>
                  <a:pt x="4717335" y="1455784"/>
                  <a:pt x="4715644" y="2277588"/>
                  <a:pt x="4753946" y="3045228"/>
                </a:cubicBezTo>
                <a:cubicBezTo>
                  <a:pt x="4792248" y="3812868"/>
                  <a:pt x="4906156" y="4983279"/>
                  <a:pt x="4476790" y="5563292"/>
                </a:cubicBezTo>
                <a:cubicBezTo>
                  <a:pt x="4051710" y="6152310"/>
                  <a:pt x="3120653" y="6341508"/>
                  <a:pt x="2199720" y="6084013"/>
                </a:cubicBezTo>
                <a:cubicBezTo>
                  <a:pt x="1278787" y="5826519"/>
                  <a:pt x="434121" y="4998074"/>
                  <a:pt x="133196" y="4317227"/>
                </a:cubicBezTo>
                <a:cubicBezTo>
                  <a:pt x="-167729" y="3636379"/>
                  <a:pt x="94396" y="2709267"/>
                  <a:pt x="394169" y="1998930"/>
                </a:cubicBezTo>
                <a:cubicBezTo>
                  <a:pt x="693943" y="1288594"/>
                  <a:pt x="1285558" y="296614"/>
                  <a:pt x="1931832" y="55206"/>
                </a:cubicBezTo>
                <a:cubicBezTo>
                  <a:pt x="2012081" y="23904"/>
                  <a:pt x="2101092" y="6739"/>
                  <a:pt x="2196340" y="1638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768101A-63F1-F4BB-C7F8-873F4278E0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869645 w 6654166"/>
              <a:gd name="connsiteY0" fmla="*/ 0 h 6858000"/>
              <a:gd name="connsiteX1" fmla="*/ 3903948 w 6654166"/>
              <a:gd name="connsiteY1" fmla="*/ 0 h 6858000"/>
              <a:gd name="connsiteX2" fmla="*/ 4041082 w 6654166"/>
              <a:gd name="connsiteY2" fmla="*/ 41010 h 6858000"/>
              <a:gd name="connsiteX3" fmla="*/ 6629714 w 6654166"/>
              <a:gd name="connsiteY3" fmla="*/ 2543425 h 6858000"/>
              <a:gd name="connsiteX4" fmla="*/ 5079344 w 6654166"/>
              <a:gd name="connsiteY4" fmla="*/ 6237129 h 6858000"/>
              <a:gd name="connsiteX5" fmla="*/ 4536427 w 6654166"/>
              <a:gd name="connsiteY5" fmla="*/ 6752702 h 6858000"/>
              <a:gd name="connsiteX6" fmla="*/ 4405733 w 6654166"/>
              <a:gd name="connsiteY6" fmla="*/ 6858000 h 6858000"/>
              <a:gd name="connsiteX7" fmla="*/ 0 w 6654166"/>
              <a:gd name="connsiteY7" fmla="*/ 6858000 h 6858000"/>
              <a:gd name="connsiteX8" fmla="*/ 0 w 6654166"/>
              <a:gd name="connsiteY8" fmla="*/ 840564 h 6858000"/>
              <a:gd name="connsiteX9" fmla="*/ 43458 w 6654166"/>
              <a:gd name="connsiteY9" fmla="*/ 812839 h 6858000"/>
              <a:gd name="connsiteX10" fmla="*/ 549732 w 6654166"/>
              <a:gd name="connsiteY10" fmla="*/ 517282 h 6858000"/>
              <a:gd name="connsiteX11" fmla="*/ 1701004 w 6654166"/>
              <a:gd name="connsiteY11" fmla="*/ 436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54166" h="6858000">
                <a:moveTo>
                  <a:pt x="1869645" y="0"/>
                </a:moveTo>
                <a:lnTo>
                  <a:pt x="3903948" y="0"/>
                </a:lnTo>
                <a:lnTo>
                  <a:pt x="4041082" y="41010"/>
                </a:lnTo>
                <a:cubicBezTo>
                  <a:pt x="5054412" y="378700"/>
                  <a:pt x="6456670" y="1510739"/>
                  <a:pt x="6629714" y="2543425"/>
                </a:cubicBezTo>
                <a:cubicBezTo>
                  <a:pt x="6802758" y="3576111"/>
                  <a:pt x="6033417" y="5258298"/>
                  <a:pt x="5079344" y="6237129"/>
                </a:cubicBezTo>
                <a:cubicBezTo>
                  <a:pt x="4903650" y="6424123"/>
                  <a:pt x="4722566" y="6596184"/>
                  <a:pt x="4536427" y="6752702"/>
                </a:cubicBezTo>
                <a:lnTo>
                  <a:pt x="4405733" y="6858000"/>
                </a:lnTo>
                <a:lnTo>
                  <a:pt x="0" y="6858000"/>
                </a:lnTo>
                <a:lnTo>
                  <a:pt x="0" y="840564"/>
                </a:lnTo>
                <a:lnTo>
                  <a:pt x="43458" y="812839"/>
                </a:lnTo>
                <a:cubicBezTo>
                  <a:pt x="225091" y="700113"/>
                  <a:pt x="395818" y="600547"/>
                  <a:pt x="549732" y="517282"/>
                </a:cubicBezTo>
                <a:cubicBezTo>
                  <a:pt x="934516" y="309117"/>
                  <a:pt x="1320804" y="151567"/>
                  <a:pt x="1701004" y="436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09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0" r:id="rId2"/>
    <p:sldLayoutId id="2147483719" r:id="rId3"/>
    <p:sldLayoutId id="2147483717" r:id="rId4"/>
    <p:sldLayoutId id="2147483718" r:id="rId5"/>
    <p:sldLayoutId id="2147483666" r:id="rId6"/>
    <p:sldLayoutId id="2147483676" r:id="rId7"/>
    <p:sldLayoutId id="2147483723" r:id="rId8"/>
    <p:sldLayoutId id="2147483722" r:id="rId9"/>
    <p:sldLayoutId id="2147483724" r:id="rId10"/>
    <p:sldLayoutId id="2147483691" r:id="rId11"/>
    <p:sldLayoutId id="2147483725" r:id="rId12"/>
    <p:sldLayoutId id="2147483695" r:id="rId13"/>
    <p:sldLayoutId id="2147483721" r:id="rId14"/>
    <p:sldLayoutId id="2147483698" r:id="rId15"/>
    <p:sldLayoutId id="2147483705" r:id="rId16"/>
    <p:sldLayoutId id="2147483716" r:id="rId17"/>
  </p:sldLayoutIdLst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bin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0F11D78E-AE30-8461-9CDC-8D56C28C30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76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323850" y="-342900"/>
            <a:ext cx="12515850" cy="7200899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2EAD0-A859-4635-B8D6-6BABA477BEB8}"/>
              </a:ext>
            </a:extLst>
          </p:cNvPr>
          <p:cNvSpPr txBox="1"/>
          <p:nvPr/>
        </p:nvSpPr>
        <p:spPr>
          <a:xfrm>
            <a:off x="5934075" y="1139350"/>
            <a:ext cx="3471345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6C46B9E-FD2B-C6B3-7A11-3D0673F29E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1" b="18628"/>
          <a:stretch/>
        </p:blipFill>
        <p:spPr>
          <a:xfrm>
            <a:off x="38359" y="-28083"/>
            <a:ext cx="12153641" cy="688608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C3A6AB-570C-BEBF-E33D-B563561E6E9C}"/>
              </a:ext>
            </a:extLst>
          </p:cNvPr>
          <p:cNvSpPr txBox="1"/>
          <p:nvPr/>
        </p:nvSpPr>
        <p:spPr>
          <a:xfrm>
            <a:off x="1103154" y="995344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32963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0" y="216199"/>
            <a:ext cx="6819900" cy="5949651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CF663-3715-4E7A-B024-466B4457DF84}"/>
              </a:ext>
            </a:extLst>
          </p:cNvPr>
          <p:cNvSpPr txBox="1"/>
          <p:nvPr/>
        </p:nvSpPr>
        <p:spPr>
          <a:xfrm>
            <a:off x="7709163" y="659902"/>
            <a:ext cx="3731610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53B7F-C227-3F18-5A6B-F1103FADFFE6}"/>
              </a:ext>
            </a:extLst>
          </p:cNvPr>
          <p:cNvSpPr txBox="1"/>
          <p:nvPr/>
        </p:nvSpPr>
        <p:spPr>
          <a:xfrm>
            <a:off x="7709163" y="2848207"/>
            <a:ext cx="3731610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4E617-79B5-9B00-6762-F5ADF2410093}"/>
              </a:ext>
            </a:extLst>
          </p:cNvPr>
          <p:cNvSpPr txBox="1"/>
          <p:nvPr/>
        </p:nvSpPr>
        <p:spPr>
          <a:xfrm>
            <a:off x="7709163" y="4871879"/>
            <a:ext cx="3731610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92C446D-0BB2-B361-C348-997868881B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32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7"/>
          <p:cNvSpPr/>
          <p:nvPr/>
        </p:nvSpPr>
        <p:spPr>
          <a:xfrm>
            <a:off x="8838632" y="2117"/>
            <a:ext cx="3353368" cy="6857999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2D4FF420-3C9C-D900-AAE4-0769E83842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11428" r="61" b="25412"/>
          <a:stretch/>
        </p:blipFill>
        <p:spPr>
          <a:xfrm>
            <a:off x="6095394" y="914997"/>
            <a:ext cx="5334606" cy="5056825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F5B7E4D-3BA7-832E-FE73-FB33F7C46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9809"/>
          <a:stretch/>
        </p:blipFill>
        <p:spPr>
          <a:xfrm>
            <a:off x="3279244" y="914400"/>
            <a:ext cx="2819401" cy="2514599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DA8C905-A09F-2A39-E541-BD5D07A334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r="6702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2E1EF9A-E502-0346-AD10-7223977D83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28897"/>
          <a:stretch/>
        </p:blipFill>
        <p:spPr>
          <a:xfrm>
            <a:off x="3279244" y="3428999"/>
            <a:ext cx="2819401" cy="2542823"/>
          </a:xfrm>
        </p:spPr>
      </p:pic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8BCC2164-7D76-809E-FFFF-8BDDC3B56E3D}"/>
              </a:ext>
            </a:extLst>
          </p:cNvPr>
          <p:cNvSpPr/>
          <p:nvPr/>
        </p:nvSpPr>
        <p:spPr>
          <a:xfrm>
            <a:off x="611941" y="886178"/>
            <a:ext cx="10818059" cy="5085644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896EA4-A360-31E8-187D-B1AC5592EB5B}"/>
              </a:ext>
            </a:extLst>
          </p:cNvPr>
          <p:cNvSpPr txBox="1"/>
          <p:nvPr/>
        </p:nvSpPr>
        <p:spPr>
          <a:xfrm>
            <a:off x="4082338" y="3537451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B88976-CFC8-ADF7-4ED6-8A088B393320}"/>
              </a:ext>
            </a:extLst>
          </p:cNvPr>
          <p:cNvSpPr txBox="1"/>
          <p:nvPr/>
        </p:nvSpPr>
        <p:spPr>
          <a:xfrm>
            <a:off x="1058184" y="2540705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7117FD-5274-3998-B2C1-3BFD93AE2EA5}"/>
              </a:ext>
            </a:extLst>
          </p:cNvPr>
          <p:cNvSpPr txBox="1"/>
          <p:nvPr/>
        </p:nvSpPr>
        <p:spPr>
          <a:xfrm>
            <a:off x="4082338" y="1827043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7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1A19290-0B64-BDEA-B1DF-DC819F1680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r="1589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262288A-C6A9-8D1C-3BED-08A8419D13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5995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318FC4C-4B96-6187-1C84-AB6596E885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7" b="21487"/>
          <a:stretch>
            <a:fillRect/>
          </a:stretch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A222CD-8C21-4C2C-2781-1908D015D008}"/>
              </a:ext>
            </a:extLst>
          </p:cNvPr>
          <p:cNvSpPr txBox="1"/>
          <p:nvPr/>
        </p:nvSpPr>
        <p:spPr>
          <a:xfrm>
            <a:off x="4194747" y="2121398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3C4531-BA90-C9A6-D19F-01BAFC44F425}"/>
              </a:ext>
            </a:extLst>
          </p:cNvPr>
          <p:cNvSpPr txBox="1"/>
          <p:nvPr/>
        </p:nvSpPr>
        <p:spPr>
          <a:xfrm>
            <a:off x="4194747" y="410990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56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832336" y="3910968"/>
            <a:ext cx="276224" cy="276224"/>
            <a:chOff x="1460006" y="1642203"/>
            <a:chExt cx="479425" cy="479425"/>
          </a:xfrm>
        </p:grpSpPr>
        <p:sp>
          <p:nvSpPr>
            <p:cNvPr id="53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32336" y="4364502"/>
            <a:ext cx="276224" cy="276224"/>
            <a:chOff x="1460006" y="1642203"/>
            <a:chExt cx="479425" cy="479425"/>
          </a:xfrm>
        </p:grpSpPr>
        <p:sp>
          <p:nvSpPr>
            <p:cNvPr id="56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32336" y="4822945"/>
            <a:ext cx="276224" cy="276224"/>
            <a:chOff x="1460006" y="1642203"/>
            <a:chExt cx="479425" cy="479425"/>
          </a:xfrm>
        </p:grpSpPr>
        <p:sp>
          <p:nvSpPr>
            <p:cNvPr id="61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7DF8C6-9F6F-4587-ADF2-519F189B1AD8}"/>
              </a:ext>
            </a:extLst>
          </p:cNvPr>
          <p:cNvSpPr txBox="1"/>
          <p:nvPr/>
        </p:nvSpPr>
        <p:spPr>
          <a:xfrm>
            <a:off x="6832336" y="2712681"/>
            <a:ext cx="469510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9DEFA-646D-477D-A538-B1C32BE8F5AC}"/>
              </a:ext>
            </a:extLst>
          </p:cNvPr>
          <p:cNvSpPr txBox="1"/>
          <p:nvPr/>
        </p:nvSpPr>
        <p:spPr>
          <a:xfrm>
            <a:off x="7175330" y="3892445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E652E5-56DA-44B7-94B0-BA2E7EFD3E04}"/>
              </a:ext>
            </a:extLst>
          </p:cNvPr>
          <p:cNvSpPr txBox="1"/>
          <p:nvPr/>
        </p:nvSpPr>
        <p:spPr>
          <a:xfrm>
            <a:off x="7175330" y="4358778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FA97D15-8DA7-4B4C-82AA-EAE0A44D46F6}"/>
              </a:ext>
            </a:extLst>
          </p:cNvPr>
          <p:cNvSpPr txBox="1"/>
          <p:nvPr/>
        </p:nvSpPr>
        <p:spPr>
          <a:xfrm>
            <a:off x="7175330" y="4870279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D54A73F-BD73-D4F4-EED7-28791A4717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4" b="17034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83DDC81-CAD2-77B6-8F6E-FDF82E2678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 b="17015"/>
          <a:stretch>
            <a:fillRect/>
          </a:stretch>
        </p:blipFill>
        <p:spPr/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C1184AD-7917-8FD3-7C77-03E6E815758B}"/>
              </a:ext>
            </a:extLst>
          </p:cNvPr>
          <p:cNvSpPr txBox="1"/>
          <p:nvPr/>
        </p:nvSpPr>
        <p:spPr>
          <a:xfrm>
            <a:off x="6832336" y="920129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39150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1375363" y="5034462"/>
            <a:ext cx="998752" cy="920420"/>
            <a:chOff x="6087766" y="4027865"/>
            <a:chExt cx="998752" cy="920420"/>
          </a:xfrm>
        </p:grpSpPr>
        <p:sp>
          <p:nvSpPr>
            <p:cNvPr id="67" name="Freeform 66"/>
            <p:cNvSpPr/>
            <p:nvPr/>
          </p:nvSpPr>
          <p:spPr>
            <a:xfrm flipV="1">
              <a:off x="6087766" y="4027865"/>
              <a:ext cx="998752" cy="92042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Shape 2620"/>
            <p:cNvSpPr/>
            <p:nvPr/>
          </p:nvSpPr>
          <p:spPr>
            <a:xfrm>
              <a:off x="6405653" y="4344048"/>
              <a:ext cx="279328" cy="25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871912" y="5034462"/>
            <a:ext cx="998752" cy="920420"/>
            <a:chOff x="7584315" y="4027865"/>
            <a:chExt cx="998752" cy="920420"/>
          </a:xfrm>
        </p:grpSpPr>
        <p:sp>
          <p:nvSpPr>
            <p:cNvPr id="72" name="Freeform 71"/>
            <p:cNvSpPr/>
            <p:nvPr/>
          </p:nvSpPr>
          <p:spPr>
            <a:xfrm flipV="1">
              <a:off x="7584315" y="4027865"/>
              <a:ext cx="998752" cy="92042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Shape 2563"/>
            <p:cNvSpPr/>
            <p:nvPr/>
          </p:nvSpPr>
          <p:spPr>
            <a:xfrm>
              <a:off x="7902753" y="433139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416852" y="5017451"/>
            <a:ext cx="998752" cy="920420"/>
            <a:chOff x="9129255" y="4010854"/>
            <a:chExt cx="998752" cy="920420"/>
          </a:xfrm>
        </p:grpSpPr>
        <p:sp>
          <p:nvSpPr>
            <p:cNvPr id="77" name="Freeform 76"/>
            <p:cNvSpPr/>
            <p:nvPr/>
          </p:nvSpPr>
          <p:spPr>
            <a:xfrm flipV="1">
              <a:off x="9129255" y="4010854"/>
              <a:ext cx="998752" cy="92042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Shape 2631"/>
            <p:cNvSpPr/>
            <p:nvPr/>
          </p:nvSpPr>
          <p:spPr>
            <a:xfrm>
              <a:off x="9462571" y="4344048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3600"/>
                  </a:moveTo>
                  <a:lnTo>
                    <a:pt x="1964" y="3600"/>
                  </a:lnTo>
                  <a:lnTo>
                    <a:pt x="1964" y="1200"/>
                  </a:lnTo>
                  <a:lnTo>
                    <a:pt x="19636" y="1200"/>
                  </a:lnTo>
                  <a:cubicBezTo>
                    <a:pt x="19636" y="1200"/>
                    <a:pt x="19636" y="3600"/>
                    <a:pt x="19636" y="3600"/>
                  </a:cubicBezTo>
                  <a:close/>
                  <a:moveTo>
                    <a:pt x="17182" y="6000"/>
                  </a:moveTo>
                  <a:lnTo>
                    <a:pt x="17182" y="4800"/>
                  </a:lnTo>
                  <a:lnTo>
                    <a:pt x="19145" y="4800"/>
                  </a:lnTo>
                  <a:lnTo>
                    <a:pt x="19145" y="6000"/>
                  </a:lnTo>
                  <a:cubicBezTo>
                    <a:pt x="19145" y="6662"/>
                    <a:pt x="18705" y="7200"/>
                    <a:pt x="18164" y="7200"/>
                  </a:cubicBezTo>
                  <a:cubicBezTo>
                    <a:pt x="17621" y="7200"/>
                    <a:pt x="17182" y="6662"/>
                    <a:pt x="17182" y="6000"/>
                  </a:cubicBezTo>
                  <a:moveTo>
                    <a:pt x="14236" y="6000"/>
                  </a:moveTo>
                  <a:lnTo>
                    <a:pt x="14236" y="4800"/>
                  </a:lnTo>
                  <a:lnTo>
                    <a:pt x="16200" y="4800"/>
                  </a:lnTo>
                  <a:lnTo>
                    <a:pt x="16200" y="6000"/>
                  </a:lnTo>
                  <a:cubicBezTo>
                    <a:pt x="16200" y="6662"/>
                    <a:pt x="15760" y="7200"/>
                    <a:pt x="15218" y="7200"/>
                  </a:cubicBezTo>
                  <a:cubicBezTo>
                    <a:pt x="14675" y="7200"/>
                    <a:pt x="14236" y="6662"/>
                    <a:pt x="14236" y="6000"/>
                  </a:cubicBezTo>
                  <a:moveTo>
                    <a:pt x="11291" y="6000"/>
                  </a:moveTo>
                  <a:lnTo>
                    <a:pt x="11291" y="4800"/>
                  </a:lnTo>
                  <a:lnTo>
                    <a:pt x="13255" y="4800"/>
                  </a:lnTo>
                  <a:lnTo>
                    <a:pt x="13255" y="6000"/>
                  </a:lnTo>
                  <a:cubicBezTo>
                    <a:pt x="13255" y="6662"/>
                    <a:pt x="12814" y="7200"/>
                    <a:pt x="12273" y="7200"/>
                  </a:cubicBezTo>
                  <a:cubicBezTo>
                    <a:pt x="11730" y="7200"/>
                    <a:pt x="11291" y="6662"/>
                    <a:pt x="11291" y="6000"/>
                  </a:cubicBezTo>
                  <a:moveTo>
                    <a:pt x="8345" y="6000"/>
                  </a:moveTo>
                  <a:lnTo>
                    <a:pt x="8345" y="4800"/>
                  </a:lnTo>
                  <a:lnTo>
                    <a:pt x="10309" y="4800"/>
                  </a:lnTo>
                  <a:lnTo>
                    <a:pt x="10309" y="6000"/>
                  </a:lnTo>
                  <a:cubicBezTo>
                    <a:pt x="10309" y="6662"/>
                    <a:pt x="9869" y="7200"/>
                    <a:pt x="9327" y="7200"/>
                  </a:cubicBezTo>
                  <a:cubicBezTo>
                    <a:pt x="8785" y="7200"/>
                    <a:pt x="8345" y="6662"/>
                    <a:pt x="8345" y="6000"/>
                  </a:cubicBezTo>
                  <a:moveTo>
                    <a:pt x="5400" y="6000"/>
                  </a:moveTo>
                  <a:lnTo>
                    <a:pt x="5400" y="4800"/>
                  </a:lnTo>
                  <a:lnTo>
                    <a:pt x="7364" y="4800"/>
                  </a:lnTo>
                  <a:lnTo>
                    <a:pt x="7364" y="6000"/>
                  </a:lnTo>
                  <a:cubicBezTo>
                    <a:pt x="7364" y="6662"/>
                    <a:pt x="6924" y="7200"/>
                    <a:pt x="6382" y="7200"/>
                  </a:cubicBezTo>
                  <a:cubicBezTo>
                    <a:pt x="5839" y="7200"/>
                    <a:pt x="5400" y="6662"/>
                    <a:pt x="5400" y="6000"/>
                  </a:cubicBezTo>
                  <a:moveTo>
                    <a:pt x="2455" y="6000"/>
                  </a:moveTo>
                  <a:lnTo>
                    <a:pt x="2455" y="4800"/>
                  </a:lnTo>
                  <a:lnTo>
                    <a:pt x="4418" y="4800"/>
                  </a:lnTo>
                  <a:lnTo>
                    <a:pt x="4418" y="6000"/>
                  </a:lnTo>
                  <a:cubicBezTo>
                    <a:pt x="4418" y="6662"/>
                    <a:pt x="3978" y="7200"/>
                    <a:pt x="3436" y="7200"/>
                  </a:cubicBezTo>
                  <a:cubicBezTo>
                    <a:pt x="2894" y="7200"/>
                    <a:pt x="2455" y="6662"/>
                    <a:pt x="2455" y="6000"/>
                  </a:cubicBezTo>
                  <a:moveTo>
                    <a:pt x="19636" y="20400"/>
                  </a:moveTo>
                  <a:lnTo>
                    <a:pt x="12764" y="20400"/>
                  </a:lnTo>
                  <a:lnTo>
                    <a:pt x="12764" y="13800"/>
                  </a:lnTo>
                  <a:cubicBezTo>
                    <a:pt x="12764" y="13469"/>
                    <a:pt x="12544" y="13200"/>
                    <a:pt x="12273" y="13200"/>
                  </a:cubicBezTo>
                  <a:lnTo>
                    <a:pt x="9327" y="13200"/>
                  </a:lnTo>
                  <a:cubicBezTo>
                    <a:pt x="9056" y="13200"/>
                    <a:pt x="8836" y="13469"/>
                    <a:pt x="8836" y="13800"/>
                  </a:cubicBezTo>
                  <a:lnTo>
                    <a:pt x="8836" y="20400"/>
                  </a:lnTo>
                  <a:lnTo>
                    <a:pt x="1964" y="20400"/>
                  </a:lnTo>
                  <a:lnTo>
                    <a:pt x="1964" y="7573"/>
                  </a:lnTo>
                  <a:cubicBezTo>
                    <a:pt x="2324" y="8076"/>
                    <a:pt x="2847" y="8400"/>
                    <a:pt x="3436" y="8400"/>
                  </a:cubicBezTo>
                  <a:cubicBezTo>
                    <a:pt x="4026" y="8400"/>
                    <a:pt x="4549" y="8076"/>
                    <a:pt x="4909" y="7573"/>
                  </a:cubicBezTo>
                  <a:cubicBezTo>
                    <a:pt x="5269" y="8076"/>
                    <a:pt x="5792" y="8400"/>
                    <a:pt x="6382" y="8400"/>
                  </a:cubicBezTo>
                  <a:cubicBezTo>
                    <a:pt x="6971" y="8400"/>
                    <a:pt x="7495" y="8076"/>
                    <a:pt x="7855" y="7573"/>
                  </a:cubicBezTo>
                  <a:cubicBezTo>
                    <a:pt x="8215" y="8076"/>
                    <a:pt x="8738" y="8400"/>
                    <a:pt x="9327" y="8400"/>
                  </a:cubicBezTo>
                  <a:cubicBezTo>
                    <a:pt x="9917" y="8400"/>
                    <a:pt x="10440" y="8076"/>
                    <a:pt x="10800" y="7573"/>
                  </a:cubicBezTo>
                  <a:cubicBezTo>
                    <a:pt x="11160" y="8076"/>
                    <a:pt x="11683" y="8400"/>
                    <a:pt x="12273" y="8400"/>
                  </a:cubicBezTo>
                  <a:cubicBezTo>
                    <a:pt x="12862" y="8400"/>
                    <a:pt x="13385" y="8076"/>
                    <a:pt x="13745" y="7573"/>
                  </a:cubicBezTo>
                  <a:cubicBezTo>
                    <a:pt x="14105" y="8076"/>
                    <a:pt x="14629" y="8400"/>
                    <a:pt x="15218" y="8400"/>
                  </a:cubicBezTo>
                  <a:cubicBezTo>
                    <a:pt x="15808" y="8400"/>
                    <a:pt x="16331" y="8076"/>
                    <a:pt x="16691" y="7573"/>
                  </a:cubicBezTo>
                  <a:cubicBezTo>
                    <a:pt x="17051" y="8076"/>
                    <a:pt x="17574" y="8400"/>
                    <a:pt x="18164" y="8400"/>
                  </a:cubicBezTo>
                  <a:cubicBezTo>
                    <a:pt x="18753" y="8400"/>
                    <a:pt x="19276" y="8076"/>
                    <a:pt x="19636" y="7573"/>
                  </a:cubicBezTo>
                  <a:cubicBezTo>
                    <a:pt x="19636" y="7573"/>
                    <a:pt x="19636" y="20400"/>
                    <a:pt x="19636" y="20400"/>
                  </a:cubicBezTo>
                  <a:close/>
                  <a:moveTo>
                    <a:pt x="11782" y="20400"/>
                  </a:moveTo>
                  <a:lnTo>
                    <a:pt x="9818" y="204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20400"/>
                    <a:pt x="11782" y="20400"/>
                  </a:cubicBezTo>
                  <a:close/>
                  <a:moveTo>
                    <a:pt x="21109" y="20400"/>
                  </a:moveTo>
                  <a:lnTo>
                    <a:pt x="20618" y="20400"/>
                  </a:lnTo>
                  <a:lnTo>
                    <a:pt x="20618" y="4800"/>
                  </a:lnTo>
                  <a:lnTo>
                    <a:pt x="21109" y="4800"/>
                  </a:lnTo>
                  <a:cubicBezTo>
                    <a:pt x="21380" y="4800"/>
                    <a:pt x="21600" y="4532"/>
                    <a:pt x="21600" y="4200"/>
                  </a:cubicBezTo>
                  <a:cubicBezTo>
                    <a:pt x="21600" y="3868"/>
                    <a:pt x="21380" y="3600"/>
                    <a:pt x="21109" y="3600"/>
                  </a:cubicBezTo>
                  <a:lnTo>
                    <a:pt x="20618" y="3600"/>
                  </a:lnTo>
                  <a:lnTo>
                    <a:pt x="20618" y="1200"/>
                  </a:lnTo>
                  <a:cubicBezTo>
                    <a:pt x="20618" y="538"/>
                    <a:pt x="20178" y="0"/>
                    <a:pt x="19636" y="0"/>
                  </a:cubicBezTo>
                  <a:lnTo>
                    <a:pt x="1964" y="0"/>
                  </a:lnTo>
                  <a:cubicBezTo>
                    <a:pt x="1421" y="0"/>
                    <a:pt x="982" y="538"/>
                    <a:pt x="982" y="1200"/>
                  </a:cubicBezTo>
                  <a:lnTo>
                    <a:pt x="982" y="3600"/>
                  </a:lnTo>
                  <a:lnTo>
                    <a:pt x="491" y="3600"/>
                  </a:lnTo>
                  <a:cubicBezTo>
                    <a:pt x="220" y="3600"/>
                    <a:pt x="0" y="3868"/>
                    <a:pt x="0" y="4200"/>
                  </a:cubicBezTo>
                  <a:cubicBezTo>
                    <a:pt x="0" y="4532"/>
                    <a:pt x="220" y="4800"/>
                    <a:pt x="491" y="4800"/>
                  </a:cubicBezTo>
                  <a:lnTo>
                    <a:pt x="982" y="4800"/>
                  </a:lnTo>
                  <a:lnTo>
                    <a:pt x="982" y="20400"/>
                  </a:lnTo>
                  <a:lnTo>
                    <a:pt x="491" y="20400"/>
                  </a:lnTo>
                  <a:cubicBezTo>
                    <a:pt x="220" y="20400"/>
                    <a:pt x="0" y="20669"/>
                    <a:pt x="0" y="21000"/>
                  </a:cubicBezTo>
                  <a:cubicBezTo>
                    <a:pt x="0" y="21332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cubicBezTo>
                    <a:pt x="21600" y="20669"/>
                    <a:pt x="21380" y="20400"/>
                    <a:pt x="21109" y="20400"/>
                  </a:cubicBezTo>
                  <a:moveTo>
                    <a:pt x="16691" y="16800"/>
                  </a:moveTo>
                  <a:lnTo>
                    <a:pt x="14727" y="16800"/>
                  </a:lnTo>
                  <a:lnTo>
                    <a:pt x="14727" y="14400"/>
                  </a:lnTo>
                  <a:lnTo>
                    <a:pt x="16691" y="14400"/>
                  </a:lnTo>
                  <a:cubicBezTo>
                    <a:pt x="16691" y="14400"/>
                    <a:pt x="16691" y="16800"/>
                    <a:pt x="16691" y="16800"/>
                  </a:cubicBezTo>
                  <a:close/>
                  <a:moveTo>
                    <a:pt x="17182" y="13200"/>
                  </a:moveTo>
                  <a:lnTo>
                    <a:pt x="14236" y="13200"/>
                  </a:lnTo>
                  <a:cubicBezTo>
                    <a:pt x="13965" y="13200"/>
                    <a:pt x="13745" y="13469"/>
                    <a:pt x="13745" y="13800"/>
                  </a:cubicBezTo>
                  <a:lnTo>
                    <a:pt x="13745" y="17400"/>
                  </a:lnTo>
                  <a:cubicBezTo>
                    <a:pt x="13745" y="17732"/>
                    <a:pt x="13965" y="18000"/>
                    <a:pt x="14236" y="18000"/>
                  </a:cubicBezTo>
                  <a:lnTo>
                    <a:pt x="17182" y="18000"/>
                  </a:lnTo>
                  <a:cubicBezTo>
                    <a:pt x="17453" y="18000"/>
                    <a:pt x="17673" y="17732"/>
                    <a:pt x="17673" y="17400"/>
                  </a:cubicBezTo>
                  <a:lnTo>
                    <a:pt x="17673" y="13800"/>
                  </a:lnTo>
                  <a:cubicBezTo>
                    <a:pt x="17673" y="13469"/>
                    <a:pt x="17453" y="13200"/>
                    <a:pt x="17182" y="13200"/>
                  </a:cubicBezTo>
                  <a:moveTo>
                    <a:pt x="6873" y="16800"/>
                  </a:moveTo>
                  <a:lnTo>
                    <a:pt x="4909" y="16800"/>
                  </a:lnTo>
                  <a:lnTo>
                    <a:pt x="4909" y="14400"/>
                  </a:lnTo>
                  <a:lnTo>
                    <a:pt x="6873" y="14400"/>
                  </a:lnTo>
                  <a:cubicBezTo>
                    <a:pt x="6873" y="14400"/>
                    <a:pt x="6873" y="16800"/>
                    <a:pt x="6873" y="16800"/>
                  </a:cubicBezTo>
                  <a:close/>
                  <a:moveTo>
                    <a:pt x="7364" y="13200"/>
                  </a:moveTo>
                  <a:lnTo>
                    <a:pt x="4418" y="13200"/>
                  </a:lnTo>
                  <a:cubicBezTo>
                    <a:pt x="4147" y="13200"/>
                    <a:pt x="3927" y="13469"/>
                    <a:pt x="3927" y="13800"/>
                  </a:cubicBezTo>
                  <a:lnTo>
                    <a:pt x="3927" y="17400"/>
                  </a:lnTo>
                  <a:cubicBezTo>
                    <a:pt x="3927" y="17732"/>
                    <a:pt x="4147" y="18000"/>
                    <a:pt x="4418" y="18000"/>
                  </a:cubicBezTo>
                  <a:lnTo>
                    <a:pt x="7364" y="18000"/>
                  </a:lnTo>
                  <a:cubicBezTo>
                    <a:pt x="7635" y="18000"/>
                    <a:pt x="7855" y="17732"/>
                    <a:pt x="7855" y="17400"/>
                  </a:cubicBezTo>
                  <a:lnTo>
                    <a:pt x="7855" y="13800"/>
                  </a:lnTo>
                  <a:cubicBezTo>
                    <a:pt x="7855" y="13469"/>
                    <a:pt x="7635" y="13200"/>
                    <a:pt x="7364" y="132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833584" y="5017451"/>
            <a:ext cx="998752" cy="920420"/>
            <a:chOff x="10545987" y="4010854"/>
            <a:chExt cx="998752" cy="920420"/>
          </a:xfrm>
        </p:grpSpPr>
        <p:sp>
          <p:nvSpPr>
            <p:cNvPr id="82" name="Freeform 81"/>
            <p:cNvSpPr/>
            <p:nvPr/>
          </p:nvSpPr>
          <p:spPr>
            <a:xfrm flipV="1">
              <a:off x="10545987" y="4010854"/>
              <a:ext cx="998752" cy="92042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Shape 2619"/>
            <p:cNvSpPr/>
            <p:nvPr/>
          </p:nvSpPr>
          <p:spPr>
            <a:xfrm>
              <a:off x="10867991" y="4331401"/>
              <a:ext cx="279328" cy="279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82FA55-86BD-410C-A093-8BB2D4C554B2}"/>
              </a:ext>
            </a:extLst>
          </p:cNvPr>
          <p:cNvSpPr txBox="1"/>
          <p:nvPr/>
        </p:nvSpPr>
        <p:spPr>
          <a:xfrm>
            <a:off x="1371009" y="3670030"/>
            <a:ext cx="4744349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70AC326-08DF-2BD8-6017-85A155B2E5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" b="3199"/>
          <a:stretch>
            <a:fillRect/>
          </a:stretch>
        </p:blipFill>
        <p:spPr/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FED80EC-02F3-76CB-11CB-7B6E218C1D10}"/>
              </a:ext>
            </a:extLst>
          </p:cNvPr>
          <p:cNvSpPr txBox="1"/>
          <p:nvPr/>
        </p:nvSpPr>
        <p:spPr>
          <a:xfrm>
            <a:off x="1371009" y="2741918"/>
            <a:ext cx="469510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0A1FD8-1708-5CDE-C149-F562305B438F}"/>
              </a:ext>
            </a:extLst>
          </p:cNvPr>
          <p:cNvSpPr txBox="1"/>
          <p:nvPr/>
        </p:nvSpPr>
        <p:spPr>
          <a:xfrm>
            <a:off x="1371009" y="949366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15899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DD47E067-1004-4570-AA97-E2928A549679}"/>
              </a:ext>
            </a:extLst>
          </p:cNvPr>
          <p:cNvGrpSpPr/>
          <p:nvPr/>
        </p:nvGrpSpPr>
        <p:grpSpPr>
          <a:xfrm>
            <a:off x="6367414" y="5448146"/>
            <a:ext cx="1758790" cy="574055"/>
            <a:chOff x="651340" y="5088735"/>
            <a:chExt cx="1758790" cy="574055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B28ACF1-82E9-4C23-9C23-753119DAE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340" y="5114150"/>
              <a:ext cx="548640" cy="54864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2"/>
                </a:solidFill>
                <a:latin typeface="FontAwesome" pitchFamily="2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4BBF815-2F95-4EFE-A107-9BE60C8725E8}"/>
                </a:ext>
              </a:extLst>
            </p:cNvPr>
            <p:cNvSpPr txBox="1"/>
            <p:nvPr/>
          </p:nvSpPr>
          <p:spPr>
            <a:xfrm>
              <a:off x="1324576" y="5088735"/>
              <a:ext cx="1085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2.888 K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7C2F561-A659-4319-AAD1-7DDDF376572F}"/>
                </a:ext>
              </a:extLst>
            </p:cNvPr>
            <p:cNvSpPr/>
            <p:nvPr/>
          </p:nvSpPr>
          <p:spPr>
            <a:xfrm>
              <a:off x="1426249" y="5470889"/>
              <a:ext cx="527388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latin typeface="Source Sans Pro" panose="020B0503030403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Male User</a:t>
              </a:r>
            </a:p>
          </p:txBody>
        </p:sp>
        <p:sp>
          <p:nvSpPr>
            <p:cNvPr id="78" name="Shape 2614">
              <a:extLst>
                <a:ext uri="{FF2B5EF4-FFF2-40B4-BE49-F238E27FC236}">
                  <a16:creationId xmlns:a16="http://schemas.microsoft.com/office/drawing/2014/main" id="{9A6D4E91-9900-4A89-93B6-411C54BEB855}"/>
                </a:ext>
              </a:extLst>
            </p:cNvPr>
            <p:cNvSpPr/>
            <p:nvPr/>
          </p:nvSpPr>
          <p:spPr>
            <a:xfrm>
              <a:off x="782228" y="5264941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8" y="17505"/>
                  </a:moveTo>
                  <a:cubicBezTo>
                    <a:pt x="17372" y="16944"/>
                    <a:pt x="16242" y="15945"/>
                    <a:pt x="15117" y="15413"/>
                  </a:cubicBezTo>
                  <a:cubicBezTo>
                    <a:pt x="14189" y="14975"/>
                    <a:pt x="13657" y="14531"/>
                    <a:pt x="13491" y="14057"/>
                  </a:cubicBezTo>
                  <a:cubicBezTo>
                    <a:pt x="13377" y="13728"/>
                    <a:pt x="13428" y="13351"/>
                    <a:pt x="13649" y="12904"/>
                  </a:cubicBezTo>
                  <a:cubicBezTo>
                    <a:pt x="13815" y="12567"/>
                    <a:pt x="13972" y="12286"/>
                    <a:pt x="14117" y="12028"/>
                  </a:cubicBezTo>
                  <a:cubicBezTo>
                    <a:pt x="14730" y="10934"/>
                    <a:pt x="15203" y="10145"/>
                    <a:pt x="15203" y="7348"/>
                  </a:cubicBezTo>
                  <a:cubicBezTo>
                    <a:pt x="15203" y="3162"/>
                    <a:pt x="12787" y="2951"/>
                    <a:pt x="12309" y="2951"/>
                  </a:cubicBezTo>
                  <a:cubicBezTo>
                    <a:pt x="11917" y="2951"/>
                    <a:pt x="11672" y="3037"/>
                    <a:pt x="11435" y="3121"/>
                  </a:cubicBezTo>
                  <a:cubicBezTo>
                    <a:pt x="11175" y="3213"/>
                    <a:pt x="10907" y="3309"/>
                    <a:pt x="10296" y="3319"/>
                  </a:cubicBezTo>
                  <a:cubicBezTo>
                    <a:pt x="9190" y="3337"/>
                    <a:pt x="6873" y="3375"/>
                    <a:pt x="6873" y="7226"/>
                  </a:cubicBezTo>
                  <a:cubicBezTo>
                    <a:pt x="6873" y="9919"/>
                    <a:pt x="7574" y="11156"/>
                    <a:pt x="8125" y="12150"/>
                  </a:cubicBezTo>
                  <a:cubicBezTo>
                    <a:pt x="8266" y="12404"/>
                    <a:pt x="8399" y="12645"/>
                    <a:pt x="8505" y="12885"/>
                  </a:cubicBezTo>
                  <a:cubicBezTo>
                    <a:pt x="8973" y="13949"/>
                    <a:pt x="8631" y="14693"/>
                    <a:pt x="7426" y="15224"/>
                  </a:cubicBezTo>
                  <a:cubicBezTo>
                    <a:pt x="5905" y="15897"/>
                    <a:pt x="5188" y="16247"/>
                    <a:pt x="3693" y="17562"/>
                  </a:cubicBezTo>
                  <a:cubicBezTo>
                    <a:pt x="2017" y="15800"/>
                    <a:pt x="982" y="134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3395"/>
                    <a:pt x="19603" y="15749"/>
                    <a:pt x="17958" y="17505"/>
                  </a:cubicBezTo>
                  <a:moveTo>
                    <a:pt x="10800" y="20618"/>
                  </a:moveTo>
                  <a:cubicBezTo>
                    <a:pt x="8356" y="20618"/>
                    <a:pt x="6125" y="19720"/>
                    <a:pt x="4407" y="18242"/>
                  </a:cubicBezTo>
                  <a:cubicBezTo>
                    <a:pt x="5730" y="17084"/>
                    <a:pt x="6362" y="16767"/>
                    <a:pt x="7823" y="16122"/>
                  </a:cubicBezTo>
                  <a:cubicBezTo>
                    <a:pt x="9515" y="15375"/>
                    <a:pt x="10091" y="14051"/>
                    <a:pt x="9403" y="12489"/>
                  </a:cubicBezTo>
                  <a:cubicBezTo>
                    <a:pt x="9279" y="12208"/>
                    <a:pt x="9136" y="11949"/>
                    <a:pt x="8984" y="11674"/>
                  </a:cubicBezTo>
                  <a:cubicBezTo>
                    <a:pt x="8461" y="10732"/>
                    <a:pt x="7855" y="9665"/>
                    <a:pt x="7855" y="7226"/>
                  </a:cubicBezTo>
                  <a:cubicBezTo>
                    <a:pt x="7855" y="4341"/>
                    <a:pt x="9224" y="4318"/>
                    <a:pt x="10312" y="4300"/>
                  </a:cubicBezTo>
                  <a:cubicBezTo>
                    <a:pt x="11084" y="4287"/>
                    <a:pt x="11461" y="4154"/>
                    <a:pt x="11763" y="4047"/>
                  </a:cubicBezTo>
                  <a:cubicBezTo>
                    <a:pt x="11964" y="3975"/>
                    <a:pt x="12086" y="3933"/>
                    <a:pt x="12309" y="3933"/>
                  </a:cubicBezTo>
                  <a:cubicBezTo>
                    <a:pt x="13218" y="3933"/>
                    <a:pt x="14221" y="4830"/>
                    <a:pt x="14221" y="7348"/>
                  </a:cubicBezTo>
                  <a:cubicBezTo>
                    <a:pt x="14221" y="9888"/>
                    <a:pt x="13840" y="10513"/>
                    <a:pt x="13261" y="11548"/>
                  </a:cubicBezTo>
                  <a:cubicBezTo>
                    <a:pt x="13108" y="11820"/>
                    <a:pt x="12943" y="12115"/>
                    <a:pt x="12768" y="12470"/>
                  </a:cubicBezTo>
                  <a:cubicBezTo>
                    <a:pt x="12430" y="13155"/>
                    <a:pt x="12362" y="13798"/>
                    <a:pt x="12565" y="14380"/>
                  </a:cubicBezTo>
                  <a:cubicBezTo>
                    <a:pt x="12825" y="15126"/>
                    <a:pt x="13502" y="15737"/>
                    <a:pt x="14696" y="16302"/>
                  </a:cubicBezTo>
                  <a:cubicBezTo>
                    <a:pt x="15675" y="16764"/>
                    <a:pt x="16700" y="17667"/>
                    <a:pt x="17251" y="18189"/>
                  </a:cubicBezTo>
                  <a:cubicBezTo>
                    <a:pt x="15525" y="19697"/>
                    <a:pt x="13272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5E1CDCD-2811-427D-BC43-345396D59D23}"/>
              </a:ext>
            </a:extLst>
          </p:cNvPr>
          <p:cNvGrpSpPr/>
          <p:nvPr/>
        </p:nvGrpSpPr>
        <p:grpSpPr>
          <a:xfrm>
            <a:off x="8479708" y="5448146"/>
            <a:ext cx="1758790" cy="574055"/>
            <a:chOff x="2597658" y="5111511"/>
            <a:chExt cx="1758790" cy="57405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D28E9DB-682F-420C-81E5-C6C990408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7658" y="5136926"/>
              <a:ext cx="548640" cy="548640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2"/>
                </a:solidFill>
                <a:latin typeface="FontAwesome" pitchFamily="2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98AA59-F91E-4A8D-BD66-23993E038C96}"/>
                </a:ext>
              </a:extLst>
            </p:cNvPr>
            <p:cNvSpPr txBox="1"/>
            <p:nvPr/>
          </p:nvSpPr>
          <p:spPr>
            <a:xfrm>
              <a:off x="3270894" y="5111511"/>
              <a:ext cx="1085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1.074 K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3BD2104-6A74-4563-AB25-D3FA82A5D8E4}"/>
                </a:ext>
              </a:extLst>
            </p:cNvPr>
            <p:cNvSpPr/>
            <p:nvPr/>
          </p:nvSpPr>
          <p:spPr>
            <a:xfrm>
              <a:off x="3372567" y="5483045"/>
              <a:ext cx="668453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latin typeface="Source Sans Pro" panose="020B0503030403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Female User</a:t>
              </a:r>
            </a:p>
          </p:txBody>
        </p:sp>
        <p:sp>
          <p:nvSpPr>
            <p:cNvPr id="96" name="Shape 2615">
              <a:extLst>
                <a:ext uri="{FF2B5EF4-FFF2-40B4-BE49-F238E27FC236}">
                  <a16:creationId xmlns:a16="http://schemas.microsoft.com/office/drawing/2014/main" id="{2B0613B5-3A1D-42A5-9779-247FF01337EF}"/>
                </a:ext>
              </a:extLst>
            </p:cNvPr>
            <p:cNvSpPr/>
            <p:nvPr/>
          </p:nvSpPr>
          <p:spPr>
            <a:xfrm>
              <a:off x="2732314" y="5267146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8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9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5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2"/>
                    <a:pt x="5845" y="8806"/>
                  </a:cubicBezTo>
                  <a:cubicBezTo>
                    <a:pt x="5845" y="12555"/>
                    <a:pt x="5219" y="13278"/>
                    <a:pt x="5122" y="13367"/>
                  </a:cubicBezTo>
                  <a:cubicBezTo>
                    <a:pt x="4957" y="13416"/>
                    <a:pt x="4826" y="13551"/>
                    <a:pt x="4784" y="13723"/>
                  </a:cubicBezTo>
                  <a:cubicBezTo>
                    <a:pt x="4734" y="13935"/>
                    <a:pt x="4828" y="14153"/>
                    <a:pt x="5015" y="14262"/>
                  </a:cubicBezTo>
                  <a:cubicBezTo>
                    <a:pt x="6396" y="15064"/>
                    <a:pt x="7482" y="15136"/>
                    <a:pt x="8065" y="15091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7"/>
                    <a:pt x="3958" y="17834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3584"/>
                    <a:pt x="19454" y="16092"/>
                    <a:pt x="17593" y="17878"/>
                  </a:cubicBezTo>
                  <a:moveTo>
                    <a:pt x="10800" y="20618"/>
                  </a:moveTo>
                  <a:cubicBezTo>
                    <a:pt x="8489" y="20618"/>
                    <a:pt x="6370" y="19815"/>
                    <a:pt x="4693" y="18480"/>
                  </a:cubicBezTo>
                  <a:cubicBezTo>
                    <a:pt x="5360" y="17604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2"/>
                  </a:cubicBezTo>
                  <a:cubicBezTo>
                    <a:pt x="9214" y="14656"/>
                    <a:pt x="8775" y="14230"/>
                    <a:pt x="8725" y="14183"/>
                  </a:cubicBezTo>
                  <a:cubicBezTo>
                    <a:pt x="8597" y="14065"/>
                    <a:pt x="8412" y="14025"/>
                    <a:pt x="8246" y="14075"/>
                  </a:cubicBezTo>
                  <a:cubicBezTo>
                    <a:pt x="8208" y="14086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6"/>
                    <a:pt x="13097" y="13993"/>
                  </a:cubicBezTo>
                  <a:cubicBezTo>
                    <a:pt x="12883" y="13971"/>
                    <a:pt x="12690" y="14092"/>
                    <a:pt x="12605" y="14285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CEC083FE-59A9-4D70-B151-DA7F1CA49CDA}"/>
              </a:ext>
            </a:extLst>
          </p:cNvPr>
          <p:cNvSpPr txBox="1"/>
          <p:nvPr/>
        </p:nvSpPr>
        <p:spPr>
          <a:xfrm>
            <a:off x="6282474" y="4253779"/>
            <a:ext cx="469510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41C72F0-D3CA-C8F0-9B6F-1BCC39108E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38369"/>
          <a:stretch/>
        </p:blipFill>
        <p:spPr>
          <a:xfrm>
            <a:off x="3144405" y="623743"/>
            <a:ext cx="2259013" cy="3297238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342D52-BDAF-75FF-55C8-D480448DC1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2716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FACA06F-F4CB-A2EC-854D-9B58091795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22833"/>
          <a:stretch/>
        </p:blipFill>
        <p:spPr>
          <a:xfrm>
            <a:off x="664439" y="4253779"/>
            <a:ext cx="4738979" cy="2105457"/>
          </a:xfr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23C4A77-EC85-768A-7680-49539277E144}"/>
              </a:ext>
            </a:extLst>
          </p:cNvPr>
          <p:cNvSpPr txBox="1"/>
          <p:nvPr/>
        </p:nvSpPr>
        <p:spPr>
          <a:xfrm>
            <a:off x="6282474" y="3210544"/>
            <a:ext cx="4744349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21FB7C-D0C0-26C9-1F2A-7D101FE0CA2F}"/>
              </a:ext>
            </a:extLst>
          </p:cNvPr>
          <p:cNvSpPr txBox="1"/>
          <p:nvPr/>
        </p:nvSpPr>
        <p:spPr>
          <a:xfrm>
            <a:off x="6282474" y="2170986"/>
            <a:ext cx="469510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1BF4D4-DF2F-108D-7737-149D7594664C}"/>
              </a:ext>
            </a:extLst>
          </p:cNvPr>
          <p:cNvSpPr txBox="1"/>
          <p:nvPr/>
        </p:nvSpPr>
        <p:spPr>
          <a:xfrm>
            <a:off x="6282474" y="321876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39958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7233246" y="1004048"/>
            <a:ext cx="3746854" cy="5083966"/>
          </a:xfrm>
          <a:custGeom>
            <a:avLst/>
            <a:gdLst>
              <a:gd name="T0" fmla="*/ 1832 w 1832"/>
              <a:gd name="T1" fmla="*/ 257 h 2595"/>
              <a:gd name="T2" fmla="*/ 1780 w 1832"/>
              <a:gd name="T3" fmla="*/ 201 h 2595"/>
              <a:gd name="T4" fmla="*/ 1699 w 1832"/>
              <a:gd name="T5" fmla="*/ 244 h 2595"/>
              <a:gd name="T6" fmla="*/ 1626 w 1832"/>
              <a:gd name="T7" fmla="*/ 161 h 2595"/>
              <a:gd name="T8" fmla="*/ 1687 w 1832"/>
              <a:gd name="T9" fmla="*/ 74 h 2595"/>
              <a:gd name="T10" fmla="*/ 1745 w 1832"/>
              <a:gd name="T11" fmla="*/ 130 h 2595"/>
              <a:gd name="T12" fmla="*/ 1824 w 1832"/>
              <a:gd name="T13" fmla="*/ 130 h 2595"/>
              <a:gd name="T14" fmla="*/ 1824 w 1832"/>
              <a:gd name="T15" fmla="*/ 5 h 2595"/>
              <a:gd name="T16" fmla="*/ 1755 w 1832"/>
              <a:gd name="T17" fmla="*/ 5 h 2595"/>
              <a:gd name="T18" fmla="*/ 1745 w 1832"/>
              <a:gd name="T19" fmla="*/ 29 h 2595"/>
              <a:gd name="T20" fmla="*/ 1677 w 1832"/>
              <a:gd name="T21" fmla="*/ 0 h 2595"/>
              <a:gd name="T22" fmla="*/ 1523 w 1832"/>
              <a:gd name="T23" fmla="*/ 161 h 2595"/>
              <a:gd name="T24" fmla="*/ 1550 w 1832"/>
              <a:gd name="T25" fmla="*/ 258 h 2595"/>
              <a:gd name="T26" fmla="*/ 1520 w 1832"/>
              <a:gd name="T27" fmla="*/ 258 h 2595"/>
              <a:gd name="T28" fmla="*/ 1517 w 1832"/>
              <a:gd name="T29" fmla="*/ 1611 h 2595"/>
              <a:gd name="T30" fmla="*/ 1075 w 1832"/>
              <a:gd name="T31" fmla="*/ 2038 h 2595"/>
              <a:gd name="T32" fmla="*/ 520 w 1832"/>
              <a:gd name="T33" fmla="*/ 2214 h 2595"/>
              <a:gd name="T34" fmla="*/ 82 w 1832"/>
              <a:gd name="T35" fmla="*/ 1646 h 2595"/>
              <a:gd name="T36" fmla="*/ 242 w 1832"/>
              <a:gd name="T37" fmla="*/ 2250 h 2595"/>
              <a:gd name="T38" fmla="*/ 1293 w 1832"/>
              <a:gd name="T39" fmla="*/ 2392 h 2595"/>
              <a:gd name="T40" fmla="*/ 1832 w 1832"/>
              <a:gd name="T41" fmla="*/ 1505 h 2595"/>
              <a:gd name="T42" fmla="*/ 1832 w 1832"/>
              <a:gd name="T43" fmla="*/ 258 h 2595"/>
              <a:gd name="T44" fmla="*/ 1831 w 1832"/>
              <a:gd name="T45" fmla="*/ 258 h 2595"/>
              <a:gd name="T46" fmla="*/ 1832 w 1832"/>
              <a:gd name="T47" fmla="*/ 257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32" h="2595">
                <a:moveTo>
                  <a:pt x="1832" y="257"/>
                </a:moveTo>
                <a:cubicBezTo>
                  <a:pt x="1780" y="201"/>
                  <a:pt x="1780" y="201"/>
                  <a:pt x="1780" y="201"/>
                </a:cubicBezTo>
                <a:cubicBezTo>
                  <a:pt x="1776" y="205"/>
                  <a:pt x="1735" y="244"/>
                  <a:pt x="1699" y="244"/>
                </a:cubicBezTo>
                <a:cubicBezTo>
                  <a:pt x="1657" y="244"/>
                  <a:pt x="1626" y="205"/>
                  <a:pt x="1626" y="161"/>
                </a:cubicBezTo>
                <a:cubicBezTo>
                  <a:pt x="1626" y="113"/>
                  <a:pt x="1655" y="74"/>
                  <a:pt x="1687" y="74"/>
                </a:cubicBezTo>
                <a:cubicBezTo>
                  <a:pt x="1718" y="74"/>
                  <a:pt x="1744" y="101"/>
                  <a:pt x="1745" y="130"/>
                </a:cubicBezTo>
                <a:cubicBezTo>
                  <a:pt x="1824" y="130"/>
                  <a:pt x="1824" y="130"/>
                  <a:pt x="1824" y="130"/>
                </a:cubicBezTo>
                <a:cubicBezTo>
                  <a:pt x="1824" y="5"/>
                  <a:pt x="1824" y="5"/>
                  <a:pt x="1824" y="5"/>
                </a:cubicBezTo>
                <a:cubicBezTo>
                  <a:pt x="1755" y="5"/>
                  <a:pt x="1755" y="5"/>
                  <a:pt x="1755" y="5"/>
                </a:cubicBezTo>
                <a:cubicBezTo>
                  <a:pt x="1745" y="29"/>
                  <a:pt x="1745" y="29"/>
                  <a:pt x="1745" y="29"/>
                </a:cubicBezTo>
                <a:cubicBezTo>
                  <a:pt x="1741" y="24"/>
                  <a:pt x="1721" y="0"/>
                  <a:pt x="1677" y="0"/>
                </a:cubicBezTo>
                <a:cubicBezTo>
                  <a:pt x="1620" y="0"/>
                  <a:pt x="1523" y="60"/>
                  <a:pt x="1523" y="161"/>
                </a:cubicBezTo>
                <a:cubicBezTo>
                  <a:pt x="1523" y="200"/>
                  <a:pt x="1533" y="233"/>
                  <a:pt x="1550" y="258"/>
                </a:cubicBezTo>
                <a:cubicBezTo>
                  <a:pt x="1520" y="258"/>
                  <a:pt x="1520" y="258"/>
                  <a:pt x="1520" y="258"/>
                </a:cubicBezTo>
                <a:cubicBezTo>
                  <a:pt x="1517" y="1611"/>
                  <a:pt x="1517" y="1611"/>
                  <a:pt x="1517" y="1611"/>
                </a:cubicBezTo>
                <a:cubicBezTo>
                  <a:pt x="1075" y="2038"/>
                  <a:pt x="1075" y="2038"/>
                  <a:pt x="1075" y="2038"/>
                </a:cubicBezTo>
                <a:cubicBezTo>
                  <a:pt x="520" y="2214"/>
                  <a:pt x="520" y="2214"/>
                  <a:pt x="520" y="2214"/>
                </a:cubicBezTo>
                <a:cubicBezTo>
                  <a:pt x="82" y="1646"/>
                  <a:pt x="82" y="1646"/>
                  <a:pt x="82" y="1646"/>
                </a:cubicBezTo>
                <a:cubicBezTo>
                  <a:pt x="82" y="1646"/>
                  <a:pt x="0" y="1999"/>
                  <a:pt x="242" y="2250"/>
                </a:cubicBezTo>
                <a:cubicBezTo>
                  <a:pt x="484" y="2501"/>
                  <a:pt x="914" y="2595"/>
                  <a:pt x="1293" y="2392"/>
                </a:cubicBezTo>
                <a:cubicBezTo>
                  <a:pt x="1671" y="2189"/>
                  <a:pt x="1832" y="1823"/>
                  <a:pt x="1832" y="1505"/>
                </a:cubicBezTo>
                <a:cubicBezTo>
                  <a:pt x="1832" y="1187"/>
                  <a:pt x="1832" y="258"/>
                  <a:pt x="1832" y="258"/>
                </a:cubicBezTo>
                <a:cubicBezTo>
                  <a:pt x="1831" y="258"/>
                  <a:pt x="1831" y="258"/>
                  <a:pt x="1831" y="258"/>
                </a:cubicBezTo>
                <a:cubicBezTo>
                  <a:pt x="1832" y="257"/>
                  <a:pt x="1832" y="257"/>
                  <a:pt x="1832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Freeform 16"/>
          <p:cNvSpPr>
            <a:spLocks noEditPoints="1"/>
          </p:cNvSpPr>
          <p:nvPr/>
        </p:nvSpPr>
        <p:spPr bwMode="auto">
          <a:xfrm>
            <a:off x="7064711" y="1871072"/>
            <a:ext cx="3330401" cy="4022710"/>
          </a:xfrm>
          <a:custGeom>
            <a:avLst/>
            <a:gdLst>
              <a:gd name="T0" fmla="*/ 1604 w 1628"/>
              <a:gd name="T1" fmla="*/ 1060 h 2053"/>
              <a:gd name="T2" fmla="*/ 1604 w 1628"/>
              <a:gd name="T3" fmla="*/ 269 h 2053"/>
              <a:gd name="T4" fmla="*/ 1584 w 1628"/>
              <a:gd name="T5" fmla="*/ 261 h 2053"/>
              <a:gd name="T6" fmla="*/ 1596 w 1628"/>
              <a:gd name="T7" fmla="*/ 212 h 2053"/>
              <a:gd name="T8" fmla="*/ 1539 w 1628"/>
              <a:gd name="T9" fmla="*/ 139 h 2053"/>
              <a:gd name="T10" fmla="*/ 1582 w 1628"/>
              <a:gd name="T11" fmla="*/ 73 h 2053"/>
              <a:gd name="T12" fmla="*/ 1475 w 1628"/>
              <a:gd name="T13" fmla="*/ 0 h 2053"/>
              <a:gd name="T14" fmla="*/ 1294 w 1628"/>
              <a:gd name="T15" fmla="*/ 0 h 2053"/>
              <a:gd name="T16" fmla="*/ 1294 w 1628"/>
              <a:gd name="T17" fmla="*/ 55 h 2053"/>
              <a:gd name="T18" fmla="*/ 1319 w 1628"/>
              <a:gd name="T19" fmla="*/ 55 h 2053"/>
              <a:gd name="T20" fmla="*/ 1319 w 1628"/>
              <a:gd name="T21" fmla="*/ 243 h 2053"/>
              <a:gd name="T22" fmla="*/ 1294 w 1628"/>
              <a:gd name="T23" fmla="*/ 243 h 2053"/>
              <a:gd name="T24" fmla="*/ 1294 w 1628"/>
              <a:gd name="T25" fmla="*/ 298 h 2053"/>
              <a:gd name="T26" fmla="*/ 1294 w 1628"/>
              <a:gd name="T27" fmla="*/ 298 h 2053"/>
              <a:gd name="T28" fmla="*/ 1292 w 1628"/>
              <a:gd name="T29" fmla="*/ 753 h 2053"/>
              <a:gd name="T30" fmla="*/ 958 w 1628"/>
              <a:gd name="T31" fmla="*/ 1538 h 2053"/>
              <a:gd name="T32" fmla="*/ 129 w 1628"/>
              <a:gd name="T33" fmla="*/ 1153 h 2053"/>
              <a:gd name="T34" fmla="*/ 509 w 1628"/>
              <a:gd name="T35" fmla="*/ 1888 h 2053"/>
              <a:gd name="T36" fmla="*/ 1604 w 1628"/>
              <a:gd name="T37" fmla="*/ 1060 h 2053"/>
              <a:gd name="T38" fmla="*/ 1406 w 1628"/>
              <a:gd name="T39" fmla="*/ 56 h 2053"/>
              <a:gd name="T40" fmla="*/ 1456 w 1628"/>
              <a:gd name="T41" fmla="*/ 56 h 2053"/>
              <a:gd name="T42" fmla="*/ 1485 w 1628"/>
              <a:gd name="T43" fmla="*/ 88 h 2053"/>
              <a:gd name="T44" fmla="*/ 1455 w 1628"/>
              <a:gd name="T45" fmla="*/ 120 h 2053"/>
              <a:gd name="T46" fmla="*/ 1406 w 1628"/>
              <a:gd name="T47" fmla="*/ 120 h 2053"/>
              <a:gd name="T48" fmla="*/ 1406 w 1628"/>
              <a:gd name="T49" fmla="*/ 56 h 2053"/>
              <a:gd name="T50" fmla="*/ 1406 w 1628"/>
              <a:gd name="T51" fmla="*/ 169 h 2053"/>
              <a:gd name="T52" fmla="*/ 1462 w 1628"/>
              <a:gd name="T53" fmla="*/ 169 h 2053"/>
              <a:gd name="T54" fmla="*/ 1498 w 1628"/>
              <a:gd name="T55" fmla="*/ 206 h 2053"/>
              <a:gd name="T56" fmla="*/ 1463 w 1628"/>
              <a:gd name="T57" fmla="*/ 243 h 2053"/>
              <a:gd name="T58" fmla="*/ 1406 w 1628"/>
              <a:gd name="T59" fmla="*/ 243 h 2053"/>
              <a:gd name="T60" fmla="*/ 1406 w 1628"/>
              <a:gd name="T61" fmla="*/ 169 h 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28" h="2053">
                <a:moveTo>
                  <a:pt x="1604" y="1060"/>
                </a:moveTo>
                <a:cubicBezTo>
                  <a:pt x="1604" y="269"/>
                  <a:pt x="1604" y="269"/>
                  <a:pt x="1604" y="269"/>
                </a:cubicBezTo>
                <a:cubicBezTo>
                  <a:pt x="1584" y="261"/>
                  <a:pt x="1584" y="261"/>
                  <a:pt x="1584" y="261"/>
                </a:cubicBezTo>
                <a:cubicBezTo>
                  <a:pt x="1592" y="248"/>
                  <a:pt x="1596" y="232"/>
                  <a:pt x="1596" y="212"/>
                </a:cubicBezTo>
                <a:cubicBezTo>
                  <a:pt x="1596" y="170"/>
                  <a:pt x="1570" y="148"/>
                  <a:pt x="1539" y="139"/>
                </a:cubicBezTo>
                <a:cubicBezTo>
                  <a:pt x="1572" y="126"/>
                  <a:pt x="1582" y="109"/>
                  <a:pt x="1582" y="73"/>
                </a:cubicBezTo>
                <a:cubicBezTo>
                  <a:pt x="1582" y="27"/>
                  <a:pt x="1547" y="0"/>
                  <a:pt x="1475" y="0"/>
                </a:cubicBezTo>
                <a:cubicBezTo>
                  <a:pt x="1294" y="0"/>
                  <a:pt x="1294" y="0"/>
                  <a:pt x="1294" y="0"/>
                </a:cubicBezTo>
                <a:cubicBezTo>
                  <a:pt x="1294" y="55"/>
                  <a:pt x="1294" y="55"/>
                  <a:pt x="1294" y="55"/>
                </a:cubicBezTo>
                <a:cubicBezTo>
                  <a:pt x="1319" y="55"/>
                  <a:pt x="1319" y="55"/>
                  <a:pt x="1319" y="55"/>
                </a:cubicBezTo>
                <a:cubicBezTo>
                  <a:pt x="1319" y="243"/>
                  <a:pt x="1319" y="243"/>
                  <a:pt x="1319" y="243"/>
                </a:cubicBezTo>
                <a:cubicBezTo>
                  <a:pt x="1294" y="243"/>
                  <a:pt x="1294" y="243"/>
                  <a:pt x="1294" y="243"/>
                </a:cubicBezTo>
                <a:cubicBezTo>
                  <a:pt x="1294" y="298"/>
                  <a:pt x="1294" y="298"/>
                  <a:pt x="1294" y="298"/>
                </a:cubicBezTo>
                <a:cubicBezTo>
                  <a:pt x="1294" y="298"/>
                  <a:pt x="1294" y="298"/>
                  <a:pt x="1294" y="298"/>
                </a:cubicBezTo>
                <a:cubicBezTo>
                  <a:pt x="1292" y="753"/>
                  <a:pt x="1292" y="753"/>
                  <a:pt x="1292" y="753"/>
                </a:cubicBezTo>
                <a:cubicBezTo>
                  <a:pt x="958" y="1538"/>
                  <a:pt x="958" y="1538"/>
                  <a:pt x="958" y="1538"/>
                </a:cubicBezTo>
                <a:cubicBezTo>
                  <a:pt x="129" y="1153"/>
                  <a:pt x="129" y="1153"/>
                  <a:pt x="129" y="1153"/>
                </a:cubicBezTo>
                <a:cubicBezTo>
                  <a:pt x="129" y="1153"/>
                  <a:pt x="0" y="1706"/>
                  <a:pt x="509" y="1888"/>
                </a:cubicBezTo>
                <a:cubicBezTo>
                  <a:pt x="1143" y="2053"/>
                  <a:pt x="1628" y="1615"/>
                  <a:pt x="1604" y="1060"/>
                </a:cubicBezTo>
                <a:moveTo>
                  <a:pt x="1406" y="56"/>
                </a:moveTo>
                <a:cubicBezTo>
                  <a:pt x="1456" y="56"/>
                  <a:pt x="1456" y="56"/>
                  <a:pt x="1456" y="56"/>
                </a:cubicBezTo>
                <a:cubicBezTo>
                  <a:pt x="1472" y="56"/>
                  <a:pt x="1485" y="68"/>
                  <a:pt x="1485" y="88"/>
                </a:cubicBezTo>
                <a:cubicBezTo>
                  <a:pt x="1485" y="108"/>
                  <a:pt x="1478" y="120"/>
                  <a:pt x="1455" y="120"/>
                </a:cubicBezTo>
                <a:cubicBezTo>
                  <a:pt x="1406" y="120"/>
                  <a:pt x="1406" y="120"/>
                  <a:pt x="1406" y="120"/>
                </a:cubicBezTo>
                <a:cubicBezTo>
                  <a:pt x="1406" y="56"/>
                  <a:pt x="1406" y="56"/>
                  <a:pt x="1406" y="56"/>
                </a:cubicBezTo>
                <a:moveTo>
                  <a:pt x="1406" y="169"/>
                </a:moveTo>
                <a:cubicBezTo>
                  <a:pt x="1462" y="169"/>
                  <a:pt x="1462" y="169"/>
                  <a:pt x="1462" y="169"/>
                </a:cubicBezTo>
                <a:cubicBezTo>
                  <a:pt x="1486" y="169"/>
                  <a:pt x="1498" y="184"/>
                  <a:pt x="1498" y="206"/>
                </a:cubicBezTo>
                <a:cubicBezTo>
                  <a:pt x="1498" y="229"/>
                  <a:pt x="1482" y="243"/>
                  <a:pt x="1463" y="243"/>
                </a:cubicBezTo>
                <a:cubicBezTo>
                  <a:pt x="1406" y="243"/>
                  <a:pt x="1406" y="243"/>
                  <a:pt x="1406" y="243"/>
                </a:cubicBezTo>
                <a:cubicBezTo>
                  <a:pt x="1406" y="169"/>
                  <a:pt x="1406" y="169"/>
                  <a:pt x="1406" y="16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64711" y="2822341"/>
            <a:ext cx="2692899" cy="2885399"/>
            <a:chOff x="7064711" y="2822341"/>
            <a:chExt cx="2692899" cy="2885399"/>
          </a:xfrm>
        </p:grpSpPr>
        <p:sp>
          <p:nvSpPr>
            <p:cNvPr id="9" name="Freeform 28"/>
            <p:cNvSpPr>
              <a:spLocks noEditPoints="1"/>
            </p:cNvSpPr>
            <p:nvPr/>
          </p:nvSpPr>
          <p:spPr bwMode="auto">
            <a:xfrm>
              <a:off x="7064711" y="2822341"/>
              <a:ext cx="2692899" cy="2885399"/>
            </a:xfrm>
            <a:custGeom>
              <a:avLst/>
              <a:gdLst>
                <a:gd name="T0" fmla="*/ 1293 w 1316"/>
                <a:gd name="T1" fmla="*/ 260 h 1473"/>
                <a:gd name="T2" fmla="*/ 1293 w 1316"/>
                <a:gd name="T3" fmla="*/ 260 h 1473"/>
                <a:gd name="T4" fmla="*/ 1293 w 1316"/>
                <a:gd name="T5" fmla="*/ 222 h 1473"/>
                <a:gd name="T6" fmla="*/ 1265 w 1316"/>
                <a:gd name="T7" fmla="*/ 222 h 1473"/>
                <a:gd name="T8" fmla="*/ 1196 w 1316"/>
                <a:gd name="T9" fmla="*/ 0 h 1473"/>
                <a:gd name="T10" fmla="*/ 1046 w 1316"/>
                <a:gd name="T11" fmla="*/ 0 h 1473"/>
                <a:gd name="T12" fmla="*/ 1046 w 1316"/>
                <a:gd name="T13" fmla="*/ 50 h 1473"/>
                <a:gd name="T14" fmla="*/ 1062 w 1316"/>
                <a:gd name="T15" fmla="*/ 50 h 1473"/>
                <a:gd name="T16" fmla="*/ 1009 w 1316"/>
                <a:gd name="T17" fmla="*/ 222 h 1473"/>
                <a:gd name="T18" fmla="*/ 983 w 1316"/>
                <a:gd name="T19" fmla="*/ 222 h 1473"/>
                <a:gd name="T20" fmla="*/ 983 w 1316"/>
                <a:gd name="T21" fmla="*/ 260 h 1473"/>
                <a:gd name="T22" fmla="*/ 982 w 1316"/>
                <a:gd name="T23" fmla="*/ 260 h 1473"/>
                <a:gd name="T24" fmla="*/ 982 w 1316"/>
                <a:gd name="T25" fmla="*/ 690 h 1473"/>
                <a:gd name="T26" fmla="*/ 832 w 1316"/>
                <a:gd name="T27" fmla="*/ 1041 h 1473"/>
                <a:gd name="T28" fmla="*/ 128 w 1316"/>
                <a:gd name="T29" fmla="*/ 668 h 1473"/>
                <a:gd name="T30" fmla="*/ 240 w 1316"/>
                <a:gd name="T31" fmla="*/ 1191 h 1473"/>
                <a:gd name="T32" fmla="*/ 1171 w 1316"/>
                <a:gd name="T33" fmla="*/ 1051 h 1473"/>
                <a:gd name="T34" fmla="*/ 1293 w 1316"/>
                <a:gd name="T35" fmla="*/ 260 h 1473"/>
                <a:gd name="T36" fmla="*/ 1125 w 1316"/>
                <a:gd name="T37" fmla="*/ 64 h 1473"/>
                <a:gd name="T38" fmla="*/ 1150 w 1316"/>
                <a:gd name="T39" fmla="*/ 148 h 1473"/>
                <a:gd name="T40" fmla="*/ 1099 w 1316"/>
                <a:gd name="T41" fmla="*/ 148 h 1473"/>
                <a:gd name="T42" fmla="*/ 1125 w 1316"/>
                <a:gd name="T43" fmla="*/ 64 h 1473"/>
                <a:gd name="T44" fmla="*/ 1077 w 1316"/>
                <a:gd name="T45" fmla="*/ 222 h 1473"/>
                <a:gd name="T46" fmla="*/ 1085 w 1316"/>
                <a:gd name="T47" fmla="*/ 195 h 1473"/>
                <a:gd name="T48" fmla="*/ 1165 w 1316"/>
                <a:gd name="T49" fmla="*/ 195 h 1473"/>
                <a:gd name="T50" fmla="*/ 1173 w 1316"/>
                <a:gd name="T51" fmla="*/ 222 h 1473"/>
                <a:gd name="T52" fmla="*/ 1136 w 1316"/>
                <a:gd name="T53" fmla="*/ 222 h 1473"/>
                <a:gd name="T54" fmla="*/ 1136 w 1316"/>
                <a:gd name="T55" fmla="*/ 260 h 1473"/>
                <a:gd name="T56" fmla="*/ 1107 w 1316"/>
                <a:gd name="T57" fmla="*/ 260 h 1473"/>
                <a:gd name="T58" fmla="*/ 1107 w 1316"/>
                <a:gd name="T59" fmla="*/ 222 h 1473"/>
                <a:gd name="T60" fmla="*/ 1077 w 1316"/>
                <a:gd name="T61" fmla="*/ 222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6" h="1473">
                  <a:moveTo>
                    <a:pt x="1293" y="260"/>
                  </a:moveTo>
                  <a:cubicBezTo>
                    <a:pt x="1293" y="260"/>
                    <a:pt x="1293" y="260"/>
                    <a:pt x="1293" y="260"/>
                  </a:cubicBezTo>
                  <a:cubicBezTo>
                    <a:pt x="1293" y="222"/>
                    <a:pt x="1293" y="222"/>
                    <a:pt x="1293" y="222"/>
                  </a:cubicBezTo>
                  <a:cubicBezTo>
                    <a:pt x="1265" y="222"/>
                    <a:pt x="1265" y="222"/>
                    <a:pt x="1265" y="222"/>
                  </a:cubicBezTo>
                  <a:cubicBezTo>
                    <a:pt x="1196" y="0"/>
                    <a:pt x="1196" y="0"/>
                    <a:pt x="1196" y="0"/>
                  </a:cubicBezTo>
                  <a:cubicBezTo>
                    <a:pt x="1046" y="0"/>
                    <a:pt x="1046" y="0"/>
                    <a:pt x="1046" y="0"/>
                  </a:cubicBezTo>
                  <a:cubicBezTo>
                    <a:pt x="1046" y="50"/>
                    <a:pt x="1046" y="50"/>
                    <a:pt x="1046" y="50"/>
                  </a:cubicBezTo>
                  <a:cubicBezTo>
                    <a:pt x="1062" y="50"/>
                    <a:pt x="1062" y="50"/>
                    <a:pt x="1062" y="50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983" y="222"/>
                    <a:pt x="983" y="222"/>
                    <a:pt x="983" y="222"/>
                  </a:cubicBezTo>
                  <a:cubicBezTo>
                    <a:pt x="983" y="260"/>
                    <a:pt x="983" y="260"/>
                    <a:pt x="983" y="260"/>
                  </a:cubicBezTo>
                  <a:cubicBezTo>
                    <a:pt x="982" y="260"/>
                    <a:pt x="982" y="260"/>
                    <a:pt x="982" y="260"/>
                  </a:cubicBezTo>
                  <a:cubicBezTo>
                    <a:pt x="982" y="690"/>
                    <a:pt x="982" y="690"/>
                    <a:pt x="982" y="690"/>
                  </a:cubicBezTo>
                  <a:cubicBezTo>
                    <a:pt x="982" y="690"/>
                    <a:pt x="1009" y="909"/>
                    <a:pt x="832" y="1041"/>
                  </a:cubicBezTo>
                  <a:cubicBezTo>
                    <a:pt x="636" y="1191"/>
                    <a:pt x="128" y="668"/>
                    <a:pt x="128" y="668"/>
                  </a:cubicBezTo>
                  <a:cubicBezTo>
                    <a:pt x="128" y="668"/>
                    <a:pt x="0" y="957"/>
                    <a:pt x="240" y="1191"/>
                  </a:cubicBezTo>
                  <a:cubicBezTo>
                    <a:pt x="532" y="1473"/>
                    <a:pt x="983" y="1337"/>
                    <a:pt x="1171" y="1051"/>
                  </a:cubicBezTo>
                  <a:cubicBezTo>
                    <a:pt x="1316" y="850"/>
                    <a:pt x="1294" y="585"/>
                    <a:pt x="1293" y="260"/>
                  </a:cubicBezTo>
                  <a:close/>
                  <a:moveTo>
                    <a:pt x="1125" y="64"/>
                  </a:moveTo>
                  <a:cubicBezTo>
                    <a:pt x="1150" y="148"/>
                    <a:pt x="1150" y="148"/>
                    <a:pt x="1150" y="148"/>
                  </a:cubicBezTo>
                  <a:cubicBezTo>
                    <a:pt x="1099" y="148"/>
                    <a:pt x="1099" y="148"/>
                    <a:pt x="1099" y="148"/>
                  </a:cubicBezTo>
                  <a:lnTo>
                    <a:pt x="1125" y="64"/>
                  </a:lnTo>
                  <a:close/>
                  <a:moveTo>
                    <a:pt x="1077" y="222"/>
                  </a:moveTo>
                  <a:cubicBezTo>
                    <a:pt x="1085" y="195"/>
                    <a:pt x="1085" y="195"/>
                    <a:pt x="1085" y="195"/>
                  </a:cubicBezTo>
                  <a:cubicBezTo>
                    <a:pt x="1165" y="195"/>
                    <a:pt x="1165" y="195"/>
                    <a:pt x="1165" y="195"/>
                  </a:cubicBezTo>
                  <a:cubicBezTo>
                    <a:pt x="1173" y="222"/>
                    <a:pt x="1173" y="222"/>
                    <a:pt x="1173" y="222"/>
                  </a:cubicBezTo>
                  <a:cubicBezTo>
                    <a:pt x="1136" y="222"/>
                    <a:pt x="1136" y="222"/>
                    <a:pt x="1136" y="222"/>
                  </a:cubicBezTo>
                  <a:cubicBezTo>
                    <a:pt x="1136" y="260"/>
                    <a:pt x="1136" y="260"/>
                    <a:pt x="1136" y="260"/>
                  </a:cubicBezTo>
                  <a:cubicBezTo>
                    <a:pt x="1107" y="260"/>
                    <a:pt x="1107" y="260"/>
                    <a:pt x="1107" y="260"/>
                  </a:cubicBezTo>
                  <a:cubicBezTo>
                    <a:pt x="1107" y="222"/>
                    <a:pt x="1107" y="222"/>
                    <a:pt x="1107" y="222"/>
                  </a:cubicBezTo>
                  <a:lnTo>
                    <a:pt x="1077" y="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312628" y="3436629"/>
              <a:ext cx="1763513" cy="1689585"/>
              <a:chOff x="7312628" y="3436629"/>
              <a:chExt cx="1763513" cy="1689585"/>
            </a:xfrm>
          </p:grpSpPr>
          <p:sp>
            <p:nvSpPr>
              <p:cNvPr id="10" name="Oval 29"/>
              <p:cNvSpPr>
                <a:spLocks noChangeArrowheads="1"/>
              </p:cNvSpPr>
              <p:nvPr/>
            </p:nvSpPr>
            <p:spPr bwMode="auto">
              <a:xfrm>
                <a:off x="7312628" y="3436629"/>
                <a:ext cx="1763513" cy="168958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200" dirty="0"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730154" y="4126329"/>
                <a:ext cx="9284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START</a:t>
                </a:r>
                <a:endParaRPr lang="en-US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p:grpSp>
      </p:grpSp>
      <p:sp>
        <p:nvSpPr>
          <p:cNvPr id="51" name="Freeform 50"/>
          <p:cNvSpPr>
            <a:spLocks/>
          </p:cNvSpPr>
          <p:nvPr/>
        </p:nvSpPr>
        <p:spPr bwMode="auto">
          <a:xfrm>
            <a:off x="1251326" y="4353830"/>
            <a:ext cx="914400" cy="914400"/>
          </a:xfrm>
          <a:custGeom>
            <a:avLst/>
            <a:gdLst>
              <a:gd name="T0" fmla="*/ 0 w 217"/>
              <a:gd name="T1" fmla="*/ 108 h 217"/>
              <a:gd name="T2" fmla="*/ 32 w 217"/>
              <a:gd name="T3" fmla="*/ 31 h 217"/>
              <a:gd name="T4" fmla="*/ 108 w 217"/>
              <a:gd name="T5" fmla="*/ 0 h 217"/>
              <a:gd name="T6" fmla="*/ 185 w 217"/>
              <a:gd name="T7" fmla="*/ 31 h 217"/>
              <a:gd name="T8" fmla="*/ 217 w 217"/>
              <a:gd name="T9" fmla="*/ 108 h 217"/>
              <a:gd name="T10" fmla="*/ 185 w 217"/>
              <a:gd name="T11" fmla="*/ 185 h 217"/>
              <a:gd name="T12" fmla="*/ 108 w 217"/>
              <a:gd name="T13" fmla="*/ 217 h 217"/>
              <a:gd name="T14" fmla="*/ 32 w 217"/>
              <a:gd name="T15" fmla="*/ 185 h 217"/>
              <a:gd name="T16" fmla="*/ 0 w 217"/>
              <a:gd name="T17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7" h="217">
                <a:moveTo>
                  <a:pt x="0" y="108"/>
                </a:moveTo>
                <a:cubicBezTo>
                  <a:pt x="0" y="78"/>
                  <a:pt x="12" y="51"/>
                  <a:pt x="32" y="31"/>
                </a:cubicBezTo>
                <a:cubicBezTo>
                  <a:pt x="51" y="12"/>
                  <a:pt x="78" y="0"/>
                  <a:pt x="108" y="0"/>
                </a:cubicBezTo>
                <a:cubicBezTo>
                  <a:pt x="138" y="0"/>
                  <a:pt x="165" y="12"/>
                  <a:pt x="185" y="31"/>
                </a:cubicBezTo>
                <a:cubicBezTo>
                  <a:pt x="205" y="51"/>
                  <a:pt x="217" y="78"/>
                  <a:pt x="217" y="108"/>
                </a:cubicBezTo>
                <a:cubicBezTo>
                  <a:pt x="217" y="138"/>
                  <a:pt x="205" y="165"/>
                  <a:pt x="185" y="185"/>
                </a:cubicBezTo>
                <a:cubicBezTo>
                  <a:pt x="165" y="204"/>
                  <a:pt x="138" y="217"/>
                  <a:pt x="108" y="217"/>
                </a:cubicBezTo>
                <a:cubicBezTo>
                  <a:pt x="78" y="217"/>
                  <a:pt x="51" y="204"/>
                  <a:pt x="32" y="185"/>
                </a:cubicBezTo>
                <a:cubicBezTo>
                  <a:pt x="12" y="165"/>
                  <a:pt x="0" y="138"/>
                  <a:pt x="0" y="108"/>
                </a:cubicBezTo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1326175" y="4429719"/>
            <a:ext cx="759713" cy="757646"/>
          </a:xfrm>
          <a:custGeom>
            <a:avLst/>
            <a:gdLst>
              <a:gd name="T0" fmla="*/ 180 w 180"/>
              <a:gd name="T1" fmla="*/ 90 h 180"/>
              <a:gd name="T2" fmla="*/ 154 w 180"/>
              <a:gd name="T3" fmla="*/ 154 h 180"/>
              <a:gd name="T4" fmla="*/ 90 w 180"/>
              <a:gd name="T5" fmla="*/ 180 h 180"/>
              <a:gd name="T6" fmla="*/ 27 w 180"/>
              <a:gd name="T7" fmla="*/ 154 h 180"/>
              <a:gd name="T8" fmla="*/ 0 w 180"/>
              <a:gd name="T9" fmla="*/ 90 h 180"/>
              <a:gd name="T10" fmla="*/ 27 w 180"/>
              <a:gd name="T11" fmla="*/ 26 h 180"/>
              <a:gd name="T12" fmla="*/ 90 w 180"/>
              <a:gd name="T13" fmla="*/ 0 h 180"/>
              <a:gd name="T14" fmla="*/ 154 w 180"/>
              <a:gd name="T15" fmla="*/ 26 h 180"/>
              <a:gd name="T16" fmla="*/ 180 w 180"/>
              <a:gd name="T17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" h="180">
                <a:moveTo>
                  <a:pt x="180" y="90"/>
                </a:moveTo>
                <a:cubicBezTo>
                  <a:pt x="180" y="115"/>
                  <a:pt x="170" y="137"/>
                  <a:pt x="154" y="154"/>
                </a:cubicBezTo>
                <a:cubicBezTo>
                  <a:pt x="138" y="170"/>
                  <a:pt x="115" y="180"/>
                  <a:pt x="90" y="180"/>
                </a:cubicBezTo>
                <a:cubicBezTo>
                  <a:pt x="65" y="180"/>
                  <a:pt x="43" y="170"/>
                  <a:pt x="27" y="154"/>
                </a:cubicBezTo>
                <a:cubicBezTo>
                  <a:pt x="10" y="137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43" y="10"/>
                  <a:pt x="65" y="0"/>
                  <a:pt x="90" y="0"/>
                </a:cubicBezTo>
                <a:cubicBezTo>
                  <a:pt x="115" y="0"/>
                  <a:pt x="138" y="10"/>
                  <a:pt x="154" y="26"/>
                </a:cubicBezTo>
                <a:cubicBezTo>
                  <a:pt x="170" y="43"/>
                  <a:pt x="180" y="65"/>
                  <a:pt x="180" y="90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1407260" y="4510584"/>
            <a:ext cx="602531" cy="600892"/>
          </a:xfrm>
          <a:custGeom>
            <a:avLst/>
            <a:gdLst>
              <a:gd name="T0" fmla="*/ 143 w 143"/>
              <a:gd name="T1" fmla="*/ 71 h 143"/>
              <a:gd name="T2" fmla="*/ 122 w 143"/>
              <a:gd name="T3" fmla="*/ 122 h 143"/>
              <a:gd name="T4" fmla="*/ 71 w 143"/>
              <a:gd name="T5" fmla="*/ 143 h 143"/>
              <a:gd name="T6" fmla="*/ 21 w 143"/>
              <a:gd name="T7" fmla="*/ 122 h 143"/>
              <a:gd name="T8" fmla="*/ 0 w 143"/>
              <a:gd name="T9" fmla="*/ 71 h 143"/>
              <a:gd name="T10" fmla="*/ 21 w 143"/>
              <a:gd name="T11" fmla="*/ 21 h 143"/>
              <a:gd name="T12" fmla="*/ 71 w 143"/>
              <a:gd name="T13" fmla="*/ 0 h 143"/>
              <a:gd name="T14" fmla="*/ 122 w 143"/>
              <a:gd name="T15" fmla="*/ 21 h 143"/>
              <a:gd name="T16" fmla="*/ 143 w 143"/>
              <a:gd name="T17" fmla="*/ 7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" h="143">
                <a:moveTo>
                  <a:pt x="143" y="71"/>
                </a:moveTo>
                <a:cubicBezTo>
                  <a:pt x="143" y="91"/>
                  <a:pt x="135" y="109"/>
                  <a:pt x="122" y="122"/>
                </a:cubicBezTo>
                <a:cubicBezTo>
                  <a:pt x="109" y="135"/>
                  <a:pt x="91" y="143"/>
                  <a:pt x="71" y="143"/>
                </a:cubicBezTo>
                <a:cubicBezTo>
                  <a:pt x="52" y="143"/>
                  <a:pt x="34" y="135"/>
                  <a:pt x="21" y="122"/>
                </a:cubicBezTo>
                <a:cubicBezTo>
                  <a:pt x="8" y="109"/>
                  <a:pt x="0" y="91"/>
                  <a:pt x="0" y="71"/>
                </a:cubicBezTo>
                <a:cubicBezTo>
                  <a:pt x="0" y="51"/>
                  <a:pt x="8" y="33"/>
                  <a:pt x="21" y="21"/>
                </a:cubicBezTo>
                <a:cubicBezTo>
                  <a:pt x="34" y="8"/>
                  <a:pt x="52" y="0"/>
                  <a:pt x="71" y="0"/>
                </a:cubicBezTo>
                <a:cubicBezTo>
                  <a:pt x="91" y="0"/>
                  <a:pt x="109" y="8"/>
                  <a:pt x="122" y="21"/>
                </a:cubicBezTo>
                <a:cubicBezTo>
                  <a:pt x="135" y="33"/>
                  <a:pt x="143" y="51"/>
                  <a:pt x="143" y="71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1386053" y="4353830"/>
            <a:ext cx="779673" cy="914400"/>
          </a:xfrm>
          <a:custGeom>
            <a:avLst/>
            <a:gdLst>
              <a:gd name="T0" fmla="*/ 76 w 185"/>
              <a:gd name="T1" fmla="*/ 0 h 217"/>
              <a:gd name="T2" fmla="*/ 119 w 185"/>
              <a:gd name="T3" fmla="*/ 8 h 217"/>
              <a:gd name="T4" fmla="*/ 153 w 185"/>
              <a:gd name="T5" fmla="*/ 31 h 217"/>
              <a:gd name="T6" fmla="*/ 176 w 185"/>
              <a:gd name="T7" fmla="*/ 66 h 217"/>
              <a:gd name="T8" fmla="*/ 185 w 185"/>
              <a:gd name="T9" fmla="*/ 108 h 217"/>
              <a:gd name="T10" fmla="*/ 176 w 185"/>
              <a:gd name="T11" fmla="*/ 150 h 217"/>
              <a:gd name="T12" fmla="*/ 153 w 185"/>
              <a:gd name="T13" fmla="*/ 185 h 217"/>
              <a:gd name="T14" fmla="*/ 119 w 185"/>
              <a:gd name="T15" fmla="*/ 208 h 217"/>
              <a:gd name="T16" fmla="*/ 76 w 185"/>
              <a:gd name="T17" fmla="*/ 217 h 217"/>
              <a:gd name="T18" fmla="*/ 34 w 185"/>
              <a:gd name="T19" fmla="*/ 208 h 217"/>
              <a:gd name="T20" fmla="*/ 0 w 185"/>
              <a:gd name="T21" fmla="*/ 185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5" h="217">
                <a:moveTo>
                  <a:pt x="76" y="0"/>
                </a:moveTo>
                <a:cubicBezTo>
                  <a:pt x="91" y="0"/>
                  <a:pt x="106" y="3"/>
                  <a:pt x="119" y="8"/>
                </a:cubicBezTo>
                <a:cubicBezTo>
                  <a:pt x="132" y="14"/>
                  <a:pt x="143" y="22"/>
                  <a:pt x="153" y="31"/>
                </a:cubicBezTo>
                <a:cubicBezTo>
                  <a:pt x="163" y="41"/>
                  <a:pt x="171" y="53"/>
                  <a:pt x="176" y="66"/>
                </a:cubicBezTo>
                <a:cubicBezTo>
                  <a:pt x="182" y="79"/>
                  <a:pt x="185" y="93"/>
                  <a:pt x="185" y="108"/>
                </a:cubicBezTo>
                <a:cubicBezTo>
                  <a:pt x="185" y="123"/>
                  <a:pt x="182" y="137"/>
                  <a:pt x="176" y="150"/>
                </a:cubicBezTo>
                <a:cubicBezTo>
                  <a:pt x="171" y="163"/>
                  <a:pt x="163" y="175"/>
                  <a:pt x="153" y="185"/>
                </a:cubicBezTo>
                <a:cubicBezTo>
                  <a:pt x="143" y="195"/>
                  <a:pt x="132" y="203"/>
                  <a:pt x="119" y="208"/>
                </a:cubicBezTo>
                <a:cubicBezTo>
                  <a:pt x="106" y="214"/>
                  <a:pt x="91" y="217"/>
                  <a:pt x="76" y="217"/>
                </a:cubicBezTo>
                <a:cubicBezTo>
                  <a:pt x="61" y="217"/>
                  <a:pt x="47" y="214"/>
                  <a:pt x="34" y="208"/>
                </a:cubicBezTo>
                <a:cubicBezTo>
                  <a:pt x="21" y="203"/>
                  <a:pt x="9" y="195"/>
                  <a:pt x="0" y="185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326175" y="4539198"/>
            <a:ext cx="759713" cy="648167"/>
          </a:xfrm>
          <a:custGeom>
            <a:avLst/>
            <a:gdLst>
              <a:gd name="T0" fmla="*/ 154 w 180"/>
              <a:gd name="T1" fmla="*/ 0 h 154"/>
              <a:gd name="T2" fmla="*/ 180 w 180"/>
              <a:gd name="T3" fmla="*/ 64 h 154"/>
              <a:gd name="T4" fmla="*/ 154 w 180"/>
              <a:gd name="T5" fmla="*/ 128 h 154"/>
              <a:gd name="T6" fmla="*/ 90 w 180"/>
              <a:gd name="T7" fmla="*/ 154 h 154"/>
              <a:gd name="T8" fmla="*/ 27 w 180"/>
              <a:gd name="T9" fmla="*/ 128 h 154"/>
              <a:gd name="T10" fmla="*/ 0 w 180"/>
              <a:gd name="T11" fmla="*/ 6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0" h="154">
                <a:moveTo>
                  <a:pt x="154" y="0"/>
                </a:moveTo>
                <a:cubicBezTo>
                  <a:pt x="170" y="17"/>
                  <a:pt x="180" y="39"/>
                  <a:pt x="180" y="64"/>
                </a:cubicBezTo>
                <a:cubicBezTo>
                  <a:pt x="180" y="89"/>
                  <a:pt x="170" y="111"/>
                  <a:pt x="154" y="128"/>
                </a:cubicBezTo>
                <a:cubicBezTo>
                  <a:pt x="138" y="144"/>
                  <a:pt x="115" y="154"/>
                  <a:pt x="90" y="154"/>
                </a:cubicBezTo>
                <a:cubicBezTo>
                  <a:pt x="65" y="154"/>
                  <a:pt x="43" y="144"/>
                  <a:pt x="27" y="128"/>
                </a:cubicBezTo>
                <a:cubicBezTo>
                  <a:pt x="10" y="111"/>
                  <a:pt x="0" y="89"/>
                  <a:pt x="0" y="64"/>
                </a:cubicBezTo>
              </a:path>
            </a:pathLst>
          </a:custGeom>
          <a:noFill/>
          <a:ln w="53975" cap="rnd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1495831" y="4510584"/>
            <a:ext cx="513960" cy="600892"/>
          </a:xfrm>
          <a:custGeom>
            <a:avLst/>
            <a:gdLst>
              <a:gd name="T0" fmla="*/ 50 w 122"/>
              <a:gd name="T1" fmla="*/ 0 h 143"/>
              <a:gd name="T2" fmla="*/ 101 w 122"/>
              <a:gd name="T3" fmla="*/ 21 h 143"/>
              <a:gd name="T4" fmla="*/ 122 w 122"/>
              <a:gd name="T5" fmla="*/ 71 h 143"/>
              <a:gd name="T6" fmla="*/ 101 w 122"/>
              <a:gd name="T7" fmla="*/ 122 h 143"/>
              <a:gd name="T8" fmla="*/ 50 w 122"/>
              <a:gd name="T9" fmla="*/ 143 h 143"/>
              <a:gd name="T10" fmla="*/ 0 w 122"/>
              <a:gd name="T11" fmla="*/ 12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" h="143">
                <a:moveTo>
                  <a:pt x="50" y="0"/>
                </a:moveTo>
                <a:cubicBezTo>
                  <a:pt x="70" y="0"/>
                  <a:pt x="88" y="8"/>
                  <a:pt x="101" y="21"/>
                </a:cubicBezTo>
                <a:cubicBezTo>
                  <a:pt x="114" y="33"/>
                  <a:pt x="122" y="51"/>
                  <a:pt x="122" y="71"/>
                </a:cubicBezTo>
                <a:cubicBezTo>
                  <a:pt x="122" y="91"/>
                  <a:pt x="114" y="109"/>
                  <a:pt x="101" y="122"/>
                </a:cubicBezTo>
                <a:cubicBezTo>
                  <a:pt x="88" y="135"/>
                  <a:pt x="70" y="143"/>
                  <a:pt x="50" y="143"/>
                </a:cubicBezTo>
                <a:cubicBezTo>
                  <a:pt x="31" y="143"/>
                  <a:pt x="13" y="135"/>
                  <a:pt x="0" y="122"/>
                </a:cubicBezTo>
              </a:path>
            </a:pathLst>
          </a:custGeom>
          <a:noFill/>
          <a:ln w="53975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7" name="Freeform 26"/>
          <p:cNvSpPr>
            <a:spLocks/>
          </p:cNvSpPr>
          <p:nvPr/>
        </p:nvSpPr>
        <p:spPr bwMode="auto">
          <a:xfrm>
            <a:off x="5154200" y="4322765"/>
            <a:ext cx="914400" cy="914400"/>
          </a:xfrm>
          <a:custGeom>
            <a:avLst/>
            <a:gdLst>
              <a:gd name="T0" fmla="*/ 3 w 222"/>
              <a:gd name="T1" fmla="*/ 122 h 222"/>
              <a:gd name="T2" fmla="*/ 28 w 222"/>
              <a:gd name="T3" fmla="*/ 42 h 222"/>
              <a:gd name="T4" fmla="*/ 101 w 222"/>
              <a:gd name="T5" fmla="*/ 3 h 222"/>
              <a:gd name="T6" fmla="*/ 180 w 222"/>
              <a:gd name="T7" fmla="*/ 28 h 222"/>
              <a:gd name="T8" fmla="*/ 219 w 222"/>
              <a:gd name="T9" fmla="*/ 101 h 222"/>
              <a:gd name="T10" fmla="*/ 195 w 222"/>
              <a:gd name="T11" fmla="*/ 180 h 222"/>
              <a:gd name="T12" fmla="*/ 122 w 222"/>
              <a:gd name="T13" fmla="*/ 219 h 222"/>
              <a:gd name="T14" fmla="*/ 42 w 222"/>
              <a:gd name="T15" fmla="*/ 195 h 222"/>
              <a:gd name="T16" fmla="*/ 3 w 222"/>
              <a:gd name="T17" fmla="*/ 1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2" h="222">
                <a:moveTo>
                  <a:pt x="3" y="122"/>
                </a:moveTo>
                <a:cubicBezTo>
                  <a:pt x="0" y="92"/>
                  <a:pt x="10" y="64"/>
                  <a:pt x="28" y="42"/>
                </a:cubicBezTo>
                <a:cubicBezTo>
                  <a:pt x="45" y="21"/>
                  <a:pt x="71" y="6"/>
                  <a:pt x="101" y="3"/>
                </a:cubicBezTo>
                <a:cubicBezTo>
                  <a:pt x="131" y="0"/>
                  <a:pt x="159" y="10"/>
                  <a:pt x="180" y="28"/>
                </a:cubicBezTo>
                <a:cubicBezTo>
                  <a:pt x="202" y="45"/>
                  <a:pt x="216" y="71"/>
                  <a:pt x="219" y="101"/>
                </a:cubicBezTo>
                <a:cubicBezTo>
                  <a:pt x="222" y="131"/>
                  <a:pt x="213" y="159"/>
                  <a:pt x="195" y="180"/>
                </a:cubicBezTo>
                <a:cubicBezTo>
                  <a:pt x="177" y="202"/>
                  <a:pt x="152" y="216"/>
                  <a:pt x="122" y="219"/>
                </a:cubicBezTo>
                <a:cubicBezTo>
                  <a:pt x="92" y="222"/>
                  <a:pt x="64" y="213"/>
                  <a:pt x="42" y="195"/>
                </a:cubicBezTo>
                <a:cubicBezTo>
                  <a:pt x="21" y="177"/>
                  <a:pt x="6" y="151"/>
                  <a:pt x="3" y="122"/>
                </a:cubicBezTo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8" name="Freeform 27"/>
          <p:cNvSpPr>
            <a:spLocks/>
          </p:cNvSpPr>
          <p:nvPr/>
        </p:nvSpPr>
        <p:spPr bwMode="auto">
          <a:xfrm>
            <a:off x="5233343" y="4400690"/>
            <a:ext cx="757332" cy="758550"/>
          </a:xfrm>
          <a:custGeom>
            <a:avLst/>
            <a:gdLst>
              <a:gd name="T0" fmla="*/ 101 w 184"/>
              <a:gd name="T1" fmla="*/ 182 h 184"/>
              <a:gd name="T2" fmla="*/ 35 w 184"/>
              <a:gd name="T3" fmla="*/ 162 h 184"/>
              <a:gd name="T4" fmla="*/ 3 w 184"/>
              <a:gd name="T5" fmla="*/ 101 h 184"/>
              <a:gd name="T6" fmla="*/ 23 w 184"/>
              <a:gd name="T7" fmla="*/ 35 h 184"/>
              <a:gd name="T8" fmla="*/ 84 w 184"/>
              <a:gd name="T9" fmla="*/ 3 h 184"/>
              <a:gd name="T10" fmla="*/ 150 w 184"/>
              <a:gd name="T11" fmla="*/ 23 h 184"/>
              <a:gd name="T12" fmla="*/ 182 w 184"/>
              <a:gd name="T13" fmla="*/ 84 h 184"/>
              <a:gd name="T14" fmla="*/ 162 w 184"/>
              <a:gd name="T15" fmla="*/ 150 h 184"/>
              <a:gd name="T16" fmla="*/ 101 w 184"/>
              <a:gd name="T17" fmla="*/ 18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4" h="184">
                <a:moveTo>
                  <a:pt x="101" y="182"/>
                </a:moveTo>
                <a:cubicBezTo>
                  <a:pt x="76" y="184"/>
                  <a:pt x="53" y="176"/>
                  <a:pt x="35" y="162"/>
                </a:cubicBezTo>
                <a:cubicBezTo>
                  <a:pt x="17" y="147"/>
                  <a:pt x="5" y="126"/>
                  <a:pt x="3" y="101"/>
                </a:cubicBezTo>
                <a:cubicBezTo>
                  <a:pt x="0" y="76"/>
                  <a:pt x="8" y="53"/>
                  <a:pt x="23" y="35"/>
                </a:cubicBezTo>
                <a:cubicBezTo>
                  <a:pt x="38" y="17"/>
                  <a:pt x="59" y="5"/>
                  <a:pt x="84" y="3"/>
                </a:cubicBezTo>
                <a:cubicBezTo>
                  <a:pt x="108" y="0"/>
                  <a:pt x="132" y="8"/>
                  <a:pt x="150" y="23"/>
                </a:cubicBezTo>
                <a:cubicBezTo>
                  <a:pt x="167" y="38"/>
                  <a:pt x="180" y="59"/>
                  <a:pt x="182" y="84"/>
                </a:cubicBezTo>
                <a:cubicBezTo>
                  <a:pt x="184" y="108"/>
                  <a:pt x="176" y="132"/>
                  <a:pt x="162" y="150"/>
                </a:cubicBezTo>
                <a:cubicBezTo>
                  <a:pt x="147" y="167"/>
                  <a:pt x="126" y="179"/>
                  <a:pt x="101" y="182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9" name="Freeform 28"/>
          <p:cNvSpPr>
            <a:spLocks/>
          </p:cNvSpPr>
          <p:nvPr/>
        </p:nvSpPr>
        <p:spPr bwMode="auto">
          <a:xfrm>
            <a:off x="5311268" y="4479833"/>
            <a:ext cx="601483" cy="601483"/>
          </a:xfrm>
          <a:custGeom>
            <a:avLst/>
            <a:gdLst>
              <a:gd name="T0" fmla="*/ 80 w 146"/>
              <a:gd name="T1" fmla="*/ 144 h 146"/>
              <a:gd name="T2" fmla="*/ 28 w 146"/>
              <a:gd name="T3" fmla="*/ 128 h 146"/>
              <a:gd name="T4" fmla="*/ 2 w 146"/>
              <a:gd name="T5" fmla="*/ 80 h 146"/>
              <a:gd name="T6" fmla="*/ 18 w 146"/>
              <a:gd name="T7" fmla="*/ 28 h 146"/>
              <a:gd name="T8" fmla="*/ 66 w 146"/>
              <a:gd name="T9" fmla="*/ 2 h 146"/>
              <a:gd name="T10" fmla="*/ 119 w 146"/>
              <a:gd name="T11" fmla="*/ 18 h 146"/>
              <a:gd name="T12" fmla="*/ 144 w 146"/>
              <a:gd name="T13" fmla="*/ 66 h 146"/>
              <a:gd name="T14" fmla="*/ 128 w 146"/>
              <a:gd name="T15" fmla="*/ 119 h 146"/>
              <a:gd name="T16" fmla="*/ 80 w 146"/>
              <a:gd name="T17" fmla="*/ 14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146">
                <a:moveTo>
                  <a:pt x="80" y="144"/>
                </a:moveTo>
                <a:cubicBezTo>
                  <a:pt x="61" y="146"/>
                  <a:pt x="42" y="140"/>
                  <a:pt x="28" y="128"/>
                </a:cubicBezTo>
                <a:cubicBezTo>
                  <a:pt x="14" y="117"/>
                  <a:pt x="4" y="100"/>
                  <a:pt x="2" y="80"/>
                </a:cubicBezTo>
                <a:cubicBezTo>
                  <a:pt x="0" y="60"/>
                  <a:pt x="7" y="42"/>
                  <a:pt x="18" y="28"/>
                </a:cubicBezTo>
                <a:cubicBezTo>
                  <a:pt x="30" y="14"/>
                  <a:pt x="47" y="4"/>
                  <a:pt x="66" y="2"/>
                </a:cubicBezTo>
                <a:cubicBezTo>
                  <a:pt x="86" y="0"/>
                  <a:pt x="105" y="6"/>
                  <a:pt x="119" y="18"/>
                </a:cubicBezTo>
                <a:cubicBezTo>
                  <a:pt x="133" y="30"/>
                  <a:pt x="143" y="47"/>
                  <a:pt x="144" y="66"/>
                </a:cubicBezTo>
                <a:cubicBezTo>
                  <a:pt x="146" y="86"/>
                  <a:pt x="140" y="105"/>
                  <a:pt x="128" y="119"/>
                </a:cubicBezTo>
                <a:cubicBezTo>
                  <a:pt x="117" y="133"/>
                  <a:pt x="100" y="143"/>
                  <a:pt x="80" y="144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0" name="Freeform 29"/>
          <p:cNvSpPr>
            <a:spLocks/>
          </p:cNvSpPr>
          <p:nvPr/>
        </p:nvSpPr>
        <p:spPr bwMode="auto">
          <a:xfrm>
            <a:off x="5187075" y="4495661"/>
            <a:ext cx="82795" cy="152197"/>
          </a:xfrm>
          <a:custGeom>
            <a:avLst/>
            <a:gdLst>
              <a:gd name="T0" fmla="*/ 0 w 20"/>
              <a:gd name="T1" fmla="*/ 37 h 37"/>
              <a:gd name="T2" fmla="*/ 20 w 20"/>
              <a:gd name="T3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37">
                <a:moveTo>
                  <a:pt x="0" y="37"/>
                </a:moveTo>
                <a:cubicBezTo>
                  <a:pt x="4" y="23"/>
                  <a:pt x="11" y="11"/>
                  <a:pt x="20" y="0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1" name="Freeform 30"/>
          <p:cNvSpPr>
            <a:spLocks/>
          </p:cNvSpPr>
          <p:nvPr/>
        </p:nvSpPr>
        <p:spPr bwMode="auto">
          <a:xfrm>
            <a:off x="5167594" y="4739176"/>
            <a:ext cx="897354" cy="494336"/>
          </a:xfrm>
          <a:custGeom>
            <a:avLst/>
            <a:gdLst>
              <a:gd name="T0" fmla="*/ 216 w 218"/>
              <a:gd name="T1" fmla="*/ 0 h 120"/>
              <a:gd name="T2" fmla="*/ 212 w 218"/>
              <a:gd name="T3" fmla="*/ 43 h 120"/>
              <a:gd name="T4" fmla="*/ 192 w 218"/>
              <a:gd name="T5" fmla="*/ 79 h 120"/>
              <a:gd name="T6" fmla="*/ 160 w 218"/>
              <a:gd name="T7" fmla="*/ 106 h 120"/>
              <a:gd name="T8" fmla="*/ 119 w 218"/>
              <a:gd name="T9" fmla="*/ 118 h 120"/>
              <a:gd name="T10" fmla="*/ 76 w 218"/>
              <a:gd name="T11" fmla="*/ 114 h 120"/>
              <a:gd name="T12" fmla="*/ 39 w 218"/>
              <a:gd name="T13" fmla="*/ 94 h 120"/>
              <a:gd name="T14" fmla="*/ 13 w 218"/>
              <a:gd name="T15" fmla="*/ 62 h 120"/>
              <a:gd name="T16" fmla="*/ 0 w 218"/>
              <a:gd name="T17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8" h="120">
                <a:moveTo>
                  <a:pt x="216" y="0"/>
                </a:moveTo>
                <a:cubicBezTo>
                  <a:pt x="218" y="15"/>
                  <a:pt x="216" y="29"/>
                  <a:pt x="212" y="43"/>
                </a:cubicBezTo>
                <a:cubicBezTo>
                  <a:pt x="208" y="56"/>
                  <a:pt x="201" y="69"/>
                  <a:pt x="192" y="79"/>
                </a:cubicBezTo>
                <a:cubicBezTo>
                  <a:pt x="183" y="90"/>
                  <a:pt x="172" y="99"/>
                  <a:pt x="160" y="106"/>
                </a:cubicBezTo>
                <a:cubicBezTo>
                  <a:pt x="148" y="112"/>
                  <a:pt x="134" y="117"/>
                  <a:pt x="119" y="118"/>
                </a:cubicBezTo>
                <a:cubicBezTo>
                  <a:pt x="104" y="120"/>
                  <a:pt x="89" y="118"/>
                  <a:pt x="76" y="114"/>
                </a:cubicBezTo>
                <a:cubicBezTo>
                  <a:pt x="62" y="110"/>
                  <a:pt x="50" y="103"/>
                  <a:pt x="39" y="94"/>
                </a:cubicBezTo>
                <a:cubicBezTo>
                  <a:pt x="29" y="85"/>
                  <a:pt x="20" y="74"/>
                  <a:pt x="13" y="62"/>
                </a:cubicBezTo>
                <a:cubicBezTo>
                  <a:pt x="6" y="49"/>
                  <a:pt x="2" y="36"/>
                  <a:pt x="0" y="21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2" name="Freeform 31"/>
          <p:cNvSpPr>
            <a:spLocks/>
          </p:cNvSpPr>
          <p:nvPr/>
        </p:nvSpPr>
        <p:spPr bwMode="auto">
          <a:xfrm>
            <a:off x="5233343" y="4414084"/>
            <a:ext cx="667232" cy="745157"/>
          </a:xfrm>
          <a:custGeom>
            <a:avLst/>
            <a:gdLst>
              <a:gd name="T0" fmla="*/ 162 w 162"/>
              <a:gd name="T1" fmla="*/ 147 h 181"/>
              <a:gd name="T2" fmla="*/ 101 w 162"/>
              <a:gd name="T3" fmla="*/ 179 h 181"/>
              <a:gd name="T4" fmla="*/ 35 w 162"/>
              <a:gd name="T5" fmla="*/ 159 h 181"/>
              <a:gd name="T6" fmla="*/ 3 w 162"/>
              <a:gd name="T7" fmla="*/ 98 h 181"/>
              <a:gd name="T8" fmla="*/ 23 w 162"/>
              <a:gd name="T9" fmla="*/ 32 h 181"/>
              <a:gd name="T10" fmla="*/ 84 w 162"/>
              <a:gd name="T11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181">
                <a:moveTo>
                  <a:pt x="162" y="147"/>
                </a:moveTo>
                <a:cubicBezTo>
                  <a:pt x="147" y="164"/>
                  <a:pt x="126" y="176"/>
                  <a:pt x="101" y="179"/>
                </a:cubicBezTo>
                <a:cubicBezTo>
                  <a:pt x="76" y="181"/>
                  <a:pt x="53" y="173"/>
                  <a:pt x="35" y="159"/>
                </a:cubicBezTo>
                <a:cubicBezTo>
                  <a:pt x="17" y="144"/>
                  <a:pt x="5" y="123"/>
                  <a:pt x="3" y="98"/>
                </a:cubicBezTo>
                <a:cubicBezTo>
                  <a:pt x="0" y="73"/>
                  <a:pt x="8" y="50"/>
                  <a:pt x="23" y="32"/>
                </a:cubicBezTo>
                <a:cubicBezTo>
                  <a:pt x="38" y="14"/>
                  <a:pt x="59" y="2"/>
                  <a:pt x="84" y="0"/>
                </a:cubicBezTo>
              </a:path>
            </a:pathLst>
          </a:custGeom>
          <a:noFill/>
          <a:ln w="53975" cap="rnd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3" name="Freeform 32"/>
          <p:cNvSpPr>
            <a:spLocks/>
          </p:cNvSpPr>
          <p:nvPr/>
        </p:nvSpPr>
        <p:spPr bwMode="auto">
          <a:xfrm>
            <a:off x="5311268" y="4594285"/>
            <a:ext cx="601483" cy="487030"/>
          </a:xfrm>
          <a:custGeom>
            <a:avLst/>
            <a:gdLst>
              <a:gd name="T0" fmla="*/ 144 w 146"/>
              <a:gd name="T1" fmla="*/ 38 h 118"/>
              <a:gd name="T2" fmla="*/ 128 w 146"/>
              <a:gd name="T3" fmla="*/ 91 h 118"/>
              <a:gd name="T4" fmla="*/ 80 w 146"/>
              <a:gd name="T5" fmla="*/ 116 h 118"/>
              <a:gd name="T6" fmla="*/ 28 w 146"/>
              <a:gd name="T7" fmla="*/ 100 h 118"/>
              <a:gd name="T8" fmla="*/ 2 w 146"/>
              <a:gd name="T9" fmla="*/ 52 h 118"/>
              <a:gd name="T10" fmla="*/ 18 w 146"/>
              <a:gd name="T11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" h="118">
                <a:moveTo>
                  <a:pt x="144" y="38"/>
                </a:moveTo>
                <a:cubicBezTo>
                  <a:pt x="146" y="58"/>
                  <a:pt x="140" y="77"/>
                  <a:pt x="128" y="91"/>
                </a:cubicBezTo>
                <a:cubicBezTo>
                  <a:pt x="117" y="105"/>
                  <a:pt x="100" y="115"/>
                  <a:pt x="80" y="116"/>
                </a:cubicBezTo>
                <a:cubicBezTo>
                  <a:pt x="61" y="118"/>
                  <a:pt x="42" y="112"/>
                  <a:pt x="28" y="100"/>
                </a:cubicBezTo>
                <a:cubicBezTo>
                  <a:pt x="14" y="89"/>
                  <a:pt x="4" y="72"/>
                  <a:pt x="2" y="52"/>
                </a:cubicBezTo>
                <a:cubicBezTo>
                  <a:pt x="0" y="32"/>
                  <a:pt x="7" y="14"/>
                  <a:pt x="18" y="0"/>
                </a:cubicBezTo>
              </a:path>
            </a:pathLst>
          </a:custGeom>
          <a:noFill/>
          <a:ln w="53975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4" name="Freeform 36"/>
          <p:cNvSpPr>
            <a:spLocks/>
          </p:cNvSpPr>
          <p:nvPr/>
        </p:nvSpPr>
        <p:spPr bwMode="auto">
          <a:xfrm>
            <a:off x="3191213" y="4352104"/>
            <a:ext cx="914400" cy="914400"/>
          </a:xfrm>
          <a:custGeom>
            <a:avLst/>
            <a:gdLst>
              <a:gd name="T0" fmla="*/ 4 w 223"/>
              <a:gd name="T1" fmla="*/ 96 h 223"/>
              <a:gd name="T2" fmla="*/ 47 w 223"/>
              <a:gd name="T3" fmla="*/ 24 h 223"/>
              <a:gd name="T4" fmla="*/ 127 w 223"/>
              <a:gd name="T5" fmla="*/ 4 h 223"/>
              <a:gd name="T6" fmla="*/ 198 w 223"/>
              <a:gd name="T7" fmla="*/ 47 h 223"/>
              <a:gd name="T8" fmla="*/ 219 w 223"/>
              <a:gd name="T9" fmla="*/ 127 h 223"/>
              <a:gd name="T10" fmla="*/ 176 w 223"/>
              <a:gd name="T11" fmla="*/ 199 h 223"/>
              <a:gd name="T12" fmla="*/ 95 w 223"/>
              <a:gd name="T13" fmla="*/ 219 h 223"/>
              <a:gd name="T14" fmla="*/ 24 w 223"/>
              <a:gd name="T15" fmla="*/ 176 h 223"/>
              <a:gd name="T16" fmla="*/ 4 w 223"/>
              <a:gd name="T17" fmla="*/ 9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" h="223">
                <a:moveTo>
                  <a:pt x="4" y="96"/>
                </a:moveTo>
                <a:cubicBezTo>
                  <a:pt x="8" y="68"/>
                  <a:pt x="23" y="42"/>
                  <a:pt x="47" y="24"/>
                </a:cubicBezTo>
                <a:cubicBezTo>
                  <a:pt x="71" y="7"/>
                  <a:pt x="100" y="0"/>
                  <a:pt x="127" y="4"/>
                </a:cubicBezTo>
                <a:cubicBezTo>
                  <a:pt x="155" y="8"/>
                  <a:pt x="181" y="23"/>
                  <a:pt x="198" y="47"/>
                </a:cubicBezTo>
                <a:cubicBezTo>
                  <a:pt x="216" y="71"/>
                  <a:pt x="223" y="100"/>
                  <a:pt x="219" y="127"/>
                </a:cubicBezTo>
                <a:cubicBezTo>
                  <a:pt x="215" y="155"/>
                  <a:pt x="200" y="181"/>
                  <a:pt x="176" y="199"/>
                </a:cubicBezTo>
                <a:cubicBezTo>
                  <a:pt x="152" y="216"/>
                  <a:pt x="123" y="223"/>
                  <a:pt x="95" y="219"/>
                </a:cubicBezTo>
                <a:cubicBezTo>
                  <a:pt x="68" y="215"/>
                  <a:pt x="42" y="200"/>
                  <a:pt x="24" y="176"/>
                </a:cubicBezTo>
                <a:cubicBezTo>
                  <a:pt x="6" y="152"/>
                  <a:pt x="0" y="123"/>
                  <a:pt x="4" y="96"/>
                </a:cubicBezTo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5" name="Freeform 37"/>
          <p:cNvSpPr>
            <a:spLocks/>
          </p:cNvSpPr>
          <p:nvPr/>
        </p:nvSpPr>
        <p:spPr bwMode="auto">
          <a:xfrm>
            <a:off x="3269937" y="4429719"/>
            <a:ext cx="756954" cy="759170"/>
          </a:xfrm>
          <a:custGeom>
            <a:avLst/>
            <a:gdLst>
              <a:gd name="T0" fmla="*/ 20 w 185"/>
              <a:gd name="T1" fmla="*/ 146 h 185"/>
              <a:gd name="T2" fmla="*/ 3 w 185"/>
              <a:gd name="T3" fmla="*/ 79 h 185"/>
              <a:gd name="T4" fmla="*/ 39 w 185"/>
              <a:gd name="T5" fmla="*/ 20 h 185"/>
              <a:gd name="T6" fmla="*/ 106 w 185"/>
              <a:gd name="T7" fmla="*/ 3 h 185"/>
              <a:gd name="T8" fmla="*/ 165 w 185"/>
              <a:gd name="T9" fmla="*/ 39 h 185"/>
              <a:gd name="T10" fmla="*/ 181 w 185"/>
              <a:gd name="T11" fmla="*/ 106 h 185"/>
              <a:gd name="T12" fmla="*/ 146 w 185"/>
              <a:gd name="T13" fmla="*/ 165 h 185"/>
              <a:gd name="T14" fmla="*/ 79 w 185"/>
              <a:gd name="T15" fmla="*/ 182 h 185"/>
              <a:gd name="T16" fmla="*/ 20 w 185"/>
              <a:gd name="T17" fmla="*/ 14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5" h="185">
                <a:moveTo>
                  <a:pt x="20" y="146"/>
                </a:moveTo>
                <a:cubicBezTo>
                  <a:pt x="5" y="126"/>
                  <a:pt x="0" y="102"/>
                  <a:pt x="3" y="79"/>
                </a:cubicBezTo>
                <a:cubicBezTo>
                  <a:pt x="7" y="57"/>
                  <a:pt x="19" y="35"/>
                  <a:pt x="39" y="20"/>
                </a:cubicBezTo>
                <a:cubicBezTo>
                  <a:pt x="59" y="5"/>
                  <a:pt x="83" y="0"/>
                  <a:pt x="106" y="3"/>
                </a:cubicBezTo>
                <a:cubicBezTo>
                  <a:pt x="128" y="7"/>
                  <a:pt x="150" y="19"/>
                  <a:pt x="165" y="39"/>
                </a:cubicBezTo>
                <a:cubicBezTo>
                  <a:pt x="179" y="59"/>
                  <a:pt x="185" y="83"/>
                  <a:pt x="181" y="106"/>
                </a:cubicBezTo>
                <a:cubicBezTo>
                  <a:pt x="178" y="128"/>
                  <a:pt x="166" y="150"/>
                  <a:pt x="146" y="165"/>
                </a:cubicBezTo>
                <a:cubicBezTo>
                  <a:pt x="126" y="180"/>
                  <a:pt x="102" y="185"/>
                  <a:pt x="79" y="182"/>
                </a:cubicBezTo>
                <a:cubicBezTo>
                  <a:pt x="56" y="178"/>
                  <a:pt x="35" y="166"/>
                  <a:pt x="20" y="146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6" name="Freeform 38"/>
          <p:cNvSpPr>
            <a:spLocks/>
          </p:cNvSpPr>
          <p:nvPr/>
        </p:nvSpPr>
        <p:spPr bwMode="auto">
          <a:xfrm>
            <a:off x="3347449" y="4508547"/>
            <a:ext cx="601930" cy="602728"/>
          </a:xfrm>
          <a:custGeom>
            <a:avLst/>
            <a:gdLst>
              <a:gd name="T0" fmla="*/ 16 w 147"/>
              <a:gd name="T1" fmla="*/ 116 h 147"/>
              <a:gd name="T2" fmla="*/ 3 w 147"/>
              <a:gd name="T3" fmla="*/ 63 h 147"/>
              <a:gd name="T4" fmla="*/ 31 w 147"/>
              <a:gd name="T5" fmla="*/ 16 h 147"/>
              <a:gd name="T6" fmla="*/ 84 w 147"/>
              <a:gd name="T7" fmla="*/ 3 h 147"/>
              <a:gd name="T8" fmla="*/ 131 w 147"/>
              <a:gd name="T9" fmla="*/ 31 h 147"/>
              <a:gd name="T10" fmla="*/ 144 w 147"/>
              <a:gd name="T11" fmla="*/ 84 h 147"/>
              <a:gd name="T12" fmla="*/ 116 w 147"/>
              <a:gd name="T13" fmla="*/ 131 h 147"/>
              <a:gd name="T14" fmla="*/ 63 w 147"/>
              <a:gd name="T15" fmla="*/ 144 h 147"/>
              <a:gd name="T16" fmla="*/ 16 w 147"/>
              <a:gd name="T17" fmla="*/ 11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7" h="147">
                <a:moveTo>
                  <a:pt x="16" y="116"/>
                </a:moveTo>
                <a:cubicBezTo>
                  <a:pt x="4" y="100"/>
                  <a:pt x="0" y="81"/>
                  <a:pt x="3" y="63"/>
                </a:cubicBezTo>
                <a:cubicBezTo>
                  <a:pt x="5" y="45"/>
                  <a:pt x="15" y="28"/>
                  <a:pt x="31" y="16"/>
                </a:cubicBezTo>
                <a:cubicBezTo>
                  <a:pt x="47" y="4"/>
                  <a:pt x="66" y="0"/>
                  <a:pt x="84" y="3"/>
                </a:cubicBezTo>
                <a:cubicBezTo>
                  <a:pt x="102" y="5"/>
                  <a:pt x="119" y="15"/>
                  <a:pt x="131" y="31"/>
                </a:cubicBezTo>
                <a:cubicBezTo>
                  <a:pt x="142" y="47"/>
                  <a:pt x="147" y="66"/>
                  <a:pt x="144" y="84"/>
                </a:cubicBezTo>
                <a:cubicBezTo>
                  <a:pt x="141" y="102"/>
                  <a:pt x="132" y="119"/>
                  <a:pt x="116" y="131"/>
                </a:cubicBezTo>
                <a:cubicBezTo>
                  <a:pt x="100" y="143"/>
                  <a:pt x="81" y="147"/>
                  <a:pt x="63" y="144"/>
                </a:cubicBezTo>
                <a:cubicBezTo>
                  <a:pt x="45" y="142"/>
                  <a:pt x="28" y="132"/>
                  <a:pt x="16" y="116"/>
                </a:cubicBezTo>
                <a:close/>
              </a:path>
            </a:pathLst>
          </a:custGeom>
          <a:noFill/>
          <a:ln w="11113" cap="flat">
            <a:solidFill>
              <a:srgbClr val="DA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7" name="Freeform 39"/>
          <p:cNvSpPr>
            <a:spLocks/>
          </p:cNvSpPr>
          <p:nvPr/>
        </p:nvSpPr>
        <p:spPr bwMode="auto">
          <a:xfrm>
            <a:off x="3208169" y="4360594"/>
            <a:ext cx="503828" cy="385649"/>
          </a:xfrm>
          <a:custGeom>
            <a:avLst/>
            <a:gdLst>
              <a:gd name="T0" fmla="*/ 0 w 123"/>
              <a:gd name="T1" fmla="*/ 94 h 94"/>
              <a:gd name="T2" fmla="*/ 14 w 123"/>
              <a:gd name="T3" fmla="*/ 54 h 94"/>
              <a:gd name="T4" fmla="*/ 43 w 123"/>
              <a:gd name="T5" fmla="*/ 22 h 94"/>
              <a:gd name="T6" fmla="*/ 82 w 123"/>
              <a:gd name="T7" fmla="*/ 4 h 94"/>
              <a:gd name="T8" fmla="*/ 123 w 123"/>
              <a:gd name="T9" fmla="*/ 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94">
                <a:moveTo>
                  <a:pt x="0" y="94"/>
                </a:moveTo>
                <a:cubicBezTo>
                  <a:pt x="2" y="80"/>
                  <a:pt x="7" y="67"/>
                  <a:pt x="14" y="54"/>
                </a:cubicBezTo>
                <a:cubicBezTo>
                  <a:pt x="21" y="42"/>
                  <a:pt x="31" y="31"/>
                  <a:pt x="43" y="22"/>
                </a:cubicBezTo>
                <a:cubicBezTo>
                  <a:pt x="55" y="13"/>
                  <a:pt x="68" y="7"/>
                  <a:pt x="82" y="4"/>
                </a:cubicBezTo>
                <a:cubicBezTo>
                  <a:pt x="95" y="1"/>
                  <a:pt x="109" y="0"/>
                  <a:pt x="123" y="2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8" name="Freeform 40"/>
          <p:cNvSpPr>
            <a:spLocks/>
          </p:cNvSpPr>
          <p:nvPr/>
        </p:nvSpPr>
        <p:spPr bwMode="auto">
          <a:xfrm>
            <a:off x="3216647" y="4913599"/>
            <a:ext cx="696397" cy="345629"/>
          </a:xfrm>
          <a:custGeom>
            <a:avLst/>
            <a:gdLst>
              <a:gd name="T0" fmla="*/ 170 w 170"/>
              <a:gd name="T1" fmla="*/ 62 h 84"/>
              <a:gd name="T2" fmla="*/ 131 w 170"/>
              <a:gd name="T3" fmla="*/ 80 h 84"/>
              <a:gd name="T4" fmla="*/ 89 w 170"/>
              <a:gd name="T5" fmla="*/ 82 h 84"/>
              <a:gd name="T6" fmla="*/ 50 w 170"/>
              <a:gd name="T7" fmla="*/ 68 h 84"/>
              <a:gd name="T8" fmla="*/ 18 w 170"/>
              <a:gd name="T9" fmla="*/ 39 h 84"/>
              <a:gd name="T10" fmla="*/ 0 w 170"/>
              <a:gd name="T11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" h="84">
                <a:moveTo>
                  <a:pt x="170" y="62"/>
                </a:moveTo>
                <a:cubicBezTo>
                  <a:pt x="158" y="71"/>
                  <a:pt x="145" y="77"/>
                  <a:pt x="131" y="80"/>
                </a:cubicBezTo>
                <a:cubicBezTo>
                  <a:pt x="117" y="83"/>
                  <a:pt x="103" y="84"/>
                  <a:pt x="89" y="82"/>
                </a:cubicBezTo>
                <a:cubicBezTo>
                  <a:pt x="76" y="80"/>
                  <a:pt x="62" y="75"/>
                  <a:pt x="50" y="68"/>
                </a:cubicBezTo>
                <a:cubicBezTo>
                  <a:pt x="38" y="61"/>
                  <a:pt x="27" y="51"/>
                  <a:pt x="18" y="39"/>
                </a:cubicBezTo>
                <a:cubicBezTo>
                  <a:pt x="9" y="27"/>
                  <a:pt x="3" y="14"/>
                  <a:pt x="0" y="0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69" name="Freeform 41"/>
          <p:cNvSpPr>
            <a:spLocks/>
          </p:cNvSpPr>
          <p:nvPr/>
        </p:nvSpPr>
        <p:spPr bwMode="auto">
          <a:xfrm>
            <a:off x="3269937" y="4429719"/>
            <a:ext cx="675808" cy="747043"/>
          </a:xfrm>
          <a:custGeom>
            <a:avLst/>
            <a:gdLst>
              <a:gd name="T0" fmla="*/ 79 w 165"/>
              <a:gd name="T1" fmla="*/ 182 h 182"/>
              <a:gd name="T2" fmla="*/ 20 w 165"/>
              <a:gd name="T3" fmla="*/ 146 h 182"/>
              <a:gd name="T4" fmla="*/ 3 w 165"/>
              <a:gd name="T5" fmla="*/ 79 h 182"/>
              <a:gd name="T6" fmla="*/ 39 w 165"/>
              <a:gd name="T7" fmla="*/ 20 h 182"/>
              <a:gd name="T8" fmla="*/ 106 w 165"/>
              <a:gd name="T9" fmla="*/ 3 h 182"/>
              <a:gd name="T10" fmla="*/ 165 w 165"/>
              <a:gd name="T11" fmla="*/ 39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182">
                <a:moveTo>
                  <a:pt x="79" y="182"/>
                </a:moveTo>
                <a:cubicBezTo>
                  <a:pt x="56" y="178"/>
                  <a:pt x="35" y="166"/>
                  <a:pt x="20" y="146"/>
                </a:cubicBezTo>
                <a:cubicBezTo>
                  <a:pt x="5" y="126"/>
                  <a:pt x="0" y="102"/>
                  <a:pt x="3" y="79"/>
                </a:cubicBezTo>
                <a:cubicBezTo>
                  <a:pt x="7" y="57"/>
                  <a:pt x="19" y="35"/>
                  <a:pt x="39" y="20"/>
                </a:cubicBezTo>
                <a:cubicBezTo>
                  <a:pt x="59" y="5"/>
                  <a:pt x="83" y="0"/>
                  <a:pt x="106" y="3"/>
                </a:cubicBezTo>
                <a:cubicBezTo>
                  <a:pt x="128" y="7"/>
                  <a:pt x="150" y="19"/>
                  <a:pt x="165" y="39"/>
                </a:cubicBezTo>
              </a:path>
            </a:pathLst>
          </a:custGeom>
          <a:noFill/>
          <a:ln w="53975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70" name="Freeform 42"/>
          <p:cNvSpPr>
            <a:spLocks/>
          </p:cNvSpPr>
          <p:nvPr/>
        </p:nvSpPr>
        <p:spPr bwMode="auto">
          <a:xfrm>
            <a:off x="3347449" y="4508547"/>
            <a:ext cx="474761" cy="602728"/>
          </a:xfrm>
          <a:custGeom>
            <a:avLst/>
            <a:gdLst>
              <a:gd name="T0" fmla="*/ 116 w 116"/>
              <a:gd name="T1" fmla="*/ 131 h 147"/>
              <a:gd name="T2" fmla="*/ 63 w 116"/>
              <a:gd name="T3" fmla="*/ 144 h 147"/>
              <a:gd name="T4" fmla="*/ 16 w 116"/>
              <a:gd name="T5" fmla="*/ 116 h 147"/>
              <a:gd name="T6" fmla="*/ 3 w 116"/>
              <a:gd name="T7" fmla="*/ 63 h 147"/>
              <a:gd name="T8" fmla="*/ 31 w 116"/>
              <a:gd name="T9" fmla="*/ 16 h 147"/>
              <a:gd name="T10" fmla="*/ 84 w 116"/>
              <a:gd name="T11" fmla="*/ 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6" h="147">
                <a:moveTo>
                  <a:pt x="116" y="131"/>
                </a:moveTo>
                <a:cubicBezTo>
                  <a:pt x="100" y="143"/>
                  <a:pt x="81" y="147"/>
                  <a:pt x="63" y="144"/>
                </a:cubicBezTo>
                <a:cubicBezTo>
                  <a:pt x="45" y="142"/>
                  <a:pt x="28" y="132"/>
                  <a:pt x="16" y="116"/>
                </a:cubicBezTo>
                <a:cubicBezTo>
                  <a:pt x="4" y="100"/>
                  <a:pt x="0" y="81"/>
                  <a:pt x="3" y="63"/>
                </a:cubicBezTo>
                <a:cubicBezTo>
                  <a:pt x="5" y="45"/>
                  <a:pt x="15" y="28"/>
                  <a:pt x="31" y="16"/>
                </a:cubicBezTo>
                <a:cubicBezTo>
                  <a:pt x="47" y="4"/>
                  <a:pt x="66" y="0"/>
                  <a:pt x="84" y="3"/>
                </a:cubicBezTo>
              </a:path>
            </a:pathLst>
          </a:custGeom>
          <a:noFill/>
          <a:ln w="5397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330383" y="4645546"/>
            <a:ext cx="527835" cy="480219"/>
            <a:chOff x="7225374" y="4224903"/>
            <a:chExt cx="527835" cy="480219"/>
          </a:xfrm>
        </p:grpSpPr>
        <p:sp>
          <p:nvSpPr>
            <p:cNvPr id="72" name="Text Placeholder 33"/>
            <p:cNvSpPr txBox="1">
              <a:spLocks/>
            </p:cNvSpPr>
            <p:nvPr/>
          </p:nvSpPr>
          <p:spPr>
            <a:xfrm flipH="1">
              <a:off x="7225374" y="4224903"/>
              <a:ext cx="527835" cy="277080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600" b="1" dirty="0">
                  <a:solidFill>
                    <a:schemeClr val="accent5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54%</a:t>
              </a:r>
            </a:p>
          </p:txBody>
        </p:sp>
        <p:sp>
          <p:nvSpPr>
            <p:cNvPr id="73" name="Text Placeholder 32"/>
            <p:cNvSpPr txBox="1">
              <a:spLocks/>
            </p:cNvSpPr>
            <p:nvPr/>
          </p:nvSpPr>
          <p:spPr>
            <a:xfrm flipH="1">
              <a:off x="7225375" y="4498566"/>
              <a:ext cx="450323" cy="20655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rgbClr val="656D78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Type A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293369" y="4644925"/>
            <a:ext cx="615785" cy="480219"/>
            <a:chOff x="9080364" y="4226008"/>
            <a:chExt cx="615785" cy="480219"/>
          </a:xfrm>
        </p:grpSpPr>
        <p:sp>
          <p:nvSpPr>
            <p:cNvPr id="75" name="Text Placeholder 33"/>
            <p:cNvSpPr txBox="1">
              <a:spLocks/>
            </p:cNvSpPr>
            <p:nvPr/>
          </p:nvSpPr>
          <p:spPr>
            <a:xfrm flipH="1">
              <a:off x="9080364" y="4226008"/>
              <a:ext cx="615785" cy="26604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600" b="1" dirty="0">
                  <a:solidFill>
                    <a:schemeClr val="accent5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85%</a:t>
              </a:r>
            </a:p>
          </p:txBody>
        </p:sp>
        <p:sp>
          <p:nvSpPr>
            <p:cNvPr id="76" name="Text Placeholder 32"/>
            <p:cNvSpPr txBox="1">
              <a:spLocks/>
            </p:cNvSpPr>
            <p:nvPr/>
          </p:nvSpPr>
          <p:spPr>
            <a:xfrm flipH="1">
              <a:off x="9080365" y="4499671"/>
              <a:ext cx="450323" cy="20655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rgbClr val="656D78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Type B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269323" y="4648963"/>
            <a:ext cx="511984" cy="480219"/>
            <a:chOff x="10925222" y="4226008"/>
            <a:chExt cx="511984" cy="480219"/>
          </a:xfrm>
        </p:grpSpPr>
        <p:sp>
          <p:nvSpPr>
            <p:cNvPr id="78" name="Text Placeholder 33"/>
            <p:cNvSpPr txBox="1">
              <a:spLocks/>
            </p:cNvSpPr>
            <p:nvPr/>
          </p:nvSpPr>
          <p:spPr>
            <a:xfrm flipH="1">
              <a:off x="10925222" y="4226008"/>
              <a:ext cx="511984" cy="269625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600" b="1" dirty="0">
                  <a:solidFill>
                    <a:schemeClr val="accent5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35%</a:t>
              </a:r>
            </a:p>
          </p:txBody>
        </p:sp>
        <p:sp>
          <p:nvSpPr>
            <p:cNvPr id="79" name="Text Placeholder 32"/>
            <p:cNvSpPr txBox="1">
              <a:spLocks/>
            </p:cNvSpPr>
            <p:nvPr/>
          </p:nvSpPr>
          <p:spPr>
            <a:xfrm flipH="1">
              <a:off x="10925223" y="4499671"/>
              <a:ext cx="450323" cy="20655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rgbClr val="656D78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Type 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2D5EF7-C89F-475E-B9F3-F5136EC24652}"/>
              </a:ext>
            </a:extLst>
          </p:cNvPr>
          <p:cNvSpPr txBox="1"/>
          <p:nvPr/>
        </p:nvSpPr>
        <p:spPr>
          <a:xfrm>
            <a:off x="1216679" y="2956722"/>
            <a:ext cx="5263043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60732F-9B71-155D-FBA8-1AF5FA789CD7}"/>
              </a:ext>
            </a:extLst>
          </p:cNvPr>
          <p:cNvSpPr txBox="1"/>
          <p:nvPr/>
        </p:nvSpPr>
        <p:spPr>
          <a:xfrm>
            <a:off x="1145639" y="1295183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20773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54146" y="408124"/>
            <a:ext cx="468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Tree Infographic Element</a:t>
            </a:r>
          </a:p>
        </p:txBody>
      </p:sp>
      <p:sp>
        <p:nvSpPr>
          <p:cNvPr id="101" name="Text Placeholder 33"/>
          <p:cNvSpPr txBox="1">
            <a:spLocks/>
          </p:cNvSpPr>
          <p:nvPr/>
        </p:nvSpPr>
        <p:spPr>
          <a:xfrm>
            <a:off x="668238" y="1837310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01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3159204" y="2011912"/>
            <a:ext cx="471493" cy="471491"/>
            <a:chOff x="1237829" y="1727275"/>
            <a:chExt cx="699076" cy="699074"/>
          </a:xfrm>
        </p:grpSpPr>
        <p:sp>
          <p:nvSpPr>
            <p:cNvPr id="103" name="Oval 102"/>
            <p:cNvSpPr/>
            <p:nvPr/>
          </p:nvSpPr>
          <p:spPr>
            <a:xfrm>
              <a:off x="1237829" y="1727275"/>
              <a:ext cx="699076" cy="6990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4" name="Shape 2540"/>
            <p:cNvSpPr/>
            <p:nvPr/>
          </p:nvSpPr>
          <p:spPr>
            <a:xfrm>
              <a:off x="1447703" y="1937148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108" name="Text Placeholder 33"/>
          <p:cNvSpPr txBox="1">
            <a:spLocks/>
          </p:cNvSpPr>
          <p:nvPr/>
        </p:nvSpPr>
        <p:spPr>
          <a:xfrm>
            <a:off x="673437" y="3377606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03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3164952" y="3521096"/>
            <a:ext cx="471493" cy="471491"/>
            <a:chOff x="1237829" y="3292077"/>
            <a:chExt cx="699076" cy="699074"/>
          </a:xfrm>
        </p:grpSpPr>
        <p:sp>
          <p:nvSpPr>
            <p:cNvPr id="110" name="Oval 109"/>
            <p:cNvSpPr/>
            <p:nvPr/>
          </p:nvSpPr>
          <p:spPr>
            <a:xfrm>
              <a:off x="1237829" y="3292077"/>
              <a:ext cx="699076" cy="6990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1" name="Shape 2540"/>
            <p:cNvSpPr/>
            <p:nvPr/>
          </p:nvSpPr>
          <p:spPr>
            <a:xfrm>
              <a:off x="1444704" y="350195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115" name="Text Placeholder 33"/>
          <p:cNvSpPr txBox="1">
            <a:spLocks/>
          </p:cNvSpPr>
          <p:nvPr/>
        </p:nvSpPr>
        <p:spPr>
          <a:xfrm>
            <a:off x="674925" y="4855768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05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3166440" y="5009416"/>
            <a:ext cx="471493" cy="471491"/>
            <a:chOff x="1237829" y="4856879"/>
            <a:chExt cx="699076" cy="699074"/>
          </a:xfrm>
        </p:grpSpPr>
        <p:sp>
          <p:nvSpPr>
            <p:cNvPr id="117" name="Oval 116"/>
            <p:cNvSpPr/>
            <p:nvPr/>
          </p:nvSpPr>
          <p:spPr>
            <a:xfrm>
              <a:off x="1237829" y="4856879"/>
              <a:ext cx="699076" cy="6990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8" name="Shape 2540"/>
            <p:cNvSpPr/>
            <p:nvPr/>
          </p:nvSpPr>
          <p:spPr>
            <a:xfrm>
              <a:off x="1442604" y="506675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122" name="Text Placeholder 33"/>
          <p:cNvSpPr txBox="1">
            <a:spLocks/>
          </p:cNvSpPr>
          <p:nvPr/>
        </p:nvSpPr>
        <p:spPr>
          <a:xfrm>
            <a:off x="9223859" y="1803443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02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8590342" y="1985530"/>
            <a:ext cx="471493" cy="471491"/>
            <a:chOff x="1237829" y="1727275"/>
            <a:chExt cx="699076" cy="699074"/>
          </a:xfrm>
        </p:grpSpPr>
        <p:sp>
          <p:nvSpPr>
            <p:cNvPr id="124" name="Oval 123"/>
            <p:cNvSpPr/>
            <p:nvPr/>
          </p:nvSpPr>
          <p:spPr>
            <a:xfrm>
              <a:off x="1237829" y="1727275"/>
              <a:ext cx="699076" cy="6990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5" name="Shape 2540"/>
            <p:cNvSpPr/>
            <p:nvPr/>
          </p:nvSpPr>
          <p:spPr>
            <a:xfrm>
              <a:off x="1447703" y="1937148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129" name="Text Placeholder 33"/>
          <p:cNvSpPr txBox="1">
            <a:spLocks/>
          </p:cNvSpPr>
          <p:nvPr/>
        </p:nvSpPr>
        <p:spPr>
          <a:xfrm>
            <a:off x="9223858" y="3372626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04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8590342" y="3518057"/>
            <a:ext cx="471493" cy="471491"/>
            <a:chOff x="1237829" y="3292077"/>
            <a:chExt cx="699076" cy="699074"/>
          </a:xfrm>
        </p:grpSpPr>
        <p:sp>
          <p:nvSpPr>
            <p:cNvPr id="131" name="Oval 130"/>
            <p:cNvSpPr/>
            <p:nvPr/>
          </p:nvSpPr>
          <p:spPr>
            <a:xfrm>
              <a:off x="1237829" y="3292077"/>
              <a:ext cx="699076" cy="6990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32" name="Shape 2540"/>
            <p:cNvSpPr/>
            <p:nvPr/>
          </p:nvSpPr>
          <p:spPr>
            <a:xfrm>
              <a:off x="1444704" y="350195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136" name="Text Placeholder 33"/>
          <p:cNvSpPr txBox="1">
            <a:spLocks/>
          </p:cNvSpPr>
          <p:nvPr/>
        </p:nvSpPr>
        <p:spPr>
          <a:xfrm>
            <a:off x="9228159" y="4853837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400" b="1" dirty="0">
                <a:solidFill>
                  <a:srgbClr val="656D78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Analysis 06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8590342" y="4994058"/>
            <a:ext cx="471493" cy="471491"/>
            <a:chOff x="1237829" y="4856879"/>
            <a:chExt cx="699076" cy="699074"/>
          </a:xfrm>
        </p:grpSpPr>
        <p:sp>
          <p:nvSpPr>
            <p:cNvPr id="138" name="Oval 137"/>
            <p:cNvSpPr/>
            <p:nvPr/>
          </p:nvSpPr>
          <p:spPr>
            <a:xfrm>
              <a:off x="1237829" y="4856879"/>
              <a:ext cx="699076" cy="6990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39" name="Shape 2540"/>
            <p:cNvSpPr/>
            <p:nvPr/>
          </p:nvSpPr>
          <p:spPr>
            <a:xfrm>
              <a:off x="1442604" y="506675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81" name="Freeform 80"/>
          <p:cNvSpPr>
            <a:spLocks/>
          </p:cNvSpPr>
          <p:nvPr/>
        </p:nvSpPr>
        <p:spPr bwMode="auto">
          <a:xfrm>
            <a:off x="3968196" y="3177186"/>
            <a:ext cx="1549743" cy="645610"/>
          </a:xfrm>
          <a:custGeom>
            <a:avLst/>
            <a:gdLst>
              <a:gd name="T0" fmla="*/ 201 w 2027"/>
              <a:gd name="T1" fmla="*/ 456 h 831"/>
              <a:gd name="T2" fmla="*/ 174 w 2027"/>
              <a:gd name="T3" fmla="*/ 424 h 831"/>
              <a:gd name="T4" fmla="*/ 88 w 2027"/>
              <a:gd name="T5" fmla="*/ 301 h 831"/>
              <a:gd name="T6" fmla="*/ 0 w 2027"/>
              <a:gd name="T7" fmla="*/ 105 h 831"/>
              <a:gd name="T8" fmla="*/ 244 w 2027"/>
              <a:gd name="T9" fmla="*/ 67 h 831"/>
              <a:gd name="T10" fmla="*/ 617 w 2027"/>
              <a:gd name="T11" fmla="*/ 27 h 831"/>
              <a:gd name="T12" fmla="*/ 1097 w 2027"/>
              <a:gd name="T13" fmla="*/ 8 h 831"/>
              <a:gd name="T14" fmla="*/ 1105 w 2027"/>
              <a:gd name="T15" fmla="*/ 11 h 831"/>
              <a:gd name="T16" fmla="*/ 1165 w 2027"/>
              <a:gd name="T17" fmla="*/ 14 h 831"/>
              <a:gd name="T18" fmla="*/ 1226 w 2027"/>
              <a:gd name="T19" fmla="*/ 23 h 831"/>
              <a:gd name="T20" fmla="*/ 1295 w 2027"/>
              <a:gd name="T21" fmla="*/ 36 h 831"/>
              <a:gd name="T22" fmla="*/ 1313 w 2027"/>
              <a:gd name="T23" fmla="*/ 43 h 831"/>
              <a:gd name="T24" fmla="*/ 1382 w 2027"/>
              <a:gd name="T25" fmla="*/ 61 h 831"/>
              <a:gd name="T26" fmla="*/ 1444 w 2027"/>
              <a:gd name="T27" fmla="*/ 82 h 831"/>
              <a:gd name="T28" fmla="*/ 1496 w 2027"/>
              <a:gd name="T29" fmla="*/ 104 h 831"/>
              <a:gd name="T30" fmla="*/ 1608 w 2027"/>
              <a:gd name="T31" fmla="*/ 163 h 831"/>
              <a:gd name="T32" fmla="*/ 1726 w 2027"/>
              <a:gd name="T33" fmla="*/ 248 h 831"/>
              <a:gd name="T34" fmla="*/ 1879 w 2027"/>
              <a:gd name="T35" fmla="*/ 403 h 831"/>
              <a:gd name="T36" fmla="*/ 1922 w 2027"/>
              <a:gd name="T37" fmla="*/ 461 h 831"/>
              <a:gd name="T38" fmla="*/ 1926 w 2027"/>
              <a:gd name="T39" fmla="*/ 471 h 831"/>
              <a:gd name="T40" fmla="*/ 2027 w 2027"/>
              <a:gd name="T41" fmla="*/ 652 h 831"/>
              <a:gd name="T42" fmla="*/ 1659 w 2027"/>
              <a:gd name="T43" fmla="*/ 454 h 831"/>
              <a:gd name="T44" fmla="*/ 1621 w 2027"/>
              <a:gd name="T45" fmla="*/ 441 h 831"/>
              <a:gd name="T46" fmla="*/ 1357 w 2027"/>
              <a:gd name="T47" fmla="*/ 386 h 831"/>
              <a:gd name="T48" fmla="*/ 1215 w 2027"/>
              <a:gd name="T49" fmla="*/ 379 h 831"/>
              <a:gd name="T50" fmla="*/ 971 w 2027"/>
              <a:gd name="T51" fmla="*/ 404 h 831"/>
              <a:gd name="T52" fmla="*/ 952 w 2027"/>
              <a:gd name="T53" fmla="*/ 404 h 831"/>
              <a:gd name="T54" fmla="*/ 709 w 2027"/>
              <a:gd name="T55" fmla="*/ 406 h 831"/>
              <a:gd name="T56" fmla="*/ 699 w 2027"/>
              <a:gd name="T57" fmla="*/ 408 h 831"/>
              <a:gd name="T58" fmla="*/ 615 w 2027"/>
              <a:gd name="T59" fmla="*/ 396 h 831"/>
              <a:gd name="T60" fmla="*/ 559 w 2027"/>
              <a:gd name="T61" fmla="*/ 386 h 831"/>
              <a:gd name="T62" fmla="*/ 549 w 2027"/>
              <a:gd name="T63" fmla="*/ 382 h 831"/>
              <a:gd name="T64" fmla="*/ 339 w 2027"/>
              <a:gd name="T65" fmla="*/ 319 h 831"/>
              <a:gd name="T66" fmla="*/ 1059 w 2027"/>
              <a:gd name="T67" fmla="*/ 435 h 831"/>
              <a:gd name="T68" fmla="*/ 1228 w 2027"/>
              <a:gd name="T69" fmla="*/ 437 h 831"/>
              <a:gd name="T70" fmla="*/ 1237 w 2027"/>
              <a:gd name="T71" fmla="*/ 435 h 831"/>
              <a:gd name="T72" fmla="*/ 1450 w 2027"/>
              <a:gd name="T73" fmla="*/ 470 h 831"/>
              <a:gd name="T74" fmla="*/ 1736 w 2027"/>
              <a:gd name="T75" fmla="*/ 578 h 831"/>
              <a:gd name="T76" fmla="*/ 1752 w 2027"/>
              <a:gd name="T77" fmla="*/ 589 h 831"/>
              <a:gd name="T78" fmla="*/ 1997 w 2027"/>
              <a:gd name="T79" fmla="*/ 755 h 831"/>
              <a:gd name="T80" fmla="*/ 1929 w 2027"/>
              <a:gd name="T81" fmla="*/ 765 h 831"/>
              <a:gd name="T82" fmla="*/ 1866 w 2027"/>
              <a:gd name="T83" fmla="*/ 772 h 831"/>
              <a:gd name="T84" fmla="*/ 1817 w 2027"/>
              <a:gd name="T85" fmla="*/ 779 h 831"/>
              <a:gd name="T86" fmla="*/ 1393 w 2027"/>
              <a:gd name="T87" fmla="*/ 816 h 831"/>
              <a:gd name="T88" fmla="*/ 1035 w 2027"/>
              <a:gd name="T89" fmla="*/ 828 h 831"/>
              <a:gd name="T90" fmla="*/ 1018 w 2027"/>
              <a:gd name="T91" fmla="*/ 825 h 831"/>
              <a:gd name="T92" fmla="*/ 693 w 2027"/>
              <a:gd name="T93" fmla="*/ 776 h 831"/>
              <a:gd name="T94" fmla="*/ 369 w 2027"/>
              <a:gd name="T95" fmla="*/ 614 h 831"/>
              <a:gd name="T96" fmla="*/ 361 w 2027"/>
              <a:gd name="T97" fmla="*/ 606 h 831"/>
              <a:gd name="T98" fmla="*/ 201 w 2027"/>
              <a:gd name="T99" fmla="*/ 456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27" h="831">
                <a:moveTo>
                  <a:pt x="201" y="456"/>
                </a:moveTo>
                <a:cubicBezTo>
                  <a:pt x="192" y="446"/>
                  <a:pt x="182" y="435"/>
                  <a:pt x="174" y="424"/>
                </a:cubicBezTo>
                <a:cubicBezTo>
                  <a:pt x="141" y="385"/>
                  <a:pt x="114" y="345"/>
                  <a:pt x="88" y="301"/>
                </a:cubicBezTo>
                <a:cubicBezTo>
                  <a:pt x="53" y="237"/>
                  <a:pt x="23" y="173"/>
                  <a:pt x="0" y="105"/>
                </a:cubicBezTo>
                <a:cubicBezTo>
                  <a:pt x="80" y="88"/>
                  <a:pt x="159" y="78"/>
                  <a:pt x="244" y="67"/>
                </a:cubicBezTo>
                <a:cubicBezTo>
                  <a:pt x="372" y="52"/>
                  <a:pt x="490" y="40"/>
                  <a:pt x="617" y="27"/>
                </a:cubicBezTo>
                <a:cubicBezTo>
                  <a:pt x="781" y="14"/>
                  <a:pt x="932" y="0"/>
                  <a:pt x="1097" y="8"/>
                </a:cubicBezTo>
                <a:cubicBezTo>
                  <a:pt x="1100" y="8"/>
                  <a:pt x="1102" y="11"/>
                  <a:pt x="1105" y="11"/>
                </a:cubicBezTo>
                <a:cubicBezTo>
                  <a:pt x="1125" y="12"/>
                  <a:pt x="1145" y="13"/>
                  <a:pt x="1165" y="14"/>
                </a:cubicBezTo>
                <a:cubicBezTo>
                  <a:pt x="1185" y="18"/>
                  <a:pt x="1205" y="19"/>
                  <a:pt x="1226" y="23"/>
                </a:cubicBezTo>
                <a:cubicBezTo>
                  <a:pt x="1250" y="28"/>
                  <a:pt x="1272" y="30"/>
                  <a:pt x="1295" y="36"/>
                </a:cubicBezTo>
                <a:cubicBezTo>
                  <a:pt x="1301" y="39"/>
                  <a:pt x="1306" y="41"/>
                  <a:pt x="1313" y="43"/>
                </a:cubicBezTo>
                <a:cubicBezTo>
                  <a:pt x="1338" y="46"/>
                  <a:pt x="1360" y="52"/>
                  <a:pt x="1382" y="61"/>
                </a:cubicBezTo>
                <a:cubicBezTo>
                  <a:pt x="1403" y="70"/>
                  <a:pt x="1424" y="72"/>
                  <a:pt x="1444" y="82"/>
                </a:cubicBezTo>
                <a:cubicBezTo>
                  <a:pt x="1462" y="91"/>
                  <a:pt x="1479" y="97"/>
                  <a:pt x="1496" y="104"/>
                </a:cubicBezTo>
                <a:cubicBezTo>
                  <a:pt x="1535" y="121"/>
                  <a:pt x="1570" y="142"/>
                  <a:pt x="1608" y="163"/>
                </a:cubicBezTo>
                <a:cubicBezTo>
                  <a:pt x="1651" y="190"/>
                  <a:pt x="1687" y="217"/>
                  <a:pt x="1726" y="248"/>
                </a:cubicBezTo>
                <a:cubicBezTo>
                  <a:pt x="1783" y="295"/>
                  <a:pt x="1833" y="344"/>
                  <a:pt x="1879" y="403"/>
                </a:cubicBezTo>
                <a:cubicBezTo>
                  <a:pt x="1894" y="423"/>
                  <a:pt x="1907" y="441"/>
                  <a:pt x="1922" y="461"/>
                </a:cubicBezTo>
                <a:cubicBezTo>
                  <a:pt x="1925" y="464"/>
                  <a:pt x="1924" y="468"/>
                  <a:pt x="1926" y="471"/>
                </a:cubicBezTo>
                <a:cubicBezTo>
                  <a:pt x="1968" y="528"/>
                  <a:pt x="1998" y="589"/>
                  <a:pt x="2027" y="652"/>
                </a:cubicBezTo>
                <a:cubicBezTo>
                  <a:pt x="1915" y="568"/>
                  <a:pt x="1792" y="503"/>
                  <a:pt x="1659" y="454"/>
                </a:cubicBezTo>
                <a:cubicBezTo>
                  <a:pt x="1647" y="450"/>
                  <a:pt x="1633" y="445"/>
                  <a:pt x="1621" y="441"/>
                </a:cubicBezTo>
                <a:cubicBezTo>
                  <a:pt x="1534" y="414"/>
                  <a:pt x="1450" y="397"/>
                  <a:pt x="1357" y="386"/>
                </a:cubicBezTo>
                <a:cubicBezTo>
                  <a:pt x="1309" y="381"/>
                  <a:pt x="1263" y="379"/>
                  <a:pt x="1215" y="379"/>
                </a:cubicBezTo>
                <a:cubicBezTo>
                  <a:pt x="1132" y="380"/>
                  <a:pt x="1056" y="390"/>
                  <a:pt x="971" y="404"/>
                </a:cubicBezTo>
                <a:cubicBezTo>
                  <a:pt x="964" y="405"/>
                  <a:pt x="959" y="403"/>
                  <a:pt x="952" y="404"/>
                </a:cubicBezTo>
                <a:cubicBezTo>
                  <a:pt x="868" y="414"/>
                  <a:pt x="792" y="416"/>
                  <a:pt x="709" y="406"/>
                </a:cubicBezTo>
                <a:cubicBezTo>
                  <a:pt x="706" y="406"/>
                  <a:pt x="702" y="408"/>
                  <a:pt x="699" y="408"/>
                </a:cubicBezTo>
                <a:cubicBezTo>
                  <a:pt x="670" y="405"/>
                  <a:pt x="644" y="402"/>
                  <a:pt x="615" y="396"/>
                </a:cubicBezTo>
                <a:cubicBezTo>
                  <a:pt x="595" y="393"/>
                  <a:pt x="577" y="389"/>
                  <a:pt x="559" y="386"/>
                </a:cubicBezTo>
                <a:cubicBezTo>
                  <a:pt x="554" y="385"/>
                  <a:pt x="553" y="384"/>
                  <a:pt x="549" y="382"/>
                </a:cubicBezTo>
                <a:cubicBezTo>
                  <a:pt x="474" y="367"/>
                  <a:pt x="407" y="346"/>
                  <a:pt x="339" y="319"/>
                </a:cubicBezTo>
                <a:cubicBezTo>
                  <a:pt x="562" y="424"/>
                  <a:pt x="815" y="466"/>
                  <a:pt x="1059" y="435"/>
                </a:cubicBezTo>
                <a:cubicBezTo>
                  <a:pt x="1115" y="435"/>
                  <a:pt x="1170" y="430"/>
                  <a:pt x="1228" y="437"/>
                </a:cubicBezTo>
                <a:cubicBezTo>
                  <a:pt x="1230" y="437"/>
                  <a:pt x="1234" y="435"/>
                  <a:pt x="1237" y="435"/>
                </a:cubicBezTo>
                <a:cubicBezTo>
                  <a:pt x="1312" y="443"/>
                  <a:pt x="1378" y="451"/>
                  <a:pt x="1450" y="470"/>
                </a:cubicBezTo>
                <a:cubicBezTo>
                  <a:pt x="1552" y="495"/>
                  <a:pt x="1643" y="532"/>
                  <a:pt x="1736" y="578"/>
                </a:cubicBezTo>
                <a:cubicBezTo>
                  <a:pt x="1741" y="581"/>
                  <a:pt x="1747" y="586"/>
                  <a:pt x="1752" y="589"/>
                </a:cubicBezTo>
                <a:cubicBezTo>
                  <a:pt x="1842" y="635"/>
                  <a:pt x="1920" y="693"/>
                  <a:pt x="1997" y="755"/>
                </a:cubicBezTo>
                <a:cubicBezTo>
                  <a:pt x="1974" y="762"/>
                  <a:pt x="1954" y="761"/>
                  <a:pt x="1929" y="765"/>
                </a:cubicBezTo>
                <a:cubicBezTo>
                  <a:pt x="1909" y="769"/>
                  <a:pt x="1888" y="772"/>
                  <a:pt x="1866" y="772"/>
                </a:cubicBezTo>
                <a:cubicBezTo>
                  <a:pt x="1849" y="774"/>
                  <a:pt x="1833" y="777"/>
                  <a:pt x="1817" y="779"/>
                </a:cubicBezTo>
                <a:cubicBezTo>
                  <a:pt x="1671" y="795"/>
                  <a:pt x="1537" y="807"/>
                  <a:pt x="1393" y="816"/>
                </a:cubicBezTo>
                <a:cubicBezTo>
                  <a:pt x="1270" y="823"/>
                  <a:pt x="1156" y="831"/>
                  <a:pt x="1035" y="828"/>
                </a:cubicBezTo>
                <a:cubicBezTo>
                  <a:pt x="1029" y="828"/>
                  <a:pt x="1024" y="825"/>
                  <a:pt x="1018" y="825"/>
                </a:cubicBezTo>
                <a:cubicBezTo>
                  <a:pt x="906" y="823"/>
                  <a:pt x="802" y="806"/>
                  <a:pt x="693" y="776"/>
                </a:cubicBezTo>
                <a:cubicBezTo>
                  <a:pt x="574" y="741"/>
                  <a:pt x="470" y="687"/>
                  <a:pt x="369" y="614"/>
                </a:cubicBezTo>
                <a:cubicBezTo>
                  <a:pt x="367" y="611"/>
                  <a:pt x="364" y="609"/>
                  <a:pt x="361" y="606"/>
                </a:cubicBezTo>
                <a:cubicBezTo>
                  <a:pt x="301" y="562"/>
                  <a:pt x="249" y="512"/>
                  <a:pt x="201" y="4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2" name="Freeform 81"/>
          <p:cNvSpPr>
            <a:spLocks/>
          </p:cNvSpPr>
          <p:nvPr/>
        </p:nvSpPr>
        <p:spPr bwMode="auto">
          <a:xfrm>
            <a:off x="5170279" y="1762594"/>
            <a:ext cx="542116" cy="1333143"/>
          </a:xfrm>
          <a:custGeom>
            <a:avLst/>
            <a:gdLst>
              <a:gd name="T0" fmla="*/ 75 w 708"/>
              <a:gd name="T1" fmla="*/ 0 h 1715"/>
              <a:gd name="T2" fmla="*/ 46 w 708"/>
              <a:gd name="T3" fmla="*/ 209 h 1715"/>
              <a:gd name="T4" fmla="*/ 18 w 708"/>
              <a:gd name="T5" fmla="*/ 526 h 1715"/>
              <a:gd name="T6" fmla="*/ 9 w 708"/>
              <a:gd name="T7" fmla="*/ 935 h 1715"/>
              <a:gd name="T8" fmla="*/ 11 w 708"/>
              <a:gd name="T9" fmla="*/ 941 h 1715"/>
              <a:gd name="T10" fmla="*/ 15 w 708"/>
              <a:gd name="T11" fmla="*/ 992 h 1715"/>
              <a:gd name="T12" fmla="*/ 23 w 708"/>
              <a:gd name="T13" fmla="*/ 1044 h 1715"/>
              <a:gd name="T14" fmla="*/ 35 w 708"/>
              <a:gd name="T15" fmla="*/ 1103 h 1715"/>
              <a:gd name="T16" fmla="*/ 41 w 708"/>
              <a:gd name="T17" fmla="*/ 1117 h 1715"/>
              <a:gd name="T18" fmla="*/ 57 w 708"/>
              <a:gd name="T19" fmla="*/ 1176 h 1715"/>
              <a:gd name="T20" fmla="*/ 76 w 708"/>
              <a:gd name="T21" fmla="*/ 1228 h 1715"/>
              <a:gd name="T22" fmla="*/ 96 w 708"/>
              <a:gd name="T23" fmla="*/ 1273 h 1715"/>
              <a:gd name="T24" fmla="*/ 148 w 708"/>
              <a:gd name="T25" fmla="*/ 1367 h 1715"/>
              <a:gd name="T26" fmla="*/ 221 w 708"/>
              <a:gd name="T27" fmla="*/ 1466 h 1715"/>
              <a:gd name="T28" fmla="*/ 356 w 708"/>
              <a:gd name="T29" fmla="*/ 1593 h 1715"/>
              <a:gd name="T30" fmla="*/ 406 w 708"/>
              <a:gd name="T31" fmla="*/ 1629 h 1715"/>
              <a:gd name="T32" fmla="*/ 414 w 708"/>
              <a:gd name="T33" fmla="*/ 1633 h 1715"/>
              <a:gd name="T34" fmla="*/ 569 w 708"/>
              <a:gd name="T35" fmla="*/ 1715 h 1715"/>
              <a:gd name="T36" fmla="*/ 396 w 708"/>
              <a:gd name="T37" fmla="*/ 1405 h 1715"/>
              <a:gd name="T38" fmla="*/ 384 w 708"/>
              <a:gd name="T39" fmla="*/ 1374 h 1715"/>
              <a:gd name="T40" fmla="*/ 334 w 708"/>
              <a:gd name="T41" fmla="*/ 1150 h 1715"/>
              <a:gd name="T42" fmla="*/ 326 w 708"/>
              <a:gd name="T43" fmla="*/ 1030 h 1715"/>
              <a:gd name="T44" fmla="*/ 343 w 708"/>
              <a:gd name="T45" fmla="*/ 821 h 1715"/>
              <a:gd name="T46" fmla="*/ 343 w 708"/>
              <a:gd name="T47" fmla="*/ 805 h 1715"/>
              <a:gd name="T48" fmla="*/ 341 w 708"/>
              <a:gd name="T49" fmla="*/ 598 h 1715"/>
              <a:gd name="T50" fmla="*/ 342 w 708"/>
              <a:gd name="T51" fmla="*/ 591 h 1715"/>
              <a:gd name="T52" fmla="*/ 331 w 708"/>
              <a:gd name="T53" fmla="*/ 519 h 1715"/>
              <a:gd name="T54" fmla="*/ 322 w 708"/>
              <a:gd name="T55" fmla="*/ 471 h 1715"/>
              <a:gd name="T56" fmla="*/ 318 w 708"/>
              <a:gd name="T57" fmla="*/ 463 h 1715"/>
              <a:gd name="T58" fmla="*/ 261 w 708"/>
              <a:gd name="T59" fmla="*/ 285 h 1715"/>
              <a:gd name="T60" fmla="*/ 371 w 708"/>
              <a:gd name="T61" fmla="*/ 896 h 1715"/>
              <a:gd name="T62" fmla="*/ 375 w 708"/>
              <a:gd name="T63" fmla="*/ 1039 h 1715"/>
              <a:gd name="T64" fmla="*/ 374 w 708"/>
              <a:gd name="T65" fmla="*/ 1047 h 1715"/>
              <a:gd name="T66" fmla="*/ 406 w 708"/>
              <a:gd name="T67" fmla="*/ 1228 h 1715"/>
              <a:gd name="T68" fmla="*/ 502 w 708"/>
              <a:gd name="T69" fmla="*/ 1469 h 1715"/>
              <a:gd name="T70" fmla="*/ 511 w 708"/>
              <a:gd name="T71" fmla="*/ 1483 h 1715"/>
              <a:gd name="T72" fmla="*/ 657 w 708"/>
              <a:gd name="T73" fmla="*/ 1688 h 1715"/>
              <a:gd name="T74" fmla="*/ 664 w 708"/>
              <a:gd name="T75" fmla="*/ 1630 h 1715"/>
              <a:gd name="T76" fmla="*/ 669 w 708"/>
              <a:gd name="T77" fmla="*/ 1577 h 1715"/>
              <a:gd name="T78" fmla="*/ 675 w 708"/>
              <a:gd name="T79" fmla="*/ 1535 h 1715"/>
              <a:gd name="T80" fmla="*/ 700 w 708"/>
              <a:gd name="T81" fmla="*/ 1174 h 1715"/>
              <a:gd name="T82" fmla="*/ 704 w 708"/>
              <a:gd name="T83" fmla="*/ 869 h 1715"/>
              <a:gd name="T84" fmla="*/ 702 w 708"/>
              <a:gd name="T85" fmla="*/ 856 h 1715"/>
              <a:gd name="T86" fmla="*/ 655 w 708"/>
              <a:gd name="T87" fmla="*/ 580 h 1715"/>
              <a:gd name="T88" fmla="*/ 513 w 708"/>
              <a:gd name="T89" fmla="*/ 307 h 1715"/>
              <a:gd name="T90" fmla="*/ 506 w 708"/>
              <a:gd name="T91" fmla="*/ 300 h 1715"/>
              <a:gd name="T92" fmla="*/ 376 w 708"/>
              <a:gd name="T93" fmla="*/ 166 h 1715"/>
              <a:gd name="T94" fmla="*/ 349 w 708"/>
              <a:gd name="T95" fmla="*/ 144 h 1715"/>
              <a:gd name="T96" fmla="*/ 242 w 708"/>
              <a:gd name="T97" fmla="*/ 73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08" h="1715">
                <a:moveTo>
                  <a:pt x="75" y="0"/>
                </a:moveTo>
                <a:cubicBezTo>
                  <a:pt x="61" y="69"/>
                  <a:pt x="54" y="136"/>
                  <a:pt x="46" y="209"/>
                </a:cubicBezTo>
                <a:cubicBezTo>
                  <a:pt x="35" y="318"/>
                  <a:pt x="27" y="418"/>
                  <a:pt x="18" y="526"/>
                </a:cubicBezTo>
                <a:cubicBezTo>
                  <a:pt x="9" y="666"/>
                  <a:pt x="0" y="795"/>
                  <a:pt x="9" y="935"/>
                </a:cubicBezTo>
                <a:cubicBezTo>
                  <a:pt x="9" y="937"/>
                  <a:pt x="11" y="939"/>
                  <a:pt x="11" y="941"/>
                </a:cubicBezTo>
                <a:cubicBezTo>
                  <a:pt x="12" y="958"/>
                  <a:pt x="14" y="975"/>
                  <a:pt x="15" y="992"/>
                </a:cubicBezTo>
                <a:cubicBezTo>
                  <a:pt x="18" y="1009"/>
                  <a:pt x="20" y="1027"/>
                  <a:pt x="23" y="1044"/>
                </a:cubicBezTo>
                <a:cubicBezTo>
                  <a:pt x="28" y="1064"/>
                  <a:pt x="29" y="1083"/>
                  <a:pt x="35" y="1103"/>
                </a:cubicBezTo>
                <a:cubicBezTo>
                  <a:pt x="38" y="1107"/>
                  <a:pt x="40" y="1112"/>
                  <a:pt x="41" y="1117"/>
                </a:cubicBezTo>
                <a:cubicBezTo>
                  <a:pt x="45" y="1139"/>
                  <a:pt x="49" y="1157"/>
                  <a:pt x="57" y="1176"/>
                </a:cubicBezTo>
                <a:cubicBezTo>
                  <a:pt x="66" y="1193"/>
                  <a:pt x="68" y="1211"/>
                  <a:pt x="76" y="1228"/>
                </a:cubicBezTo>
                <a:cubicBezTo>
                  <a:pt x="84" y="1243"/>
                  <a:pt x="90" y="1258"/>
                  <a:pt x="96" y="1273"/>
                </a:cubicBezTo>
                <a:cubicBezTo>
                  <a:pt x="111" y="1305"/>
                  <a:pt x="129" y="1335"/>
                  <a:pt x="148" y="1367"/>
                </a:cubicBezTo>
                <a:cubicBezTo>
                  <a:pt x="171" y="1403"/>
                  <a:pt x="195" y="1433"/>
                  <a:pt x="221" y="1466"/>
                </a:cubicBezTo>
                <a:cubicBezTo>
                  <a:pt x="263" y="1513"/>
                  <a:pt x="305" y="1555"/>
                  <a:pt x="356" y="1593"/>
                </a:cubicBezTo>
                <a:cubicBezTo>
                  <a:pt x="373" y="1606"/>
                  <a:pt x="389" y="1617"/>
                  <a:pt x="406" y="1629"/>
                </a:cubicBezTo>
                <a:cubicBezTo>
                  <a:pt x="408" y="1631"/>
                  <a:pt x="412" y="1630"/>
                  <a:pt x="414" y="1633"/>
                </a:cubicBezTo>
                <a:cubicBezTo>
                  <a:pt x="463" y="1667"/>
                  <a:pt x="516" y="1692"/>
                  <a:pt x="569" y="1715"/>
                </a:cubicBezTo>
                <a:cubicBezTo>
                  <a:pt x="497" y="1622"/>
                  <a:pt x="439" y="1518"/>
                  <a:pt x="396" y="1405"/>
                </a:cubicBezTo>
                <a:cubicBezTo>
                  <a:pt x="392" y="1395"/>
                  <a:pt x="388" y="1384"/>
                  <a:pt x="384" y="1374"/>
                </a:cubicBezTo>
                <a:cubicBezTo>
                  <a:pt x="360" y="1300"/>
                  <a:pt x="344" y="1228"/>
                  <a:pt x="334" y="1150"/>
                </a:cubicBezTo>
                <a:cubicBezTo>
                  <a:pt x="329" y="1109"/>
                  <a:pt x="326" y="1071"/>
                  <a:pt x="326" y="1030"/>
                </a:cubicBezTo>
                <a:cubicBezTo>
                  <a:pt x="325" y="959"/>
                  <a:pt x="332" y="894"/>
                  <a:pt x="343" y="821"/>
                </a:cubicBezTo>
                <a:cubicBezTo>
                  <a:pt x="344" y="816"/>
                  <a:pt x="342" y="811"/>
                  <a:pt x="343" y="805"/>
                </a:cubicBezTo>
                <a:cubicBezTo>
                  <a:pt x="350" y="734"/>
                  <a:pt x="351" y="669"/>
                  <a:pt x="341" y="598"/>
                </a:cubicBezTo>
                <a:cubicBezTo>
                  <a:pt x="341" y="596"/>
                  <a:pt x="342" y="593"/>
                  <a:pt x="342" y="591"/>
                </a:cubicBezTo>
                <a:cubicBezTo>
                  <a:pt x="340" y="566"/>
                  <a:pt x="336" y="544"/>
                  <a:pt x="331" y="519"/>
                </a:cubicBezTo>
                <a:cubicBezTo>
                  <a:pt x="328" y="502"/>
                  <a:pt x="324" y="487"/>
                  <a:pt x="322" y="471"/>
                </a:cubicBezTo>
                <a:cubicBezTo>
                  <a:pt x="321" y="468"/>
                  <a:pt x="320" y="467"/>
                  <a:pt x="318" y="463"/>
                </a:cubicBezTo>
                <a:cubicBezTo>
                  <a:pt x="304" y="400"/>
                  <a:pt x="286" y="343"/>
                  <a:pt x="261" y="285"/>
                </a:cubicBezTo>
                <a:cubicBezTo>
                  <a:pt x="354" y="473"/>
                  <a:pt x="393" y="688"/>
                  <a:pt x="371" y="896"/>
                </a:cubicBezTo>
                <a:cubicBezTo>
                  <a:pt x="372" y="944"/>
                  <a:pt x="369" y="991"/>
                  <a:pt x="375" y="1039"/>
                </a:cubicBezTo>
                <a:cubicBezTo>
                  <a:pt x="375" y="1042"/>
                  <a:pt x="374" y="1045"/>
                  <a:pt x="374" y="1047"/>
                </a:cubicBezTo>
                <a:cubicBezTo>
                  <a:pt x="381" y="1111"/>
                  <a:pt x="389" y="1167"/>
                  <a:pt x="406" y="1228"/>
                </a:cubicBezTo>
                <a:cubicBezTo>
                  <a:pt x="429" y="1314"/>
                  <a:pt x="462" y="1391"/>
                  <a:pt x="502" y="1469"/>
                </a:cubicBezTo>
                <a:cubicBezTo>
                  <a:pt x="505" y="1474"/>
                  <a:pt x="509" y="1478"/>
                  <a:pt x="511" y="1483"/>
                </a:cubicBezTo>
                <a:cubicBezTo>
                  <a:pt x="552" y="1559"/>
                  <a:pt x="603" y="1624"/>
                  <a:pt x="657" y="1688"/>
                </a:cubicBezTo>
                <a:cubicBezTo>
                  <a:pt x="662" y="1669"/>
                  <a:pt x="661" y="1652"/>
                  <a:pt x="664" y="1630"/>
                </a:cubicBezTo>
                <a:cubicBezTo>
                  <a:pt x="667" y="1613"/>
                  <a:pt x="669" y="1595"/>
                  <a:pt x="669" y="1577"/>
                </a:cubicBezTo>
                <a:cubicBezTo>
                  <a:pt x="670" y="1562"/>
                  <a:pt x="672" y="1548"/>
                  <a:pt x="675" y="1535"/>
                </a:cubicBezTo>
                <a:cubicBezTo>
                  <a:pt x="686" y="1411"/>
                  <a:pt x="694" y="1297"/>
                  <a:pt x="700" y="1174"/>
                </a:cubicBezTo>
                <a:cubicBezTo>
                  <a:pt x="703" y="1070"/>
                  <a:pt x="708" y="973"/>
                  <a:pt x="704" y="869"/>
                </a:cubicBezTo>
                <a:cubicBezTo>
                  <a:pt x="704" y="865"/>
                  <a:pt x="702" y="860"/>
                  <a:pt x="702" y="856"/>
                </a:cubicBezTo>
                <a:cubicBezTo>
                  <a:pt x="699" y="760"/>
                  <a:pt x="682" y="672"/>
                  <a:pt x="655" y="580"/>
                </a:cubicBezTo>
                <a:cubicBezTo>
                  <a:pt x="623" y="479"/>
                  <a:pt x="576" y="392"/>
                  <a:pt x="513" y="307"/>
                </a:cubicBezTo>
                <a:cubicBezTo>
                  <a:pt x="510" y="305"/>
                  <a:pt x="508" y="303"/>
                  <a:pt x="506" y="300"/>
                </a:cubicBezTo>
                <a:cubicBezTo>
                  <a:pt x="468" y="249"/>
                  <a:pt x="424" y="207"/>
                  <a:pt x="376" y="166"/>
                </a:cubicBezTo>
                <a:cubicBezTo>
                  <a:pt x="367" y="159"/>
                  <a:pt x="358" y="150"/>
                  <a:pt x="349" y="144"/>
                </a:cubicBezTo>
                <a:cubicBezTo>
                  <a:pt x="314" y="117"/>
                  <a:pt x="280" y="94"/>
                  <a:pt x="242" y="7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3" name="Freeform 82"/>
          <p:cNvSpPr>
            <a:spLocks/>
          </p:cNvSpPr>
          <p:nvPr/>
        </p:nvSpPr>
        <p:spPr bwMode="auto">
          <a:xfrm>
            <a:off x="3926948" y="2700465"/>
            <a:ext cx="1119586" cy="465941"/>
          </a:xfrm>
          <a:custGeom>
            <a:avLst/>
            <a:gdLst>
              <a:gd name="T0" fmla="*/ 145 w 1464"/>
              <a:gd name="T1" fmla="*/ 329 h 600"/>
              <a:gd name="T2" fmla="*/ 125 w 1464"/>
              <a:gd name="T3" fmla="*/ 306 h 600"/>
              <a:gd name="T4" fmla="*/ 64 w 1464"/>
              <a:gd name="T5" fmla="*/ 217 h 600"/>
              <a:gd name="T6" fmla="*/ 0 w 1464"/>
              <a:gd name="T7" fmla="*/ 76 h 600"/>
              <a:gd name="T8" fmla="*/ 176 w 1464"/>
              <a:gd name="T9" fmla="*/ 48 h 600"/>
              <a:gd name="T10" fmla="*/ 446 w 1464"/>
              <a:gd name="T11" fmla="*/ 20 h 600"/>
              <a:gd name="T12" fmla="*/ 793 w 1464"/>
              <a:gd name="T13" fmla="*/ 6 h 600"/>
              <a:gd name="T14" fmla="*/ 798 w 1464"/>
              <a:gd name="T15" fmla="*/ 8 h 600"/>
              <a:gd name="T16" fmla="*/ 842 w 1464"/>
              <a:gd name="T17" fmla="*/ 10 h 600"/>
              <a:gd name="T18" fmla="*/ 885 w 1464"/>
              <a:gd name="T19" fmla="*/ 17 h 600"/>
              <a:gd name="T20" fmla="*/ 936 w 1464"/>
              <a:gd name="T21" fmla="*/ 26 h 600"/>
              <a:gd name="T22" fmla="*/ 948 w 1464"/>
              <a:gd name="T23" fmla="*/ 31 h 600"/>
              <a:gd name="T24" fmla="*/ 999 w 1464"/>
              <a:gd name="T25" fmla="*/ 44 h 600"/>
              <a:gd name="T26" fmla="*/ 1043 w 1464"/>
              <a:gd name="T27" fmla="*/ 59 h 600"/>
              <a:gd name="T28" fmla="*/ 1081 w 1464"/>
              <a:gd name="T29" fmla="*/ 75 h 600"/>
              <a:gd name="T30" fmla="*/ 1162 w 1464"/>
              <a:gd name="T31" fmla="*/ 118 h 600"/>
              <a:gd name="T32" fmla="*/ 1247 w 1464"/>
              <a:gd name="T33" fmla="*/ 179 h 600"/>
              <a:gd name="T34" fmla="*/ 1358 w 1464"/>
              <a:gd name="T35" fmla="*/ 291 h 600"/>
              <a:gd name="T36" fmla="*/ 1389 w 1464"/>
              <a:gd name="T37" fmla="*/ 333 h 600"/>
              <a:gd name="T38" fmla="*/ 1392 w 1464"/>
              <a:gd name="T39" fmla="*/ 340 h 600"/>
              <a:gd name="T40" fmla="*/ 1464 w 1464"/>
              <a:gd name="T41" fmla="*/ 471 h 600"/>
              <a:gd name="T42" fmla="*/ 1198 w 1464"/>
              <a:gd name="T43" fmla="*/ 328 h 600"/>
              <a:gd name="T44" fmla="*/ 1171 w 1464"/>
              <a:gd name="T45" fmla="*/ 319 h 600"/>
              <a:gd name="T46" fmla="*/ 981 w 1464"/>
              <a:gd name="T47" fmla="*/ 279 h 600"/>
              <a:gd name="T48" fmla="*/ 878 w 1464"/>
              <a:gd name="T49" fmla="*/ 274 h 600"/>
              <a:gd name="T50" fmla="*/ 701 w 1464"/>
              <a:gd name="T51" fmla="*/ 292 h 600"/>
              <a:gd name="T52" fmla="*/ 688 w 1464"/>
              <a:gd name="T53" fmla="*/ 292 h 600"/>
              <a:gd name="T54" fmla="*/ 512 w 1464"/>
              <a:gd name="T55" fmla="*/ 293 h 600"/>
              <a:gd name="T56" fmla="*/ 505 w 1464"/>
              <a:gd name="T57" fmla="*/ 294 h 600"/>
              <a:gd name="T58" fmla="*/ 444 w 1464"/>
              <a:gd name="T59" fmla="*/ 286 h 600"/>
              <a:gd name="T60" fmla="*/ 404 w 1464"/>
              <a:gd name="T61" fmla="*/ 279 h 600"/>
              <a:gd name="T62" fmla="*/ 397 w 1464"/>
              <a:gd name="T63" fmla="*/ 276 h 600"/>
              <a:gd name="T64" fmla="*/ 245 w 1464"/>
              <a:gd name="T65" fmla="*/ 230 h 600"/>
              <a:gd name="T66" fmla="*/ 765 w 1464"/>
              <a:gd name="T67" fmla="*/ 314 h 600"/>
              <a:gd name="T68" fmla="*/ 887 w 1464"/>
              <a:gd name="T69" fmla="*/ 315 h 600"/>
              <a:gd name="T70" fmla="*/ 894 w 1464"/>
              <a:gd name="T71" fmla="*/ 314 h 600"/>
              <a:gd name="T72" fmla="*/ 1048 w 1464"/>
              <a:gd name="T73" fmla="*/ 339 h 600"/>
              <a:gd name="T74" fmla="*/ 1254 w 1464"/>
              <a:gd name="T75" fmla="*/ 417 h 600"/>
              <a:gd name="T76" fmla="*/ 1266 w 1464"/>
              <a:gd name="T77" fmla="*/ 425 h 600"/>
              <a:gd name="T78" fmla="*/ 1443 w 1464"/>
              <a:gd name="T79" fmla="*/ 545 h 600"/>
              <a:gd name="T80" fmla="*/ 1394 w 1464"/>
              <a:gd name="T81" fmla="*/ 553 h 600"/>
              <a:gd name="T82" fmla="*/ 1348 w 1464"/>
              <a:gd name="T83" fmla="*/ 558 h 600"/>
              <a:gd name="T84" fmla="*/ 1313 w 1464"/>
              <a:gd name="T85" fmla="*/ 563 h 600"/>
              <a:gd name="T86" fmla="*/ 1006 w 1464"/>
              <a:gd name="T87" fmla="*/ 590 h 600"/>
              <a:gd name="T88" fmla="*/ 747 w 1464"/>
              <a:gd name="T89" fmla="*/ 598 h 600"/>
              <a:gd name="T90" fmla="*/ 736 w 1464"/>
              <a:gd name="T91" fmla="*/ 596 h 600"/>
              <a:gd name="T92" fmla="*/ 501 w 1464"/>
              <a:gd name="T93" fmla="*/ 560 h 600"/>
              <a:gd name="T94" fmla="*/ 267 w 1464"/>
              <a:gd name="T95" fmla="*/ 443 h 600"/>
              <a:gd name="T96" fmla="*/ 261 w 1464"/>
              <a:gd name="T97" fmla="*/ 438 h 600"/>
              <a:gd name="T98" fmla="*/ 145 w 1464"/>
              <a:gd name="T99" fmla="*/ 329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64" h="600">
                <a:moveTo>
                  <a:pt x="145" y="329"/>
                </a:moveTo>
                <a:cubicBezTo>
                  <a:pt x="139" y="322"/>
                  <a:pt x="131" y="314"/>
                  <a:pt x="125" y="306"/>
                </a:cubicBezTo>
                <a:cubicBezTo>
                  <a:pt x="102" y="278"/>
                  <a:pt x="82" y="249"/>
                  <a:pt x="64" y="217"/>
                </a:cubicBezTo>
                <a:cubicBezTo>
                  <a:pt x="38" y="171"/>
                  <a:pt x="17" y="125"/>
                  <a:pt x="0" y="76"/>
                </a:cubicBezTo>
                <a:cubicBezTo>
                  <a:pt x="58" y="63"/>
                  <a:pt x="115" y="56"/>
                  <a:pt x="176" y="48"/>
                </a:cubicBezTo>
                <a:cubicBezTo>
                  <a:pt x="269" y="37"/>
                  <a:pt x="354" y="29"/>
                  <a:pt x="446" y="20"/>
                </a:cubicBezTo>
                <a:cubicBezTo>
                  <a:pt x="565" y="10"/>
                  <a:pt x="674" y="0"/>
                  <a:pt x="793" y="6"/>
                </a:cubicBezTo>
                <a:cubicBezTo>
                  <a:pt x="795" y="6"/>
                  <a:pt x="796" y="8"/>
                  <a:pt x="798" y="8"/>
                </a:cubicBezTo>
                <a:cubicBezTo>
                  <a:pt x="813" y="9"/>
                  <a:pt x="827" y="9"/>
                  <a:pt x="842" y="10"/>
                </a:cubicBezTo>
                <a:cubicBezTo>
                  <a:pt x="856" y="13"/>
                  <a:pt x="871" y="14"/>
                  <a:pt x="885" y="17"/>
                </a:cubicBezTo>
                <a:cubicBezTo>
                  <a:pt x="903" y="20"/>
                  <a:pt x="919" y="21"/>
                  <a:pt x="936" y="26"/>
                </a:cubicBezTo>
                <a:cubicBezTo>
                  <a:pt x="940" y="28"/>
                  <a:pt x="944" y="30"/>
                  <a:pt x="948" y="31"/>
                </a:cubicBezTo>
                <a:cubicBezTo>
                  <a:pt x="967" y="33"/>
                  <a:pt x="982" y="37"/>
                  <a:pt x="999" y="44"/>
                </a:cubicBezTo>
                <a:cubicBezTo>
                  <a:pt x="1013" y="50"/>
                  <a:pt x="1029" y="52"/>
                  <a:pt x="1043" y="59"/>
                </a:cubicBezTo>
                <a:cubicBezTo>
                  <a:pt x="1056" y="65"/>
                  <a:pt x="1069" y="70"/>
                  <a:pt x="1081" y="75"/>
                </a:cubicBezTo>
                <a:cubicBezTo>
                  <a:pt x="1109" y="87"/>
                  <a:pt x="1135" y="102"/>
                  <a:pt x="1162" y="118"/>
                </a:cubicBezTo>
                <a:cubicBezTo>
                  <a:pt x="1193" y="137"/>
                  <a:pt x="1219" y="157"/>
                  <a:pt x="1247" y="179"/>
                </a:cubicBezTo>
                <a:cubicBezTo>
                  <a:pt x="1288" y="213"/>
                  <a:pt x="1324" y="249"/>
                  <a:pt x="1358" y="291"/>
                </a:cubicBezTo>
                <a:cubicBezTo>
                  <a:pt x="1368" y="305"/>
                  <a:pt x="1378" y="319"/>
                  <a:pt x="1389" y="333"/>
                </a:cubicBezTo>
                <a:cubicBezTo>
                  <a:pt x="1391" y="335"/>
                  <a:pt x="1390" y="338"/>
                  <a:pt x="1392" y="340"/>
                </a:cubicBezTo>
                <a:cubicBezTo>
                  <a:pt x="1422" y="381"/>
                  <a:pt x="1444" y="425"/>
                  <a:pt x="1464" y="471"/>
                </a:cubicBezTo>
                <a:cubicBezTo>
                  <a:pt x="1384" y="411"/>
                  <a:pt x="1294" y="363"/>
                  <a:pt x="1198" y="328"/>
                </a:cubicBezTo>
                <a:cubicBezTo>
                  <a:pt x="1190" y="325"/>
                  <a:pt x="1180" y="321"/>
                  <a:pt x="1171" y="319"/>
                </a:cubicBezTo>
                <a:cubicBezTo>
                  <a:pt x="1108" y="299"/>
                  <a:pt x="1047" y="287"/>
                  <a:pt x="981" y="279"/>
                </a:cubicBezTo>
                <a:cubicBezTo>
                  <a:pt x="946" y="275"/>
                  <a:pt x="913" y="274"/>
                  <a:pt x="878" y="274"/>
                </a:cubicBezTo>
                <a:cubicBezTo>
                  <a:pt x="818" y="274"/>
                  <a:pt x="763" y="282"/>
                  <a:pt x="701" y="292"/>
                </a:cubicBezTo>
                <a:cubicBezTo>
                  <a:pt x="696" y="293"/>
                  <a:pt x="693" y="291"/>
                  <a:pt x="688" y="292"/>
                </a:cubicBezTo>
                <a:cubicBezTo>
                  <a:pt x="627" y="299"/>
                  <a:pt x="572" y="301"/>
                  <a:pt x="512" y="293"/>
                </a:cubicBezTo>
                <a:cubicBezTo>
                  <a:pt x="510" y="293"/>
                  <a:pt x="507" y="294"/>
                  <a:pt x="505" y="294"/>
                </a:cubicBezTo>
                <a:cubicBezTo>
                  <a:pt x="484" y="293"/>
                  <a:pt x="465" y="290"/>
                  <a:pt x="444" y="286"/>
                </a:cubicBezTo>
                <a:cubicBezTo>
                  <a:pt x="430" y="283"/>
                  <a:pt x="417" y="281"/>
                  <a:pt x="404" y="279"/>
                </a:cubicBezTo>
                <a:cubicBezTo>
                  <a:pt x="401" y="278"/>
                  <a:pt x="400" y="277"/>
                  <a:pt x="397" y="276"/>
                </a:cubicBezTo>
                <a:cubicBezTo>
                  <a:pt x="342" y="265"/>
                  <a:pt x="294" y="250"/>
                  <a:pt x="245" y="230"/>
                </a:cubicBezTo>
                <a:cubicBezTo>
                  <a:pt x="406" y="306"/>
                  <a:pt x="589" y="336"/>
                  <a:pt x="765" y="314"/>
                </a:cubicBezTo>
                <a:cubicBezTo>
                  <a:pt x="806" y="314"/>
                  <a:pt x="845" y="311"/>
                  <a:pt x="887" y="315"/>
                </a:cubicBezTo>
                <a:cubicBezTo>
                  <a:pt x="889" y="315"/>
                  <a:pt x="892" y="314"/>
                  <a:pt x="894" y="314"/>
                </a:cubicBezTo>
                <a:cubicBezTo>
                  <a:pt x="948" y="320"/>
                  <a:pt x="995" y="326"/>
                  <a:pt x="1048" y="339"/>
                </a:cubicBezTo>
                <a:cubicBezTo>
                  <a:pt x="1121" y="358"/>
                  <a:pt x="1187" y="384"/>
                  <a:pt x="1254" y="417"/>
                </a:cubicBezTo>
                <a:cubicBezTo>
                  <a:pt x="1258" y="419"/>
                  <a:pt x="1262" y="423"/>
                  <a:pt x="1266" y="425"/>
                </a:cubicBezTo>
                <a:cubicBezTo>
                  <a:pt x="1331" y="458"/>
                  <a:pt x="1387" y="500"/>
                  <a:pt x="1443" y="545"/>
                </a:cubicBezTo>
                <a:cubicBezTo>
                  <a:pt x="1426" y="550"/>
                  <a:pt x="1412" y="549"/>
                  <a:pt x="1394" y="553"/>
                </a:cubicBezTo>
                <a:cubicBezTo>
                  <a:pt x="1379" y="556"/>
                  <a:pt x="1364" y="558"/>
                  <a:pt x="1348" y="558"/>
                </a:cubicBezTo>
                <a:cubicBezTo>
                  <a:pt x="1336" y="559"/>
                  <a:pt x="1324" y="561"/>
                  <a:pt x="1313" y="563"/>
                </a:cubicBezTo>
                <a:cubicBezTo>
                  <a:pt x="1207" y="574"/>
                  <a:pt x="1111" y="583"/>
                  <a:pt x="1006" y="590"/>
                </a:cubicBezTo>
                <a:cubicBezTo>
                  <a:pt x="918" y="594"/>
                  <a:pt x="835" y="600"/>
                  <a:pt x="747" y="598"/>
                </a:cubicBezTo>
                <a:cubicBezTo>
                  <a:pt x="744" y="598"/>
                  <a:pt x="740" y="596"/>
                  <a:pt x="736" y="596"/>
                </a:cubicBezTo>
                <a:cubicBezTo>
                  <a:pt x="655" y="595"/>
                  <a:pt x="579" y="582"/>
                  <a:pt x="501" y="560"/>
                </a:cubicBezTo>
                <a:cubicBezTo>
                  <a:pt x="414" y="535"/>
                  <a:pt x="340" y="496"/>
                  <a:pt x="267" y="443"/>
                </a:cubicBezTo>
                <a:cubicBezTo>
                  <a:pt x="265" y="441"/>
                  <a:pt x="263" y="440"/>
                  <a:pt x="261" y="438"/>
                </a:cubicBezTo>
                <a:cubicBezTo>
                  <a:pt x="217" y="406"/>
                  <a:pt x="180" y="370"/>
                  <a:pt x="145" y="3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4" name="Freeform 83"/>
          <p:cNvSpPr>
            <a:spLocks/>
          </p:cNvSpPr>
          <p:nvPr/>
        </p:nvSpPr>
        <p:spPr bwMode="auto">
          <a:xfrm>
            <a:off x="4885079" y="1773375"/>
            <a:ext cx="247487" cy="788148"/>
          </a:xfrm>
          <a:custGeom>
            <a:avLst/>
            <a:gdLst>
              <a:gd name="T0" fmla="*/ 0 w 324"/>
              <a:gd name="T1" fmla="*/ 0 h 1013"/>
              <a:gd name="T2" fmla="*/ 80 w 324"/>
              <a:gd name="T3" fmla="*/ 441 h 1013"/>
              <a:gd name="T4" fmla="*/ 82 w 324"/>
              <a:gd name="T5" fmla="*/ 544 h 1013"/>
              <a:gd name="T6" fmla="*/ 82 w 324"/>
              <a:gd name="T7" fmla="*/ 550 h 1013"/>
              <a:gd name="T8" fmla="*/ 105 w 324"/>
              <a:gd name="T9" fmla="*/ 681 h 1013"/>
              <a:gd name="T10" fmla="*/ 175 w 324"/>
              <a:gd name="T11" fmla="*/ 855 h 1013"/>
              <a:gd name="T12" fmla="*/ 181 w 324"/>
              <a:gd name="T13" fmla="*/ 865 h 1013"/>
              <a:gd name="T14" fmla="*/ 286 w 324"/>
              <a:gd name="T15" fmla="*/ 1013 h 1013"/>
              <a:gd name="T16" fmla="*/ 291 w 324"/>
              <a:gd name="T17" fmla="*/ 971 h 1013"/>
              <a:gd name="T18" fmla="*/ 295 w 324"/>
              <a:gd name="T19" fmla="*/ 933 h 1013"/>
              <a:gd name="T20" fmla="*/ 299 w 324"/>
              <a:gd name="T21" fmla="*/ 902 h 1013"/>
              <a:gd name="T22" fmla="*/ 317 w 324"/>
              <a:gd name="T23" fmla="*/ 642 h 1013"/>
              <a:gd name="T24" fmla="*/ 320 w 324"/>
              <a:gd name="T25" fmla="*/ 422 h 1013"/>
              <a:gd name="T26" fmla="*/ 319 w 324"/>
              <a:gd name="T27" fmla="*/ 412 h 1013"/>
              <a:gd name="T28" fmla="*/ 285 w 324"/>
              <a:gd name="T29" fmla="*/ 212 h 1013"/>
              <a:gd name="T30" fmla="*/ 182 w 324"/>
              <a:gd name="T31" fmla="*/ 15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1013">
                <a:moveTo>
                  <a:pt x="0" y="0"/>
                </a:moveTo>
                <a:cubicBezTo>
                  <a:pt x="67" y="135"/>
                  <a:pt x="96" y="290"/>
                  <a:pt x="80" y="441"/>
                </a:cubicBezTo>
                <a:cubicBezTo>
                  <a:pt x="80" y="475"/>
                  <a:pt x="78" y="509"/>
                  <a:pt x="82" y="544"/>
                </a:cubicBezTo>
                <a:cubicBezTo>
                  <a:pt x="82" y="546"/>
                  <a:pt x="82" y="549"/>
                  <a:pt x="82" y="550"/>
                </a:cubicBezTo>
                <a:cubicBezTo>
                  <a:pt x="87" y="596"/>
                  <a:pt x="93" y="636"/>
                  <a:pt x="105" y="681"/>
                </a:cubicBezTo>
                <a:cubicBezTo>
                  <a:pt x="122" y="743"/>
                  <a:pt x="145" y="799"/>
                  <a:pt x="175" y="855"/>
                </a:cubicBezTo>
                <a:cubicBezTo>
                  <a:pt x="176" y="858"/>
                  <a:pt x="180" y="862"/>
                  <a:pt x="181" y="865"/>
                </a:cubicBezTo>
                <a:cubicBezTo>
                  <a:pt x="211" y="920"/>
                  <a:pt x="247" y="967"/>
                  <a:pt x="286" y="1013"/>
                </a:cubicBezTo>
                <a:cubicBezTo>
                  <a:pt x="290" y="999"/>
                  <a:pt x="289" y="987"/>
                  <a:pt x="291" y="971"/>
                </a:cubicBezTo>
                <a:cubicBezTo>
                  <a:pt x="294" y="959"/>
                  <a:pt x="295" y="946"/>
                  <a:pt x="295" y="933"/>
                </a:cubicBezTo>
                <a:cubicBezTo>
                  <a:pt x="296" y="922"/>
                  <a:pt x="298" y="912"/>
                  <a:pt x="299" y="902"/>
                </a:cubicBezTo>
                <a:cubicBezTo>
                  <a:pt x="307" y="813"/>
                  <a:pt x="313" y="731"/>
                  <a:pt x="317" y="642"/>
                </a:cubicBezTo>
                <a:cubicBezTo>
                  <a:pt x="320" y="566"/>
                  <a:pt x="324" y="496"/>
                  <a:pt x="320" y="422"/>
                </a:cubicBezTo>
                <a:cubicBezTo>
                  <a:pt x="320" y="418"/>
                  <a:pt x="319" y="415"/>
                  <a:pt x="319" y="412"/>
                </a:cubicBezTo>
                <a:cubicBezTo>
                  <a:pt x="316" y="343"/>
                  <a:pt x="304" y="279"/>
                  <a:pt x="285" y="212"/>
                </a:cubicBezTo>
                <a:cubicBezTo>
                  <a:pt x="262" y="140"/>
                  <a:pt x="228" y="77"/>
                  <a:pt x="182" y="1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5" name="Freeform 84"/>
          <p:cNvSpPr>
            <a:spLocks/>
          </p:cNvSpPr>
          <p:nvPr/>
        </p:nvSpPr>
        <p:spPr bwMode="auto">
          <a:xfrm>
            <a:off x="4740122" y="1730255"/>
            <a:ext cx="314662" cy="846839"/>
          </a:xfrm>
          <a:custGeom>
            <a:avLst/>
            <a:gdLst>
              <a:gd name="T0" fmla="*/ 34 w 412"/>
              <a:gd name="T1" fmla="*/ 0 h 1089"/>
              <a:gd name="T2" fmla="*/ 14 w 412"/>
              <a:gd name="T3" fmla="*/ 230 h 1089"/>
              <a:gd name="T4" fmla="*/ 7 w 412"/>
              <a:gd name="T5" fmla="*/ 525 h 1089"/>
              <a:gd name="T6" fmla="*/ 9 w 412"/>
              <a:gd name="T7" fmla="*/ 530 h 1089"/>
              <a:gd name="T8" fmla="*/ 11 w 412"/>
              <a:gd name="T9" fmla="*/ 567 h 1089"/>
              <a:gd name="T10" fmla="*/ 18 w 412"/>
              <a:gd name="T11" fmla="*/ 603 h 1089"/>
              <a:gd name="T12" fmla="*/ 26 w 412"/>
              <a:gd name="T13" fmla="*/ 646 h 1089"/>
              <a:gd name="T14" fmla="*/ 30 w 412"/>
              <a:gd name="T15" fmla="*/ 657 h 1089"/>
              <a:gd name="T16" fmla="*/ 42 w 412"/>
              <a:gd name="T17" fmla="*/ 699 h 1089"/>
              <a:gd name="T18" fmla="*/ 56 w 412"/>
              <a:gd name="T19" fmla="*/ 737 h 1089"/>
              <a:gd name="T20" fmla="*/ 70 w 412"/>
              <a:gd name="T21" fmla="*/ 769 h 1089"/>
              <a:gd name="T22" fmla="*/ 107 w 412"/>
              <a:gd name="T23" fmla="*/ 837 h 1089"/>
              <a:gd name="T24" fmla="*/ 161 w 412"/>
              <a:gd name="T25" fmla="*/ 909 h 1089"/>
              <a:gd name="T26" fmla="*/ 258 w 412"/>
              <a:gd name="T27" fmla="*/ 1001 h 1089"/>
              <a:gd name="T28" fmla="*/ 294 w 412"/>
              <a:gd name="T29" fmla="*/ 1027 h 1089"/>
              <a:gd name="T30" fmla="*/ 300 w 412"/>
              <a:gd name="T31" fmla="*/ 1029 h 1089"/>
              <a:gd name="T32" fmla="*/ 412 w 412"/>
              <a:gd name="T33" fmla="*/ 1089 h 1089"/>
              <a:gd name="T34" fmla="*/ 287 w 412"/>
              <a:gd name="T35" fmla="*/ 865 h 1089"/>
              <a:gd name="T36" fmla="*/ 278 w 412"/>
              <a:gd name="T37" fmla="*/ 842 h 1089"/>
              <a:gd name="T38" fmla="*/ 242 w 412"/>
              <a:gd name="T39" fmla="*/ 680 h 1089"/>
              <a:gd name="T40" fmla="*/ 236 w 412"/>
              <a:gd name="T41" fmla="*/ 593 h 1089"/>
              <a:gd name="T42" fmla="*/ 249 w 412"/>
              <a:gd name="T43" fmla="*/ 443 h 1089"/>
              <a:gd name="T44" fmla="*/ 249 w 412"/>
              <a:gd name="T45" fmla="*/ 431 h 1089"/>
              <a:gd name="T46" fmla="*/ 247 w 412"/>
              <a:gd name="T47" fmla="*/ 282 h 1089"/>
              <a:gd name="T48" fmla="*/ 248 w 412"/>
              <a:gd name="T49" fmla="*/ 276 h 1089"/>
              <a:gd name="T50" fmla="*/ 240 w 412"/>
              <a:gd name="T51" fmla="*/ 224 h 1089"/>
              <a:gd name="T52" fmla="*/ 233 w 412"/>
              <a:gd name="T53" fmla="*/ 190 h 1089"/>
              <a:gd name="T54" fmla="*/ 231 w 412"/>
              <a:gd name="T55" fmla="*/ 184 h 1089"/>
              <a:gd name="T56" fmla="*/ 189 w 412"/>
              <a:gd name="T57" fmla="*/ 56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2" h="1089">
                <a:moveTo>
                  <a:pt x="34" y="0"/>
                </a:moveTo>
                <a:cubicBezTo>
                  <a:pt x="26" y="79"/>
                  <a:pt x="20" y="152"/>
                  <a:pt x="14" y="230"/>
                </a:cubicBezTo>
                <a:cubicBezTo>
                  <a:pt x="7" y="331"/>
                  <a:pt x="0" y="424"/>
                  <a:pt x="7" y="525"/>
                </a:cubicBezTo>
                <a:cubicBezTo>
                  <a:pt x="7" y="526"/>
                  <a:pt x="9" y="528"/>
                  <a:pt x="9" y="530"/>
                </a:cubicBezTo>
                <a:cubicBezTo>
                  <a:pt x="10" y="542"/>
                  <a:pt x="11" y="554"/>
                  <a:pt x="11" y="567"/>
                </a:cubicBezTo>
                <a:cubicBezTo>
                  <a:pt x="14" y="579"/>
                  <a:pt x="15" y="591"/>
                  <a:pt x="18" y="603"/>
                </a:cubicBezTo>
                <a:cubicBezTo>
                  <a:pt x="21" y="618"/>
                  <a:pt x="22" y="632"/>
                  <a:pt x="26" y="646"/>
                </a:cubicBezTo>
                <a:cubicBezTo>
                  <a:pt x="28" y="649"/>
                  <a:pt x="29" y="653"/>
                  <a:pt x="30" y="657"/>
                </a:cubicBezTo>
                <a:cubicBezTo>
                  <a:pt x="33" y="672"/>
                  <a:pt x="36" y="685"/>
                  <a:pt x="42" y="699"/>
                </a:cubicBezTo>
                <a:cubicBezTo>
                  <a:pt x="48" y="712"/>
                  <a:pt x="50" y="725"/>
                  <a:pt x="56" y="737"/>
                </a:cubicBezTo>
                <a:cubicBezTo>
                  <a:pt x="62" y="748"/>
                  <a:pt x="66" y="758"/>
                  <a:pt x="70" y="769"/>
                </a:cubicBezTo>
                <a:cubicBezTo>
                  <a:pt x="81" y="793"/>
                  <a:pt x="94" y="814"/>
                  <a:pt x="107" y="837"/>
                </a:cubicBezTo>
                <a:cubicBezTo>
                  <a:pt x="124" y="863"/>
                  <a:pt x="142" y="885"/>
                  <a:pt x="161" y="909"/>
                </a:cubicBezTo>
                <a:cubicBezTo>
                  <a:pt x="191" y="943"/>
                  <a:pt x="221" y="973"/>
                  <a:pt x="258" y="1001"/>
                </a:cubicBezTo>
                <a:cubicBezTo>
                  <a:pt x="270" y="1010"/>
                  <a:pt x="282" y="1018"/>
                  <a:pt x="294" y="1027"/>
                </a:cubicBezTo>
                <a:cubicBezTo>
                  <a:pt x="296" y="1028"/>
                  <a:pt x="298" y="1027"/>
                  <a:pt x="300" y="1029"/>
                </a:cubicBezTo>
                <a:cubicBezTo>
                  <a:pt x="335" y="1054"/>
                  <a:pt x="373" y="1072"/>
                  <a:pt x="412" y="1089"/>
                </a:cubicBezTo>
                <a:cubicBezTo>
                  <a:pt x="360" y="1021"/>
                  <a:pt x="318" y="946"/>
                  <a:pt x="287" y="865"/>
                </a:cubicBezTo>
                <a:cubicBezTo>
                  <a:pt x="284" y="857"/>
                  <a:pt x="281" y="849"/>
                  <a:pt x="278" y="842"/>
                </a:cubicBezTo>
                <a:cubicBezTo>
                  <a:pt x="261" y="789"/>
                  <a:pt x="250" y="737"/>
                  <a:pt x="242" y="680"/>
                </a:cubicBezTo>
                <a:cubicBezTo>
                  <a:pt x="238" y="651"/>
                  <a:pt x="236" y="623"/>
                  <a:pt x="236" y="593"/>
                </a:cubicBezTo>
                <a:cubicBezTo>
                  <a:pt x="236" y="542"/>
                  <a:pt x="241" y="496"/>
                  <a:pt x="249" y="443"/>
                </a:cubicBezTo>
                <a:cubicBezTo>
                  <a:pt x="249" y="439"/>
                  <a:pt x="248" y="436"/>
                  <a:pt x="249" y="431"/>
                </a:cubicBezTo>
                <a:cubicBezTo>
                  <a:pt x="254" y="380"/>
                  <a:pt x="254" y="333"/>
                  <a:pt x="247" y="282"/>
                </a:cubicBezTo>
                <a:cubicBezTo>
                  <a:pt x="247" y="280"/>
                  <a:pt x="248" y="278"/>
                  <a:pt x="248" y="276"/>
                </a:cubicBezTo>
                <a:cubicBezTo>
                  <a:pt x="246" y="258"/>
                  <a:pt x="244" y="242"/>
                  <a:pt x="240" y="224"/>
                </a:cubicBezTo>
                <a:cubicBezTo>
                  <a:pt x="238" y="212"/>
                  <a:pt x="235" y="201"/>
                  <a:pt x="233" y="190"/>
                </a:cubicBezTo>
                <a:cubicBezTo>
                  <a:pt x="232" y="188"/>
                  <a:pt x="232" y="187"/>
                  <a:pt x="231" y="184"/>
                </a:cubicBezTo>
                <a:cubicBezTo>
                  <a:pt x="221" y="138"/>
                  <a:pt x="207" y="97"/>
                  <a:pt x="189" y="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6" name="Freeform 85"/>
          <p:cNvSpPr>
            <a:spLocks/>
          </p:cNvSpPr>
          <p:nvPr/>
        </p:nvSpPr>
        <p:spPr bwMode="auto">
          <a:xfrm>
            <a:off x="3883344" y="2343523"/>
            <a:ext cx="794317" cy="330591"/>
          </a:xfrm>
          <a:custGeom>
            <a:avLst/>
            <a:gdLst>
              <a:gd name="T0" fmla="*/ 103 w 1039"/>
              <a:gd name="T1" fmla="*/ 234 h 425"/>
              <a:gd name="T2" fmla="*/ 89 w 1039"/>
              <a:gd name="T3" fmla="*/ 217 h 425"/>
              <a:gd name="T4" fmla="*/ 45 w 1039"/>
              <a:gd name="T5" fmla="*/ 154 h 425"/>
              <a:gd name="T6" fmla="*/ 0 w 1039"/>
              <a:gd name="T7" fmla="*/ 53 h 425"/>
              <a:gd name="T8" fmla="*/ 125 w 1039"/>
              <a:gd name="T9" fmla="*/ 34 h 425"/>
              <a:gd name="T10" fmla="*/ 316 w 1039"/>
              <a:gd name="T11" fmla="*/ 14 h 425"/>
              <a:gd name="T12" fmla="*/ 562 w 1039"/>
              <a:gd name="T13" fmla="*/ 4 h 425"/>
              <a:gd name="T14" fmla="*/ 566 w 1039"/>
              <a:gd name="T15" fmla="*/ 5 h 425"/>
              <a:gd name="T16" fmla="*/ 597 w 1039"/>
              <a:gd name="T17" fmla="*/ 7 h 425"/>
              <a:gd name="T18" fmla="*/ 628 w 1039"/>
              <a:gd name="T19" fmla="*/ 12 h 425"/>
              <a:gd name="T20" fmla="*/ 664 w 1039"/>
              <a:gd name="T21" fmla="*/ 18 h 425"/>
              <a:gd name="T22" fmla="*/ 673 w 1039"/>
              <a:gd name="T23" fmla="*/ 22 h 425"/>
              <a:gd name="T24" fmla="*/ 709 w 1039"/>
              <a:gd name="T25" fmla="*/ 31 h 425"/>
              <a:gd name="T26" fmla="*/ 740 w 1039"/>
              <a:gd name="T27" fmla="*/ 42 h 425"/>
              <a:gd name="T28" fmla="*/ 767 w 1039"/>
              <a:gd name="T29" fmla="*/ 53 h 425"/>
              <a:gd name="T30" fmla="*/ 824 w 1039"/>
              <a:gd name="T31" fmla="*/ 83 h 425"/>
              <a:gd name="T32" fmla="*/ 885 w 1039"/>
              <a:gd name="T33" fmla="*/ 127 h 425"/>
              <a:gd name="T34" fmla="*/ 963 w 1039"/>
              <a:gd name="T35" fmla="*/ 206 h 425"/>
              <a:gd name="T36" fmla="*/ 985 w 1039"/>
              <a:gd name="T37" fmla="*/ 236 h 425"/>
              <a:gd name="T38" fmla="*/ 987 w 1039"/>
              <a:gd name="T39" fmla="*/ 241 h 425"/>
              <a:gd name="T40" fmla="*/ 1039 w 1039"/>
              <a:gd name="T41" fmla="*/ 334 h 425"/>
              <a:gd name="T42" fmla="*/ 850 w 1039"/>
              <a:gd name="T43" fmla="*/ 233 h 425"/>
              <a:gd name="T44" fmla="*/ 831 w 1039"/>
              <a:gd name="T45" fmla="*/ 226 h 425"/>
              <a:gd name="T46" fmla="*/ 696 w 1039"/>
              <a:gd name="T47" fmla="*/ 198 h 425"/>
              <a:gd name="T48" fmla="*/ 623 w 1039"/>
              <a:gd name="T49" fmla="*/ 194 h 425"/>
              <a:gd name="T50" fmla="*/ 498 w 1039"/>
              <a:gd name="T51" fmla="*/ 207 h 425"/>
              <a:gd name="T52" fmla="*/ 488 w 1039"/>
              <a:gd name="T53" fmla="*/ 207 h 425"/>
              <a:gd name="T54" fmla="*/ 363 w 1039"/>
              <a:gd name="T55" fmla="*/ 208 h 425"/>
              <a:gd name="T56" fmla="*/ 358 w 1039"/>
              <a:gd name="T57" fmla="*/ 209 h 425"/>
              <a:gd name="T58" fmla="*/ 315 w 1039"/>
              <a:gd name="T59" fmla="*/ 203 h 425"/>
              <a:gd name="T60" fmla="*/ 286 w 1039"/>
              <a:gd name="T61" fmla="*/ 198 h 425"/>
              <a:gd name="T62" fmla="*/ 282 w 1039"/>
              <a:gd name="T63" fmla="*/ 196 h 425"/>
              <a:gd name="T64" fmla="*/ 174 w 1039"/>
              <a:gd name="T65" fmla="*/ 163 h 425"/>
              <a:gd name="T66" fmla="*/ 543 w 1039"/>
              <a:gd name="T67" fmla="*/ 223 h 425"/>
              <a:gd name="T68" fmla="*/ 629 w 1039"/>
              <a:gd name="T69" fmla="*/ 223 h 425"/>
              <a:gd name="T70" fmla="*/ 634 w 1039"/>
              <a:gd name="T71" fmla="*/ 223 h 425"/>
              <a:gd name="T72" fmla="*/ 743 w 1039"/>
              <a:gd name="T73" fmla="*/ 240 h 425"/>
              <a:gd name="T74" fmla="*/ 890 w 1039"/>
              <a:gd name="T75" fmla="*/ 296 h 425"/>
              <a:gd name="T76" fmla="*/ 898 w 1039"/>
              <a:gd name="T77" fmla="*/ 301 h 425"/>
              <a:gd name="T78" fmla="*/ 1024 w 1039"/>
              <a:gd name="T79" fmla="*/ 387 h 425"/>
              <a:gd name="T80" fmla="*/ 989 w 1039"/>
              <a:gd name="T81" fmla="*/ 392 h 425"/>
              <a:gd name="T82" fmla="*/ 956 w 1039"/>
              <a:gd name="T83" fmla="*/ 395 h 425"/>
              <a:gd name="T84" fmla="*/ 931 w 1039"/>
              <a:gd name="T85" fmla="*/ 399 h 425"/>
              <a:gd name="T86" fmla="*/ 714 w 1039"/>
              <a:gd name="T87" fmla="*/ 418 h 425"/>
              <a:gd name="T88" fmla="*/ 530 w 1039"/>
              <a:gd name="T89" fmla="*/ 424 h 425"/>
              <a:gd name="T90" fmla="*/ 522 w 1039"/>
              <a:gd name="T91" fmla="*/ 422 h 425"/>
              <a:gd name="T92" fmla="*/ 355 w 1039"/>
              <a:gd name="T93" fmla="*/ 397 h 425"/>
              <a:gd name="T94" fmla="*/ 189 w 1039"/>
              <a:gd name="T95" fmla="*/ 314 h 425"/>
              <a:gd name="T96" fmla="*/ 185 w 1039"/>
              <a:gd name="T97" fmla="*/ 310 h 425"/>
              <a:gd name="T98" fmla="*/ 103 w 1039"/>
              <a:gd name="T99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39" h="425">
                <a:moveTo>
                  <a:pt x="103" y="234"/>
                </a:moveTo>
                <a:cubicBezTo>
                  <a:pt x="99" y="228"/>
                  <a:pt x="93" y="223"/>
                  <a:pt x="89" y="217"/>
                </a:cubicBezTo>
                <a:cubicBezTo>
                  <a:pt x="72" y="197"/>
                  <a:pt x="59" y="176"/>
                  <a:pt x="45" y="154"/>
                </a:cubicBezTo>
                <a:cubicBezTo>
                  <a:pt x="27" y="121"/>
                  <a:pt x="12" y="88"/>
                  <a:pt x="0" y="53"/>
                </a:cubicBezTo>
                <a:cubicBezTo>
                  <a:pt x="41" y="45"/>
                  <a:pt x="81" y="40"/>
                  <a:pt x="125" y="34"/>
                </a:cubicBezTo>
                <a:cubicBezTo>
                  <a:pt x="191" y="26"/>
                  <a:pt x="251" y="20"/>
                  <a:pt x="316" y="14"/>
                </a:cubicBezTo>
                <a:cubicBezTo>
                  <a:pt x="401" y="7"/>
                  <a:pt x="478" y="0"/>
                  <a:pt x="562" y="4"/>
                </a:cubicBezTo>
                <a:cubicBezTo>
                  <a:pt x="564" y="4"/>
                  <a:pt x="565" y="5"/>
                  <a:pt x="566" y="5"/>
                </a:cubicBezTo>
                <a:cubicBezTo>
                  <a:pt x="577" y="6"/>
                  <a:pt x="587" y="7"/>
                  <a:pt x="597" y="7"/>
                </a:cubicBezTo>
                <a:cubicBezTo>
                  <a:pt x="608" y="9"/>
                  <a:pt x="618" y="10"/>
                  <a:pt x="628" y="12"/>
                </a:cubicBezTo>
                <a:cubicBezTo>
                  <a:pt x="641" y="14"/>
                  <a:pt x="652" y="15"/>
                  <a:pt x="664" y="18"/>
                </a:cubicBezTo>
                <a:cubicBezTo>
                  <a:pt x="667" y="20"/>
                  <a:pt x="669" y="21"/>
                  <a:pt x="673" y="22"/>
                </a:cubicBezTo>
                <a:cubicBezTo>
                  <a:pt x="686" y="23"/>
                  <a:pt x="697" y="26"/>
                  <a:pt x="709" y="31"/>
                </a:cubicBezTo>
                <a:cubicBezTo>
                  <a:pt x="719" y="36"/>
                  <a:pt x="730" y="37"/>
                  <a:pt x="740" y="42"/>
                </a:cubicBezTo>
                <a:cubicBezTo>
                  <a:pt x="749" y="46"/>
                  <a:pt x="758" y="50"/>
                  <a:pt x="767" y="53"/>
                </a:cubicBezTo>
                <a:cubicBezTo>
                  <a:pt x="787" y="62"/>
                  <a:pt x="805" y="72"/>
                  <a:pt x="824" y="83"/>
                </a:cubicBezTo>
                <a:cubicBezTo>
                  <a:pt x="846" y="97"/>
                  <a:pt x="865" y="111"/>
                  <a:pt x="885" y="127"/>
                </a:cubicBezTo>
                <a:cubicBezTo>
                  <a:pt x="914" y="151"/>
                  <a:pt x="939" y="176"/>
                  <a:pt x="963" y="206"/>
                </a:cubicBezTo>
                <a:cubicBezTo>
                  <a:pt x="971" y="216"/>
                  <a:pt x="978" y="226"/>
                  <a:pt x="985" y="236"/>
                </a:cubicBezTo>
                <a:cubicBezTo>
                  <a:pt x="987" y="238"/>
                  <a:pt x="986" y="240"/>
                  <a:pt x="987" y="241"/>
                </a:cubicBezTo>
                <a:cubicBezTo>
                  <a:pt x="1009" y="270"/>
                  <a:pt x="1024" y="302"/>
                  <a:pt x="1039" y="334"/>
                </a:cubicBezTo>
                <a:cubicBezTo>
                  <a:pt x="982" y="291"/>
                  <a:pt x="918" y="257"/>
                  <a:pt x="850" y="233"/>
                </a:cubicBezTo>
                <a:cubicBezTo>
                  <a:pt x="844" y="231"/>
                  <a:pt x="837" y="228"/>
                  <a:pt x="831" y="226"/>
                </a:cubicBezTo>
                <a:cubicBezTo>
                  <a:pt x="786" y="212"/>
                  <a:pt x="743" y="203"/>
                  <a:pt x="696" y="198"/>
                </a:cubicBezTo>
                <a:cubicBezTo>
                  <a:pt x="671" y="195"/>
                  <a:pt x="648" y="194"/>
                  <a:pt x="623" y="194"/>
                </a:cubicBezTo>
                <a:cubicBezTo>
                  <a:pt x="580" y="194"/>
                  <a:pt x="541" y="200"/>
                  <a:pt x="498" y="207"/>
                </a:cubicBezTo>
                <a:cubicBezTo>
                  <a:pt x="494" y="207"/>
                  <a:pt x="491" y="206"/>
                  <a:pt x="488" y="207"/>
                </a:cubicBezTo>
                <a:cubicBezTo>
                  <a:pt x="445" y="212"/>
                  <a:pt x="406" y="213"/>
                  <a:pt x="363" y="208"/>
                </a:cubicBezTo>
                <a:cubicBezTo>
                  <a:pt x="362" y="208"/>
                  <a:pt x="360" y="209"/>
                  <a:pt x="358" y="209"/>
                </a:cubicBezTo>
                <a:cubicBezTo>
                  <a:pt x="343" y="207"/>
                  <a:pt x="330" y="205"/>
                  <a:pt x="315" y="203"/>
                </a:cubicBezTo>
                <a:cubicBezTo>
                  <a:pt x="305" y="201"/>
                  <a:pt x="296" y="199"/>
                  <a:pt x="286" y="198"/>
                </a:cubicBezTo>
                <a:cubicBezTo>
                  <a:pt x="284" y="197"/>
                  <a:pt x="284" y="196"/>
                  <a:pt x="282" y="196"/>
                </a:cubicBezTo>
                <a:cubicBezTo>
                  <a:pt x="243" y="188"/>
                  <a:pt x="209" y="177"/>
                  <a:pt x="174" y="163"/>
                </a:cubicBezTo>
                <a:cubicBezTo>
                  <a:pt x="288" y="217"/>
                  <a:pt x="418" y="238"/>
                  <a:pt x="543" y="223"/>
                </a:cubicBezTo>
                <a:cubicBezTo>
                  <a:pt x="572" y="223"/>
                  <a:pt x="600" y="220"/>
                  <a:pt x="629" y="223"/>
                </a:cubicBezTo>
                <a:cubicBezTo>
                  <a:pt x="631" y="223"/>
                  <a:pt x="633" y="223"/>
                  <a:pt x="634" y="223"/>
                </a:cubicBezTo>
                <a:cubicBezTo>
                  <a:pt x="673" y="227"/>
                  <a:pt x="706" y="231"/>
                  <a:pt x="743" y="240"/>
                </a:cubicBezTo>
                <a:cubicBezTo>
                  <a:pt x="796" y="254"/>
                  <a:pt x="842" y="272"/>
                  <a:pt x="890" y="296"/>
                </a:cubicBezTo>
                <a:cubicBezTo>
                  <a:pt x="893" y="297"/>
                  <a:pt x="895" y="300"/>
                  <a:pt x="898" y="301"/>
                </a:cubicBezTo>
                <a:cubicBezTo>
                  <a:pt x="944" y="325"/>
                  <a:pt x="984" y="355"/>
                  <a:pt x="1024" y="387"/>
                </a:cubicBezTo>
                <a:cubicBezTo>
                  <a:pt x="1012" y="390"/>
                  <a:pt x="1002" y="390"/>
                  <a:pt x="989" y="392"/>
                </a:cubicBezTo>
                <a:cubicBezTo>
                  <a:pt x="978" y="394"/>
                  <a:pt x="967" y="395"/>
                  <a:pt x="956" y="395"/>
                </a:cubicBezTo>
                <a:cubicBezTo>
                  <a:pt x="948" y="396"/>
                  <a:pt x="939" y="398"/>
                  <a:pt x="931" y="399"/>
                </a:cubicBezTo>
                <a:cubicBezTo>
                  <a:pt x="856" y="407"/>
                  <a:pt x="788" y="413"/>
                  <a:pt x="714" y="418"/>
                </a:cubicBezTo>
                <a:cubicBezTo>
                  <a:pt x="651" y="421"/>
                  <a:pt x="593" y="425"/>
                  <a:pt x="530" y="424"/>
                </a:cubicBezTo>
                <a:cubicBezTo>
                  <a:pt x="528" y="424"/>
                  <a:pt x="525" y="422"/>
                  <a:pt x="522" y="422"/>
                </a:cubicBezTo>
                <a:cubicBezTo>
                  <a:pt x="464" y="422"/>
                  <a:pt x="411" y="412"/>
                  <a:pt x="355" y="397"/>
                </a:cubicBezTo>
                <a:cubicBezTo>
                  <a:pt x="294" y="379"/>
                  <a:pt x="241" y="352"/>
                  <a:pt x="189" y="314"/>
                </a:cubicBezTo>
                <a:cubicBezTo>
                  <a:pt x="188" y="313"/>
                  <a:pt x="187" y="312"/>
                  <a:pt x="185" y="310"/>
                </a:cubicBezTo>
                <a:cubicBezTo>
                  <a:pt x="154" y="288"/>
                  <a:pt x="128" y="262"/>
                  <a:pt x="103" y="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7" name="Freeform 86"/>
          <p:cNvSpPr>
            <a:spLocks/>
          </p:cNvSpPr>
          <p:nvPr/>
        </p:nvSpPr>
        <p:spPr bwMode="auto">
          <a:xfrm>
            <a:off x="4538596" y="1714682"/>
            <a:ext cx="175597" cy="559368"/>
          </a:xfrm>
          <a:custGeom>
            <a:avLst/>
            <a:gdLst>
              <a:gd name="T0" fmla="*/ 0 w 230"/>
              <a:gd name="T1" fmla="*/ 0 h 719"/>
              <a:gd name="T2" fmla="*/ 57 w 230"/>
              <a:gd name="T3" fmla="*/ 313 h 719"/>
              <a:gd name="T4" fmla="*/ 59 w 230"/>
              <a:gd name="T5" fmla="*/ 387 h 719"/>
              <a:gd name="T6" fmla="*/ 58 w 230"/>
              <a:gd name="T7" fmla="*/ 391 h 719"/>
              <a:gd name="T8" fmla="*/ 75 w 230"/>
              <a:gd name="T9" fmla="*/ 483 h 719"/>
              <a:gd name="T10" fmla="*/ 124 w 230"/>
              <a:gd name="T11" fmla="*/ 607 h 719"/>
              <a:gd name="T12" fmla="*/ 129 w 230"/>
              <a:gd name="T13" fmla="*/ 614 h 719"/>
              <a:gd name="T14" fmla="*/ 203 w 230"/>
              <a:gd name="T15" fmla="*/ 719 h 719"/>
              <a:gd name="T16" fmla="*/ 207 w 230"/>
              <a:gd name="T17" fmla="*/ 690 h 719"/>
              <a:gd name="T18" fmla="*/ 210 w 230"/>
              <a:gd name="T19" fmla="*/ 662 h 719"/>
              <a:gd name="T20" fmla="*/ 212 w 230"/>
              <a:gd name="T21" fmla="*/ 641 h 719"/>
              <a:gd name="T22" fmla="*/ 225 w 230"/>
              <a:gd name="T23" fmla="*/ 456 h 719"/>
              <a:gd name="T24" fmla="*/ 227 w 230"/>
              <a:gd name="T25" fmla="*/ 300 h 719"/>
              <a:gd name="T26" fmla="*/ 226 w 230"/>
              <a:gd name="T27" fmla="*/ 293 h 719"/>
              <a:gd name="T28" fmla="*/ 202 w 230"/>
              <a:gd name="T29" fmla="*/ 151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0" h="719">
                <a:moveTo>
                  <a:pt x="0" y="0"/>
                </a:moveTo>
                <a:cubicBezTo>
                  <a:pt x="48" y="97"/>
                  <a:pt x="68" y="207"/>
                  <a:pt x="57" y="313"/>
                </a:cubicBezTo>
                <a:cubicBezTo>
                  <a:pt x="57" y="338"/>
                  <a:pt x="55" y="362"/>
                  <a:pt x="59" y="387"/>
                </a:cubicBezTo>
                <a:cubicBezTo>
                  <a:pt x="59" y="388"/>
                  <a:pt x="58" y="390"/>
                  <a:pt x="58" y="391"/>
                </a:cubicBezTo>
                <a:cubicBezTo>
                  <a:pt x="62" y="423"/>
                  <a:pt x="66" y="452"/>
                  <a:pt x="75" y="483"/>
                </a:cubicBezTo>
                <a:cubicBezTo>
                  <a:pt x="87" y="528"/>
                  <a:pt x="103" y="567"/>
                  <a:pt x="124" y="607"/>
                </a:cubicBezTo>
                <a:cubicBezTo>
                  <a:pt x="125" y="609"/>
                  <a:pt x="128" y="612"/>
                  <a:pt x="129" y="614"/>
                </a:cubicBezTo>
                <a:cubicBezTo>
                  <a:pt x="149" y="653"/>
                  <a:pt x="175" y="686"/>
                  <a:pt x="203" y="719"/>
                </a:cubicBezTo>
                <a:cubicBezTo>
                  <a:pt x="206" y="709"/>
                  <a:pt x="205" y="701"/>
                  <a:pt x="207" y="690"/>
                </a:cubicBezTo>
                <a:cubicBezTo>
                  <a:pt x="209" y="681"/>
                  <a:pt x="210" y="672"/>
                  <a:pt x="210" y="662"/>
                </a:cubicBezTo>
                <a:cubicBezTo>
                  <a:pt x="210" y="655"/>
                  <a:pt x="211" y="648"/>
                  <a:pt x="212" y="641"/>
                </a:cubicBezTo>
                <a:cubicBezTo>
                  <a:pt x="218" y="577"/>
                  <a:pt x="222" y="519"/>
                  <a:pt x="225" y="456"/>
                </a:cubicBezTo>
                <a:cubicBezTo>
                  <a:pt x="227" y="402"/>
                  <a:pt x="230" y="353"/>
                  <a:pt x="227" y="300"/>
                </a:cubicBezTo>
                <a:cubicBezTo>
                  <a:pt x="227" y="297"/>
                  <a:pt x="226" y="295"/>
                  <a:pt x="226" y="293"/>
                </a:cubicBezTo>
                <a:cubicBezTo>
                  <a:pt x="225" y="244"/>
                  <a:pt x="216" y="198"/>
                  <a:pt x="202" y="1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8" name="Freeform 87"/>
          <p:cNvSpPr>
            <a:spLocks/>
          </p:cNvSpPr>
          <p:nvPr/>
        </p:nvSpPr>
        <p:spPr bwMode="auto">
          <a:xfrm>
            <a:off x="4436065" y="1810507"/>
            <a:ext cx="222739" cy="474326"/>
          </a:xfrm>
          <a:custGeom>
            <a:avLst/>
            <a:gdLst>
              <a:gd name="T0" fmla="*/ 10 w 292"/>
              <a:gd name="T1" fmla="*/ 0 h 609"/>
              <a:gd name="T2" fmla="*/ 5 w 292"/>
              <a:gd name="T3" fmla="*/ 209 h 609"/>
              <a:gd name="T4" fmla="*/ 6 w 292"/>
              <a:gd name="T5" fmla="*/ 213 h 609"/>
              <a:gd name="T6" fmla="*/ 8 w 292"/>
              <a:gd name="T7" fmla="*/ 239 h 609"/>
              <a:gd name="T8" fmla="*/ 13 w 292"/>
              <a:gd name="T9" fmla="*/ 265 h 609"/>
              <a:gd name="T10" fmla="*/ 19 w 292"/>
              <a:gd name="T11" fmla="*/ 295 h 609"/>
              <a:gd name="T12" fmla="*/ 22 w 292"/>
              <a:gd name="T13" fmla="*/ 303 h 609"/>
              <a:gd name="T14" fmla="*/ 30 w 292"/>
              <a:gd name="T15" fmla="*/ 333 h 609"/>
              <a:gd name="T16" fmla="*/ 40 w 292"/>
              <a:gd name="T17" fmla="*/ 360 h 609"/>
              <a:gd name="T18" fmla="*/ 50 w 292"/>
              <a:gd name="T19" fmla="*/ 382 h 609"/>
              <a:gd name="T20" fmla="*/ 76 w 292"/>
              <a:gd name="T21" fmla="*/ 430 h 609"/>
              <a:gd name="T22" fmla="*/ 114 w 292"/>
              <a:gd name="T23" fmla="*/ 481 h 609"/>
              <a:gd name="T24" fmla="*/ 183 w 292"/>
              <a:gd name="T25" fmla="*/ 547 h 609"/>
              <a:gd name="T26" fmla="*/ 209 w 292"/>
              <a:gd name="T27" fmla="*/ 565 h 609"/>
              <a:gd name="T28" fmla="*/ 213 w 292"/>
              <a:gd name="T29" fmla="*/ 567 h 609"/>
              <a:gd name="T30" fmla="*/ 292 w 292"/>
              <a:gd name="T31" fmla="*/ 609 h 609"/>
              <a:gd name="T32" fmla="*/ 204 w 292"/>
              <a:gd name="T33" fmla="*/ 450 h 609"/>
              <a:gd name="T34" fmla="*/ 198 w 292"/>
              <a:gd name="T35" fmla="*/ 434 h 609"/>
              <a:gd name="T36" fmla="*/ 172 w 292"/>
              <a:gd name="T37" fmla="*/ 319 h 609"/>
              <a:gd name="T38" fmla="*/ 167 w 292"/>
              <a:gd name="T39" fmla="*/ 258 h 609"/>
              <a:gd name="T40" fmla="*/ 176 w 292"/>
              <a:gd name="T41" fmla="*/ 151 h 609"/>
              <a:gd name="T42" fmla="*/ 176 w 292"/>
              <a:gd name="T43" fmla="*/ 143 h 609"/>
              <a:gd name="T44" fmla="*/ 175 w 292"/>
              <a:gd name="T45" fmla="*/ 37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2" h="609">
                <a:moveTo>
                  <a:pt x="10" y="0"/>
                </a:moveTo>
                <a:cubicBezTo>
                  <a:pt x="5" y="72"/>
                  <a:pt x="0" y="137"/>
                  <a:pt x="5" y="209"/>
                </a:cubicBezTo>
                <a:cubicBezTo>
                  <a:pt x="5" y="210"/>
                  <a:pt x="6" y="211"/>
                  <a:pt x="6" y="213"/>
                </a:cubicBezTo>
                <a:cubicBezTo>
                  <a:pt x="7" y="221"/>
                  <a:pt x="8" y="230"/>
                  <a:pt x="8" y="239"/>
                </a:cubicBezTo>
                <a:cubicBezTo>
                  <a:pt x="10" y="247"/>
                  <a:pt x="11" y="256"/>
                  <a:pt x="13" y="265"/>
                </a:cubicBezTo>
                <a:cubicBezTo>
                  <a:pt x="15" y="275"/>
                  <a:pt x="16" y="285"/>
                  <a:pt x="19" y="295"/>
                </a:cubicBezTo>
                <a:cubicBezTo>
                  <a:pt x="20" y="298"/>
                  <a:pt x="21" y="300"/>
                  <a:pt x="22" y="303"/>
                </a:cubicBezTo>
                <a:cubicBezTo>
                  <a:pt x="23" y="314"/>
                  <a:pt x="26" y="323"/>
                  <a:pt x="30" y="333"/>
                </a:cubicBezTo>
                <a:cubicBezTo>
                  <a:pt x="34" y="342"/>
                  <a:pt x="35" y="351"/>
                  <a:pt x="40" y="360"/>
                </a:cubicBezTo>
                <a:cubicBezTo>
                  <a:pt x="44" y="367"/>
                  <a:pt x="47" y="375"/>
                  <a:pt x="50" y="382"/>
                </a:cubicBezTo>
                <a:cubicBezTo>
                  <a:pt x="57" y="399"/>
                  <a:pt x="67" y="414"/>
                  <a:pt x="76" y="430"/>
                </a:cubicBezTo>
                <a:cubicBezTo>
                  <a:pt x="88" y="449"/>
                  <a:pt x="101" y="465"/>
                  <a:pt x="114" y="481"/>
                </a:cubicBezTo>
                <a:cubicBezTo>
                  <a:pt x="135" y="506"/>
                  <a:pt x="157" y="527"/>
                  <a:pt x="183" y="547"/>
                </a:cubicBezTo>
                <a:cubicBezTo>
                  <a:pt x="192" y="553"/>
                  <a:pt x="200" y="559"/>
                  <a:pt x="209" y="565"/>
                </a:cubicBezTo>
                <a:cubicBezTo>
                  <a:pt x="210" y="566"/>
                  <a:pt x="212" y="566"/>
                  <a:pt x="213" y="567"/>
                </a:cubicBezTo>
                <a:cubicBezTo>
                  <a:pt x="238" y="585"/>
                  <a:pt x="265" y="597"/>
                  <a:pt x="292" y="609"/>
                </a:cubicBezTo>
                <a:cubicBezTo>
                  <a:pt x="255" y="561"/>
                  <a:pt x="226" y="508"/>
                  <a:pt x="204" y="450"/>
                </a:cubicBezTo>
                <a:cubicBezTo>
                  <a:pt x="202" y="445"/>
                  <a:pt x="199" y="439"/>
                  <a:pt x="198" y="434"/>
                </a:cubicBezTo>
                <a:cubicBezTo>
                  <a:pt x="185" y="396"/>
                  <a:pt x="177" y="360"/>
                  <a:pt x="172" y="319"/>
                </a:cubicBezTo>
                <a:cubicBezTo>
                  <a:pt x="169" y="299"/>
                  <a:pt x="168" y="279"/>
                  <a:pt x="167" y="258"/>
                </a:cubicBezTo>
                <a:cubicBezTo>
                  <a:pt x="167" y="222"/>
                  <a:pt x="171" y="188"/>
                  <a:pt x="176" y="151"/>
                </a:cubicBezTo>
                <a:cubicBezTo>
                  <a:pt x="177" y="148"/>
                  <a:pt x="176" y="146"/>
                  <a:pt x="176" y="143"/>
                </a:cubicBezTo>
                <a:cubicBezTo>
                  <a:pt x="180" y="106"/>
                  <a:pt x="180" y="73"/>
                  <a:pt x="175" y="3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9" name="Freeform 88"/>
          <p:cNvSpPr>
            <a:spLocks/>
          </p:cNvSpPr>
          <p:nvPr/>
        </p:nvSpPr>
        <p:spPr bwMode="auto">
          <a:xfrm>
            <a:off x="3779635" y="2076416"/>
            <a:ext cx="573935" cy="239558"/>
          </a:xfrm>
          <a:custGeom>
            <a:avLst/>
            <a:gdLst>
              <a:gd name="T0" fmla="*/ 74 w 750"/>
              <a:gd name="T1" fmla="*/ 169 h 307"/>
              <a:gd name="T2" fmla="*/ 64 w 750"/>
              <a:gd name="T3" fmla="*/ 157 h 307"/>
              <a:gd name="T4" fmla="*/ 33 w 750"/>
              <a:gd name="T5" fmla="*/ 111 h 307"/>
              <a:gd name="T6" fmla="*/ 0 w 750"/>
              <a:gd name="T7" fmla="*/ 38 h 307"/>
              <a:gd name="T8" fmla="*/ 90 w 750"/>
              <a:gd name="T9" fmla="*/ 24 h 307"/>
              <a:gd name="T10" fmla="*/ 228 w 750"/>
              <a:gd name="T11" fmla="*/ 10 h 307"/>
              <a:gd name="T12" fmla="*/ 406 w 750"/>
              <a:gd name="T13" fmla="*/ 3 h 307"/>
              <a:gd name="T14" fmla="*/ 409 w 750"/>
              <a:gd name="T15" fmla="*/ 4 h 307"/>
              <a:gd name="T16" fmla="*/ 431 w 750"/>
              <a:gd name="T17" fmla="*/ 5 h 307"/>
              <a:gd name="T18" fmla="*/ 454 w 750"/>
              <a:gd name="T19" fmla="*/ 8 h 307"/>
              <a:gd name="T20" fmla="*/ 479 w 750"/>
              <a:gd name="T21" fmla="*/ 13 h 307"/>
              <a:gd name="T22" fmla="*/ 486 w 750"/>
              <a:gd name="T23" fmla="*/ 15 h 307"/>
              <a:gd name="T24" fmla="*/ 512 w 750"/>
              <a:gd name="T25" fmla="*/ 22 h 307"/>
              <a:gd name="T26" fmla="*/ 535 w 750"/>
              <a:gd name="T27" fmla="*/ 30 h 307"/>
              <a:gd name="T28" fmla="*/ 554 w 750"/>
              <a:gd name="T29" fmla="*/ 38 h 307"/>
              <a:gd name="T30" fmla="*/ 595 w 750"/>
              <a:gd name="T31" fmla="*/ 60 h 307"/>
              <a:gd name="T32" fmla="*/ 639 w 750"/>
              <a:gd name="T33" fmla="*/ 91 h 307"/>
              <a:gd name="T34" fmla="*/ 696 w 750"/>
              <a:gd name="T35" fmla="*/ 149 h 307"/>
              <a:gd name="T36" fmla="*/ 712 w 750"/>
              <a:gd name="T37" fmla="*/ 170 h 307"/>
              <a:gd name="T38" fmla="*/ 713 w 750"/>
              <a:gd name="T39" fmla="*/ 174 h 307"/>
              <a:gd name="T40" fmla="*/ 750 w 750"/>
              <a:gd name="T41" fmla="*/ 241 h 307"/>
              <a:gd name="T42" fmla="*/ 614 w 750"/>
              <a:gd name="T43" fmla="*/ 168 h 307"/>
              <a:gd name="T44" fmla="*/ 600 w 750"/>
              <a:gd name="T45" fmla="*/ 163 h 307"/>
              <a:gd name="T46" fmla="*/ 502 w 750"/>
              <a:gd name="T47" fmla="*/ 143 h 307"/>
              <a:gd name="T48" fmla="*/ 450 w 750"/>
              <a:gd name="T49" fmla="*/ 140 h 307"/>
              <a:gd name="T50" fmla="*/ 359 w 750"/>
              <a:gd name="T51" fmla="*/ 149 h 307"/>
              <a:gd name="T52" fmla="*/ 352 w 750"/>
              <a:gd name="T53" fmla="*/ 149 h 307"/>
              <a:gd name="T54" fmla="*/ 262 w 750"/>
              <a:gd name="T55" fmla="*/ 150 h 307"/>
              <a:gd name="T56" fmla="*/ 259 w 750"/>
              <a:gd name="T57" fmla="*/ 151 h 307"/>
              <a:gd name="T58" fmla="*/ 228 w 750"/>
              <a:gd name="T59" fmla="*/ 146 h 307"/>
              <a:gd name="T60" fmla="*/ 207 w 750"/>
              <a:gd name="T61" fmla="*/ 143 h 307"/>
              <a:gd name="T62" fmla="*/ 203 w 750"/>
              <a:gd name="T63" fmla="*/ 141 h 307"/>
              <a:gd name="T64" fmla="*/ 125 w 750"/>
              <a:gd name="T65" fmla="*/ 118 h 307"/>
              <a:gd name="T66" fmla="*/ 392 w 750"/>
              <a:gd name="T67" fmla="*/ 161 h 307"/>
              <a:gd name="T68" fmla="*/ 454 w 750"/>
              <a:gd name="T69" fmla="*/ 161 h 307"/>
              <a:gd name="T70" fmla="*/ 458 w 750"/>
              <a:gd name="T71" fmla="*/ 161 h 307"/>
              <a:gd name="T72" fmla="*/ 537 w 750"/>
              <a:gd name="T73" fmla="*/ 173 h 307"/>
              <a:gd name="T74" fmla="*/ 643 w 750"/>
              <a:gd name="T75" fmla="*/ 214 h 307"/>
              <a:gd name="T76" fmla="*/ 649 w 750"/>
              <a:gd name="T77" fmla="*/ 218 h 307"/>
              <a:gd name="T78" fmla="*/ 739 w 750"/>
              <a:gd name="T79" fmla="*/ 279 h 307"/>
              <a:gd name="T80" fmla="*/ 714 w 750"/>
              <a:gd name="T81" fmla="*/ 283 h 307"/>
              <a:gd name="T82" fmla="*/ 691 w 750"/>
              <a:gd name="T83" fmla="*/ 286 h 307"/>
              <a:gd name="T84" fmla="*/ 672 w 750"/>
              <a:gd name="T85" fmla="*/ 288 h 307"/>
              <a:gd name="T86" fmla="*/ 516 w 750"/>
              <a:gd name="T87" fmla="*/ 302 h 307"/>
              <a:gd name="T88" fmla="*/ 383 w 750"/>
              <a:gd name="T89" fmla="*/ 306 h 307"/>
              <a:gd name="T90" fmla="*/ 377 w 750"/>
              <a:gd name="T91" fmla="*/ 305 h 307"/>
              <a:gd name="T92" fmla="*/ 256 w 750"/>
              <a:gd name="T93" fmla="*/ 287 h 307"/>
              <a:gd name="T94" fmla="*/ 137 w 750"/>
              <a:gd name="T95" fmla="*/ 227 h 307"/>
              <a:gd name="T96" fmla="*/ 134 w 750"/>
              <a:gd name="T97" fmla="*/ 224 h 307"/>
              <a:gd name="T98" fmla="*/ 74 w 750"/>
              <a:gd name="T99" fmla="*/ 169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50" h="307">
                <a:moveTo>
                  <a:pt x="74" y="169"/>
                </a:moveTo>
                <a:cubicBezTo>
                  <a:pt x="71" y="165"/>
                  <a:pt x="67" y="161"/>
                  <a:pt x="64" y="157"/>
                </a:cubicBezTo>
                <a:cubicBezTo>
                  <a:pt x="52" y="142"/>
                  <a:pt x="42" y="127"/>
                  <a:pt x="33" y="111"/>
                </a:cubicBezTo>
                <a:cubicBezTo>
                  <a:pt x="19" y="87"/>
                  <a:pt x="8" y="64"/>
                  <a:pt x="0" y="38"/>
                </a:cubicBezTo>
                <a:cubicBezTo>
                  <a:pt x="29" y="32"/>
                  <a:pt x="59" y="28"/>
                  <a:pt x="90" y="24"/>
                </a:cubicBezTo>
                <a:cubicBezTo>
                  <a:pt x="138" y="19"/>
                  <a:pt x="181" y="15"/>
                  <a:pt x="228" y="10"/>
                </a:cubicBezTo>
                <a:cubicBezTo>
                  <a:pt x="289" y="5"/>
                  <a:pt x="345" y="0"/>
                  <a:pt x="406" y="3"/>
                </a:cubicBezTo>
                <a:cubicBezTo>
                  <a:pt x="407" y="3"/>
                  <a:pt x="408" y="4"/>
                  <a:pt x="409" y="4"/>
                </a:cubicBezTo>
                <a:cubicBezTo>
                  <a:pt x="416" y="4"/>
                  <a:pt x="424" y="5"/>
                  <a:pt x="431" y="5"/>
                </a:cubicBezTo>
                <a:cubicBezTo>
                  <a:pt x="439" y="6"/>
                  <a:pt x="446" y="7"/>
                  <a:pt x="454" y="8"/>
                </a:cubicBezTo>
                <a:cubicBezTo>
                  <a:pt x="463" y="10"/>
                  <a:pt x="471" y="11"/>
                  <a:pt x="479" y="13"/>
                </a:cubicBezTo>
                <a:cubicBezTo>
                  <a:pt x="481" y="14"/>
                  <a:pt x="483" y="15"/>
                  <a:pt x="486" y="15"/>
                </a:cubicBezTo>
                <a:cubicBezTo>
                  <a:pt x="495" y="17"/>
                  <a:pt x="503" y="19"/>
                  <a:pt x="512" y="22"/>
                </a:cubicBezTo>
                <a:cubicBezTo>
                  <a:pt x="519" y="26"/>
                  <a:pt x="527" y="26"/>
                  <a:pt x="535" y="30"/>
                </a:cubicBezTo>
                <a:cubicBezTo>
                  <a:pt x="541" y="33"/>
                  <a:pt x="547" y="36"/>
                  <a:pt x="554" y="38"/>
                </a:cubicBezTo>
                <a:cubicBezTo>
                  <a:pt x="568" y="44"/>
                  <a:pt x="581" y="52"/>
                  <a:pt x="595" y="60"/>
                </a:cubicBezTo>
                <a:cubicBezTo>
                  <a:pt x="611" y="70"/>
                  <a:pt x="625" y="80"/>
                  <a:pt x="639" y="91"/>
                </a:cubicBezTo>
                <a:cubicBezTo>
                  <a:pt x="660" y="109"/>
                  <a:pt x="679" y="127"/>
                  <a:pt x="696" y="149"/>
                </a:cubicBezTo>
                <a:cubicBezTo>
                  <a:pt x="701" y="156"/>
                  <a:pt x="706" y="163"/>
                  <a:pt x="712" y="170"/>
                </a:cubicBezTo>
                <a:cubicBezTo>
                  <a:pt x="713" y="171"/>
                  <a:pt x="712" y="173"/>
                  <a:pt x="713" y="174"/>
                </a:cubicBezTo>
                <a:cubicBezTo>
                  <a:pt x="729" y="195"/>
                  <a:pt x="740" y="218"/>
                  <a:pt x="750" y="241"/>
                </a:cubicBezTo>
                <a:cubicBezTo>
                  <a:pt x="709" y="210"/>
                  <a:pt x="663" y="186"/>
                  <a:pt x="614" y="168"/>
                </a:cubicBezTo>
                <a:cubicBezTo>
                  <a:pt x="610" y="166"/>
                  <a:pt x="605" y="164"/>
                  <a:pt x="600" y="163"/>
                </a:cubicBezTo>
                <a:cubicBezTo>
                  <a:pt x="568" y="153"/>
                  <a:pt x="537" y="147"/>
                  <a:pt x="502" y="143"/>
                </a:cubicBezTo>
                <a:cubicBezTo>
                  <a:pt x="485" y="141"/>
                  <a:pt x="468" y="140"/>
                  <a:pt x="450" y="140"/>
                </a:cubicBezTo>
                <a:cubicBezTo>
                  <a:pt x="419" y="140"/>
                  <a:pt x="391" y="144"/>
                  <a:pt x="359" y="149"/>
                </a:cubicBezTo>
                <a:cubicBezTo>
                  <a:pt x="357" y="150"/>
                  <a:pt x="355" y="149"/>
                  <a:pt x="352" y="149"/>
                </a:cubicBezTo>
                <a:cubicBezTo>
                  <a:pt x="321" y="153"/>
                  <a:pt x="293" y="154"/>
                  <a:pt x="262" y="150"/>
                </a:cubicBezTo>
                <a:cubicBezTo>
                  <a:pt x="261" y="150"/>
                  <a:pt x="260" y="151"/>
                  <a:pt x="259" y="151"/>
                </a:cubicBezTo>
                <a:cubicBezTo>
                  <a:pt x="248" y="150"/>
                  <a:pt x="238" y="148"/>
                  <a:pt x="228" y="146"/>
                </a:cubicBezTo>
                <a:cubicBezTo>
                  <a:pt x="220" y="145"/>
                  <a:pt x="214" y="144"/>
                  <a:pt x="207" y="143"/>
                </a:cubicBezTo>
                <a:cubicBezTo>
                  <a:pt x="205" y="142"/>
                  <a:pt x="205" y="142"/>
                  <a:pt x="203" y="141"/>
                </a:cubicBezTo>
                <a:cubicBezTo>
                  <a:pt x="175" y="135"/>
                  <a:pt x="151" y="128"/>
                  <a:pt x="125" y="118"/>
                </a:cubicBezTo>
                <a:cubicBezTo>
                  <a:pt x="208" y="156"/>
                  <a:pt x="302" y="172"/>
                  <a:pt x="392" y="161"/>
                </a:cubicBezTo>
                <a:cubicBezTo>
                  <a:pt x="413" y="161"/>
                  <a:pt x="433" y="159"/>
                  <a:pt x="454" y="161"/>
                </a:cubicBezTo>
                <a:cubicBezTo>
                  <a:pt x="455" y="161"/>
                  <a:pt x="457" y="161"/>
                  <a:pt x="458" y="161"/>
                </a:cubicBezTo>
                <a:cubicBezTo>
                  <a:pt x="486" y="163"/>
                  <a:pt x="510" y="167"/>
                  <a:pt x="537" y="173"/>
                </a:cubicBezTo>
                <a:cubicBezTo>
                  <a:pt x="575" y="183"/>
                  <a:pt x="608" y="197"/>
                  <a:pt x="643" y="214"/>
                </a:cubicBezTo>
                <a:cubicBezTo>
                  <a:pt x="645" y="215"/>
                  <a:pt x="647" y="217"/>
                  <a:pt x="649" y="218"/>
                </a:cubicBezTo>
                <a:cubicBezTo>
                  <a:pt x="682" y="235"/>
                  <a:pt x="711" y="256"/>
                  <a:pt x="739" y="279"/>
                </a:cubicBezTo>
                <a:cubicBezTo>
                  <a:pt x="731" y="282"/>
                  <a:pt x="723" y="281"/>
                  <a:pt x="714" y="283"/>
                </a:cubicBezTo>
                <a:cubicBezTo>
                  <a:pt x="707" y="284"/>
                  <a:pt x="699" y="285"/>
                  <a:pt x="691" y="286"/>
                </a:cubicBezTo>
                <a:cubicBezTo>
                  <a:pt x="684" y="286"/>
                  <a:pt x="678" y="287"/>
                  <a:pt x="672" y="288"/>
                </a:cubicBezTo>
                <a:cubicBezTo>
                  <a:pt x="619" y="294"/>
                  <a:pt x="569" y="298"/>
                  <a:pt x="516" y="302"/>
                </a:cubicBezTo>
                <a:cubicBezTo>
                  <a:pt x="470" y="304"/>
                  <a:pt x="428" y="307"/>
                  <a:pt x="383" y="306"/>
                </a:cubicBezTo>
                <a:cubicBezTo>
                  <a:pt x="381" y="306"/>
                  <a:pt x="379" y="305"/>
                  <a:pt x="377" y="305"/>
                </a:cubicBezTo>
                <a:cubicBezTo>
                  <a:pt x="335" y="304"/>
                  <a:pt x="297" y="298"/>
                  <a:pt x="256" y="287"/>
                </a:cubicBezTo>
                <a:cubicBezTo>
                  <a:pt x="212" y="274"/>
                  <a:pt x="174" y="254"/>
                  <a:pt x="137" y="227"/>
                </a:cubicBezTo>
                <a:cubicBezTo>
                  <a:pt x="136" y="226"/>
                  <a:pt x="135" y="225"/>
                  <a:pt x="134" y="224"/>
                </a:cubicBezTo>
                <a:cubicBezTo>
                  <a:pt x="111" y="208"/>
                  <a:pt x="92" y="189"/>
                  <a:pt x="74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0" name="Freeform 89"/>
          <p:cNvSpPr>
            <a:spLocks/>
          </p:cNvSpPr>
          <p:nvPr/>
        </p:nvSpPr>
        <p:spPr bwMode="auto">
          <a:xfrm>
            <a:off x="4253396" y="1683540"/>
            <a:ext cx="126101" cy="403657"/>
          </a:xfrm>
          <a:custGeom>
            <a:avLst/>
            <a:gdLst>
              <a:gd name="T0" fmla="*/ 0 w 165"/>
              <a:gd name="T1" fmla="*/ 0 h 519"/>
              <a:gd name="T2" fmla="*/ 40 w 165"/>
              <a:gd name="T3" fmla="*/ 226 h 519"/>
              <a:gd name="T4" fmla="*/ 42 w 165"/>
              <a:gd name="T5" fmla="*/ 279 h 519"/>
              <a:gd name="T6" fmla="*/ 41 w 165"/>
              <a:gd name="T7" fmla="*/ 282 h 519"/>
              <a:gd name="T8" fmla="*/ 53 w 165"/>
              <a:gd name="T9" fmla="*/ 349 h 519"/>
              <a:gd name="T10" fmla="*/ 89 w 165"/>
              <a:gd name="T11" fmla="*/ 438 h 519"/>
              <a:gd name="T12" fmla="*/ 92 w 165"/>
              <a:gd name="T13" fmla="*/ 443 h 519"/>
              <a:gd name="T14" fmla="*/ 146 w 165"/>
              <a:gd name="T15" fmla="*/ 519 h 519"/>
              <a:gd name="T16" fmla="*/ 149 w 165"/>
              <a:gd name="T17" fmla="*/ 498 h 519"/>
              <a:gd name="T18" fmla="*/ 151 w 165"/>
              <a:gd name="T19" fmla="*/ 478 h 519"/>
              <a:gd name="T20" fmla="*/ 153 w 165"/>
              <a:gd name="T21" fmla="*/ 462 h 519"/>
              <a:gd name="T22" fmla="*/ 162 w 165"/>
              <a:gd name="T23" fmla="*/ 329 h 519"/>
              <a:gd name="T24" fmla="*/ 163 w 165"/>
              <a:gd name="T25" fmla="*/ 216 h 519"/>
              <a:gd name="T26" fmla="*/ 163 w 165"/>
              <a:gd name="T27" fmla="*/ 211 h 519"/>
              <a:gd name="T28" fmla="*/ 145 w 165"/>
              <a:gd name="T29" fmla="*/ 109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5" h="519">
                <a:moveTo>
                  <a:pt x="0" y="0"/>
                </a:moveTo>
                <a:cubicBezTo>
                  <a:pt x="34" y="69"/>
                  <a:pt x="48" y="149"/>
                  <a:pt x="40" y="226"/>
                </a:cubicBezTo>
                <a:cubicBezTo>
                  <a:pt x="40" y="244"/>
                  <a:pt x="39" y="261"/>
                  <a:pt x="42" y="279"/>
                </a:cubicBezTo>
                <a:cubicBezTo>
                  <a:pt x="42" y="280"/>
                  <a:pt x="41" y="281"/>
                  <a:pt x="41" y="282"/>
                </a:cubicBezTo>
                <a:cubicBezTo>
                  <a:pt x="44" y="306"/>
                  <a:pt x="47" y="326"/>
                  <a:pt x="53" y="349"/>
                </a:cubicBezTo>
                <a:cubicBezTo>
                  <a:pt x="62" y="381"/>
                  <a:pt x="74" y="409"/>
                  <a:pt x="89" y="438"/>
                </a:cubicBezTo>
                <a:cubicBezTo>
                  <a:pt x="90" y="440"/>
                  <a:pt x="91" y="442"/>
                  <a:pt x="92" y="443"/>
                </a:cubicBezTo>
                <a:cubicBezTo>
                  <a:pt x="107" y="471"/>
                  <a:pt x="126" y="496"/>
                  <a:pt x="146" y="519"/>
                </a:cubicBezTo>
                <a:cubicBezTo>
                  <a:pt x="148" y="512"/>
                  <a:pt x="147" y="506"/>
                  <a:pt x="149" y="498"/>
                </a:cubicBezTo>
                <a:cubicBezTo>
                  <a:pt x="150" y="492"/>
                  <a:pt x="151" y="485"/>
                  <a:pt x="151" y="478"/>
                </a:cubicBezTo>
                <a:cubicBezTo>
                  <a:pt x="151" y="473"/>
                  <a:pt x="152" y="468"/>
                  <a:pt x="153" y="462"/>
                </a:cubicBezTo>
                <a:cubicBezTo>
                  <a:pt x="157" y="417"/>
                  <a:pt x="160" y="374"/>
                  <a:pt x="162" y="329"/>
                </a:cubicBezTo>
                <a:cubicBezTo>
                  <a:pt x="163" y="290"/>
                  <a:pt x="165" y="254"/>
                  <a:pt x="163" y="216"/>
                </a:cubicBezTo>
                <a:cubicBezTo>
                  <a:pt x="163" y="214"/>
                  <a:pt x="163" y="213"/>
                  <a:pt x="163" y="211"/>
                </a:cubicBezTo>
                <a:cubicBezTo>
                  <a:pt x="161" y="176"/>
                  <a:pt x="155" y="143"/>
                  <a:pt x="145" y="10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1" name="Freeform 90"/>
          <p:cNvSpPr>
            <a:spLocks/>
          </p:cNvSpPr>
          <p:nvPr/>
        </p:nvSpPr>
        <p:spPr bwMode="auto">
          <a:xfrm>
            <a:off x="4179151" y="1753012"/>
            <a:ext cx="161455" cy="341371"/>
          </a:xfrm>
          <a:custGeom>
            <a:avLst/>
            <a:gdLst>
              <a:gd name="T0" fmla="*/ 6 w 211"/>
              <a:gd name="T1" fmla="*/ 0 h 440"/>
              <a:gd name="T2" fmla="*/ 3 w 211"/>
              <a:gd name="T3" fmla="*/ 151 h 440"/>
              <a:gd name="T4" fmla="*/ 4 w 211"/>
              <a:gd name="T5" fmla="*/ 154 h 440"/>
              <a:gd name="T6" fmla="*/ 5 w 211"/>
              <a:gd name="T7" fmla="*/ 173 h 440"/>
              <a:gd name="T8" fmla="*/ 8 w 211"/>
              <a:gd name="T9" fmla="*/ 192 h 440"/>
              <a:gd name="T10" fmla="*/ 13 w 211"/>
              <a:gd name="T11" fmla="*/ 213 h 440"/>
              <a:gd name="T12" fmla="*/ 15 w 211"/>
              <a:gd name="T13" fmla="*/ 219 h 440"/>
              <a:gd name="T14" fmla="*/ 21 w 211"/>
              <a:gd name="T15" fmla="*/ 241 h 440"/>
              <a:gd name="T16" fmla="*/ 28 w 211"/>
              <a:gd name="T17" fmla="*/ 260 h 440"/>
              <a:gd name="T18" fmla="*/ 35 w 211"/>
              <a:gd name="T19" fmla="*/ 276 h 440"/>
              <a:gd name="T20" fmla="*/ 55 w 211"/>
              <a:gd name="T21" fmla="*/ 311 h 440"/>
              <a:gd name="T22" fmla="*/ 82 w 211"/>
              <a:gd name="T23" fmla="*/ 348 h 440"/>
              <a:gd name="T24" fmla="*/ 131 w 211"/>
              <a:gd name="T25" fmla="*/ 395 h 440"/>
              <a:gd name="T26" fmla="*/ 150 w 211"/>
              <a:gd name="T27" fmla="*/ 408 h 440"/>
              <a:gd name="T28" fmla="*/ 153 w 211"/>
              <a:gd name="T29" fmla="*/ 410 h 440"/>
              <a:gd name="T30" fmla="*/ 211 w 211"/>
              <a:gd name="T31" fmla="*/ 440 h 440"/>
              <a:gd name="T32" fmla="*/ 146 w 211"/>
              <a:gd name="T33" fmla="*/ 326 h 440"/>
              <a:gd name="T34" fmla="*/ 142 w 211"/>
              <a:gd name="T35" fmla="*/ 314 h 440"/>
              <a:gd name="T36" fmla="*/ 123 w 211"/>
              <a:gd name="T37" fmla="*/ 231 h 440"/>
              <a:gd name="T38" fmla="*/ 120 w 211"/>
              <a:gd name="T39" fmla="*/ 186 h 440"/>
              <a:gd name="T40" fmla="*/ 127 w 211"/>
              <a:gd name="T41" fmla="*/ 109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1" h="440">
                <a:moveTo>
                  <a:pt x="6" y="0"/>
                </a:moveTo>
                <a:cubicBezTo>
                  <a:pt x="3" y="52"/>
                  <a:pt x="0" y="99"/>
                  <a:pt x="3" y="151"/>
                </a:cubicBezTo>
                <a:cubicBezTo>
                  <a:pt x="3" y="152"/>
                  <a:pt x="4" y="153"/>
                  <a:pt x="4" y="154"/>
                </a:cubicBezTo>
                <a:cubicBezTo>
                  <a:pt x="4" y="160"/>
                  <a:pt x="5" y="166"/>
                  <a:pt x="5" y="173"/>
                </a:cubicBezTo>
                <a:cubicBezTo>
                  <a:pt x="7" y="179"/>
                  <a:pt x="7" y="185"/>
                  <a:pt x="8" y="192"/>
                </a:cubicBezTo>
                <a:cubicBezTo>
                  <a:pt x="10" y="199"/>
                  <a:pt x="11" y="206"/>
                  <a:pt x="13" y="213"/>
                </a:cubicBezTo>
                <a:cubicBezTo>
                  <a:pt x="14" y="215"/>
                  <a:pt x="15" y="217"/>
                  <a:pt x="15" y="219"/>
                </a:cubicBezTo>
                <a:cubicBezTo>
                  <a:pt x="16" y="227"/>
                  <a:pt x="18" y="234"/>
                  <a:pt x="21" y="241"/>
                </a:cubicBezTo>
                <a:cubicBezTo>
                  <a:pt x="24" y="247"/>
                  <a:pt x="25" y="254"/>
                  <a:pt x="28" y="260"/>
                </a:cubicBezTo>
                <a:cubicBezTo>
                  <a:pt x="31" y="265"/>
                  <a:pt x="33" y="271"/>
                  <a:pt x="35" y="276"/>
                </a:cubicBezTo>
                <a:cubicBezTo>
                  <a:pt x="41" y="289"/>
                  <a:pt x="48" y="299"/>
                  <a:pt x="55" y="311"/>
                </a:cubicBezTo>
                <a:cubicBezTo>
                  <a:pt x="63" y="325"/>
                  <a:pt x="72" y="336"/>
                  <a:pt x="82" y="348"/>
                </a:cubicBezTo>
                <a:cubicBezTo>
                  <a:pt x="97" y="366"/>
                  <a:pt x="113" y="381"/>
                  <a:pt x="131" y="395"/>
                </a:cubicBezTo>
                <a:cubicBezTo>
                  <a:pt x="138" y="400"/>
                  <a:pt x="144" y="404"/>
                  <a:pt x="150" y="408"/>
                </a:cubicBezTo>
                <a:cubicBezTo>
                  <a:pt x="151" y="409"/>
                  <a:pt x="152" y="409"/>
                  <a:pt x="153" y="410"/>
                </a:cubicBezTo>
                <a:cubicBezTo>
                  <a:pt x="171" y="423"/>
                  <a:pt x="191" y="432"/>
                  <a:pt x="211" y="440"/>
                </a:cubicBezTo>
                <a:cubicBezTo>
                  <a:pt x="184" y="406"/>
                  <a:pt x="162" y="367"/>
                  <a:pt x="146" y="326"/>
                </a:cubicBezTo>
                <a:cubicBezTo>
                  <a:pt x="145" y="322"/>
                  <a:pt x="143" y="318"/>
                  <a:pt x="142" y="314"/>
                </a:cubicBezTo>
                <a:cubicBezTo>
                  <a:pt x="133" y="287"/>
                  <a:pt x="127" y="260"/>
                  <a:pt x="123" y="231"/>
                </a:cubicBezTo>
                <a:cubicBezTo>
                  <a:pt x="121" y="216"/>
                  <a:pt x="121" y="202"/>
                  <a:pt x="120" y="186"/>
                </a:cubicBezTo>
                <a:cubicBezTo>
                  <a:pt x="120" y="160"/>
                  <a:pt x="123" y="136"/>
                  <a:pt x="127" y="10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2" name="Freeform 91"/>
          <p:cNvSpPr>
            <a:spLocks/>
          </p:cNvSpPr>
          <p:nvPr/>
        </p:nvSpPr>
        <p:spPr bwMode="auto">
          <a:xfrm>
            <a:off x="6672881" y="3177186"/>
            <a:ext cx="1549743" cy="645610"/>
          </a:xfrm>
          <a:custGeom>
            <a:avLst/>
            <a:gdLst>
              <a:gd name="T0" fmla="*/ 1827 w 2028"/>
              <a:gd name="T1" fmla="*/ 456 h 831"/>
              <a:gd name="T2" fmla="*/ 1854 w 2028"/>
              <a:gd name="T3" fmla="*/ 424 h 831"/>
              <a:gd name="T4" fmla="*/ 1939 w 2028"/>
              <a:gd name="T5" fmla="*/ 301 h 831"/>
              <a:gd name="T6" fmla="*/ 2028 w 2028"/>
              <a:gd name="T7" fmla="*/ 105 h 831"/>
              <a:gd name="T8" fmla="*/ 1783 w 2028"/>
              <a:gd name="T9" fmla="*/ 67 h 831"/>
              <a:gd name="T10" fmla="*/ 1410 w 2028"/>
              <a:gd name="T11" fmla="*/ 27 h 831"/>
              <a:gd name="T12" fmla="*/ 930 w 2028"/>
              <a:gd name="T13" fmla="*/ 8 h 831"/>
              <a:gd name="T14" fmla="*/ 922 w 2028"/>
              <a:gd name="T15" fmla="*/ 11 h 831"/>
              <a:gd name="T16" fmla="*/ 862 w 2028"/>
              <a:gd name="T17" fmla="*/ 14 h 831"/>
              <a:gd name="T18" fmla="*/ 802 w 2028"/>
              <a:gd name="T19" fmla="*/ 23 h 831"/>
              <a:gd name="T20" fmla="*/ 732 w 2028"/>
              <a:gd name="T21" fmla="*/ 36 h 831"/>
              <a:gd name="T22" fmla="*/ 715 w 2028"/>
              <a:gd name="T23" fmla="*/ 43 h 831"/>
              <a:gd name="T24" fmla="*/ 645 w 2028"/>
              <a:gd name="T25" fmla="*/ 61 h 831"/>
              <a:gd name="T26" fmla="*/ 583 w 2028"/>
              <a:gd name="T27" fmla="*/ 82 h 831"/>
              <a:gd name="T28" fmla="*/ 531 w 2028"/>
              <a:gd name="T29" fmla="*/ 104 h 831"/>
              <a:gd name="T30" fmla="*/ 419 w 2028"/>
              <a:gd name="T31" fmla="*/ 163 h 831"/>
              <a:gd name="T32" fmla="*/ 301 w 2028"/>
              <a:gd name="T33" fmla="*/ 248 h 831"/>
              <a:gd name="T34" fmla="*/ 148 w 2028"/>
              <a:gd name="T35" fmla="*/ 403 h 831"/>
              <a:gd name="T36" fmla="*/ 105 w 2028"/>
              <a:gd name="T37" fmla="*/ 461 h 831"/>
              <a:gd name="T38" fmla="*/ 101 w 2028"/>
              <a:gd name="T39" fmla="*/ 471 h 831"/>
              <a:gd name="T40" fmla="*/ 0 w 2028"/>
              <a:gd name="T41" fmla="*/ 652 h 831"/>
              <a:gd name="T42" fmla="*/ 369 w 2028"/>
              <a:gd name="T43" fmla="*/ 454 h 831"/>
              <a:gd name="T44" fmla="*/ 406 w 2028"/>
              <a:gd name="T45" fmla="*/ 441 h 831"/>
              <a:gd name="T46" fmla="*/ 670 w 2028"/>
              <a:gd name="T47" fmla="*/ 386 h 831"/>
              <a:gd name="T48" fmla="*/ 812 w 2028"/>
              <a:gd name="T49" fmla="*/ 379 h 831"/>
              <a:gd name="T50" fmla="*/ 1057 w 2028"/>
              <a:gd name="T51" fmla="*/ 404 h 831"/>
              <a:gd name="T52" fmla="*/ 1075 w 2028"/>
              <a:gd name="T53" fmla="*/ 404 h 831"/>
              <a:gd name="T54" fmla="*/ 1319 w 2028"/>
              <a:gd name="T55" fmla="*/ 406 h 831"/>
              <a:gd name="T56" fmla="*/ 1328 w 2028"/>
              <a:gd name="T57" fmla="*/ 408 h 831"/>
              <a:gd name="T58" fmla="*/ 1413 w 2028"/>
              <a:gd name="T59" fmla="*/ 396 h 831"/>
              <a:gd name="T60" fmla="*/ 1469 w 2028"/>
              <a:gd name="T61" fmla="*/ 386 h 831"/>
              <a:gd name="T62" fmla="*/ 1478 w 2028"/>
              <a:gd name="T63" fmla="*/ 382 h 831"/>
              <a:gd name="T64" fmla="*/ 1689 w 2028"/>
              <a:gd name="T65" fmla="*/ 319 h 831"/>
              <a:gd name="T66" fmla="*/ 968 w 2028"/>
              <a:gd name="T67" fmla="*/ 435 h 831"/>
              <a:gd name="T68" fmla="*/ 800 w 2028"/>
              <a:gd name="T69" fmla="*/ 437 h 831"/>
              <a:gd name="T70" fmla="*/ 790 w 2028"/>
              <a:gd name="T71" fmla="*/ 435 h 831"/>
              <a:gd name="T72" fmla="*/ 577 w 2028"/>
              <a:gd name="T73" fmla="*/ 470 h 831"/>
              <a:gd name="T74" fmla="*/ 291 w 2028"/>
              <a:gd name="T75" fmla="*/ 578 h 831"/>
              <a:gd name="T76" fmla="*/ 275 w 2028"/>
              <a:gd name="T77" fmla="*/ 589 h 831"/>
              <a:gd name="T78" fmla="*/ 30 w 2028"/>
              <a:gd name="T79" fmla="*/ 755 h 831"/>
              <a:gd name="T80" fmla="*/ 98 w 2028"/>
              <a:gd name="T81" fmla="*/ 765 h 831"/>
              <a:gd name="T82" fmla="*/ 161 w 2028"/>
              <a:gd name="T83" fmla="*/ 772 h 831"/>
              <a:gd name="T84" fmla="*/ 211 w 2028"/>
              <a:gd name="T85" fmla="*/ 779 h 831"/>
              <a:gd name="T86" fmla="*/ 634 w 2028"/>
              <a:gd name="T87" fmla="*/ 816 h 831"/>
              <a:gd name="T88" fmla="*/ 993 w 2028"/>
              <a:gd name="T89" fmla="*/ 828 h 831"/>
              <a:gd name="T90" fmla="*/ 1009 w 2028"/>
              <a:gd name="T91" fmla="*/ 825 h 831"/>
              <a:gd name="T92" fmla="*/ 1334 w 2028"/>
              <a:gd name="T93" fmla="*/ 776 h 831"/>
              <a:gd name="T94" fmla="*/ 1658 w 2028"/>
              <a:gd name="T95" fmla="*/ 614 h 831"/>
              <a:gd name="T96" fmla="*/ 1666 w 2028"/>
              <a:gd name="T97" fmla="*/ 606 h 831"/>
              <a:gd name="T98" fmla="*/ 1827 w 2028"/>
              <a:gd name="T99" fmla="*/ 456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28" h="831">
                <a:moveTo>
                  <a:pt x="1827" y="456"/>
                </a:moveTo>
                <a:cubicBezTo>
                  <a:pt x="1835" y="446"/>
                  <a:pt x="1846" y="435"/>
                  <a:pt x="1854" y="424"/>
                </a:cubicBezTo>
                <a:cubicBezTo>
                  <a:pt x="1886" y="385"/>
                  <a:pt x="1913" y="345"/>
                  <a:pt x="1939" y="301"/>
                </a:cubicBezTo>
                <a:cubicBezTo>
                  <a:pt x="1975" y="237"/>
                  <a:pt x="2005" y="173"/>
                  <a:pt x="2028" y="105"/>
                </a:cubicBezTo>
                <a:cubicBezTo>
                  <a:pt x="1948" y="88"/>
                  <a:pt x="1869" y="78"/>
                  <a:pt x="1783" y="67"/>
                </a:cubicBezTo>
                <a:cubicBezTo>
                  <a:pt x="1655" y="52"/>
                  <a:pt x="1537" y="40"/>
                  <a:pt x="1410" y="27"/>
                </a:cubicBezTo>
                <a:cubicBezTo>
                  <a:pt x="1246" y="14"/>
                  <a:pt x="1095" y="0"/>
                  <a:pt x="930" y="8"/>
                </a:cubicBezTo>
                <a:cubicBezTo>
                  <a:pt x="928" y="8"/>
                  <a:pt x="925" y="11"/>
                  <a:pt x="922" y="11"/>
                </a:cubicBezTo>
                <a:cubicBezTo>
                  <a:pt x="902" y="12"/>
                  <a:pt x="882" y="13"/>
                  <a:pt x="862" y="14"/>
                </a:cubicBezTo>
                <a:cubicBezTo>
                  <a:pt x="842" y="18"/>
                  <a:pt x="822" y="19"/>
                  <a:pt x="802" y="23"/>
                </a:cubicBezTo>
                <a:cubicBezTo>
                  <a:pt x="778" y="28"/>
                  <a:pt x="755" y="30"/>
                  <a:pt x="732" y="36"/>
                </a:cubicBezTo>
                <a:cubicBezTo>
                  <a:pt x="727" y="39"/>
                  <a:pt x="721" y="41"/>
                  <a:pt x="715" y="43"/>
                </a:cubicBezTo>
                <a:cubicBezTo>
                  <a:pt x="689" y="46"/>
                  <a:pt x="668" y="52"/>
                  <a:pt x="645" y="61"/>
                </a:cubicBezTo>
                <a:cubicBezTo>
                  <a:pt x="625" y="70"/>
                  <a:pt x="603" y="72"/>
                  <a:pt x="583" y="82"/>
                </a:cubicBezTo>
                <a:cubicBezTo>
                  <a:pt x="566" y="91"/>
                  <a:pt x="548" y="97"/>
                  <a:pt x="531" y="104"/>
                </a:cubicBezTo>
                <a:cubicBezTo>
                  <a:pt x="492" y="121"/>
                  <a:pt x="457" y="142"/>
                  <a:pt x="419" y="163"/>
                </a:cubicBezTo>
                <a:cubicBezTo>
                  <a:pt x="376" y="190"/>
                  <a:pt x="340" y="217"/>
                  <a:pt x="301" y="248"/>
                </a:cubicBezTo>
                <a:cubicBezTo>
                  <a:pt x="244" y="295"/>
                  <a:pt x="194" y="344"/>
                  <a:pt x="148" y="403"/>
                </a:cubicBezTo>
                <a:cubicBezTo>
                  <a:pt x="134" y="423"/>
                  <a:pt x="120" y="441"/>
                  <a:pt x="105" y="461"/>
                </a:cubicBezTo>
                <a:cubicBezTo>
                  <a:pt x="102" y="464"/>
                  <a:pt x="104" y="468"/>
                  <a:pt x="101" y="471"/>
                </a:cubicBezTo>
                <a:cubicBezTo>
                  <a:pt x="59" y="528"/>
                  <a:pt x="29" y="589"/>
                  <a:pt x="0" y="652"/>
                </a:cubicBezTo>
                <a:cubicBezTo>
                  <a:pt x="112" y="568"/>
                  <a:pt x="236" y="503"/>
                  <a:pt x="369" y="454"/>
                </a:cubicBezTo>
                <a:cubicBezTo>
                  <a:pt x="381" y="450"/>
                  <a:pt x="394" y="445"/>
                  <a:pt x="406" y="441"/>
                </a:cubicBezTo>
                <a:cubicBezTo>
                  <a:pt x="493" y="414"/>
                  <a:pt x="578" y="397"/>
                  <a:pt x="670" y="386"/>
                </a:cubicBezTo>
                <a:cubicBezTo>
                  <a:pt x="718" y="381"/>
                  <a:pt x="764" y="379"/>
                  <a:pt x="812" y="379"/>
                </a:cubicBezTo>
                <a:cubicBezTo>
                  <a:pt x="895" y="380"/>
                  <a:pt x="971" y="390"/>
                  <a:pt x="1057" y="404"/>
                </a:cubicBezTo>
                <a:cubicBezTo>
                  <a:pt x="1063" y="405"/>
                  <a:pt x="1069" y="403"/>
                  <a:pt x="1075" y="404"/>
                </a:cubicBezTo>
                <a:cubicBezTo>
                  <a:pt x="1160" y="414"/>
                  <a:pt x="1236" y="416"/>
                  <a:pt x="1319" y="406"/>
                </a:cubicBezTo>
                <a:cubicBezTo>
                  <a:pt x="1322" y="406"/>
                  <a:pt x="1326" y="408"/>
                  <a:pt x="1328" y="408"/>
                </a:cubicBezTo>
                <a:cubicBezTo>
                  <a:pt x="1358" y="405"/>
                  <a:pt x="1383" y="402"/>
                  <a:pt x="1413" y="396"/>
                </a:cubicBezTo>
                <a:cubicBezTo>
                  <a:pt x="1433" y="393"/>
                  <a:pt x="1450" y="389"/>
                  <a:pt x="1469" y="386"/>
                </a:cubicBezTo>
                <a:cubicBezTo>
                  <a:pt x="1473" y="385"/>
                  <a:pt x="1474" y="384"/>
                  <a:pt x="1478" y="382"/>
                </a:cubicBezTo>
                <a:cubicBezTo>
                  <a:pt x="1553" y="367"/>
                  <a:pt x="1620" y="346"/>
                  <a:pt x="1689" y="319"/>
                </a:cubicBezTo>
                <a:cubicBezTo>
                  <a:pt x="1466" y="424"/>
                  <a:pt x="1213" y="466"/>
                  <a:pt x="968" y="435"/>
                </a:cubicBezTo>
                <a:cubicBezTo>
                  <a:pt x="912" y="435"/>
                  <a:pt x="857" y="430"/>
                  <a:pt x="800" y="437"/>
                </a:cubicBezTo>
                <a:cubicBezTo>
                  <a:pt x="797" y="437"/>
                  <a:pt x="793" y="435"/>
                  <a:pt x="790" y="435"/>
                </a:cubicBezTo>
                <a:cubicBezTo>
                  <a:pt x="715" y="443"/>
                  <a:pt x="650" y="451"/>
                  <a:pt x="577" y="470"/>
                </a:cubicBezTo>
                <a:cubicBezTo>
                  <a:pt x="475" y="495"/>
                  <a:pt x="384" y="532"/>
                  <a:pt x="291" y="578"/>
                </a:cubicBezTo>
                <a:cubicBezTo>
                  <a:pt x="286" y="581"/>
                  <a:pt x="281" y="586"/>
                  <a:pt x="275" y="589"/>
                </a:cubicBezTo>
                <a:cubicBezTo>
                  <a:pt x="185" y="635"/>
                  <a:pt x="107" y="693"/>
                  <a:pt x="30" y="755"/>
                </a:cubicBezTo>
                <a:cubicBezTo>
                  <a:pt x="53" y="762"/>
                  <a:pt x="73" y="761"/>
                  <a:pt x="98" y="765"/>
                </a:cubicBezTo>
                <a:cubicBezTo>
                  <a:pt x="119" y="769"/>
                  <a:pt x="140" y="772"/>
                  <a:pt x="161" y="772"/>
                </a:cubicBezTo>
                <a:cubicBezTo>
                  <a:pt x="179" y="774"/>
                  <a:pt x="195" y="777"/>
                  <a:pt x="211" y="779"/>
                </a:cubicBezTo>
                <a:cubicBezTo>
                  <a:pt x="356" y="795"/>
                  <a:pt x="490" y="807"/>
                  <a:pt x="634" y="816"/>
                </a:cubicBezTo>
                <a:cubicBezTo>
                  <a:pt x="757" y="823"/>
                  <a:pt x="871" y="831"/>
                  <a:pt x="993" y="828"/>
                </a:cubicBezTo>
                <a:cubicBezTo>
                  <a:pt x="998" y="828"/>
                  <a:pt x="1004" y="825"/>
                  <a:pt x="1009" y="825"/>
                </a:cubicBezTo>
                <a:cubicBezTo>
                  <a:pt x="1121" y="823"/>
                  <a:pt x="1226" y="806"/>
                  <a:pt x="1334" y="776"/>
                </a:cubicBezTo>
                <a:cubicBezTo>
                  <a:pt x="1454" y="741"/>
                  <a:pt x="1557" y="687"/>
                  <a:pt x="1658" y="614"/>
                </a:cubicBezTo>
                <a:cubicBezTo>
                  <a:pt x="1661" y="611"/>
                  <a:pt x="1664" y="609"/>
                  <a:pt x="1666" y="606"/>
                </a:cubicBezTo>
                <a:cubicBezTo>
                  <a:pt x="1727" y="562"/>
                  <a:pt x="1778" y="512"/>
                  <a:pt x="1827" y="4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3" name="Freeform 92"/>
          <p:cNvSpPr>
            <a:spLocks/>
          </p:cNvSpPr>
          <p:nvPr/>
        </p:nvSpPr>
        <p:spPr bwMode="auto">
          <a:xfrm>
            <a:off x="6478426" y="1762594"/>
            <a:ext cx="542116" cy="1333143"/>
          </a:xfrm>
          <a:custGeom>
            <a:avLst/>
            <a:gdLst>
              <a:gd name="T0" fmla="*/ 634 w 709"/>
              <a:gd name="T1" fmla="*/ 0 h 1715"/>
              <a:gd name="T2" fmla="*/ 663 w 709"/>
              <a:gd name="T3" fmla="*/ 209 h 1715"/>
              <a:gd name="T4" fmla="*/ 691 w 709"/>
              <a:gd name="T5" fmla="*/ 526 h 1715"/>
              <a:gd name="T6" fmla="*/ 700 w 709"/>
              <a:gd name="T7" fmla="*/ 935 h 1715"/>
              <a:gd name="T8" fmla="*/ 697 w 709"/>
              <a:gd name="T9" fmla="*/ 941 h 1715"/>
              <a:gd name="T10" fmla="*/ 694 w 709"/>
              <a:gd name="T11" fmla="*/ 992 h 1715"/>
              <a:gd name="T12" fmla="*/ 685 w 709"/>
              <a:gd name="T13" fmla="*/ 1044 h 1715"/>
              <a:gd name="T14" fmla="*/ 673 w 709"/>
              <a:gd name="T15" fmla="*/ 1103 h 1715"/>
              <a:gd name="T16" fmla="*/ 667 w 709"/>
              <a:gd name="T17" fmla="*/ 1117 h 1715"/>
              <a:gd name="T18" fmla="*/ 651 w 709"/>
              <a:gd name="T19" fmla="*/ 1176 h 1715"/>
              <a:gd name="T20" fmla="*/ 632 w 709"/>
              <a:gd name="T21" fmla="*/ 1228 h 1715"/>
              <a:gd name="T22" fmla="*/ 613 w 709"/>
              <a:gd name="T23" fmla="*/ 1273 h 1715"/>
              <a:gd name="T24" fmla="*/ 561 w 709"/>
              <a:gd name="T25" fmla="*/ 1367 h 1715"/>
              <a:gd name="T26" fmla="*/ 487 w 709"/>
              <a:gd name="T27" fmla="*/ 1466 h 1715"/>
              <a:gd name="T28" fmla="*/ 353 w 709"/>
              <a:gd name="T29" fmla="*/ 1593 h 1715"/>
              <a:gd name="T30" fmla="*/ 303 w 709"/>
              <a:gd name="T31" fmla="*/ 1629 h 1715"/>
              <a:gd name="T32" fmla="*/ 295 w 709"/>
              <a:gd name="T33" fmla="*/ 1633 h 1715"/>
              <a:gd name="T34" fmla="*/ 139 w 709"/>
              <a:gd name="T35" fmla="*/ 1715 h 1715"/>
              <a:gd name="T36" fmla="*/ 312 w 709"/>
              <a:gd name="T37" fmla="*/ 1405 h 1715"/>
              <a:gd name="T38" fmla="*/ 324 w 709"/>
              <a:gd name="T39" fmla="*/ 1374 h 1715"/>
              <a:gd name="T40" fmla="*/ 375 w 709"/>
              <a:gd name="T41" fmla="*/ 1150 h 1715"/>
              <a:gd name="T42" fmla="*/ 383 w 709"/>
              <a:gd name="T43" fmla="*/ 1030 h 1715"/>
              <a:gd name="T44" fmla="*/ 365 w 709"/>
              <a:gd name="T45" fmla="*/ 821 h 1715"/>
              <a:gd name="T46" fmla="*/ 365 w 709"/>
              <a:gd name="T47" fmla="*/ 805 h 1715"/>
              <a:gd name="T48" fmla="*/ 367 w 709"/>
              <a:gd name="T49" fmla="*/ 598 h 1715"/>
              <a:gd name="T50" fmla="*/ 366 w 709"/>
              <a:gd name="T51" fmla="*/ 591 h 1715"/>
              <a:gd name="T52" fmla="*/ 377 w 709"/>
              <a:gd name="T53" fmla="*/ 519 h 1715"/>
              <a:gd name="T54" fmla="*/ 386 w 709"/>
              <a:gd name="T55" fmla="*/ 471 h 1715"/>
              <a:gd name="T56" fmla="*/ 390 w 709"/>
              <a:gd name="T57" fmla="*/ 463 h 1715"/>
              <a:gd name="T58" fmla="*/ 447 w 709"/>
              <a:gd name="T59" fmla="*/ 285 h 1715"/>
              <a:gd name="T60" fmla="*/ 337 w 709"/>
              <a:gd name="T61" fmla="*/ 896 h 1715"/>
              <a:gd name="T62" fmla="*/ 334 w 709"/>
              <a:gd name="T63" fmla="*/ 1039 h 1715"/>
              <a:gd name="T64" fmla="*/ 335 w 709"/>
              <a:gd name="T65" fmla="*/ 1047 h 1715"/>
              <a:gd name="T66" fmla="*/ 303 w 709"/>
              <a:gd name="T67" fmla="*/ 1228 h 1715"/>
              <a:gd name="T68" fmla="*/ 206 w 709"/>
              <a:gd name="T69" fmla="*/ 1469 h 1715"/>
              <a:gd name="T70" fmla="*/ 197 w 709"/>
              <a:gd name="T71" fmla="*/ 1483 h 1715"/>
              <a:gd name="T72" fmla="*/ 52 w 709"/>
              <a:gd name="T73" fmla="*/ 1688 h 1715"/>
              <a:gd name="T74" fmla="*/ 44 w 709"/>
              <a:gd name="T75" fmla="*/ 1630 h 1715"/>
              <a:gd name="T76" fmla="*/ 39 w 709"/>
              <a:gd name="T77" fmla="*/ 1577 h 1715"/>
              <a:gd name="T78" fmla="*/ 34 w 709"/>
              <a:gd name="T79" fmla="*/ 1535 h 1715"/>
              <a:gd name="T80" fmla="*/ 9 w 709"/>
              <a:gd name="T81" fmla="*/ 1174 h 1715"/>
              <a:gd name="T82" fmla="*/ 4 w 709"/>
              <a:gd name="T83" fmla="*/ 869 h 1715"/>
              <a:gd name="T84" fmla="*/ 7 w 709"/>
              <a:gd name="T85" fmla="*/ 856 h 1715"/>
              <a:gd name="T86" fmla="*/ 54 w 709"/>
              <a:gd name="T87" fmla="*/ 580 h 1715"/>
              <a:gd name="T88" fmla="*/ 196 w 709"/>
              <a:gd name="T89" fmla="*/ 307 h 1715"/>
              <a:gd name="T90" fmla="*/ 203 w 709"/>
              <a:gd name="T91" fmla="*/ 300 h 1715"/>
              <a:gd name="T92" fmla="*/ 332 w 709"/>
              <a:gd name="T93" fmla="*/ 166 h 1715"/>
              <a:gd name="T94" fmla="*/ 360 w 709"/>
              <a:gd name="T95" fmla="*/ 144 h 1715"/>
              <a:gd name="T96" fmla="*/ 466 w 709"/>
              <a:gd name="T97" fmla="*/ 73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09" h="1715">
                <a:moveTo>
                  <a:pt x="634" y="0"/>
                </a:moveTo>
                <a:cubicBezTo>
                  <a:pt x="647" y="69"/>
                  <a:pt x="654" y="136"/>
                  <a:pt x="663" y="209"/>
                </a:cubicBezTo>
                <a:cubicBezTo>
                  <a:pt x="673" y="318"/>
                  <a:pt x="681" y="418"/>
                  <a:pt x="691" y="526"/>
                </a:cubicBezTo>
                <a:cubicBezTo>
                  <a:pt x="700" y="666"/>
                  <a:pt x="709" y="795"/>
                  <a:pt x="700" y="935"/>
                </a:cubicBezTo>
                <a:cubicBezTo>
                  <a:pt x="700" y="937"/>
                  <a:pt x="697" y="939"/>
                  <a:pt x="697" y="941"/>
                </a:cubicBezTo>
                <a:cubicBezTo>
                  <a:pt x="696" y="958"/>
                  <a:pt x="695" y="975"/>
                  <a:pt x="694" y="992"/>
                </a:cubicBezTo>
                <a:cubicBezTo>
                  <a:pt x="690" y="1009"/>
                  <a:pt x="689" y="1027"/>
                  <a:pt x="685" y="1044"/>
                </a:cubicBezTo>
                <a:cubicBezTo>
                  <a:pt x="680" y="1064"/>
                  <a:pt x="679" y="1083"/>
                  <a:pt x="673" y="1103"/>
                </a:cubicBezTo>
                <a:cubicBezTo>
                  <a:pt x="671" y="1107"/>
                  <a:pt x="669" y="1112"/>
                  <a:pt x="667" y="1117"/>
                </a:cubicBezTo>
                <a:cubicBezTo>
                  <a:pt x="664" y="1139"/>
                  <a:pt x="659" y="1157"/>
                  <a:pt x="651" y="1176"/>
                </a:cubicBezTo>
                <a:cubicBezTo>
                  <a:pt x="643" y="1193"/>
                  <a:pt x="640" y="1211"/>
                  <a:pt x="632" y="1228"/>
                </a:cubicBezTo>
                <a:cubicBezTo>
                  <a:pt x="624" y="1243"/>
                  <a:pt x="618" y="1258"/>
                  <a:pt x="613" y="1273"/>
                </a:cubicBezTo>
                <a:cubicBezTo>
                  <a:pt x="598" y="1305"/>
                  <a:pt x="579" y="1335"/>
                  <a:pt x="561" y="1367"/>
                </a:cubicBezTo>
                <a:cubicBezTo>
                  <a:pt x="538" y="1403"/>
                  <a:pt x="513" y="1433"/>
                  <a:pt x="487" y="1466"/>
                </a:cubicBezTo>
                <a:cubicBezTo>
                  <a:pt x="446" y="1513"/>
                  <a:pt x="403" y="1555"/>
                  <a:pt x="353" y="1593"/>
                </a:cubicBezTo>
                <a:cubicBezTo>
                  <a:pt x="336" y="1606"/>
                  <a:pt x="320" y="1617"/>
                  <a:pt x="303" y="1629"/>
                </a:cubicBezTo>
                <a:cubicBezTo>
                  <a:pt x="300" y="1631"/>
                  <a:pt x="297" y="1630"/>
                  <a:pt x="295" y="1633"/>
                </a:cubicBezTo>
                <a:cubicBezTo>
                  <a:pt x="245" y="1667"/>
                  <a:pt x="193" y="1692"/>
                  <a:pt x="139" y="1715"/>
                </a:cubicBezTo>
                <a:cubicBezTo>
                  <a:pt x="212" y="1622"/>
                  <a:pt x="269" y="1518"/>
                  <a:pt x="312" y="1405"/>
                </a:cubicBezTo>
                <a:cubicBezTo>
                  <a:pt x="316" y="1395"/>
                  <a:pt x="321" y="1384"/>
                  <a:pt x="324" y="1374"/>
                </a:cubicBezTo>
                <a:cubicBezTo>
                  <a:pt x="349" y="1300"/>
                  <a:pt x="364" y="1228"/>
                  <a:pt x="375" y="1150"/>
                </a:cubicBezTo>
                <a:cubicBezTo>
                  <a:pt x="380" y="1109"/>
                  <a:pt x="382" y="1071"/>
                  <a:pt x="383" y="1030"/>
                </a:cubicBezTo>
                <a:cubicBezTo>
                  <a:pt x="383" y="959"/>
                  <a:pt x="376" y="894"/>
                  <a:pt x="365" y="821"/>
                </a:cubicBezTo>
                <a:cubicBezTo>
                  <a:pt x="364" y="816"/>
                  <a:pt x="366" y="811"/>
                  <a:pt x="365" y="805"/>
                </a:cubicBezTo>
                <a:cubicBezTo>
                  <a:pt x="358" y="734"/>
                  <a:pt x="357" y="669"/>
                  <a:pt x="367" y="598"/>
                </a:cubicBezTo>
                <a:cubicBezTo>
                  <a:pt x="367" y="596"/>
                  <a:pt x="366" y="593"/>
                  <a:pt x="366" y="591"/>
                </a:cubicBezTo>
                <a:cubicBezTo>
                  <a:pt x="369" y="566"/>
                  <a:pt x="372" y="544"/>
                  <a:pt x="377" y="519"/>
                </a:cubicBezTo>
                <a:cubicBezTo>
                  <a:pt x="381" y="502"/>
                  <a:pt x="384" y="487"/>
                  <a:pt x="386" y="471"/>
                </a:cubicBezTo>
                <a:cubicBezTo>
                  <a:pt x="388" y="468"/>
                  <a:pt x="389" y="467"/>
                  <a:pt x="390" y="463"/>
                </a:cubicBezTo>
                <a:cubicBezTo>
                  <a:pt x="404" y="400"/>
                  <a:pt x="423" y="343"/>
                  <a:pt x="447" y="285"/>
                </a:cubicBezTo>
                <a:cubicBezTo>
                  <a:pt x="355" y="473"/>
                  <a:pt x="315" y="688"/>
                  <a:pt x="337" y="896"/>
                </a:cubicBezTo>
                <a:cubicBezTo>
                  <a:pt x="337" y="944"/>
                  <a:pt x="340" y="991"/>
                  <a:pt x="334" y="1039"/>
                </a:cubicBezTo>
                <a:cubicBezTo>
                  <a:pt x="334" y="1042"/>
                  <a:pt x="335" y="1045"/>
                  <a:pt x="335" y="1047"/>
                </a:cubicBezTo>
                <a:cubicBezTo>
                  <a:pt x="327" y="1111"/>
                  <a:pt x="319" y="1167"/>
                  <a:pt x="303" y="1228"/>
                </a:cubicBezTo>
                <a:cubicBezTo>
                  <a:pt x="279" y="1314"/>
                  <a:pt x="247" y="1391"/>
                  <a:pt x="206" y="1469"/>
                </a:cubicBezTo>
                <a:cubicBezTo>
                  <a:pt x="204" y="1474"/>
                  <a:pt x="199" y="1478"/>
                  <a:pt x="197" y="1483"/>
                </a:cubicBezTo>
                <a:cubicBezTo>
                  <a:pt x="156" y="1559"/>
                  <a:pt x="106" y="1624"/>
                  <a:pt x="52" y="1688"/>
                </a:cubicBezTo>
                <a:cubicBezTo>
                  <a:pt x="46" y="1669"/>
                  <a:pt x="48" y="1652"/>
                  <a:pt x="44" y="1630"/>
                </a:cubicBezTo>
                <a:cubicBezTo>
                  <a:pt x="41" y="1613"/>
                  <a:pt x="39" y="1595"/>
                  <a:pt x="39" y="1577"/>
                </a:cubicBezTo>
                <a:cubicBezTo>
                  <a:pt x="38" y="1562"/>
                  <a:pt x="36" y="1548"/>
                  <a:pt x="34" y="1535"/>
                </a:cubicBezTo>
                <a:cubicBezTo>
                  <a:pt x="22" y="1411"/>
                  <a:pt x="14" y="1297"/>
                  <a:pt x="9" y="1174"/>
                </a:cubicBezTo>
                <a:cubicBezTo>
                  <a:pt x="5" y="1070"/>
                  <a:pt x="0" y="973"/>
                  <a:pt x="4" y="869"/>
                </a:cubicBezTo>
                <a:cubicBezTo>
                  <a:pt x="4" y="865"/>
                  <a:pt x="7" y="860"/>
                  <a:pt x="7" y="856"/>
                </a:cubicBezTo>
                <a:cubicBezTo>
                  <a:pt x="10" y="760"/>
                  <a:pt x="27" y="672"/>
                  <a:pt x="54" y="580"/>
                </a:cubicBezTo>
                <a:cubicBezTo>
                  <a:pt x="85" y="479"/>
                  <a:pt x="132" y="392"/>
                  <a:pt x="196" y="307"/>
                </a:cubicBezTo>
                <a:cubicBezTo>
                  <a:pt x="198" y="305"/>
                  <a:pt x="200" y="303"/>
                  <a:pt x="203" y="300"/>
                </a:cubicBezTo>
                <a:cubicBezTo>
                  <a:pt x="241" y="249"/>
                  <a:pt x="284" y="207"/>
                  <a:pt x="332" y="166"/>
                </a:cubicBezTo>
                <a:cubicBezTo>
                  <a:pt x="341" y="159"/>
                  <a:pt x="351" y="150"/>
                  <a:pt x="360" y="144"/>
                </a:cubicBezTo>
                <a:cubicBezTo>
                  <a:pt x="394" y="117"/>
                  <a:pt x="428" y="94"/>
                  <a:pt x="466" y="7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4" name="Freeform 93"/>
          <p:cNvSpPr>
            <a:spLocks/>
          </p:cNvSpPr>
          <p:nvPr/>
        </p:nvSpPr>
        <p:spPr bwMode="auto">
          <a:xfrm>
            <a:off x="7144287" y="2700465"/>
            <a:ext cx="1119586" cy="465941"/>
          </a:xfrm>
          <a:custGeom>
            <a:avLst/>
            <a:gdLst>
              <a:gd name="T0" fmla="*/ 1319 w 1465"/>
              <a:gd name="T1" fmla="*/ 329 h 600"/>
              <a:gd name="T2" fmla="*/ 1339 w 1465"/>
              <a:gd name="T3" fmla="*/ 306 h 600"/>
              <a:gd name="T4" fmla="*/ 1401 w 1465"/>
              <a:gd name="T5" fmla="*/ 217 h 600"/>
              <a:gd name="T6" fmla="*/ 1465 w 1465"/>
              <a:gd name="T7" fmla="*/ 76 h 600"/>
              <a:gd name="T8" fmla="*/ 1288 w 1465"/>
              <a:gd name="T9" fmla="*/ 48 h 600"/>
              <a:gd name="T10" fmla="*/ 1019 w 1465"/>
              <a:gd name="T11" fmla="*/ 20 h 600"/>
              <a:gd name="T12" fmla="*/ 672 w 1465"/>
              <a:gd name="T13" fmla="*/ 6 h 600"/>
              <a:gd name="T14" fmla="*/ 666 w 1465"/>
              <a:gd name="T15" fmla="*/ 8 h 600"/>
              <a:gd name="T16" fmla="*/ 623 w 1465"/>
              <a:gd name="T17" fmla="*/ 10 h 600"/>
              <a:gd name="T18" fmla="*/ 579 w 1465"/>
              <a:gd name="T19" fmla="*/ 17 h 600"/>
              <a:gd name="T20" fmla="*/ 529 w 1465"/>
              <a:gd name="T21" fmla="*/ 26 h 600"/>
              <a:gd name="T22" fmla="*/ 516 w 1465"/>
              <a:gd name="T23" fmla="*/ 31 h 600"/>
              <a:gd name="T24" fmla="*/ 466 w 1465"/>
              <a:gd name="T25" fmla="*/ 44 h 600"/>
              <a:gd name="T26" fmla="*/ 421 w 1465"/>
              <a:gd name="T27" fmla="*/ 59 h 600"/>
              <a:gd name="T28" fmla="*/ 383 w 1465"/>
              <a:gd name="T29" fmla="*/ 75 h 600"/>
              <a:gd name="T30" fmla="*/ 303 w 1465"/>
              <a:gd name="T31" fmla="*/ 118 h 600"/>
              <a:gd name="T32" fmla="*/ 217 w 1465"/>
              <a:gd name="T33" fmla="*/ 179 h 600"/>
              <a:gd name="T34" fmla="*/ 107 w 1465"/>
              <a:gd name="T35" fmla="*/ 291 h 600"/>
              <a:gd name="T36" fmla="*/ 76 w 1465"/>
              <a:gd name="T37" fmla="*/ 333 h 600"/>
              <a:gd name="T38" fmla="*/ 73 w 1465"/>
              <a:gd name="T39" fmla="*/ 340 h 600"/>
              <a:gd name="T40" fmla="*/ 0 w 1465"/>
              <a:gd name="T41" fmla="*/ 471 h 600"/>
              <a:gd name="T42" fmla="*/ 266 w 1465"/>
              <a:gd name="T43" fmla="*/ 328 h 600"/>
              <a:gd name="T44" fmla="*/ 293 w 1465"/>
              <a:gd name="T45" fmla="*/ 319 h 600"/>
              <a:gd name="T46" fmla="*/ 484 w 1465"/>
              <a:gd name="T47" fmla="*/ 279 h 600"/>
              <a:gd name="T48" fmla="*/ 586 w 1465"/>
              <a:gd name="T49" fmla="*/ 274 h 600"/>
              <a:gd name="T50" fmla="*/ 763 w 1465"/>
              <a:gd name="T51" fmla="*/ 292 h 600"/>
              <a:gd name="T52" fmla="*/ 777 w 1465"/>
              <a:gd name="T53" fmla="*/ 292 h 600"/>
              <a:gd name="T54" fmla="*/ 953 w 1465"/>
              <a:gd name="T55" fmla="*/ 293 h 600"/>
              <a:gd name="T56" fmla="*/ 959 w 1465"/>
              <a:gd name="T57" fmla="*/ 294 h 600"/>
              <a:gd name="T58" fmla="*/ 1020 w 1465"/>
              <a:gd name="T59" fmla="*/ 286 h 600"/>
              <a:gd name="T60" fmla="*/ 1061 w 1465"/>
              <a:gd name="T61" fmla="*/ 279 h 600"/>
              <a:gd name="T62" fmla="*/ 1068 w 1465"/>
              <a:gd name="T63" fmla="*/ 276 h 600"/>
              <a:gd name="T64" fmla="*/ 1220 w 1465"/>
              <a:gd name="T65" fmla="*/ 230 h 600"/>
              <a:gd name="T66" fmla="*/ 699 w 1465"/>
              <a:gd name="T67" fmla="*/ 314 h 600"/>
              <a:gd name="T68" fmla="*/ 577 w 1465"/>
              <a:gd name="T69" fmla="*/ 315 h 600"/>
              <a:gd name="T70" fmla="*/ 571 w 1465"/>
              <a:gd name="T71" fmla="*/ 314 h 600"/>
              <a:gd name="T72" fmla="*/ 417 w 1465"/>
              <a:gd name="T73" fmla="*/ 339 h 600"/>
              <a:gd name="T74" fmla="*/ 210 w 1465"/>
              <a:gd name="T75" fmla="*/ 417 h 600"/>
              <a:gd name="T76" fmla="*/ 199 w 1465"/>
              <a:gd name="T77" fmla="*/ 425 h 600"/>
              <a:gd name="T78" fmla="*/ 22 w 1465"/>
              <a:gd name="T79" fmla="*/ 545 h 600"/>
              <a:gd name="T80" fmla="*/ 71 w 1465"/>
              <a:gd name="T81" fmla="*/ 553 h 600"/>
              <a:gd name="T82" fmla="*/ 116 w 1465"/>
              <a:gd name="T83" fmla="*/ 558 h 600"/>
              <a:gd name="T84" fmla="*/ 152 w 1465"/>
              <a:gd name="T85" fmla="*/ 563 h 600"/>
              <a:gd name="T86" fmla="*/ 458 w 1465"/>
              <a:gd name="T87" fmla="*/ 590 h 600"/>
              <a:gd name="T88" fmla="*/ 717 w 1465"/>
              <a:gd name="T89" fmla="*/ 598 h 600"/>
              <a:gd name="T90" fmla="*/ 729 w 1465"/>
              <a:gd name="T91" fmla="*/ 596 h 600"/>
              <a:gd name="T92" fmla="*/ 964 w 1465"/>
              <a:gd name="T93" fmla="*/ 560 h 600"/>
              <a:gd name="T94" fmla="*/ 1198 w 1465"/>
              <a:gd name="T95" fmla="*/ 443 h 600"/>
              <a:gd name="T96" fmla="*/ 1204 w 1465"/>
              <a:gd name="T97" fmla="*/ 438 h 600"/>
              <a:gd name="T98" fmla="*/ 1319 w 1465"/>
              <a:gd name="T99" fmla="*/ 329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65" h="600">
                <a:moveTo>
                  <a:pt x="1319" y="329"/>
                </a:moveTo>
                <a:cubicBezTo>
                  <a:pt x="1325" y="322"/>
                  <a:pt x="1333" y="314"/>
                  <a:pt x="1339" y="306"/>
                </a:cubicBezTo>
                <a:cubicBezTo>
                  <a:pt x="1362" y="278"/>
                  <a:pt x="1382" y="249"/>
                  <a:pt x="1401" y="217"/>
                </a:cubicBezTo>
                <a:cubicBezTo>
                  <a:pt x="1426" y="171"/>
                  <a:pt x="1448" y="125"/>
                  <a:pt x="1465" y="76"/>
                </a:cubicBezTo>
                <a:cubicBezTo>
                  <a:pt x="1407" y="63"/>
                  <a:pt x="1350" y="56"/>
                  <a:pt x="1288" y="48"/>
                </a:cubicBezTo>
                <a:cubicBezTo>
                  <a:pt x="1195" y="37"/>
                  <a:pt x="1110" y="29"/>
                  <a:pt x="1019" y="20"/>
                </a:cubicBezTo>
                <a:cubicBezTo>
                  <a:pt x="900" y="10"/>
                  <a:pt x="791" y="0"/>
                  <a:pt x="672" y="6"/>
                </a:cubicBezTo>
                <a:cubicBezTo>
                  <a:pt x="670" y="6"/>
                  <a:pt x="668" y="8"/>
                  <a:pt x="666" y="8"/>
                </a:cubicBezTo>
                <a:cubicBezTo>
                  <a:pt x="652" y="9"/>
                  <a:pt x="637" y="9"/>
                  <a:pt x="623" y="10"/>
                </a:cubicBezTo>
                <a:cubicBezTo>
                  <a:pt x="608" y="13"/>
                  <a:pt x="593" y="14"/>
                  <a:pt x="579" y="17"/>
                </a:cubicBezTo>
                <a:cubicBezTo>
                  <a:pt x="562" y="20"/>
                  <a:pt x="545" y="21"/>
                  <a:pt x="529" y="26"/>
                </a:cubicBezTo>
                <a:cubicBezTo>
                  <a:pt x="525" y="28"/>
                  <a:pt x="521" y="30"/>
                  <a:pt x="516" y="31"/>
                </a:cubicBezTo>
                <a:cubicBezTo>
                  <a:pt x="498" y="33"/>
                  <a:pt x="482" y="37"/>
                  <a:pt x="466" y="44"/>
                </a:cubicBezTo>
                <a:cubicBezTo>
                  <a:pt x="451" y="50"/>
                  <a:pt x="436" y="52"/>
                  <a:pt x="421" y="59"/>
                </a:cubicBezTo>
                <a:cubicBezTo>
                  <a:pt x="408" y="65"/>
                  <a:pt x="396" y="70"/>
                  <a:pt x="383" y="75"/>
                </a:cubicBezTo>
                <a:cubicBezTo>
                  <a:pt x="355" y="87"/>
                  <a:pt x="330" y="102"/>
                  <a:pt x="303" y="118"/>
                </a:cubicBezTo>
                <a:cubicBezTo>
                  <a:pt x="272" y="137"/>
                  <a:pt x="245" y="157"/>
                  <a:pt x="217" y="179"/>
                </a:cubicBezTo>
                <a:cubicBezTo>
                  <a:pt x="176" y="213"/>
                  <a:pt x="140" y="249"/>
                  <a:pt x="107" y="291"/>
                </a:cubicBezTo>
                <a:cubicBezTo>
                  <a:pt x="96" y="305"/>
                  <a:pt x="86" y="319"/>
                  <a:pt x="76" y="333"/>
                </a:cubicBezTo>
                <a:cubicBezTo>
                  <a:pt x="74" y="335"/>
                  <a:pt x="75" y="338"/>
                  <a:pt x="73" y="340"/>
                </a:cubicBezTo>
                <a:cubicBezTo>
                  <a:pt x="42" y="381"/>
                  <a:pt x="21" y="425"/>
                  <a:pt x="0" y="471"/>
                </a:cubicBezTo>
                <a:cubicBezTo>
                  <a:pt x="81" y="411"/>
                  <a:pt x="170" y="363"/>
                  <a:pt x="266" y="328"/>
                </a:cubicBezTo>
                <a:cubicBezTo>
                  <a:pt x="275" y="325"/>
                  <a:pt x="284" y="321"/>
                  <a:pt x="293" y="319"/>
                </a:cubicBezTo>
                <a:cubicBezTo>
                  <a:pt x="356" y="299"/>
                  <a:pt x="417" y="287"/>
                  <a:pt x="484" y="279"/>
                </a:cubicBezTo>
                <a:cubicBezTo>
                  <a:pt x="519" y="275"/>
                  <a:pt x="552" y="274"/>
                  <a:pt x="586" y="274"/>
                </a:cubicBezTo>
                <a:cubicBezTo>
                  <a:pt x="646" y="274"/>
                  <a:pt x="701" y="282"/>
                  <a:pt x="763" y="292"/>
                </a:cubicBezTo>
                <a:cubicBezTo>
                  <a:pt x="768" y="293"/>
                  <a:pt x="772" y="291"/>
                  <a:pt x="777" y="292"/>
                </a:cubicBezTo>
                <a:cubicBezTo>
                  <a:pt x="837" y="299"/>
                  <a:pt x="893" y="301"/>
                  <a:pt x="953" y="293"/>
                </a:cubicBezTo>
                <a:cubicBezTo>
                  <a:pt x="954" y="293"/>
                  <a:pt x="957" y="294"/>
                  <a:pt x="959" y="294"/>
                </a:cubicBezTo>
                <a:cubicBezTo>
                  <a:pt x="981" y="293"/>
                  <a:pt x="999" y="290"/>
                  <a:pt x="1020" y="286"/>
                </a:cubicBezTo>
                <a:cubicBezTo>
                  <a:pt x="1035" y="283"/>
                  <a:pt x="1047" y="281"/>
                  <a:pt x="1061" y="279"/>
                </a:cubicBezTo>
                <a:cubicBezTo>
                  <a:pt x="1064" y="278"/>
                  <a:pt x="1065" y="277"/>
                  <a:pt x="1068" y="276"/>
                </a:cubicBezTo>
                <a:cubicBezTo>
                  <a:pt x="1122" y="265"/>
                  <a:pt x="1170" y="250"/>
                  <a:pt x="1220" y="230"/>
                </a:cubicBezTo>
                <a:cubicBezTo>
                  <a:pt x="1059" y="306"/>
                  <a:pt x="876" y="336"/>
                  <a:pt x="699" y="314"/>
                </a:cubicBezTo>
                <a:cubicBezTo>
                  <a:pt x="659" y="314"/>
                  <a:pt x="619" y="311"/>
                  <a:pt x="577" y="315"/>
                </a:cubicBezTo>
                <a:cubicBezTo>
                  <a:pt x="575" y="315"/>
                  <a:pt x="573" y="314"/>
                  <a:pt x="571" y="314"/>
                </a:cubicBezTo>
                <a:cubicBezTo>
                  <a:pt x="516" y="320"/>
                  <a:pt x="469" y="326"/>
                  <a:pt x="417" y="339"/>
                </a:cubicBezTo>
                <a:cubicBezTo>
                  <a:pt x="343" y="358"/>
                  <a:pt x="277" y="384"/>
                  <a:pt x="210" y="417"/>
                </a:cubicBezTo>
                <a:cubicBezTo>
                  <a:pt x="206" y="419"/>
                  <a:pt x="202" y="423"/>
                  <a:pt x="199" y="425"/>
                </a:cubicBezTo>
                <a:cubicBezTo>
                  <a:pt x="133" y="458"/>
                  <a:pt x="77" y="500"/>
                  <a:pt x="22" y="545"/>
                </a:cubicBezTo>
                <a:cubicBezTo>
                  <a:pt x="38" y="550"/>
                  <a:pt x="52" y="549"/>
                  <a:pt x="71" y="553"/>
                </a:cubicBezTo>
                <a:cubicBezTo>
                  <a:pt x="85" y="556"/>
                  <a:pt x="101" y="558"/>
                  <a:pt x="116" y="558"/>
                </a:cubicBezTo>
                <a:cubicBezTo>
                  <a:pt x="129" y="559"/>
                  <a:pt x="140" y="561"/>
                  <a:pt x="152" y="563"/>
                </a:cubicBezTo>
                <a:cubicBezTo>
                  <a:pt x="257" y="574"/>
                  <a:pt x="354" y="583"/>
                  <a:pt x="458" y="590"/>
                </a:cubicBezTo>
                <a:cubicBezTo>
                  <a:pt x="547" y="594"/>
                  <a:pt x="629" y="600"/>
                  <a:pt x="717" y="598"/>
                </a:cubicBezTo>
                <a:cubicBezTo>
                  <a:pt x="721" y="598"/>
                  <a:pt x="725" y="596"/>
                  <a:pt x="729" y="596"/>
                </a:cubicBezTo>
                <a:cubicBezTo>
                  <a:pt x="810" y="595"/>
                  <a:pt x="885" y="582"/>
                  <a:pt x="964" y="560"/>
                </a:cubicBezTo>
                <a:cubicBezTo>
                  <a:pt x="1050" y="535"/>
                  <a:pt x="1125" y="496"/>
                  <a:pt x="1198" y="443"/>
                </a:cubicBezTo>
                <a:cubicBezTo>
                  <a:pt x="1200" y="441"/>
                  <a:pt x="1202" y="440"/>
                  <a:pt x="1204" y="438"/>
                </a:cubicBezTo>
                <a:cubicBezTo>
                  <a:pt x="1247" y="406"/>
                  <a:pt x="1284" y="370"/>
                  <a:pt x="1319" y="3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5" name="Freeform 94"/>
          <p:cNvSpPr>
            <a:spLocks/>
          </p:cNvSpPr>
          <p:nvPr/>
        </p:nvSpPr>
        <p:spPr bwMode="auto">
          <a:xfrm>
            <a:off x="7059433" y="1773375"/>
            <a:ext cx="246309" cy="788148"/>
          </a:xfrm>
          <a:custGeom>
            <a:avLst/>
            <a:gdLst>
              <a:gd name="T0" fmla="*/ 323 w 323"/>
              <a:gd name="T1" fmla="*/ 0 h 1013"/>
              <a:gd name="T2" fmla="*/ 244 w 323"/>
              <a:gd name="T3" fmla="*/ 441 h 1013"/>
              <a:gd name="T4" fmla="*/ 241 w 323"/>
              <a:gd name="T5" fmla="*/ 544 h 1013"/>
              <a:gd name="T6" fmla="*/ 242 w 323"/>
              <a:gd name="T7" fmla="*/ 550 h 1013"/>
              <a:gd name="T8" fmla="*/ 218 w 323"/>
              <a:gd name="T9" fmla="*/ 681 h 1013"/>
              <a:gd name="T10" fmla="*/ 149 w 323"/>
              <a:gd name="T11" fmla="*/ 855 h 1013"/>
              <a:gd name="T12" fmla="*/ 142 w 323"/>
              <a:gd name="T13" fmla="*/ 865 h 1013"/>
              <a:gd name="T14" fmla="*/ 37 w 323"/>
              <a:gd name="T15" fmla="*/ 1013 h 1013"/>
              <a:gd name="T16" fmla="*/ 32 w 323"/>
              <a:gd name="T17" fmla="*/ 971 h 1013"/>
              <a:gd name="T18" fmla="*/ 28 w 323"/>
              <a:gd name="T19" fmla="*/ 933 h 1013"/>
              <a:gd name="T20" fmla="*/ 24 w 323"/>
              <a:gd name="T21" fmla="*/ 902 h 1013"/>
              <a:gd name="T22" fmla="*/ 6 w 323"/>
              <a:gd name="T23" fmla="*/ 642 h 1013"/>
              <a:gd name="T24" fmla="*/ 3 w 323"/>
              <a:gd name="T25" fmla="*/ 422 h 1013"/>
              <a:gd name="T26" fmla="*/ 5 w 323"/>
              <a:gd name="T27" fmla="*/ 412 h 1013"/>
              <a:gd name="T28" fmla="*/ 39 w 323"/>
              <a:gd name="T29" fmla="*/ 212 h 1013"/>
              <a:gd name="T30" fmla="*/ 141 w 323"/>
              <a:gd name="T31" fmla="*/ 15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3" h="1013">
                <a:moveTo>
                  <a:pt x="323" y="0"/>
                </a:moveTo>
                <a:cubicBezTo>
                  <a:pt x="256" y="135"/>
                  <a:pt x="228" y="290"/>
                  <a:pt x="244" y="441"/>
                </a:cubicBezTo>
                <a:cubicBezTo>
                  <a:pt x="243" y="475"/>
                  <a:pt x="245" y="509"/>
                  <a:pt x="241" y="544"/>
                </a:cubicBezTo>
                <a:cubicBezTo>
                  <a:pt x="241" y="546"/>
                  <a:pt x="242" y="549"/>
                  <a:pt x="242" y="550"/>
                </a:cubicBezTo>
                <a:cubicBezTo>
                  <a:pt x="236" y="596"/>
                  <a:pt x="230" y="636"/>
                  <a:pt x="218" y="681"/>
                </a:cubicBezTo>
                <a:cubicBezTo>
                  <a:pt x="202" y="743"/>
                  <a:pt x="178" y="799"/>
                  <a:pt x="149" y="855"/>
                </a:cubicBezTo>
                <a:cubicBezTo>
                  <a:pt x="147" y="858"/>
                  <a:pt x="144" y="862"/>
                  <a:pt x="142" y="865"/>
                </a:cubicBezTo>
                <a:cubicBezTo>
                  <a:pt x="113" y="920"/>
                  <a:pt x="76" y="967"/>
                  <a:pt x="37" y="1013"/>
                </a:cubicBezTo>
                <a:cubicBezTo>
                  <a:pt x="33" y="999"/>
                  <a:pt x="34" y="987"/>
                  <a:pt x="32" y="971"/>
                </a:cubicBezTo>
                <a:cubicBezTo>
                  <a:pt x="30" y="959"/>
                  <a:pt x="28" y="946"/>
                  <a:pt x="28" y="933"/>
                </a:cubicBezTo>
                <a:cubicBezTo>
                  <a:pt x="27" y="922"/>
                  <a:pt x="26" y="912"/>
                  <a:pt x="24" y="902"/>
                </a:cubicBezTo>
                <a:cubicBezTo>
                  <a:pt x="16" y="813"/>
                  <a:pt x="10" y="731"/>
                  <a:pt x="6" y="642"/>
                </a:cubicBezTo>
                <a:cubicBezTo>
                  <a:pt x="3" y="566"/>
                  <a:pt x="0" y="496"/>
                  <a:pt x="3" y="422"/>
                </a:cubicBezTo>
                <a:cubicBezTo>
                  <a:pt x="3" y="418"/>
                  <a:pt x="5" y="415"/>
                  <a:pt x="5" y="412"/>
                </a:cubicBezTo>
                <a:cubicBezTo>
                  <a:pt x="7" y="343"/>
                  <a:pt x="19" y="279"/>
                  <a:pt x="39" y="212"/>
                </a:cubicBezTo>
                <a:cubicBezTo>
                  <a:pt x="61" y="140"/>
                  <a:pt x="96" y="77"/>
                  <a:pt x="141" y="1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6" name="Freeform 95"/>
          <p:cNvSpPr>
            <a:spLocks/>
          </p:cNvSpPr>
          <p:nvPr/>
        </p:nvSpPr>
        <p:spPr bwMode="auto">
          <a:xfrm>
            <a:off x="7136037" y="1730255"/>
            <a:ext cx="314662" cy="846839"/>
          </a:xfrm>
          <a:custGeom>
            <a:avLst/>
            <a:gdLst>
              <a:gd name="T0" fmla="*/ 379 w 412"/>
              <a:gd name="T1" fmla="*/ 0 h 1089"/>
              <a:gd name="T2" fmla="*/ 399 w 412"/>
              <a:gd name="T3" fmla="*/ 230 h 1089"/>
              <a:gd name="T4" fmla="*/ 405 w 412"/>
              <a:gd name="T5" fmla="*/ 525 h 1089"/>
              <a:gd name="T6" fmla="*/ 404 w 412"/>
              <a:gd name="T7" fmla="*/ 530 h 1089"/>
              <a:gd name="T8" fmla="*/ 401 w 412"/>
              <a:gd name="T9" fmla="*/ 567 h 1089"/>
              <a:gd name="T10" fmla="*/ 395 w 412"/>
              <a:gd name="T11" fmla="*/ 603 h 1089"/>
              <a:gd name="T12" fmla="*/ 386 w 412"/>
              <a:gd name="T13" fmla="*/ 646 h 1089"/>
              <a:gd name="T14" fmla="*/ 382 w 412"/>
              <a:gd name="T15" fmla="*/ 657 h 1089"/>
              <a:gd name="T16" fmla="*/ 370 w 412"/>
              <a:gd name="T17" fmla="*/ 699 h 1089"/>
              <a:gd name="T18" fmla="*/ 357 w 412"/>
              <a:gd name="T19" fmla="*/ 737 h 1089"/>
              <a:gd name="T20" fmla="*/ 342 w 412"/>
              <a:gd name="T21" fmla="*/ 769 h 1089"/>
              <a:gd name="T22" fmla="*/ 305 w 412"/>
              <a:gd name="T23" fmla="*/ 837 h 1089"/>
              <a:gd name="T24" fmla="*/ 252 w 412"/>
              <a:gd name="T25" fmla="*/ 909 h 1089"/>
              <a:gd name="T26" fmla="*/ 155 w 412"/>
              <a:gd name="T27" fmla="*/ 1001 h 1089"/>
              <a:gd name="T28" fmla="*/ 118 w 412"/>
              <a:gd name="T29" fmla="*/ 1027 h 1089"/>
              <a:gd name="T30" fmla="*/ 113 w 412"/>
              <a:gd name="T31" fmla="*/ 1029 h 1089"/>
              <a:gd name="T32" fmla="*/ 0 w 412"/>
              <a:gd name="T33" fmla="*/ 1089 h 1089"/>
              <a:gd name="T34" fmla="*/ 126 w 412"/>
              <a:gd name="T35" fmla="*/ 865 h 1089"/>
              <a:gd name="T36" fmla="*/ 134 w 412"/>
              <a:gd name="T37" fmla="*/ 842 h 1089"/>
              <a:gd name="T38" fmla="*/ 171 w 412"/>
              <a:gd name="T39" fmla="*/ 680 h 1089"/>
              <a:gd name="T40" fmla="*/ 176 w 412"/>
              <a:gd name="T41" fmla="*/ 593 h 1089"/>
              <a:gd name="T42" fmla="*/ 164 w 412"/>
              <a:gd name="T43" fmla="*/ 443 h 1089"/>
              <a:gd name="T44" fmla="*/ 164 w 412"/>
              <a:gd name="T45" fmla="*/ 431 h 1089"/>
              <a:gd name="T46" fmla="*/ 165 w 412"/>
              <a:gd name="T47" fmla="*/ 282 h 1089"/>
              <a:gd name="T48" fmla="*/ 164 w 412"/>
              <a:gd name="T49" fmla="*/ 276 h 1089"/>
              <a:gd name="T50" fmla="*/ 172 w 412"/>
              <a:gd name="T51" fmla="*/ 224 h 1089"/>
              <a:gd name="T52" fmla="*/ 179 w 412"/>
              <a:gd name="T53" fmla="*/ 190 h 1089"/>
              <a:gd name="T54" fmla="*/ 182 w 412"/>
              <a:gd name="T55" fmla="*/ 184 h 1089"/>
              <a:gd name="T56" fmla="*/ 223 w 412"/>
              <a:gd name="T57" fmla="*/ 56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2" h="1089">
                <a:moveTo>
                  <a:pt x="379" y="0"/>
                </a:moveTo>
                <a:cubicBezTo>
                  <a:pt x="386" y="79"/>
                  <a:pt x="392" y="152"/>
                  <a:pt x="399" y="230"/>
                </a:cubicBezTo>
                <a:cubicBezTo>
                  <a:pt x="405" y="331"/>
                  <a:pt x="412" y="424"/>
                  <a:pt x="405" y="525"/>
                </a:cubicBezTo>
                <a:cubicBezTo>
                  <a:pt x="405" y="526"/>
                  <a:pt x="404" y="528"/>
                  <a:pt x="404" y="530"/>
                </a:cubicBezTo>
                <a:cubicBezTo>
                  <a:pt x="403" y="542"/>
                  <a:pt x="402" y="554"/>
                  <a:pt x="401" y="567"/>
                </a:cubicBezTo>
                <a:cubicBezTo>
                  <a:pt x="398" y="579"/>
                  <a:pt x="397" y="591"/>
                  <a:pt x="395" y="603"/>
                </a:cubicBezTo>
                <a:cubicBezTo>
                  <a:pt x="391" y="618"/>
                  <a:pt x="391" y="632"/>
                  <a:pt x="386" y="646"/>
                </a:cubicBezTo>
                <a:cubicBezTo>
                  <a:pt x="385" y="649"/>
                  <a:pt x="383" y="653"/>
                  <a:pt x="382" y="657"/>
                </a:cubicBezTo>
                <a:cubicBezTo>
                  <a:pt x="379" y="672"/>
                  <a:pt x="376" y="685"/>
                  <a:pt x="370" y="699"/>
                </a:cubicBezTo>
                <a:cubicBezTo>
                  <a:pt x="364" y="712"/>
                  <a:pt x="363" y="725"/>
                  <a:pt x="357" y="737"/>
                </a:cubicBezTo>
                <a:cubicBezTo>
                  <a:pt x="351" y="748"/>
                  <a:pt x="347" y="758"/>
                  <a:pt x="342" y="769"/>
                </a:cubicBezTo>
                <a:cubicBezTo>
                  <a:pt x="332" y="793"/>
                  <a:pt x="318" y="814"/>
                  <a:pt x="305" y="837"/>
                </a:cubicBezTo>
                <a:cubicBezTo>
                  <a:pt x="288" y="863"/>
                  <a:pt x="271" y="885"/>
                  <a:pt x="252" y="909"/>
                </a:cubicBezTo>
                <a:cubicBezTo>
                  <a:pt x="222" y="943"/>
                  <a:pt x="191" y="973"/>
                  <a:pt x="155" y="1001"/>
                </a:cubicBezTo>
                <a:cubicBezTo>
                  <a:pt x="142" y="1010"/>
                  <a:pt x="131" y="1018"/>
                  <a:pt x="118" y="1027"/>
                </a:cubicBezTo>
                <a:cubicBezTo>
                  <a:pt x="117" y="1028"/>
                  <a:pt x="114" y="1027"/>
                  <a:pt x="113" y="1029"/>
                </a:cubicBezTo>
                <a:cubicBezTo>
                  <a:pt x="77" y="1054"/>
                  <a:pt x="39" y="1072"/>
                  <a:pt x="0" y="1089"/>
                </a:cubicBezTo>
                <a:cubicBezTo>
                  <a:pt x="53" y="1021"/>
                  <a:pt x="94" y="946"/>
                  <a:pt x="126" y="865"/>
                </a:cubicBezTo>
                <a:cubicBezTo>
                  <a:pt x="128" y="857"/>
                  <a:pt x="131" y="849"/>
                  <a:pt x="134" y="842"/>
                </a:cubicBezTo>
                <a:cubicBezTo>
                  <a:pt x="152" y="789"/>
                  <a:pt x="163" y="737"/>
                  <a:pt x="171" y="680"/>
                </a:cubicBezTo>
                <a:cubicBezTo>
                  <a:pt x="174" y="651"/>
                  <a:pt x="176" y="623"/>
                  <a:pt x="176" y="593"/>
                </a:cubicBezTo>
                <a:cubicBezTo>
                  <a:pt x="177" y="542"/>
                  <a:pt x="172" y="496"/>
                  <a:pt x="164" y="443"/>
                </a:cubicBezTo>
                <a:cubicBezTo>
                  <a:pt x="163" y="439"/>
                  <a:pt x="165" y="436"/>
                  <a:pt x="164" y="431"/>
                </a:cubicBezTo>
                <a:cubicBezTo>
                  <a:pt x="159" y="380"/>
                  <a:pt x="158" y="333"/>
                  <a:pt x="165" y="282"/>
                </a:cubicBezTo>
                <a:cubicBezTo>
                  <a:pt x="165" y="280"/>
                  <a:pt x="164" y="278"/>
                  <a:pt x="164" y="276"/>
                </a:cubicBezTo>
                <a:cubicBezTo>
                  <a:pt x="166" y="258"/>
                  <a:pt x="169" y="242"/>
                  <a:pt x="172" y="224"/>
                </a:cubicBezTo>
                <a:cubicBezTo>
                  <a:pt x="175" y="212"/>
                  <a:pt x="177" y="201"/>
                  <a:pt x="179" y="190"/>
                </a:cubicBezTo>
                <a:cubicBezTo>
                  <a:pt x="180" y="188"/>
                  <a:pt x="181" y="187"/>
                  <a:pt x="182" y="184"/>
                </a:cubicBezTo>
                <a:cubicBezTo>
                  <a:pt x="192" y="138"/>
                  <a:pt x="205" y="97"/>
                  <a:pt x="223" y="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7" name="Freeform 96"/>
          <p:cNvSpPr>
            <a:spLocks/>
          </p:cNvSpPr>
          <p:nvPr/>
        </p:nvSpPr>
        <p:spPr bwMode="auto">
          <a:xfrm>
            <a:off x="7513161" y="2343523"/>
            <a:ext cx="794317" cy="330591"/>
          </a:xfrm>
          <a:custGeom>
            <a:avLst/>
            <a:gdLst>
              <a:gd name="T0" fmla="*/ 935 w 1038"/>
              <a:gd name="T1" fmla="*/ 234 h 425"/>
              <a:gd name="T2" fmla="*/ 949 w 1038"/>
              <a:gd name="T3" fmla="*/ 217 h 425"/>
              <a:gd name="T4" fmla="*/ 993 w 1038"/>
              <a:gd name="T5" fmla="*/ 154 h 425"/>
              <a:gd name="T6" fmla="*/ 1038 w 1038"/>
              <a:gd name="T7" fmla="*/ 53 h 425"/>
              <a:gd name="T8" fmla="*/ 913 w 1038"/>
              <a:gd name="T9" fmla="*/ 34 h 425"/>
              <a:gd name="T10" fmla="*/ 722 w 1038"/>
              <a:gd name="T11" fmla="*/ 14 h 425"/>
              <a:gd name="T12" fmla="*/ 476 w 1038"/>
              <a:gd name="T13" fmla="*/ 4 h 425"/>
              <a:gd name="T14" fmla="*/ 472 w 1038"/>
              <a:gd name="T15" fmla="*/ 5 h 425"/>
              <a:gd name="T16" fmla="*/ 441 w 1038"/>
              <a:gd name="T17" fmla="*/ 7 h 425"/>
              <a:gd name="T18" fmla="*/ 410 w 1038"/>
              <a:gd name="T19" fmla="*/ 12 h 425"/>
              <a:gd name="T20" fmla="*/ 375 w 1038"/>
              <a:gd name="T21" fmla="*/ 18 h 425"/>
              <a:gd name="T22" fmla="*/ 366 w 1038"/>
              <a:gd name="T23" fmla="*/ 22 h 425"/>
              <a:gd name="T24" fmla="*/ 330 w 1038"/>
              <a:gd name="T25" fmla="*/ 31 h 425"/>
              <a:gd name="T26" fmla="*/ 298 w 1038"/>
              <a:gd name="T27" fmla="*/ 42 h 425"/>
              <a:gd name="T28" fmla="*/ 271 w 1038"/>
              <a:gd name="T29" fmla="*/ 53 h 425"/>
              <a:gd name="T30" fmla="*/ 214 w 1038"/>
              <a:gd name="T31" fmla="*/ 83 h 425"/>
              <a:gd name="T32" fmla="*/ 154 w 1038"/>
              <a:gd name="T33" fmla="*/ 127 h 425"/>
              <a:gd name="T34" fmla="*/ 75 w 1038"/>
              <a:gd name="T35" fmla="*/ 206 h 425"/>
              <a:gd name="T36" fmla="*/ 53 w 1038"/>
              <a:gd name="T37" fmla="*/ 236 h 425"/>
              <a:gd name="T38" fmla="*/ 51 w 1038"/>
              <a:gd name="T39" fmla="*/ 241 h 425"/>
              <a:gd name="T40" fmla="*/ 0 w 1038"/>
              <a:gd name="T41" fmla="*/ 334 h 425"/>
              <a:gd name="T42" fmla="*/ 188 w 1038"/>
              <a:gd name="T43" fmla="*/ 233 h 425"/>
              <a:gd name="T44" fmla="*/ 208 w 1038"/>
              <a:gd name="T45" fmla="*/ 226 h 425"/>
              <a:gd name="T46" fmla="*/ 343 w 1038"/>
              <a:gd name="T47" fmla="*/ 198 h 425"/>
              <a:gd name="T48" fmla="*/ 415 w 1038"/>
              <a:gd name="T49" fmla="*/ 194 h 425"/>
              <a:gd name="T50" fmla="*/ 541 w 1038"/>
              <a:gd name="T51" fmla="*/ 207 h 425"/>
              <a:gd name="T52" fmla="*/ 550 w 1038"/>
              <a:gd name="T53" fmla="*/ 207 h 425"/>
              <a:gd name="T54" fmla="*/ 675 w 1038"/>
              <a:gd name="T55" fmla="*/ 208 h 425"/>
              <a:gd name="T56" fmla="*/ 680 w 1038"/>
              <a:gd name="T57" fmla="*/ 209 h 425"/>
              <a:gd name="T58" fmla="*/ 723 w 1038"/>
              <a:gd name="T59" fmla="*/ 203 h 425"/>
              <a:gd name="T60" fmla="*/ 752 w 1038"/>
              <a:gd name="T61" fmla="*/ 198 h 425"/>
              <a:gd name="T62" fmla="*/ 757 w 1038"/>
              <a:gd name="T63" fmla="*/ 196 h 425"/>
              <a:gd name="T64" fmla="*/ 865 w 1038"/>
              <a:gd name="T65" fmla="*/ 163 h 425"/>
              <a:gd name="T66" fmla="*/ 495 w 1038"/>
              <a:gd name="T67" fmla="*/ 223 h 425"/>
              <a:gd name="T68" fmla="*/ 409 w 1038"/>
              <a:gd name="T69" fmla="*/ 223 h 425"/>
              <a:gd name="T70" fmla="*/ 404 w 1038"/>
              <a:gd name="T71" fmla="*/ 223 h 425"/>
              <a:gd name="T72" fmla="*/ 295 w 1038"/>
              <a:gd name="T73" fmla="*/ 240 h 425"/>
              <a:gd name="T74" fmla="*/ 149 w 1038"/>
              <a:gd name="T75" fmla="*/ 296 h 425"/>
              <a:gd name="T76" fmla="*/ 140 w 1038"/>
              <a:gd name="T77" fmla="*/ 301 h 425"/>
              <a:gd name="T78" fmla="*/ 15 w 1038"/>
              <a:gd name="T79" fmla="*/ 387 h 425"/>
              <a:gd name="T80" fmla="*/ 50 w 1038"/>
              <a:gd name="T81" fmla="*/ 392 h 425"/>
              <a:gd name="T82" fmla="*/ 82 w 1038"/>
              <a:gd name="T83" fmla="*/ 395 h 425"/>
              <a:gd name="T84" fmla="*/ 107 w 1038"/>
              <a:gd name="T85" fmla="*/ 399 h 425"/>
              <a:gd name="T86" fmla="*/ 324 w 1038"/>
              <a:gd name="T87" fmla="*/ 418 h 425"/>
              <a:gd name="T88" fmla="*/ 508 w 1038"/>
              <a:gd name="T89" fmla="*/ 424 h 425"/>
              <a:gd name="T90" fmla="*/ 516 w 1038"/>
              <a:gd name="T91" fmla="*/ 422 h 425"/>
              <a:gd name="T92" fmla="*/ 683 w 1038"/>
              <a:gd name="T93" fmla="*/ 397 h 425"/>
              <a:gd name="T94" fmla="*/ 849 w 1038"/>
              <a:gd name="T95" fmla="*/ 314 h 425"/>
              <a:gd name="T96" fmla="*/ 853 w 1038"/>
              <a:gd name="T97" fmla="*/ 310 h 425"/>
              <a:gd name="T98" fmla="*/ 935 w 1038"/>
              <a:gd name="T99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38" h="425">
                <a:moveTo>
                  <a:pt x="935" y="234"/>
                </a:moveTo>
                <a:cubicBezTo>
                  <a:pt x="940" y="228"/>
                  <a:pt x="945" y="223"/>
                  <a:pt x="949" y="217"/>
                </a:cubicBezTo>
                <a:cubicBezTo>
                  <a:pt x="966" y="197"/>
                  <a:pt x="980" y="176"/>
                  <a:pt x="993" y="154"/>
                </a:cubicBezTo>
                <a:cubicBezTo>
                  <a:pt x="1011" y="121"/>
                  <a:pt x="1027" y="88"/>
                  <a:pt x="1038" y="53"/>
                </a:cubicBezTo>
                <a:cubicBezTo>
                  <a:pt x="997" y="45"/>
                  <a:pt x="957" y="40"/>
                  <a:pt x="913" y="34"/>
                </a:cubicBezTo>
                <a:cubicBezTo>
                  <a:pt x="847" y="26"/>
                  <a:pt x="787" y="20"/>
                  <a:pt x="722" y="14"/>
                </a:cubicBezTo>
                <a:cubicBezTo>
                  <a:pt x="638" y="7"/>
                  <a:pt x="560" y="0"/>
                  <a:pt x="476" y="4"/>
                </a:cubicBezTo>
                <a:cubicBezTo>
                  <a:pt x="475" y="4"/>
                  <a:pt x="473" y="5"/>
                  <a:pt x="472" y="5"/>
                </a:cubicBezTo>
                <a:cubicBezTo>
                  <a:pt x="462" y="6"/>
                  <a:pt x="451" y="7"/>
                  <a:pt x="441" y="7"/>
                </a:cubicBezTo>
                <a:cubicBezTo>
                  <a:pt x="431" y="9"/>
                  <a:pt x="421" y="10"/>
                  <a:pt x="410" y="12"/>
                </a:cubicBezTo>
                <a:cubicBezTo>
                  <a:pt x="398" y="14"/>
                  <a:pt x="386" y="15"/>
                  <a:pt x="375" y="18"/>
                </a:cubicBezTo>
                <a:cubicBezTo>
                  <a:pt x="372" y="20"/>
                  <a:pt x="369" y="21"/>
                  <a:pt x="366" y="22"/>
                </a:cubicBezTo>
                <a:cubicBezTo>
                  <a:pt x="353" y="23"/>
                  <a:pt x="342" y="26"/>
                  <a:pt x="330" y="31"/>
                </a:cubicBezTo>
                <a:cubicBezTo>
                  <a:pt x="320" y="36"/>
                  <a:pt x="309" y="37"/>
                  <a:pt x="298" y="42"/>
                </a:cubicBezTo>
                <a:cubicBezTo>
                  <a:pt x="289" y="46"/>
                  <a:pt x="280" y="50"/>
                  <a:pt x="271" y="53"/>
                </a:cubicBezTo>
                <a:cubicBezTo>
                  <a:pt x="251" y="62"/>
                  <a:pt x="234" y="72"/>
                  <a:pt x="214" y="83"/>
                </a:cubicBezTo>
                <a:cubicBezTo>
                  <a:pt x="192" y="97"/>
                  <a:pt x="174" y="111"/>
                  <a:pt x="154" y="127"/>
                </a:cubicBezTo>
                <a:cubicBezTo>
                  <a:pt x="125" y="151"/>
                  <a:pt x="99" y="176"/>
                  <a:pt x="75" y="206"/>
                </a:cubicBezTo>
                <a:cubicBezTo>
                  <a:pt x="68" y="216"/>
                  <a:pt x="61" y="226"/>
                  <a:pt x="53" y="236"/>
                </a:cubicBezTo>
                <a:cubicBezTo>
                  <a:pt x="52" y="238"/>
                  <a:pt x="52" y="240"/>
                  <a:pt x="51" y="241"/>
                </a:cubicBezTo>
                <a:cubicBezTo>
                  <a:pt x="30" y="270"/>
                  <a:pt x="14" y="302"/>
                  <a:pt x="0" y="334"/>
                </a:cubicBezTo>
                <a:cubicBezTo>
                  <a:pt x="57" y="291"/>
                  <a:pt x="120" y="257"/>
                  <a:pt x="188" y="233"/>
                </a:cubicBezTo>
                <a:cubicBezTo>
                  <a:pt x="194" y="231"/>
                  <a:pt x="201" y="228"/>
                  <a:pt x="208" y="226"/>
                </a:cubicBezTo>
                <a:cubicBezTo>
                  <a:pt x="252" y="212"/>
                  <a:pt x="295" y="203"/>
                  <a:pt x="343" y="198"/>
                </a:cubicBezTo>
                <a:cubicBezTo>
                  <a:pt x="368" y="195"/>
                  <a:pt x="391" y="194"/>
                  <a:pt x="415" y="194"/>
                </a:cubicBezTo>
                <a:cubicBezTo>
                  <a:pt x="458" y="194"/>
                  <a:pt x="497" y="200"/>
                  <a:pt x="541" y="207"/>
                </a:cubicBezTo>
                <a:cubicBezTo>
                  <a:pt x="544" y="207"/>
                  <a:pt x="547" y="206"/>
                  <a:pt x="550" y="207"/>
                </a:cubicBezTo>
                <a:cubicBezTo>
                  <a:pt x="594" y="212"/>
                  <a:pt x="633" y="213"/>
                  <a:pt x="675" y="208"/>
                </a:cubicBezTo>
                <a:cubicBezTo>
                  <a:pt x="677" y="208"/>
                  <a:pt x="679" y="209"/>
                  <a:pt x="680" y="209"/>
                </a:cubicBezTo>
                <a:cubicBezTo>
                  <a:pt x="695" y="207"/>
                  <a:pt x="708" y="205"/>
                  <a:pt x="723" y="203"/>
                </a:cubicBezTo>
                <a:cubicBezTo>
                  <a:pt x="734" y="201"/>
                  <a:pt x="742" y="199"/>
                  <a:pt x="752" y="198"/>
                </a:cubicBezTo>
                <a:cubicBezTo>
                  <a:pt x="754" y="197"/>
                  <a:pt x="755" y="196"/>
                  <a:pt x="757" y="196"/>
                </a:cubicBezTo>
                <a:cubicBezTo>
                  <a:pt x="795" y="188"/>
                  <a:pt x="830" y="177"/>
                  <a:pt x="865" y="163"/>
                </a:cubicBezTo>
                <a:cubicBezTo>
                  <a:pt x="751" y="217"/>
                  <a:pt x="621" y="238"/>
                  <a:pt x="495" y="223"/>
                </a:cubicBezTo>
                <a:cubicBezTo>
                  <a:pt x="467" y="223"/>
                  <a:pt x="439" y="220"/>
                  <a:pt x="409" y="223"/>
                </a:cubicBezTo>
                <a:cubicBezTo>
                  <a:pt x="408" y="223"/>
                  <a:pt x="406" y="223"/>
                  <a:pt x="404" y="223"/>
                </a:cubicBezTo>
                <a:cubicBezTo>
                  <a:pt x="366" y="227"/>
                  <a:pt x="332" y="231"/>
                  <a:pt x="295" y="240"/>
                </a:cubicBezTo>
                <a:cubicBezTo>
                  <a:pt x="243" y="254"/>
                  <a:pt x="196" y="272"/>
                  <a:pt x="149" y="296"/>
                </a:cubicBezTo>
                <a:cubicBezTo>
                  <a:pt x="146" y="297"/>
                  <a:pt x="143" y="300"/>
                  <a:pt x="140" y="301"/>
                </a:cubicBezTo>
                <a:cubicBezTo>
                  <a:pt x="94" y="325"/>
                  <a:pt x="54" y="355"/>
                  <a:pt x="15" y="387"/>
                </a:cubicBezTo>
                <a:cubicBezTo>
                  <a:pt x="26" y="390"/>
                  <a:pt x="37" y="390"/>
                  <a:pt x="50" y="392"/>
                </a:cubicBezTo>
                <a:cubicBezTo>
                  <a:pt x="60" y="394"/>
                  <a:pt x="71" y="395"/>
                  <a:pt x="82" y="395"/>
                </a:cubicBezTo>
                <a:cubicBezTo>
                  <a:pt x="91" y="396"/>
                  <a:pt x="99" y="398"/>
                  <a:pt x="107" y="399"/>
                </a:cubicBezTo>
                <a:cubicBezTo>
                  <a:pt x="182" y="407"/>
                  <a:pt x="250" y="413"/>
                  <a:pt x="324" y="418"/>
                </a:cubicBezTo>
                <a:cubicBezTo>
                  <a:pt x="387" y="421"/>
                  <a:pt x="446" y="425"/>
                  <a:pt x="508" y="424"/>
                </a:cubicBezTo>
                <a:cubicBezTo>
                  <a:pt x="511" y="424"/>
                  <a:pt x="514" y="422"/>
                  <a:pt x="516" y="422"/>
                </a:cubicBezTo>
                <a:cubicBezTo>
                  <a:pt x="574" y="422"/>
                  <a:pt x="627" y="412"/>
                  <a:pt x="683" y="397"/>
                </a:cubicBezTo>
                <a:cubicBezTo>
                  <a:pt x="744" y="379"/>
                  <a:pt x="797" y="352"/>
                  <a:pt x="849" y="314"/>
                </a:cubicBezTo>
                <a:cubicBezTo>
                  <a:pt x="850" y="313"/>
                  <a:pt x="852" y="312"/>
                  <a:pt x="853" y="310"/>
                </a:cubicBezTo>
                <a:cubicBezTo>
                  <a:pt x="884" y="288"/>
                  <a:pt x="911" y="262"/>
                  <a:pt x="935" y="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0" name="Freeform 139"/>
          <p:cNvSpPr>
            <a:spLocks/>
          </p:cNvSpPr>
          <p:nvPr/>
        </p:nvSpPr>
        <p:spPr bwMode="auto">
          <a:xfrm>
            <a:off x="7477805" y="1714682"/>
            <a:ext cx="174419" cy="559368"/>
          </a:xfrm>
          <a:custGeom>
            <a:avLst/>
            <a:gdLst>
              <a:gd name="T0" fmla="*/ 229 w 229"/>
              <a:gd name="T1" fmla="*/ 0 h 719"/>
              <a:gd name="T2" fmla="*/ 173 w 229"/>
              <a:gd name="T3" fmla="*/ 313 h 719"/>
              <a:gd name="T4" fmla="*/ 171 w 229"/>
              <a:gd name="T5" fmla="*/ 387 h 719"/>
              <a:gd name="T6" fmla="*/ 171 w 229"/>
              <a:gd name="T7" fmla="*/ 391 h 719"/>
              <a:gd name="T8" fmla="*/ 155 w 229"/>
              <a:gd name="T9" fmla="*/ 483 h 719"/>
              <a:gd name="T10" fmla="*/ 105 w 229"/>
              <a:gd name="T11" fmla="*/ 607 h 719"/>
              <a:gd name="T12" fmla="*/ 101 w 229"/>
              <a:gd name="T13" fmla="*/ 614 h 719"/>
              <a:gd name="T14" fmla="*/ 26 w 229"/>
              <a:gd name="T15" fmla="*/ 719 h 719"/>
              <a:gd name="T16" fmla="*/ 23 w 229"/>
              <a:gd name="T17" fmla="*/ 690 h 719"/>
              <a:gd name="T18" fmla="*/ 20 w 229"/>
              <a:gd name="T19" fmla="*/ 662 h 719"/>
              <a:gd name="T20" fmla="*/ 17 w 229"/>
              <a:gd name="T21" fmla="*/ 641 h 719"/>
              <a:gd name="T22" fmla="*/ 4 w 229"/>
              <a:gd name="T23" fmla="*/ 456 h 719"/>
              <a:gd name="T24" fmla="*/ 2 w 229"/>
              <a:gd name="T25" fmla="*/ 300 h 719"/>
              <a:gd name="T26" fmla="*/ 3 w 229"/>
              <a:gd name="T27" fmla="*/ 293 h 719"/>
              <a:gd name="T28" fmla="*/ 27 w 229"/>
              <a:gd name="T29" fmla="*/ 151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9" h="719">
                <a:moveTo>
                  <a:pt x="229" y="0"/>
                </a:moveTo>
                <a:cubicBezTo>
                  <a:pt x="181" y="97"/>
                  <a:pt x="161" y="207"/>
                  <a:pt x="173" y="313"/>
                </a:cubicBezTo>
                <a:cubicBezTo>
                  <a:pt x="172" y="338"/>
                  <a:pt x="174" y="362"/>
                  <a:pt x="171" y="387"/>
                </a:cubicBezTo>
                <a:cubicBezTo>
                  <a:pt x="171" y="388"/>
                  <a:pt x="171" y="390"/>
                  <a:pt x="171" y="391"/>
                </a:cubicBezTo>
                <a:cubicBezTo>
                  <a:pt x="168" y="423"/>
                  <a:pt x="163" y="452"/>
                  <a:pt x="155" y="483"/>
                </a:cubicBezTo>
                <a:cubicBezTo>
                  <a:pt x="143" y="528"/>
                  <a:pt x="126" y="567"/>
                  <a:pt x="105" y="607"/>
                </a:cubicBezTo>
                <a:cubicBezTo>
                  <a:pt x="104" y="609"/>
                  <a:pt x="102" y="612"/>
                  <a:pt x="101" y="614"/>
                </a:cubicBezTo>
                <a:cubicBezTo>
                  <a:pt x="80" y="653"/>
                  <a:pt x="54" y="686"/>
                  <a:pt x="26" y="719"/>
                </a:cubicBezTo>
                <a:cubicBezTo>
                  <a:pt x="24" y="709"/>
                  <a:pt x="24" y="701"/>
                  <a:pt x="23" y="690"/>
                </a:cubicBezTo>
                <a:cubicBezTo>
                  <a:pt x="21" y="681"/>
                  <a:pt x="20" y="672"/>
                  <a:pt x="20" y="662"/>
                </a:cubicBezTo>
                <a:cubicBezTo>
                  <a:pt x="19" y="655"/>
                  <a:pt x="18" y="648"/>
                  <a:pt x="17" y="641"/>
                </a:cubicBezTo>
                <a:cubicBezTo>
                  <a:pt x="11" y="577"/>
                  <a:pt x="7" y="519"/>
                  <a:pt x="4" y="456"/>
                </a:cubicBezTo>
                <a:cubicBezTo>
                  <a:pt x="2" y="402"/>
                  <a:pt x="0" y="353"/>
                  <a:pt x="2" y="300"/>
                </a:cubicBezTo>
                <a:cubicBezTo>
                  <a:pt x="2" y="297"/>
                  <a:pt x="3" y="295"/>
                  <a:pt x="3" y="293"/>
                </a:cubicBezTo>
                <a:cubicBezTo>
                  <a:pt x="5" y="244"/>
                  <a:pt x="13" y="198"/>
                  <a:pt x="27" y="1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1" name="Freeform 140"/>
          <p:cNvSpPr>
            <a:spLocks/>
          </p:cNvSpPr>
          <p:nvPr/>
        </p:nvSpPr>
        <p:spPr bwMode="auto">
          <a:xfrm>
            <a:off x="7532016" y="1810507"/>
            <a:ext cx="222739" cy="474326"/>
          </a:xfrm>
          <a:custGeom>
            <a:avLst/>
            <a:gdLst>
              <a:gd name="T0" fmla="*/ 283 w 292"/>
              <a:gd name="T1" fmla="*/ 0 h 609"/>
              <a:gd name="T2" fmla="*/ 287 w 292"/>
              <a:gd name="T3" fmla="*/ 209 h 609"/>
              <a:gd name="T4" fmla="*/ 286 w 292"/>
              <a:gd name="T5" fmla="*/ 213 h 609"/>
              <a:gd name="T6" fmla="*/ 284 w 292"/>
              <a:gd name="T7" fmla="*/ 239 h 609"/>
              <a:gd name="T8" fmla="*/ 280 w 292"/>
              <a:gd name="T9" fmla="*/ 265 h 609"/>
              <a:gd name="T10" fmla="*/ 274 w 292"/>
              <a:gd name="T11" fmla="*/ 295 h 609"/>
              <a:gd name="T12" fmla="*/ 271 w 292"/>
              <a:gd name="T13" fmla="*/ 303 h 609"/>
              <a:gd name="T14" fmla="*/ 262 w 292"/>
              <a:gd name="T15" fmla="*/ 333 h 609"/>
              <a:gd name="T16" fmla="*/ 253 w 292"/>
              <a:gd name="T17" fmla="*/ 360 h 609"/>
              <a:gd name="T18" fmla="*/ 243 w 292"/>
              <a:gd name="T19" fmla="*/ 382 h 609"/>
              <a:gd name="T20" fmla="*/ 216 w 292"/>
              <a:gd name="T21" fmla="*/ 430 h 609"/>
              <a:gd name="T22" fmla="*/ 178 w 292"/>
              <a:gd name="T23" fmla="*/ 481 h 609"/>
              <a:gd name="T24" fmla="*/ 110 w 292"/>
              <a:gd name="T25" fmla="*/ 547 h 609"/>
              <a:gd name="T26" fmla="*/ 84 w 292"/>
              <a:gd name="T27" fmla="*/ 565 h 609"/>
              <a:gd name="T28" fmla="*/ 80 w 292"/>
              <a:gd name="T29" fmla="*/ 567 h 609"/>
              <a:gd name="T30" fmla="*/ 0 w 292"/>
              <a:gd name="T31" fmla="*/ 609 h 609"/>
              <a:gd name="T32" fmla="*/ 89 w 292"/>
              <a:gd name="T33" fmla="*/ 450 h 609"/>
              <a:gd name="T34" fmla="*/ 95 w 292"/>
              <a:gd name="T35" fmla="*/ 434 h 609"/>
              <a:gd name="T36" fmla="*/ 121 w 292"/>
              <a:gd name="T37" fmla="*/ 319 h 609"/>
              <a:gd name="T38" fmla="*/ 125 w 292"/>
              <a:gd name="T39" fmla="*/ 258 h 609"/>
              <a:gd name="T40" fmla="*/ 116 w 292"/>
              <a:gd name="T41" fmla="*/ 151 h 609"/>
              <a:gd name="T42" fmla="*/ 116 w 292"/>
              <a:gd name="T43" fmla="*/ 143 h 609"/>
              <a:gd name="T44" fmla="*/ 117 w 292"/>
              <a:gd name="T45" fmla="*/ 37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2" h="609">
                <a:moveTo>
                  <a:pt x="283" y="0"/>
                </a:moveTo>
                <a:cubicBezTo>
                  <a:pt x="287" y="72"/>
                  <a:pt x="292" y="137"/>
                  <a:pt x="287" y="209"/>
                </a:cubicBezTo>
                <a:cubicBezTo>
                  <a:pt x="287" y="210"/>
                  <a:pt x="286" y="211"/>
                  <a:pt x="286" y="213"/>
                </a:cubicBezTo>
                <a:cubicBezTo>
                  <a:pt x="285" y="221"/>
                  <a:pt x="285" y="230"/>
                  <a:pt x="284" y="239"/>
                </a:cubicBezTo>
                <a:cubicBezTo>
                  <a:pt x="282" y="247"/>
                  <a:pt x="282" y="256"/>
                  <a:pt x="280" y="265"/>
                </a:cubicBezTo>
                <a:cubicBezTo>
                  <a:pt x="277" y="275"/>
                  <a:pt x="277" y="285"/>
                  <a:pt x="274" y="295"/>
                </a:cubicBezTo>
                <a:cubicBezTo>
                  <a:pt x="273" y="298"/>
                  <a:pt x="271" y="300"/>
                  <a:pt x="271" y="303"/>
                </a:cubicBezTo>
                <a:cubicBezTo>
                  <a:pt x="269" y="314"/>
                  <a:pt x="267" y="323"/>
                  <a:pt x="262" y="333"/>
                </a:cubicBezTo>
                <a:cubicBezTo>
                  <a:pt x="258" y="342"/>
                  <a:pt x="257" y="351"/>
                  <a:pt x="253" y="360"/>
                </a:cubicBezTo>
                <a:cubicBezTo>
                  <a:pt x="249" y="367"/>
                  <a:pt x="246" y="375"/>
                  <a:pt x="243" y="382"/>
                </a:cubicBezTo>
                <a:cubicBezTo>
                  <a:pt x="235" y="399"/>
                  <a:pt x="226" y="414"/>
                  <a:pt x="216" y="430"/>
                </a:cubicBezTo>
                <a:cubicBezTo>
                  <a:pt x="204" y="449"/>
                  <a:pt x="192" y="465"/>
                  <a:pt x="178" y="481"/>
                </a:cubicBezTo>
                <a:cubicBezTo>
                  <a:pt x="157" y="506"/>
                  <a:pt x="135" y="527"/>
                  <a:pt x="110" y="547"/>
                </a:cubicBezTo>
                <a:cubicBezTo>
                  <a:pt x="101" y="553"/>
                  <a:pt x="93" y="559"/>
                  <a:pt x="84" y="565"/>
                </a:cubicBezTo>
                <a:cubicBezTo>
                  <a:pt x="83" y="566"/>
                  <a:pt x="81" y="566"/>
                  <a:pt x="80" y="567"/>
                </a:cubicBezTo>
                <a:cubicBezTo>
                  <a:pt x="55" y="585"/>
                  <a:pt x="28" y="597"/>
                  <a:pt x="0" y="609"/>
                </a:cubicBezTo>
                <a:cubicBezTo>
                  <a:pt x="37" y="561"/>
                  <a:pt x="67" y="508"/>
                  <a:pt x="89" y="450"/>
                </a:cubicBezTo>
                <a:cubicBezTo>
                  <a:pt x="91" y="445"/>
                  <a:pt x="93" y="439"/>
                  <a:pt x="95" y="434"/>
                </a:cubicBezTo>
                <a:cubicBezTo>
                  <a:pt x="107" y="396"/>
                  <a:pt x="115" y="360"/>
                  <a:pt x="121" y="319"/>
                </a:cubicBezTo>
                <a:cubicBezTo>
                  <a:pt x="123" y="299"/>
                  <a:pt x="125" y="279"/>
                  <a:pt x="125" y="258"/>
                </a:cubicBezTo>
                <a:cubicBezTo>
                  <a:pt x="125" y="222"/>
                  <a:pt x="121" y="188"/>
                  <a:pt x="116" y="151"/>
                </a:cubicBezTo>
                <a:cubicBezTo>
                  <a:pt x="115" y="148"/>
                  <a:pt x="117" y="146"/>
                  <a:pt x="116" y="143"/>
                </a:cubicBezTo>
                <a:cubicBezTo>
                  <a:pt x="112" y="106"/>
                  <a:pt x="112" y="73"/>
                  <a:pt x="117" y="3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2" name="Freeform 141"/>
          <p:cNvSpPr>
            <a:spLocks/>
          </p:cNvSpPr>
          <p:nvPr/>
        </p:nvSpPr>
        <p:spPr bwMode="auto">
          <a:xfrm>
            <a:off x="7837252" y="2076416"/>
            <a:ext cx="575113" cy="239558"/>
          </a:xfrm>
          <a:custGeom>
            <a:avLst/>
            <a:gdLst>
              <a:gd name="T0" fmla="*/ 676 w 751"/>
              <a:gd name="T1" fmla="*/ 169 h 307"/>
              <a:gd name="T2" fmla="*/ 686 w 751"/>
              <a:gd name="T3" fmla="*/ 157 h 307"/>
              <a:gd name="T4" fmla="*/ 718 w 751"/>
              <a:gd name="T5" fmla="*/ 111 h 307"/>
              <a:gd name="T6" fmla="*/ 751 w 751"/>
              <a:gd name="T7" fmla="*/ 38 h 307"/>
              <a:gd name="T8" fmla="*/ 660 w 751"/>
              <a:gd name="T9" fmla="*/ 24 h 307"/>
              <a:gd name="T10" fmla="*/ 522 w 751"/>
              <a:gd name="T11" fmla="*/ 10 h 307"/>
              <a:gd name="T12" fmla="*/ 344 w 751"/>
              <a:gd name="T13" fmla="*/ 3 h 307"/>
              <a:gd name="T14" fmla="*/ 341 w 751"/>
              <a:gd name="T15" fmla="*/ 4 h 307"/>
              <a:gd name="T16" fmla="*/ 319 w 751"/>
              <a:gd name="T17" fmla="*/ 5 h 307"/>
              <a:gd name="T18" fmla="*/ 297 w 751"/>
              <a:gd name="T19" fmla="*/ 8 h 307"/>
              <a:gd name="T20" fmla="*/ 271 w 751"/>
              <a:gd name="T21" fmla="*/ 13 h 307"/>
              <a:gd name="T22" fmla="*/ 265 w 751"/>
              <a:gd name="T23" fmla="*/ 15 h 307"/>
              <a:gd name="T24" fmla="*/ 239 w 751"/>
              <a:gd name="T25" fmla="*/ 22 h 307"/>
              <a:gd name="T26" fmla="*/ 216 w 751"/>
              <a:gd name="T27" fmla="*/ 30 h 307"/>
              <a:gd name="T28" fmla="*/ 196 w 751"/>
              <a:gd name="T29" fmla="*/ 38 h 307"/>
              <a:gd name="T30" fmla="*/ 155 w 751"/>
              <a:gd name="T31" fmla="*/ 60 h 307"/>
              <a:gd name="T32" fmla="*/ 111 w 751"/>
              <a:gd name="T33" fmla="*/ 91 h 307"/>
              <a:gd name="T34" fmla="*/ 55 w 751"/>
              <a:gd name="T35" fmla="*/ 149 h 307"/>
              <a:gd name="T36" fmla="*/ 39 w 751"/>
              <a:gd name="T37" fmla="*/ 170 h 307"/>
              <a:gd name="T38" fmla="*/ 37 w 751"/>
              <a:gd name="T39" fmla="*/ 174 h 307"/>
              <a:gd name="T40" fmla="*/ 0 w 751"/>
              <a:gd name="T41" fmla="*/ 241 h 307"/>
              <a:gd name="T42" fmla="*/ 136 w 751"/>
              <a:gd name="T43" fmla="*/ 168 h 307"/>
              <a:gd name="T44" fmla="*/ 150 w 751"/>
              <a:gd name="T45" fmla="*/ 163 h 307"/>
              <a:gd name="T46" fmla="*/ 248 w 751"/>
              <a:gd name="T47" fmla="*/ 143 h 307"/>
              <a:gd name="T48" fmla="*/ 301 w 751"/>
              <a:gd name="T49" fmla="*/ 140 h 307"/>
              <a:gd name="T50" fmla="*/ 391 w 751"/>
              <a:gd name="T51" fmla="*/ 149 h 307"/>
              <a:gd name="T52" fmla="*/ 398 w 751"/>
              <a:gd name="T53" fmla="*/ 149 h 307"/>
              <a:gd name="T54" fmla="*/ 488 w 751"/>
              <a:gd name="T55" fmla="*/ 150 h 307"/>
              <a:gd name="T56" fmla="*/ 492 w 751"/>
              <a:gd name="T57" fmla="*/ 151 h 307"/>
              <a:gd name="T58" fmla="*/ 523 w 751"/>
              <a:gd name="T59" fmla="*/ 146 h 307"/>
              <a:gd name="T60" fmla="*/ 544 w 751"/>
              <a:gd name="T61" fmla="*/ 143 h 307"/>
              <a:gd name="T62" fmla="*/ 547 w 751"/>
              <a:gd name="T63" fmla="*/ 141 h 307"/>
              <a:gd name="T64" fmla="*/ 625 w 751"/>
              <a:gd name="T65" fmla="*/ 118 h 307"/>
              <a:gd name="T66" fmla="*/ 358 w 751"/>
              <a:gd name="T67" fmla="*/ 161 h 307"/>
              <a:gd name="T68" fmla="*/ 296 w 751"/>
              <a:gd name="T69" fmla="*/ 161 h 307"/>
              <a:gd name="T70" fmla="*/ 292 w 751"/>
              <a:gd name="T71" fmla="*/ 161 h 307"/>
              <a:gd name="T72" fmla="*/ 214 w 751"/>
              <a:gd name="T73" fmla="*/ 173 h 307"/>
              <a:gd name="T74" fmla="*/ 108 w 751"/>
              <a:gd name="T75" fmla="*/ 214 h 307"/>
              <a:gd name="T76" fmla="*/ 102 w 751"/>
              <a:gd name="T77" fmla="*/ 218 h 307"/>
              <a:gd name="T78" fmla="*/ 11 w 751"/>
              <a:gd name="T79" fmla="*/ 279 h 307"/>
              <a:gd name="T80" fmla="*/ 36 w 751"/>
              <a:gd name="T81" fmla="*/ 283 h 307"/>
              <a:gd name="T82" fmla="*/ 60 w 751"/>
              <a:gd name="T83" fmla="*/ 286 h 307"/>
              <a:gd name="T84" fmla="*/ 78 w 751"/>
              <a:gd name="T85" fmla="*/ 288 h 307"/>
              <a:gd name="T86" fmla="*/ 235 w 751"/>
              <a:gd name="T87" fmla="*/ 302 h 307"/>
              <a:gd name="T88" fmla="*/ 368 w 751"/>
              <a:gd name="T89" fmla="*/ 306 h 307"/>
              <a:gd name="T90" fmla="*/ 373 w 751"/>
              <a:gd name="T91" fmla="*/ 305 h 307"/>
              <a:gd name="T92" fmla="*/ 494 w 751"/>
              <a:gd name="T93" fmla="*/ 287 h 307"/>
              <a:gd name="T94" fmla="*/ 614 w 751"/>
              <a:gd name="T95" fmla="*/ 227 h 307"/>
              <a:gd name="T96" fmla="*/ 617 w 751"/>
              <a:gd name="T97" fmla="*/ 224 h 307"/>
              <a:gd name="T98" fmla="*/ 676 w 751"/>
              <a:gd name="T99" fmla="*/ 169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51" h="307">
                <a:moveTo>
                  <a:pt x="676" y="169"/>
                </a:moveTo>
                <a:cubicBezTo>
                  <a:pt x="679" y="165"/>
                  <a:pt x="683" y="161"/>
                  <a:pt x="686" y="157"/>
                </a:cubicBezTo>
                <a:cubicBezTo>
                  <a:pt x="698" y="142"/>
                  <a:pt x="708" y="127"/>
                  <a:pt x="718" y="111"/>
                </a:cubicBezTo>
                <a:cubicBezTo>
                  <a:pt x="731" y="87"/>
                  <a:pt x="742" y="64"/>
                  <a:pt x="751" y="38"/>
                </a:cubicBezTo>
                <a:cubicBezTo>
                  <a:pt x="721" y="32"/>
                  <a:pt x="692" y="28"/>
                  <a:pt x="660" y="24"/>
                </a:cubicBezTo>
                <a:cubicBezTo>
                  <a:pt x="613" y="19"/>
                  <a:pt x="569" y="15"/>
                  <a:pt x="522" y="10"/>
                </a:cubicBezTo>
                <a:cubicBezTo>
                  <a:pt x="461" y="5"/>
                  <a:pt x="405" y="0"/>
                  <a:pt x="344" y="3"/>
                </a:cubicBezTo>
                <a:cubicBezTo>
                  <a:pt x="343" y="3"/>
                  <a:pt x="342" y="4"/>
                  <a:pt x="341" y="4"/>
                </a:cubicBezTo>
                <a:cubicBezTo>
                  <a:pt x="334" y="4"/>
                  <a:pt x="327" y="5"/>
                  <a:pt x="319" y="5"/>
                </a:cubicBezTo>
                <a:cubicBezTo>
                  <a:pt x="312" y="6"/>
                  <a:pt x="304" y="7"/>
                  <a:pt x="297" y="8"/>
                </a:cubicBezTo>
                <a:cubicBezTo>
                  <a:pt x="288" y="10"/>
                  <a:pt x="279" y="11"/>
                  <a:pt x="271" y="13"/>
                </a:cubicBezTo>
                <a:cubicBezTo>
                  <a:pt x="269" y="14"/>
                  <a:pt x="267" y="15"/>
                  <a:pt x="265" y="15"/>
                </a:cubicBezTo>
                <a:cubicBezTo>
                  <a:pt x="255" y="17"/>
                  <a:pt x="247" y="19"/>
                  <a:pt x="239" y="22"/>
                </a:cubicBezTo>
                <a:cubicBezTo>
                  <a:pt x="231" y="26"/>
                  <a:pt x="223" y="26"/>
                  <a:pt x="216" y="30"/>
                </a:cubicBezTo>
                <a:cubicBezTo>
                  <a:pt x="209" y="33"/>
                  <a:pt x="203" y="36"/>
                  <a:pt x="196" y="38"/>
                </a:cubicBezTo>
                <a:cubicBezTo>
                  <a:pt x="182" y="44"/>
                  <a:pt x="169" y="52"/>
                  <a:pt x="155" y="60"/>
                </a:cubicBezTo>
                <a:cubicBezTo>
                  <a:pt x="139" y="70"/>
                  <a:pt x="126" y="80"/>
                  <a:pt x="111" y="91"/>
                </a:cubicBezTo>
                <a:cubicBezTo>
                  <a:pt x="90" y="109"/>
                  <a:pt x="72" y="127"/>
                  <a:pt x="55" y="149"/>
                </a:cubicBezTo>
                <a:cubicBezTo>
                  <a:pt x="49" y="156"/>
                  <a:pt x="44" y="163"/>
                  <a:pt x="39" y="170"/>
                </a:cubicBezTo>
                <a:cubicBezTo>
                  <a:pt x="38" y="171"/>
                  <a:pt x="38" y="173"/>
                  <a:pt x="37" y="174"/>
                </a:cubicBezTo>
                <a:cubicBezTo>
                  <a:pt x="22" y="195"/>
                  <a:pt x="11" y="218"/>
                  <a:pt x="0" y="241"/>
                </a:cubicBezTo>
                <a:cubicBezTo>
                  <a:pt x="41" y="210"/>
                  <a:pt x="87" y="186"/>
                  <a:pt x="136" y="168"/>
                </a:cubicBezTo>
                <a:cubicBezTo>
                  <a:pt x="141" y="166"/>
                  <a:pt x="146" y="164"/>
                  <a:pt x="150" y="163"/>
                </a:cubicBezTo>
                <a:cubicBezTo>
                  <a:pt x="183" y="153"/>
                  <a:pt x="214" y="147"/>
                  <a:pt x="248" y="143"/>
                </a:cubicBezTo>
                <a:cubicBezTo>
                  <a:pt x="266" y="141"/>
                  <a:pt x="283" y="140"/>
                  <a:pt x="301" y="140"/>
                </a:cubicBezTo>
                <a:cubicBezTo>
                  <a:pt x="331" y="140"/>
                  <a:pt x="359" y="144"/>
                  <a:pt x="391" y="149"/>
                </a:cubicBezTo>
                <a:cubicBezTo>
                  <a:pt x="394" y="150"/>
                  <a:pt x="396" y="149"/>
                  <a:pt x="398" y="149"/>
                </a:cubicBezTo>
                <a:cubicBezTo>
                  <a:pt x="429" y="153"/>
                  <a:pt x="457" y="154"/>
                  <a:pt x="488" y="150"/>
                </a:cubicBezTo>
                <a:cubicBezTo>
                  <a:pt x="489" y="150"/>
                  <a:pt x="491" y="151"/>
                  <a:pt x="492" y="151"/>
                </a:cubicBezTo>
                <a:cubicBezTo>
                  <a:pt x="503" y="150"/>
                  <a:pt x="512" y="148"/>
                  <a:pt x="523" y="146"/>
                </a:cubicBezTo>
                <a:cubicBezTo>
                  <a:pt x="530" y="145"/>
                  <a:pt x="537" y="144"/>
                  <a:pt x="544" y="143"/>
                </a:cubicBezTo>
                <a:cubicBezTo>
                  <a:pt x="545" y="142"/>
                  <a:pt x="546" y="142"/>
                  <a:pt x="547" y="141"/>
                </a:cubicBezTo>
                <a:cubicBezTo>
                  <a:pt x="575" y="135"/>
                  <a:pt x="600" y="128"/>
                  <a:pt x="625" y="118"/>
                </a:cubicBezTo>
                <a:cubicBezTo>
                  <a:pt x="543" y="156"/>
                  <a:pt x="449" y="172"/>
                  <a:pt x="358" y="161"/>
                </a:cubicBezTo>
                <a:cubicBezTo>
                  <a:pt x="338" y="161"/>
                  <a:pt x="317" y="159"/>
                  <a:pt x="296" y="161"/>
                </a:cubicBezTo>
                <a:cubicBezTo>
                  <a:pt x="295" y="161"/>
                  <a:pt x="293" y="161"/>
                  <a:pt x="292" y="161"/>
                </a:cubicBezTo>
                <a:cubicBezTo>
                  <a:pt x="265" y="163"/>
                  <a:pt x="240" y="167"/>
                  <a:pt x="214" y="173"/>
                </a:cubicBezTo>
                <a:cubicBezTo>
                  <a:pt x="176" y="183"/>
                  <a:pt x="142" y="197"/>
                  <a:pt x="108" y="214"/>
                </a:cubicBezTo>
                <a:cubicBezTo>
                  <a:pt x="106" y="215"/>
                  <a:pt x="104" y="217"/>
                  <a:pt x="102" y="218"/>
                </a:cubicBezTo>
                <a:cubicBezTo>
                  <a:pt x="68" y="235"/>
                  <a:pt x="40" y="256"/>
                  <a:pt x="11" y="279"/>
                </a:cubicBezTo>
                <a:cubicBezTo>
                  <a:pt x="20" y="282"/>
                  <a:pt x="27" y="281"/>
                  <a:pt x="36" y="283"/>
                </a:cubicBezTo>
                <a:cubicBezTo>
                  <a:pt x="44" y="284"/>
                  <a:pt x="52" y="285"/>
                  <a:pt x="60" y="286"/>
                </a:cubicBezTo>
                <a:cubicBezTo>
                  <a:pt x="66" y="286"/>
                  <a:pt x="72" y="287"/>
                  <a:pt x="78" y="288"/>
                </a:cubicBezTo>
                <a:cubicBezTo>
                  <a:pt x="132" y="294"/>
                  <a:pt x="181" y="298"/>
                  <a:pt x="235" y="302"/>
                </a:cubicBezTo>
                <a:cubicBezTo>
                  <a:pt x="280" y="304"/>
                  <a:pt x="322" y="307"/>
                  <a:pt x="368" y="306"/>
                </a:cubicBezTo>
                <a:cubicBezTo>
                  <a:pt x="369" y="306"/>
                  <a:pt x="371" y="305"/>
                  <a:pt x="373" y="305"/>
                </a:cubicBezTo>
                <a:cubicBezTo>
                  <a:pt x="415" y="304"/>
                  <a:pt x="454" y="298"/>
                  <a:pt x="494" y="287"/>
                </a:cubicBezTo>
                <a:cubicBezTo>
                  <a:pt x="538" y="274"/>
                  <a:pt x="576" y="254"/>
                  <a:pt x="614" y="227"/>
                </a:cubicBezTo>
                <a:cubicBezTo>
                  <a:pt x="615" y="226"/>
                  <a:pt x="616" y="225"/>
                  <a:pt x="617" y="224"/>
                </a:cubicBezTo>
                <a:cubicBezTo>
                  <a:pt x="639" y="208"/>
                  <a:pt x="658" y="189"/>
                  <a:pt x="676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3" name="Freeform 142"/>
          <p:cNvSpPr>
            <a:spLocks/>
          </p:cNvSpPr>
          <p:nvPr/>
        </p:nvSpPr>
        <p:spPr bwMode="auto">
          <a:xfrm>
            <a:off x="7811324" y="1683540"/>
            <a:ext cx="127280" cy="403657"/>
          </a:xfrm>
          <a:custGeom>
            <a:avLst/>
            <a:gdLst>
              <a:gd name="T0" fmla="*/ 166 w 166"/>
              <a:gd name="T1" fmla="*/ 0 h 519"/>
              <a:gd name="T2" fmla="*/ 125 w 166"/>
              <a:gd name="T3" fmla="*/ 226 h 519"/>
              <a:gd name="T4" fmla="*/ 124 w 166"/>
              <a:gd name="T5" fmla="*/ 279 h 519"/>
              <a:gd name="T6" fmla="*/ 124 w 166"/>
              <a:gd name="T7" fmla="*/ 282 h 519"/>
              <a:gd name="T8" fmla="*/ 112 w 166"/>
              <a:gd name="T9" fmla="*/ 349 h 519"/>
              <a:gd name="T10" fmla="*/ 77 w 166"/>
              <a:gd name="T11" fmla="*/ 438 h 519"/>
              <a:gd name="T12" fmla="*/ 73 w 166"/>
              <a:gd name="T13" fmla="*/ 443 h 519"/>
              <a:gd name="T14" fmla="*/ 20 w 166"/>
              <a:gd name="T15" fmla="*/ 519 h 519"/>
              <a:gd name="T16" fmla="*/ 17 w 166"/>
              <a:gd name="T17" fmla="*/ 498 h 519"/>
              <a:gd name="T18" fmla="*/ 15 w 166"/>
              <a:gd name="T19" fmla="*/ 478 h 519"/>
              <a:gd name="T20" fmla="*/ 13 w 166"/>
              <a:gd name="T21" fmla="*/ 462 h 519"/>
              <a:gd name="T22" fmla="*/ 3 w 166"/>
              <a:gd name="T23" fmla="*/ 329 h 519"/>
              <a:gd name="T24" fmla="*/ 2 w 166"/>
              <a:gd name="T25" fmla="*/ 216 h 519"/>
              <a:gd name="T26" fmla="*/ 3 w 166"/>
              <a:gd name="T27" fmla="*/ 211 h 519"/>
              <a:gd name="T28" fmla="*/ 20 w 166"/>
              <a:gd name="T29" fmla="*/ 109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6" h="519">
                <a:moveTo>
                  <a:pt x="166" y="0"/>
                </a:moveTo>
                <a:cubicBezTo>
                  <a:pt x="132" y="69"/>
                  <a:pt x="117" y="149"/>
                  <a:pt x="125" y="226"/>
                </a:cubicBezTo>
                <a:cubicBezTo>
                  <a:pt x="125" y="244"/>
                  <a:pt x="126" y="261"/>
                  <a:pt x="124" y="279"/>
                </a:cubicBezTo>
                <a:cubicBezTo>
                  <a:pt x="124" y="280"/>
                  <a:pt x="124" y="281"/>
                  <a:pt x="124" y="282"/>
                </a:cubicBezTo>
                <a:cubicBezTo>
                  <a:pt x="122" y="306"/>
                  <a:pt x="118" y="326"/>
                  <a:pt x="112" y="349"/>
                </a:cubicBezTo>
                <a:cubicBezTo>
                  <a:pt x="104" y="381"/>
                  <a:pt x="92" y="409"/>
                  <a:pt x="77" y="438"/>
                </a:cubicBezTo>
                <a:cubicBezTo>
                  <a:pt x="76" y="440"/>
                  <a:pt x="74" y="442"/>
                  <a:pt x="73" y="443"/>
                </a:cubicBezTo>
                <a:cubicBezTo>
                  <a:pt x="58" y="471"/>
                  <a:pt x="40" y="496"/>
                  <a:pt x="20" y="519"/>
                </a:cubicBezTo>
                <a:cubicBezTo>
                  <a:pt x="17" y="512"/>
                  <a:pt x="18" y="506"/>
                  <a:pt x="17" y="498"/>
                </a:cubicBezTo>
                <a:cubicBezTo>
                  <a:pt x="16" y="492"/>
                  <a:pt x="15" y="485"/>
                  <a:pt x="15" y="478"/>
                </a:cubicBezTo>
                <a:cubicBezTo>
                  <a:pt x="14" y="473"/>
                  <a:pt x="14" y="468"/>
                  <a:pt x="13" y="462"/>
                </a:cubicBezTo>
                <a:cubicBezTo>
                  <a:pt x="9" y="417"/>
                  <a:pt x="6" y="374"/>
                  <a:pt x="3" y="329"/>
                </a:cubicBezTo>
                <a:cubicBezTo>
                  <a:pt x="2" y="290"/>
                  <a:pt x="0" y="254"/>
                  <a:pt x="2" y="216"/>
                </a:cubicBezTo>
                <a:cubicBezTo>
                  <a:pt x="2" y="214"/>
                  <a:pt x="3" y="213"/>
                  <a:pt x="3" y="211"/>
                </a:cubicBezTo>
                <a:cubicBezTo>
                  <a:pt x="4" y="176"/>
                  <a:pt x="10" y="143"/>
                  <a:pt x="20" y="10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4" name="Freeform 143"/>
          <p:cNvSpPr>
            <a:spLocks/>
          </p:cNvSpPr>
          <p:nvPr/>
        </p:nvSpPr>
        <p:spPr bwMode="auto">
          <a:xfrm>
            <a:off x="7851394" y="1753012"/>
            <a:ext cx="161455" cy="341371"/>
          </a:xfrm>
          <a:custGeom>
            <a:avLst/>
            <a:gdLst>
              <a:gd name="T0" fmla="*/ 204 w 211"/>
              <a:gd name="T1" fmla="*/ 0 h 440"/>
              <a:gd name="T2" fmla="*/ 207 w 211"/>
              <a:gd name="T3" fmla="*/ 151 h 440"/>
              <a:gd name="T4" fmla="*/ 206 w 211"/>
              <a:gd name="T5" fmla="*/ 154 h 440"/>
              <a:gd name="T6" fmla="*/ 205 w 211"/>
              <a:gd name="T7" fmla="*/ 173 h 440"/>
              <a:gd name="T8" fmla="*/ 202 w 211"/>
              <a:gd name="T9" fmla="*/ 192 h 440"/>
              <a:gd name="T10" fmla="*/ 198 w 211"/>
              <a:gd name="T11" fmla="*/ 213 h 440"/>
              <a:gd name="T12" fmla="*/ 195 w 211"/>
              <a:gd name="T13" fmla="*/ 219 h 440"/>
              <a:gd name="T14" fmla="*/ 189 w 211"/>
              <a:gd name="T15" fmla="*/ 241 h 440"/>
              <a:gd name="T16" fmla="*/ 182 w 211"/>
              <a:gd name="T17" fmla="*/ 260 h 440"/>
              <a:gd name="T18" fmla="*/ 175 w 211"/>
              <a:gd name="T19" fmla="*/ 276 h 440"/>
              <a:gd name="T20" fmla="*/ 156 w 211"/>
              <a:gd name="T21" fmla="*/ 311 h 440"/>
              <a:gd name="T22" fmla="*/ 129 w 211"/>
              <a:gd name="T23" fmla="*/ 348 h 440"/>
              <a:gd name="T24" fmla="*/ 79 w 211"/>
              <a:gd name="T25" fmla="*/ 395 h 440"/>
              <a:gd name="T26" fmla="*/ 60 w 211"/>
              <a:gd name="T27" fmla="*/ 408 h 440"/>
              <a:gd name="T28" fmla="*/ 57 w 211"/>
              <a:gd name="T29" fmla="*/ 410 h 440"/>
              <a:gd name="T30" fmla="*/ 0 w 211"/>
              <a:gd name="T31" fmla="*/ 440 h 440"/>
              <a:gd name="T32" fmla="*/ 64 w 211"/>
              <a:gd name="T33" fmla="*/ 326 h 440"/>
              <a:gd name="T34" fmla="*/ 68 w 211"/>
              <a:gd name="T35" fmla="*/ 314 h 440"/>
              <a:gd name="T36" fmla="*/ 87 w 211"/>
              <a:gd name="T37" fmla="*/ 231 h 440"/>
              <a:gd name="T38" fmla="*/ 90 w 211"/>
              <a:gd name="T39" fmla="*/ 186 h 440"/>
              <a:gd name="T40" fmla="*/ 84 w 211"/>
              <a:gd name="T41" fmla="*/ 109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1" h="440">
                <a:moveTo>
                  <a:pt x="204" y="0"/>
                </a:moveTo>
                <a:cubicBezTo>
                  <a:pt x="207" y="52"/>
                  <a:pt x="211" y="99"/>
                  <a:pt x="207" y="151"/>
                </a:cubicBezTo>
                <a:cubicBezTo>
                  <a:pt x="207" y="152"/>
                  <a:pt x="207" y="153"/>
                  <a:pt x="206" y="154"/>
                </a:cubicBezTo>
                <a:cubicBezTo>
                  <a:pt x="206" y="160"/>
                  <a:pt x="206" y="166"/>
                  <a:pt x="205" y="173"/>
                </a:cubicBezTo>
                <a:cubicBezTo>
                  <a:pt x="204" y="179"/>
                  <a:pt x="203" y="185"/>
                  <a:pt x="202" y="192"/>
                </a:cubicBezTo>
                <a:cubicBezTo>
                  <a:pt x="200" y="199"/>
                  <a:pt x="200" y="206"/>
                  <a:pt x="198" y="213"/>
                </a:cubicBezTo>
                <a:cubicBezTo>
                  <a:pt x="197" y="215"/>
                  <a:pt x="196" y="217"/>
                  <a:pt x="195" y="219"/>
                </a:cubicBezTo>
                <a:cubicBezTo>
                  <a:pt x="194" y="227"/>
                  <a:pt x="192" y="234"/>
                  <a:pt x="189" y="241"/>
                </a:cubicBezTo>
                <a:cubicBezTo>
                  <a:pt x="186" y="247"/>
                  <a:pt x="185" y="254"/>
                  <a:pt x="182" y="260"/>
                </a:cubicBezTo>
                <a:cubicBezTo>
                  <a:pt x="179" y="265"/>
                  <a:pt x="177" y="271"/>
                  <a:pt x="175" y="276"/>
                </a:cubicBezTo>
                <a:cubicBezTo>
                  <a:pt x="170" y="289"/>
                  <a:pt x="163" y="299"/>
                  <a:pt x="156" y="311"/>
                </a:cubicBezTo>
                <a:cubicBezTo>
                  <a:pt x="147" y="325"/>
                  <a:pt x="138" y="336"/>
                  <a:pt x="129" y="348"/>
                </a:cubicBezTo>
                <a:cubicBezTo>
                  <a:pt x="113" y="366"/>
                  <a:pt x="98" y="381"/>
                  <a:pt x="79" y="395"/>
                </a:cubicBezTo>
                <a:cubicBezTo>
                  <a:pt x="73" y="400"/>
                  <a:pt x="67" y="404"/>
                  <a:pt x="60" y="408"/>
                </a:cubicBezTo>
                <a:cubicBezTo>
                  <a:pt x="59" y="409"/>
                  <a:pt x="58" y="409"/>
                  <a:pt x="57" y="410"/>
                </a:cubicBezTo>
                <a:cubicBezTo>
                  <a:pt x="39" y="423"/>
                  <a:pt x="20" y="432"/>
                  <a:pt x="0" y="440"/>
                </a:cubicBezTo>
                <a:cubicBezTo>
                  <a:pt x="27" y="406"/>
                  <a:pt x="48" y="367"/>
                  <a:pt x="64" y="326"/>
                </a:cubicBezTo>
                <a:cubicBezTo>
                  <a:pt x="65" y="322"/>
                  <a:pt x="67" y="318"/>
                  <a:pt x="68" y="314"/>
                </a:cubicBezTo>
                <a:cubicBezTo>
                  <a:pt x="77" y="287"/>
                  <a:pt x="83" y="260"/>
                  <a:pt x="87" y="231"/>
                </a:cubicBezTo>
                <a:cubicBezTo>
                  <a:pt x="89" y="216"/>
                  <a:pt x="90" y="202"/>
                  <a:pt x="90" y="186"/>
                </a:cubicBezTo>
                <a:cubicBezTo>
                  <a:pt x="90" y="160"/>
                  <a:pt x="88" y="136"/>
                  <a:pt x="84" y="10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5" name="Freeform 144"/>
          <p:cNvSpPr>
            <a:spLocks noEditPoints="1"/>
          </p:cNvSpPr>
          <p:nvPr/>
        </p:nvSpPr>
        <p:spPr bwMode="auto">
          <a:xfrm>
            <a:off x="4631698" y="2428566"/>
            <a:ext cx="2896783" cy="4429434"/>
          </a:xfrm>
          <a:custGeom>
            <a:avLst/>
            <a:gdLst>
              <a:gd name="T0" fmla="*/ 2245 w 3788"/>
              <a:gd name="T1" fmla="*/ 2644 h 5698"/>
              <a:gd name="T2" fmla="*/ 2245 w 3788"/>
              <a:gd name="T3" fmla="*/ 2644 h 5698"/>
              <a:gd name="T4" fmla="*/ 2245 w 3788"/>
              <a:gd name="T5" fmla="*/ 2644 h 5698"/>
              <a:gd name="T6" fmla="*/ 2245 w 3788"/>
              <a:gd name="T7" fmla="*/ 2644 h 5698"/>
              <a:gd name="T8" fmla="*/ 3788 w 3788"/>
              <a:gd name="T9" fmla="*/ 0 h 5698"/>
              <a:gd name="T10" fmla="*/ 3703 w 3788"/>
              <a:gd name="T11" fmla="*/ 54 h 5698"/>
              <a:gd name="T12" fmla="*/ 3619 w 3788"/>
              <a:gd name="T13" fmla="*/ 111 h 5698"/>
              <a:gd name="T14" fmla="*/ 3453 w 3788"/>
              <a:gd name="T15" fmla="*/ 229 h 5698"/>
              <a:gd name="T16" fmla="*/ 3133 w 3788"/>
              <a:gd name="T17" fmla="*/ 479 h 5698"/>
              <a:gd name="T18" fmla="*/ 2532 w 3788"/>
              <a:gd name="T19" fmla="*/ 1042 h 5698"/>
              <a:gd name="T20" fmla="*/ 2258 w 3788"/>
              <a:gd name="T21" fmla="*/ 1356 h 5698"/>
              <a:gd name="T22" fmla="*/ 2007 w 3788"/>
              <a:gd name="T23" fmla="*/ 1698 h 5698"/>
              <a:gd name="T24" fmla="*/ 1915 w 3788"/>
              <a:gd name="T25" fmla="*/ 1840 h 5698"/>
              <a:gd name="T26" fmla="*/ 1806 w 3788"/>
              <a:gd name="T27" fmla="*/ 1674 h 5698"/>
              <a:gd name="T28" fmla="*/ 1550 w 3788"/>
              <a:gd name="T29" fmla="*/ 1338 h 5698"/>
              <a:gd name="T30" fmla="*/ 1271 w 3788"/>
              <a:gd name="T31" fmla="*/ 1028 h 5698"/>
              <a:gd name="T32" fmla="*/ 663 w 3788"/>
              <a:gd name="T33" fmla="*/ 476 h 5698"/>
              <a:gd name="T34" fmla="*/ 338 w 3788"/>
              <a:gd name="T35" fmla="*/ 230 h 5698"/>
              <a:gd name="T36" fmla="*/ 171 w 3788"/>
              <a:gd name="T37" fmla="*/ 115 h 5698"/>
              <a:gd name="T38" fmla="*/ 86 w 3788"/>
              <a:gd name="T39" fmla="*/ 60 h 5698"/>
              <a:gd name="T40" fmla="*/ 0 w 3788"/>
              <a:gd name="T41" fmla="*/ 7 h 5698"/>
              <a:gd name="T42" fmla="*/ 74 w 3788"/>
              <a:gd name="T43" fmla="*/ 76 h 5698"/>
              <a:gd name="T44" fmla="*/ 146 w 3788"/>
              <a:gd name="T45" fmla="*/ 146 h 5698"/>
              <a:gd name="T46" fmla="*/ 286 w 3788"/>
              <a:gd name="T47" fmla="*/ 290 h 5698"/>
              <a:gd name="T48" fmla="*/ 552 w 3788"/>
              <a:gd name="T49" fmla="*/ 589 h 5698"/>
              <a:gd name="T50" fmla="*/ 1024 w 3788"/>
              <a:gd name="T51" fmla="*/ 1226 h 5698"/>
              <a:gd name="T52" fmla="*/ 1391 w 3788"/>
              <a:gd name="T53" fmla="*/ 1907 h 5698"/>
              <a:gd name="T54" fmla="*/ 1607 w 3788"/>
              <a:gd name="T55" fmla="*/ 2849 h 5698"/>
              <a:gd name="T56" fmla="*/ 1917 w 3788"/>
              <a:gd name="T57" fmla="*/ 5698 h 5698"/>
              <a:gd name="T58" fmla="*/ 1934 w 3788"/>
              <a:gd name="T59" fmla="*/ 5698 h 5698"/>
              <a:gd name="T60" fmla="*/ 2239 w 3788"/>
              <a:gd name="T61" fmla="*/ 2883 h 5698"/>
              <a:gd name="T62" fmla="*/ 2444 w 3788"/>
              <a:gd name="T63" fmla="*/ 1932 h 5698"/>
              <a:gd name="T64" fmla="*/ 2795 w 3788"/>
              <a:gd name="T65" fmla="*/ 1243 h 5698"/>
              <a:gd name="T66" fmla="*/ 3250 w 3788"/>
              <a:gd name="T67" fmla="*/ 595 h 5698"/>
              <a:gd name="T68" fmla="*/ 3509 w 3788"/>
              <a:gd name="T69" fmla="*/ 290 h 5698"/>
              <a:gd name="T70" fmla="*/ 3646 w 3788"/>
              <a:gd name="T71" fmla="*/ 142 h 5698"/>
              <a:gd name="T72" fmla="*/ 3716 w 3788"/>
              <a:gd name="T73" fmla="*/ 70 h 5698"/>
              <a:gd name="T74" fmla="*/ 3788 w 3788"/>
              <a:gd name="T75" fmla="*/ 0 h 5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88" h="5698">
                <a:moveTo>
                  <a:pt x="2245" y="2644"/>
                </a:moveTo>
                <a:cubicBezTo>
                  <a:pt x="2245" y="2644"/>
                  <a:pt x="2245" y="2644"/>
                  <a:pt x="2245" y="2644"/>
                </a:cubicBezTo>
                <a:cubicBezTo>
                  <a:pt x="2245" y="2644"/>
                  <a:pt x="2245" y="2644"/>
                  <a:pt x="2245" y="2644"/>
                </a:cubicBezTo>
                <a:cubicBezTo>
                  <a:pt x="2245" y="2644"/>
                  <a:pt x="2245" y="2644"/>
                  <a:pt x="2245" y="2644"/>
                </a:cubicBezTo>
                <a:moveTo>
                  <a:pt x="3788" y="0"/>
                </a:moveTo>
                <a:cubicBezTo>
                  <a:pt x="3759" y="18"/>
                  <a:pt x="3731" y="36"/>
                  <a:pt x="3703" y="54"/>
                </a:cubicBezTo>
                <a:cubicBezTo>
                  <a:pt x="3675" y="73"/>
                  <a:pt x="3647" y="92"/>
                  <a:pt x="3619" y="111"/>
                </a:cubicBezTo>
                <a:cubicBezTo>
                  <a:pt x="3563" y="149"/>
                  <a:pt x="3508" y="189"/>
                  <a:pt x="3453" y="229"/>
                </a:cubicBezTo>
                <a:cubicBezTo>
                  <a:pt x="3344" y="309"/>
                  <a:pt x="3237" y="393"/>
                  <a:pt x="3133" y="479"/>
                </a:cubicBezTo>
                <a:cubicBezTo>
                  <a:pt x="2923" y="653"/>
                  <a:pt x="2722" y="840"/>
                  <a:pt x="2532" y="1042"/>
                </a:cubicBezTo>
                <a:cubicBezTo>
                  <a:pt x="2437" y="1143"/>
                  <a:pt x="2346" y="1247"/>
                  <a:pt x="2258" y="1356"/>
                </a:cubicBezTo>
                <a:cubicBezTo>
                  <a:pt x="2170" y="1466"/>
                  <a:pt x="2086" y="1579"/>
                  <a:pt x="2007" y="1698"/>
                </a:cubicBezTo>
                <a:cubicBezTo>
                  <a:pt x="1975" y="1744"/>
                  <a:pt x="1945" y="1792"/>
                  <a:pt x="1915" y="1840"/>
                </a:cubicBezTo>
                <a:cubicBezTo>
                  <a:pt x="1880" y="1784"/>
                  <a:pt x="1844" y="1728"/>
                  <a:pt x="1806" y="1674"/>
                </a:cubicBezTo>
                <a:cubicBezTo>
                  <a:pt x="1725" y="1557"/>
                  <a:pt x="1640" y="1445"/>
                  <a:pt x="1550" y="1338"/>
                </a:cubicBezTo>
                <a:cubicBezTo>
                  <a:pt x="1461" y="1230"/>
                  <a:pt x="1368" y="1127"/>
                  <a:pt x="1271" y="1028"/>
                </a:cubicBezTo>
                <a:cubicBezTo>
                  <a:pt x="1079" y="829"/>
                  <a:pt x="875" y="646"/>
                  <a:pt x="663" y="476"/>
                </a:cubicBezTo>
                <a:cubicBezTo>
                  <a:pt x="557" y="391"/>
                  <a:pt x="449" y="309"/>
                  <a:pt x="338" y="230"/>
                </a:cubicBezTo>
                <a:cubicBezTo>
                  <a:pt x="283" y="191"/>
                  <a:pt x="227" y="153"/>
                  <a:pt x="171" y="115"/>
                </a:cubicBezTo>
                <a:cubicBezTo>
                  <a:pt x="143" y="97"/>
                  <a:pt x="115" y="78"/>
                  <a:pt x="86" y="60"/>
                </a:cubicBezTo>
                <a:cubicBezTo>
                  <a:pt x="58" y="42"/>
                  <a:pt x="29" y="24"/>
                  <a:pt x="0" y="7"/>
                </a:cubicBezTo>
                <a:cubicBezTo>
                  <a:pt x="26" y="30"/>
                  <a:pt x="50" y="53"/>
                  <a:pt x="74" y="76"/>
                </a:cubicBezTo>
                <a:cubicBezTo>
                  <a:pt x="98" y="99"/>
                  <a:pt x="122" y="123"/>
                  <a:pt x="146" y="146"/>
                </a:cubicBezTo>
                <a:cubicBezTo>
                  <a:pt x="194" y="194"/>
                  <a:pt x="240" y="242"/>
                  <a:pt x="286" y="290"/>
                </a:cubicBezTo>
                <a:cubicBezTo>
                  <a:pt x="378" y="388"/>
                  <a:pt x="467" y="487"/>
                  <a:pt x="552" y="589"/>
                </a:cubicBezTo>
                <a:cubicBezTo>
                  <a:pt x="723" y="793"/>
                  <a:pt x="882" y="1006"/>
                  <a:pt x="1024" y="1226"/>
                </a:cubicBezTo>
                <a:cubicBezTo>
                  <a:pt x="1165" y="1446"/>
                  <a:pt x="1291" y="1674"/>
                  <a:pt x="1391" y="1907"/>
                </a:cubicBezTo>
                <a:cubicBezTo>
                  <a:pt x="1406" y="1942"/>
                  <a:pt x="1625" y="2368"/>
                  <a:pt x="1607" y="2849"/>
                </a:cubicBezTo>
                <a:cubicBezTo>
                  <a:pt x="1565" y="3969"/>
                  <a:pt x="1320" y="5698"/>
                  <a:pt x="1917" y="5698"/>
                </a:cubicBezTo>
                <a:cubicBezTo>
                  <a:pt x="1923" y="5698"/>
                  <a:pt x="1928" y="5698"/>
                  <a:pt x="1934" y="5698"/>
                </a:cubicBezTo>
                <a:cubicBezTo>
                  <a:pt x="2551" y="5666"/>
                  <a:pt x="2290" y="3985"/>
                  <a:pt x="2239" y="2883"/>
                </a:cubicBezTo>
                <a:cubicBezTo>
                  <a:pt x="2217" y="2412"/>
                  <a:pt x="2430" y="1967"/>
                  <a:pt x="2444" y="1932"/>
                </a:cubicBezTo>
                <a:cubicBezTo>
                  <a:pt x="2539" y="1697"/>
                  <a:pt x="2658" y="1466"/>
                  <a:pt x="2795" y="1243"/>
                </a:cubicBezTo>
                <a:cubicBezTo>
                  <a:pt x="2931" y="1020"/>
                  <a:pt x="3084" y="803"/>
                  <a:pt x="3250" y="595"/>
                </a:cubicBezTo>
                <a:cubicBezTo>
                  <a:pt x="3333" y="491"/>
                  <a:pt x="3420" y="390"/>
                  <a:pt x="3509" y="290"/>
                </a:cubicBezTo>
                <a:cubicBezTo>
                  <a:pt x="3554" y="240"/>
                  <a:pt x="3599" y="191"/>
                  <a:pt x="3646" y="142"/>
                </a:cubicBezTo>
                <a:cubicBezTo>
                  <a:pt x="3669" y="118"/>
                  <a:pt x="3692" y="94"/>
                  <a:pt x="3716" y="70"/>
                </a:cubicBezTo>
                <a:cubicBezTo>
                  <a:pt x="3740" y="47"/>
                  <a:pt x="3763" y="23"/>
                  <a:pt x="3788" y="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6" name="Oval 145"/>
          <p:cNvSpPr>
            <a:spLocks noChangeArrowheads="1"/>
          </p:cNvSpPr>
          <p:nvPr/>
        </p:nvSpPr>
        <p:spPr bwMode="auto">
          <a:xfrm>
            <a:off x="5801961" y="2968770"/>
            <a:ext cx="586899" cy="59530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E6AE8-190E-46A5-914B-08AB137B8D68}"/>
              </a:ext>
            </a:extLst>
          </p:cNvPr>
          <p:cNvSpPr txBox="1"/>
          <p:nvPr/>
        </p:nvSpPr>
        <p:spPr>
          <a:xfrm>
            <a:off x="9187565" y="3659606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04769E-0F0C-466B-9F5D-79D56C5E9932}"/>
              </a:ext>
            </a:extLst>
          </p:cNvPr>
          <p:cNvSpPr txBox="1"/>
          <p:nvPr/>
        </p:nvSpPr>
        <p:spPr>
          <a:xfrm>
            <a:off x="9187565" y="2095629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345E1F5-6D05-4575-86BC-F822484401B7}"/>
              </a:ext>
            </a:extLst>
          </p:cNvPr>
          <p:cNvSpPr txBox="1"/>
          <p:nvPr/>
        </p:nvSpPr>
        <p:spPr>
          <a:xfrm>
            <a:off x="9187565" y="5155260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593AE8-A28D-4965-AAF7-FC42A4286E16}"/>
              </a:ext>
            </a:extLst>
          </p:cNvPr>
          <p:cNvSpPr txBox="1"/>
          <p:nvPr/>
        </p:nvSpPr>
        <p:spPr>
          <a:xfrm>
            <a:off x="407773" y="5135607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473172B-0FF9-4B87-9119-98A18BBBEB3E}"/>
              </a:ext>
            </a:extLst>
          </p:cNvPr>
          <p:cNvSpPr txBox="1"/>
          <p:nvPr/>
        </p:nvSpPr>
        <p:spPr>
          <a:xfrm>
            <a:off x="407773" y="3674939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6B7029-BAA3-4016-BEA5-BFC9062D77E4}"/>
              </a:ext>
            </a:extLst>
          </p:cNvPr>
          <p:cNvSpPr txBox="1"/>
          <p:nvPr/>
        </p:nvSpPr>
        <p:spPr>
          <a:xfrm>
            <a:off x="407773" y="2134643"/>
            <a:ext cx="2689612" cy="89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0505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81946" y="408124"/>
            <a:ext cx="442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Arrow Slide Infographic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567723" y="2571906"/>
            <a:ext cx="2309813" cy="1924050"/>
            <a:chOff x="1447801" y="2466975"/>
            <a:chExt cx="2309813" cy="1924050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455739" y="2549525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8 w 615"/>
                <a:gd name="T15" fmla="*/ 260 h 476"/>
                <a:gd name="T16" fmla="*/ 158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30" name="Text Placeholder 32"/>
            <p:cNvSpPr txBox="1">
              <a:spLocks/>
            </p:cNvSpPr>
            <p:nvPr/>
          </p:nvSpPr>
          <p:spPr>
            <a:xfrm>
              <a:off x="1967985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Synth chartreuse XOXO, tacos </a:t>
              </a:r>
              <a:r>
                <a:rPr lang="en-US" sz="8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brooklyn</a:t>
              </a: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VHS plaid.</a:t>
              </a:r>
              <a:endParaRPr lang="en-US" sz="8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Shape 2723"/>
            <p:cNvSpPr/>
            <p:nvPr/>
          </p:nvSpPr>
          <p:spPr>
            <a:xfrm>
              <a:off x="2601119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8345" y="10309"/>
                  </a:moveTo>
                  <a:lnTo>
                    <a:pt x="7899" y="10309"/>
                  </a:lnTo>
                  <a:cubicBezTo>
                    <a:pt x="7974" y="9863"/>
                    <a:pt x="8153" y="9453"/>
                    <a:pt x="8405" y="9099"/>
                  </a:cubicBezTo>
                  <a:lnTo>
                    <a:pt x="8717" y="9412"/>
                  </a:lnTo>
                  <a:cubicBezTo>
                    <a:pt x="8909" y="9604"/>
                    <a:pt x="9220" y="9604"/>
                    <a:pt x="9412" y="9412"/>
                  </a:cubicBezTo>
                  <a:cubicBezTo>
                    <a:pt x="9603" y="9220"/>
                    <a:pt x="9603" y="8909"/>
                    <a:pt x="9412" y="8717"/>
                  </a:cubicBezTo>
                  <a:lnTo>
                    <a:pt x="9101" y="8407"/>
                  </a:lnTo>
                  <a:cubicBezTo>
                    <a:pt x="9454" y="8157"/>
                    <a:pt x="9864" y="7979"/>
                    <a:pt x="10309" y="7904"/>
                  </a:cubicBezTo>
                  <a:lnTo>
                    <a:pt x="10309" y="8345"/>
                  </a:lnTo>
                  <a:cubicBezTo>
                    <a:pt x="10309" y="8617"/>
                    <a:pt x="10529" y="8836"/>
                    <a:pt x="10800" y="8836"/>
                  </a:cubicBezTo>
                  <a:cubicBezTo>
                    <a:pt x="11071" y="8836"/>
                    <a:pt x="11291" y="8617"/>
                    <a:pt x="11291" y="8345"/>
                  </a:cubicBezTo>
                  <a:lnTo>
                    <a:pt x="11291" y="7904"/>
                  </a:lnTo>
                  <a:cubicBezTo>
                    <a:pt x="11737" y="7979"/>
                    <a:pt x="12146" y="8157"/>
                    <a:pt x="12499" y="8407"/>
                  </a:cubicBezTo>
                  <a:lnTo>
                    <a:pt x="12188" y="8717"/>
                  </a:lnTo>
                  <a:cubicBezTo>
                    <a:pt x="11997" y="8909"/>
                    <a:pt x="11997" y="9220"/>
                    <a:pt x="12188" y="9412"/>
                  </a:cubicBezTo>
                  <a:cubicBezTo>
                    <a:pt x="12380" y="9604"/>
                    <a:pt x="12691" y="9604"/>
                    <a:pt x="12883" y="9412"/>
                  </a:cubicBezTo>
                  <a:lnTo>
                    <a:pt x="13195" y="9099"/>
                  </a:lnTo>
                  <a:cubicBezTo>
                    <a:pt x="13447" y="9453"/>
                    <a:pt x="13626" y="9863"/>
                    <a:pt x="13701" y="10309"/>
                  </a:cubicBezTo>
                  <a:lnTo>
                    <a:pt x="13255" y="10309"/>
                  </a:lnTo>
                  <a:cubicBezTo>
                    <a:pt x="12983" y="10309"/>
                    <a:pt x="12764" y="10529"/>
                    <a:pt x="12764" y="10800"/>
                  </a:cubicBezTo>
                  <a:cubicBezTo>
                    <a:pt x="12764" y="11071"/>
                    <a:pt x="12983" y="11291"/>
                    <a:pt x="13255" y="11291"/>
                  </a:cubicBezTo>
                  <a:lnTo>
                    <a:pt x="13701" y="11291"/>
                  </a:lnTo>
                  <a:cubicBezTo>
                    <a:pt x="13626" y="11738"/>
                    <a:pt x="13447" y="12147"/>
                    <a:pt x="13195" y="12501"/>
                  </a:cubicBezTo>
                  <a:lnTo>
                    <a:pt x="12883" y="12188"/>
                  </a:lnTo>
                  <a:cubicBezTo>
                    <a:pt x="12691" y="11997"/>
                    <a:pt x="12380" y="11997"/>
                    <a:pt x="12188" y="12188"/>
                  </a:cubicBezTo>
                  <a:cubicBezTo>
                    <a:pt x="11997" y="12380"/>
                    <a:pt x="11997" y="12691"/>
                    <a:pt x="12188" y="12883"/>
                  </a:cubicBezTo>
                  <a:lnTo>
                    <a:pt x="12499" y="13193"/>
                  </a:lnTo>
                  <a:cubicBezTo>
                    <a:pt x="12146" y="13444"/>
                    <a:pt x="11737" y="13621"/>
                    <a:pt x="11291" y="13696"/>
                  </a:cubicBezTo>
                  <a:lnTo>
                    <a:pt x="11291" y="13255"/>
                  </a:lnTo>
                  <a:cubicBezTo>
                    <a:pt x="11291" y="12983"/>
                    <a:pt x="11071" y="12764"/>
                    <a:pt x="10800" y="12764"/>
                  </a:cubicBezTo>
                  <a:cubicBezTo>
                    <a:pt x="10529" y="12764"/>
                    <a:pt x="10309" y="12983"/>
                    <a:pt x="10309" y="13255"/>
                  </a:cubicBezTo>
                  <a:lnTo>
                    <a:pt x="10309" y="13696"/>
                  </a:lnTo>
                  <a:cubicBezTo>
                    <a:pt x="9864" y="13621"/>
                    <a:pt x="9454" y="13444"/>
                    <a:pt x="9101" y="13193"/>
                  </a:cubicBezTo>
                  <a:lnTo>
                    <a:pt x="9412" y="12883"/>
                  </a:lnTo>
                  <a:cubicBezTo>
                    <a:pt x="9603" y="12691"/>
                    <a:pt x="9603" y="12380"/>
                    <a:pt x="9412" y="12188"/>
                  </a:cubicBezTo>
                  <a:cubicBezTo>
                    <a:pt x="9220" y="11997"/>
                    <a:pt x="8909" y="11997"/>
                    <a:pt x="8717" y="12188"/>
                  </a:cubicBezTo>
                  <a:lnTo>
                    <a:pt x="8405" y="12501"/>
                  </a:lnTo>
                  <a:cubicBezTo>
                    <a:pt x="8153" y="12147"/>
                    <a:pt x="7974" y="11738"/>
                    <a:pt x="7899" y="11291"/>
                  </a:cubicBezTo>
                  <a:lnTo>
                    <a:pt x="8345" y="11291"/>
                  </a:lnTo>
                  <a:cubicBezTo>
                    <a:pt x="8617" y="11291"/>
                    <a:pt x="8836" y="11071"/>
                    <a:pt x="8836" y="10800"/>
                  </a:cubicBezTo>
                  <a:cubicBezTo>
                    <a:pt x="8836" y="10529"/>
                    <a:pt x="8617" y="10309"/>
                    <a:pt x="8345" y="10309"/>
                  </a:cubicBezTo>
                  <a:moveTo>
                    <a:pt x="8023" y="13577"/>
                  </a:moveTo>
                  <a:lnTo>
                    <a:pt x="8023" y="13578"/>
                  </a:lnTo>
                  <a:cubicBezTo>
                    <a:pt x="8734" y="14288"/>
                    <a:pt x="9716" y="14727"/>
                    <a:pt x="10800" y="14727"/>
                  </a:cubicBezTo>
                  <a:cubicBezTo>
                    <a:pt x="11884" y="14727"/>
                    <a:pt x="12866" y="14288"/>
                    <a:pt x="13577" y="13578"/>
                  </a:cubicBezTo>
                  <a:lnTo>
                    <a:pt x="13577" y="13577"/>
                  </a:lnTo>
                  <a:lnTo>
                    <a:pt x="13577" y="13577"/>
                  </a:lnTo>
                  <a:cubicBezTo>
                    <a:pt x="14288" y="12866"/>
                    <a:pt x="14727" y="11884"/>
                    <a:pt x="14727" y="10800"/>
                  </a:cubicBezTo>
                  <a:cubicBezTo>
                    <a:pt x="14727" y="8631"/>
                    <a:pt x="12969" y="6873"/>
                    <a:pt x="10800" y="6873"/>
                  </a:cubicBezTo>
                  <a:cubicBezTo>
                    <a:pt x="8631" y="6873"/>
                    <a:pt x="6873" y="8631"/>
                    <a:pt x="6873" y="10800"/>
                  </a:cubicBezTo>
                  <a:cubicBezTo>
                    <a:pt x="6873" y="11884"/>
                    <a:pt x="7311" y="12866"/>
                    <a:pt x="8023" y="13577"/>
                  </a:cubicBezTo>
                  <a:cubicBezTo>
                    <a:pt x="8023" y="13577"/>
                    <a:pt x="8023" y="13577"/>
                    <a:pt x="8023" y="13577"/>
                  </a:cubicBezTo>
                  <a:close/>
                  <a:moveTo>
                    <a:pt x="10800" y="11782"/>
                  </a:move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moveTo>
                    <a:pt x="17673" y="5891"/>
                  </a:moveTo>
                  <a:cubicBezTo>
                    <a:pt x="17131" y="5891"/>
                    <a:pt x="16691" y="6331"/>
                    <a:pt x="16691" y="6873"/>
                  </a:cubicBezTo>
                  <a:lnTo>
                    <a:pt x="16691" y="7855"/>
                  </a:lnTo>
                  <a:cubicBezTo>
                    <a:pt x="16691" y="8396"/>
                    <a:pt x="17131" y="8836"/>
                    <a:pt x="17673" y="8836"/>
                  </a:cubicBezTo>
                  <a:lnTo>
                    <a:pt x="17673" y="12764"/>
                  </a:lnTo>
                  <a:cubicBezTo>
                    <a:pt x="17131" y="12764"/>
                    <a:pt x="16691" y="13204"/>
                    <a:pt x="16691" y="13745"/>
                  </a:cubicBezTo>
                  <a:lnTo>
                    <a:pt x="16691" y="14727"/>
                  </a:lnTo>
                  <a:cubicBezTo>
                    <a:pt x="16691" y="15270"/>
                    <a:pt x="17131" y="15709"/>
                    <a:pt x="17673" y="15709"/>
                  </a:cubicBezTo>
                  <a:lnTo>
                    <a:pt x="17673" y="17673"/>
                  </a:lnTo>
                  <a:lnTo>
                    <a:pt x="3927" y="17673"/>
                  </a:lnTo>
                  <a:lnTo>
                    <a:pt x="3927" y="3927"/>
                  </a:lnTo>
                  <a:lnTo>
                    <a:pt x="17673" y="3927"/>
                  </a:lnTo>
                  <a:cubicBezTo>
                    <a:pt x="17673" y="3927"/>
                    <a:pt x="17673" y="5891"/>
                    <a:pt x="17673" y="5891"/>
                  </a:cubicBezTo>
                  <a:close/>
                  <a:moveTo>
                    <a:pt x="18655" y="5891"/>
                  </a:moveTo>
                  <a:lnTo>
                    <a:pt x="18655" y="2945"/>
                  </a:lnTo>
                  <a:lnTo>
                    <a:pt x="2945" y="2945"/>
                  </a:lnTo>
                  <a:lnTo>
                    <a:pt x="2945" y="18655"/>
                  </a:lnTo>
                  <a:lnTo>
                    <a:pt x="18655" y="18655"/>
                  </a:lnTo>
                  <a:lnTo>
                    <a:pt x="18655" y="15709"/>
                  </a:lnTo>
                  <a:cubicBezTo>
                    <a:pt x="19196" y="15709"/>
                    <a:pt x="19636" y="15270"/>
                    <a:pt x="19636" y="14727"/>
                  </a:cubicBezTo>
                  <a:lnTo>
                    <a:pt x="19636" y="13745"/>
                  </a:lnTo>
                  <a:cubicBezTo>
                    <a:pt x="19636" y="13204"/>
                    <a:pt x="19196" y="12764"/>
                    <a:pt x="18655" y="12764"/>
                  </a:cubicBezTo>
                  <a:lnTo>
                    <a:pt x="18655" y="8836"/>
                  </a:lnTo>
                  <a:cubicBezTo>
                    <a:pt x="19196" y="8836"/>
                    <a:pt x="19636" y="8396"/>
                    <a:pt x="19636" y="7855"/>
                  </a:cubicBezTo>
                  <a:lnTo>
                    <a:pt x="19636" y="6873"/>
                  </a:lnTo>
                  <a:cubicBezTo>
                    <a:pt x="19636" y="6331"/>
                    <a:pt x="19196" y="5891"/>
                    <a:pt x="18655" y="589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99761" y="2571906"/>
            <a:ext cx="2305050" cy="1924050"/>
            <a:chOff x="3779839" y="2466975"/>
            <a:chExt cx="2305050" cy="1924050"/>
          </a:xfrm>
        </p:grpSpPr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3787776" y="2549525"/>
              <a:ext cx="2289175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1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2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1" y="431"/>
                    <a:pt x="21" y="431"/>
                    <a:pt x="21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0" y="472"/>
                    <a:pt x="2" y="475"/>
                  </a:cubicBezTo>
                  <a:cubicBezTo>
                    <a:pt x="6" y="483"/>
                    <a:pt x="14" y="488"/>
                    <a:pt x="22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3779839" y="2466975"/>
              <a:ext cx="2305050" cy="1795463"/>
            </a:xfrm>
            <a:custGeom>
              <a:avLst/>
              <a:gdLst>
                <a:gd name="T0" fmla="*/ 604 w 614"/>
                <a:gd name="T1" fmla="*/ 216 h 476"/>
                <a:gd name="T2" fmla="*/ 604 w 614"/>
                <a:gd name="T3" fmla="*/ 260 h 476"/>
                <a:gd name="T4" fmla="*/ 443 w 614"/>
                <a:gd name="T5" fmla="*/ 452 h 476"/>
                <a:gd name="T6" fmla="*/ 391 w 614"/>
                <a:gd name="T7" fmla="*/ 476 h 476"/>
                <a:gd name="T8" fmla="*/ 24 w 614"/>
                <a:gd name="T9" fmla="*/ 476 h 476"/>
                <a:gd name="T10" fmla="*/ 4 w 614"/>
                <a:gd name="T11" fmla="*/ 463 h 476"/>
                <a:gd name="T12" fmla="*/ 7 w 614"/>
                <a:gd name="T13" fmla="*/ 439 h 476"/>
                <a:gd name="T14" fmla="*/ 157 w 614"/>
                <a:gd name="T15" fmla="*/ 260 h 476"/>
                <a:gd name="T16" fmla="*/ 157 w 614"/>
                <a:gd name="T17" fmla="*/ 216 h 476"/>
                <a:gd name="T18" fmla="*/ 7 w 614"/>
                <a:gd name="T19" fmla="*/ 37 h 476"/>
                <a:gd name="T20" fmla="*/ 4 w 614"/>
                <a:gd name="T21" fmla="*/ 13 h 476"/>
                <a:gd name="T22" fmla="*/ 24 w 614"/>
                <a:gd name="T23" fmla="*/ 0 h 476"/>
                <a:gd name="T24" fmla="*/ 391 w 614"/>
                <a:gd name="T25" fmla="*/ 0 h 476"/>
                <a:gd name="T26" fmla="*/ 443 w 614"/>
                <a:gd name="T27" fmla="*/ 24 h 476"/>
                <a:gd name="T28" fmla="*/ 604 w 614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476">
                  <a:moveTo>
                    <a:pt x="604" y="216"/>
                  </a:moveTo>
                  <a:cubicBezTo>
                    <a:pt x="614" y="229"/>
                    <a:pt x="614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4" y="476"/>
                    <a:pt x="24" y="476"/>
                    <a:pt x="24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1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" y="30"/>
                    <a:pt x="0" y="21"/>
                    <a:pt x="4" y="13"/>
                  </a:cubicBezTo>
                  <a:cubicBezTo>
                    <a:pt x="8" y="5"/>
                    <a:pt x="16" y="0"/>
                    <a:pt x="24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35" name="Shape 2778"/>
            <p:cNvSpPr/>
            <p:nvPr/>
          </p:nvSpPr>
          <p:spPr>
            <a:xfrm>
              <a:off x="4932363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36" name="Text Placeholder 32"/>
            <p:cNvSpPr txBox="1">
              <a:spLocks/>
            </p:cNvSpPr>
            <p:nvPr/>
          </p:nvSpPr>
          <p:spPr>
            <a:xfrm>
              <a:off x="4384611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Synth chartreuse XOXO, tacos </a:t>
              </a:r>
              <a:r>
                <a:rPr lang="en-US" sz="8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brooklyn</a:t>
              </a: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VHS plaid.</a:t>
              </a:r>
              <a:endParaRPr lang="en-US" sz="8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30211" y="2571906"/>
            <a:ext cx="2306638" cy="1924050"/>
            <a:chOff x="6110289" y="2466975"/>
            <a:chExt cx="2306638" cy="1924050"/>
          </a:xfrm>
        </p:grpSpPr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6115051" y="2549525"/>
              <a:ext cx="2289175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6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6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8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6110289" y="2466975"/>
              <a:ext cx="2306638" cy="1795463"/>
            </a:xfrm>
            <a:custGeom>
              <a:avLst/>
              <a:gdLst>
                <a:gd name="T0" fmla="*/ 603 w 614"/>
                <a:gd name="T1" fmla="*/ 216 h 476"/>
                <a:gd name="T2" fmla="*/ 603 w 614"/>
                <a:gd name="T3" fmla="*/ 260 h 476"/>
                <a:gd name="T4" fmla="*/ 442 w 614"/>
                <a:gd name="T5" fmla="*/ 452 h 476"/>
                <a:gd name="T6" fmla="*/ 390 w 614"/>
                <a:gd name="T7" fmla="*/ 476 h 476"/>
                <a:gd name="T8" fmla="*/ 24 w 614"/>
                <a:gd name="T9" fmla="*/ 476 h 476"/>
                <a:gd name="T10" fmla="*/ 3 w 614"/>
                <a:gd name="T11" fmla="*/ 463 h 476"/>
                <a:gd name="T12" fmla="*/ 7 w 614"/>
                <a:gd name="T13" fmla="*/ 439 h 476"/>
                <a:gd name="T14" fmla="*/ 157 w 614"/>
                <a:gd name="T15" fmla="*/ 260 h 476"/>
                <a:gd name="T16" fmla="*/ 157 w 614"/>
                <a:gd name="T17" fmla="*/ 216 h 476"/>
                <a:gd name="T18" fmla="*/ 7 w 614"/>
                <a:gd name="T19" fmla="*/ 37 h 476"/>
                <a:gd name="T20" fmla="*/ 3 w 614"/>
                <a:gd name="T21" fmla="*/ 13 h 476"/>
                <a:gd name="T22" fmla="*/ 24 w 614"/>
                <a:gd name="T23" fmla="*/ 0 h 476"/>
                <a:gd name="T24" fmla="*/ 390 w 614"/>
                <a:gd name="T25" fmla="*/ 0 h 476"/>
                <a:gd name="T26" fmla="*/ 442 w 614"/>
                <a:gd name="T27" fmla="*/ 24 h 476"/>
                <a:gd name="T28" fmla="*/ 603 w 614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476">
                  <a:moveTo>
                    <a:pt x="603" y="216"/>
                  </a:moveTo>
                  <a:cubicBezTo>
                    <a:pt x="614" y="229"/>
                    <a:pt x="614" y="247"/>
                    <a:pt x="603" y="260"/>
                  </a:cubicBezTo>
                  <a:cubicBezTo>
                    <a:pt x="442" y="452"/>
                    <a:pt x="442" y="452"/>
                    <a:pt x="442" y="452"/>
                  </a:cubicBezTo>
                  <a:cubicBezTo>
                    <a:pt x="429" y="467"/>
                    <a:pt x="410" y="476"/>
                    <a:pt x="390" y="476"/>
                  </a:cubicBezTo>
                  <a:cubicBezTo>
                    <a:pt x="24" y="476"/>
                    <a:pt x="24" y="476"/>
                    <a:pt x="24" y="476"/>
                  </a:cubicBezTo>
                  <a:cubicBezTo>
                    <a:pt x="15" y="476"/>
                    <a:pt x="7" y="471"/>
                    <a:pt x="3" y="463"/>
                  </a:cubicBezTo>
                  <a:cubicBezTo>
                    <a:pt x="0" y="455"/>
                    <a:pt x="1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7" y="247"/>
                    <a:pt x="167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" y="30"/>
                    <a:pt x="0" y="21"/>
                    <a:pt x="3" y="13"/>
                  </a:cubicBezTo>
                  <a:cubicBezTo>
                    <a:pt x="7" y="5"/>
                    <a:pt x="15" y="0"/>
                    <a:pt x="24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410" y="0"/>
                    <a:pt x="429" y="9"/>
                    <a:pt x="442" y="24"/>
                  </a:cubicBezTo>
                  <a:lnTo>
                    <a:pt x="603" y="2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40" name="Shape 2773"/>
            <p:cNvSpPr/>
            <p:nvPr/>
          </p:nvSpPr>
          <p:spPr>
            <a:xfrm>
              <a:off x="7229476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8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4909" y="12764"/>
                  </a:moveTo>
                  <a:cubicBezTo>
                    <a:pt x="5180" y="12764"/>
                    <a:pt x="5400" y="12544"/>
                    <a:pt x="5400" y="12273"/>
                  </a:cubicBezTo>
                  <a:cubicBezTo>
                    <a:pt x="5400" y="9290"/>
                    <a:pt x="7818" y="6873"/>
                    <a:pt x="10800" y="6873"/>
                  </a:cubicBezTo>
                  <a:cubicBezTo>
                    <a:pt x="13782" y="6873"/>
                    <a:pt x="16200" y="9290"/>
                    <a:pt x="16200" y="12273"/>
                  </a:cubicBezTo>
                  <a:cubicBezTo>
                    <a:pt x="16200" y="12544"/>
                    <a:pt x="16420" y="12764"/>
                    <a:pt x="16691" y="12764"/>
                  </a:cubicBezTo>
                  <a:cubicBezTo>
                    <a:pt x="16962" y="12764"/>
                    <a:pt x="17182" y="12544"/>
                    <a:pt x="17182" y="12273"/>
                  </a:cubicBezTo>
                  <a:cubicBezTo>
                    <a:pt x="17182" y="8748"/>
                    <a:pt x="14325" y="5891"/>
                    <a:pt x="10800" y="5891"/>
                  </a:cubicBezTo>
                  <a:cubicBezTo>
                    <a:pt x="7275" y="5891"/>
                    <a:pt x="4418" y="8748"/>
                    <a:pt x="4418" y="12273"/>
                  </a:cubicBezTo>
                  <a:cubicBezTo>
                    <a:pt x="4418" y="12544"/>
                    <a:pt x="4638" y="12764"/>
                    <a:pt x="4909" y="12764"/>
                  </a:cubicBezTo>
                  <a:moveTo>
                    <a:pt x="10800" y="11782"/>
                  </a:moveTo>
                  <a:cubicBezTo>
                    <a:pt x="10529" y="11782"/>
                    <a:pt x="10309" y="12002"/>
                    <a:pt x="10309" y="12273"/>
                  </a:cubicBezTo>
                  <a:cubicBezTo>
                    <a:pt x="10309" y="12544"/>
                    <a:pt x="10529" y="12764"/>
                    <a:pt x="10800" y="12764"/>
                  </a:cubicBezTo>
                  <a:cubicBezTo>
                    <a:pt x="11071" y="12764"/>
                    <a:pt x="11291" y="12544"/>
                    <a:pt x="11291" y="12273"/>
                  </a:cubicBezTo>
                  <a:cubicBezTo>
                    <a:pt x="11291" y="12002"/>
                    <a:pt x="11071" y="11782"/>
                    <a:pt x="10800" y="11782"/>
                  </a:cubicBezTo>
                  <a:moveTo>
                    <a:pt x="10800" y="8836"/>
                  </a:moveTo>
                  <a:cubicBezTo>
                    <a:pt x="8903" y="8836"/>
                    <a:pt x="7364" y="10375"/>
                    <a:pt x="7364" y="12273"/>
                  </a:cubicBezTo>
                  <a:cubicBezTo>
                    <a:pt x="7364" y="12544"/>
                    <a:pt x="7583" y="12764"/>
                    <a:pt x="7855" y="12764"/>
                  </a:cubicBezTo>
                  <a:cubicBezTo>
                    <a:pt x="8126" y="12764"/>
                    <a:pt x="8345" y="12544"/>
                    <a:pt x="8345" y="12273"/>
                  </a:cubicBezTo>
                  <a:cubicBezTo>
                    <a:pt x="8345" y="10917"/>
                    <a:pt x="9444" y="9818"/>
                    <a:pt x="10800" y="9818"/>
                  </a:cubicBezTo>
                  <a:cubicBezTo>
                    <a:pt x="12156" y="9818"/>
                    <a:pt x="13255" y="10917"/>
                    <a:pt x="13255" y="12273"/>
                  </a:cubicBezTo>
                  <a:cubicBezTo>
                    <a:pt x="13255" y="12544"/>
                    <a:pt x="13474" y="12764"/>
                    <a:pt x="13745" y="12764"/>
                  </a:cubicBezTo>
                  <a:cubicBezTo>
                    <a:pt x="14017" y="12764"/>
                    <a:pt x="14236" y="12544"/>
                    <a:pt x="14236" y="12273"/>
                  </a:cubicBezTo>
                  <a:cubicBezTo>
                    <a:pt x="14236" y="10375"/>
                    <a:pt x="12698" y="8836"/>
                    <a:pt x="10800" y="88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6673786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Synth chartreuse XOXO, tacos </a:t>
              </a:r>
              <a:r>
                <a:rPr lang="en-US" sz="8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brooklyn</a:t>
              </a: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VHS plaid.</a:t>
              </a:r>
              <a:endParaRPr lang="en-US" sz="8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59073" y="2571906"/>
            <a:ext cx="2308225" cy="1924050"/>
            <a:chOff x="8439151" y="2466975"/>
            <a:chExt cx="2308225" cy="1924050"/>
          </a:xfrm>
        </p:grpSpPr>
        <p:sp>
          <p:nvSpPr>
            <p:cNvPr id="63" name="Freeform 11"/>
            <p:cNvSpPr>
              <a:spLocks/>
            </p:cNvSpPr>
            <p:nvPr/>
          </p:nvSpPr>
          <p:spPr bwMode="auto">
            <a:xfrm>
              <a:off x="8445501" y="2549525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64" name="Freeform 12"/>
            <p:cNvSpPr>
              <a:spLocks/>
            </p:cNvSpPr>
            <p:nvPr/>
          </p:nvSpPr>
          <p:spPr bwMode="auto">
            <a:xfrm>
              <a:off x="8439151" y="2466975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Montserrat" panose="00000500000000000000" pitchFamily="2" charset="0"/>
              </a:endParaRPr>
            </a:p>
          </p:txBody>
        </p:sp>
        <p:sp>
          <p:nvSpPr>
            <p:cNvPr id="65" name="Shape 2784"/>
            <p:cNvSpPr/>
            <p:nvPr/>
          </p:nvSpPr>
          <p:spPr>
            <a:xfrm>
              <a:off x="9531352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latin typeface="Montserrat" panose="00000500000000000000" pitchFamily="2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66" name="Text Placeholder 32"/>
            <p:cNvSpPr txBox="1">
              <a:spLocks/>
            </p:cNvSpPr>
            <p:nvPr/>
          </p:nvSpPr>
          <p:spPr>
            <a:xfrm>
              <a:off x="9002596" y="3428999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Synth chartreuse XOXO, tacos </a:t>
              </a:r>
              <a:r>
                <a:rPr lang="en-US" sz="8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brooklyn</a:t>
              </a:r>
              <a:r>
                <a:rPr lang="en-US" sz="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VHS plaid.</a:t>
              </a:r>
              <a:endParaRPr lang="en-US" sz="8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5E46CA-4415-412E-8AB4-E94E5F1067C2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BDA16-4E81-478B-9C1D-5CBE617BB638}"/>
              </a:ext>
            </a:extLst>
          </p:cNvPr>
          <p:cNvSpPr txBox="1"/>
          <p:nvPr/>
        </p:nvSpPr>
        <p:spPr>
          <a:xfrm>
            <a:off x="8524148" y="4796880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5CE379-D54D-40F7-AF4C-51D2D9591EEB}"/>
              </a:ext>
            </a:extLst>
          </p:cNvPr>
          <p:cNvSpPr txBox="1"/>
          <p:nvPr/>
        </p:nvSpPr>
        <p:spPr>
          <a:xfrm>
            <a:off x="6196873" y="4796880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FA23E2-5829-4FAD-BECF-76722D3065BE}"/>
              </a:ext>
            </a:extLst>
          </p:cNvPr>
          <p:cNvSpPr txBox="1"/>
          <p:nvPr/>
        </p:nvSpPr>
        <p:spPr>
          <a:xfrm>
            <a:off x="3907698" y="4796880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AA4CAD-28D7-4FCE-8375-36BA985D7DF5}"/>
              </a:ext>
            </a:extLst>
          </p:cNvPr>
          <p:cNvSpPr txBox="1"/>
          <p:nvPr/>
        </p:nvSpPr>
        <p:spPr>
          <a:xfrm>
            <a:off x="1567723" y="4796880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0051835-67BF-815C-5A86-15E8A1AA4C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Прямоугольник 13">
            <a:extLst>
              <a:ext uri="{FF2B5EF4-FFF2-40B4-BE49-F238E27FC236}">
                <a16:creationId xmlns:a16="http://schemas.microsoft.com/office/drawing/2014/main" id="{BF95407D-40DC-46FE-A254-899B932A17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29875" y="2260983"/>
            <a:ext cx="2996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Judge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E9124-3555-4713-A9E1-00449D913202}"/>
              </a:ext>
            </a:extLst>
          </p:cNvPr>
          <p:cNvSpPr txBox="1"/>
          <p:nvPr/>
        </p:nvSpPr>
        <p:spPr>
          <a:xfrm>
            <a:off x="1129875" y="3429000"/>
            <a:ext cx="4219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law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25943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0"/>
          <p:cNvSpPr>
            <a:spLocks/>
          </p:cNvSpPr>
          <p:nvPr/>
        </p:nvSpPr>
        <p:spPr bwMode="auto">
          <a:xfrm>
            <a:off x="-106344" y="2331368"/>
            <a:ext cx="12416212" cy="3593960"/>
          </a:xfrm>
          <a:custGeom>
            <a:avLst/>
            <a:gdLst>
              <a:gd name="T0" fmla="*/ 6336 w 6336"/>
              <a:gd name="T1" fmla="*/ 0 h 1834"/>
              <a:gd name="T2" fmla="*/ 3168 w 6336"/>
              <a:gd name="T3" fmla="*/ 1763 h 1834"/>
              <a:gd name="T4" fmla="*/ 0 w 6336"/>
              <a:gd name="T5" fmla="*/ 0 h 1834"/>
              <a:gd name="T6" fmla="*/ 0 w 6336"/>
              <a:gd name="T7" fmla="*/ 70 h 1834"/>
              <a:gd name="T8" fmla="*/ 3168 w 6336"/>
              <a:gd name="T9" fmla="*/ 1834 h 1834"/>
              <a:gd name="T10" fmla="*/ 6336 w 6336"/>
              <a:gd name="T11" fmla="*/ 70 h 1834"/>
              <a:gd name="T12" fmla="*/ 6336 w 6336"/>
              <a:gd name="T13" fmla="*/ 0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4">
                <a:moveTo>
                  <a:pt x="6336" y="0"/>
                </a:moveTo>
                <a:lnTo>
                  <a:pt x="3168" y="1763"/>
                </a:lnTo>
                <a:lnTo>
                  <a:pt x="0" y="0"/>
                </a:lnTo>
                <a:lnTo>
                  <a:pt x="0" y="70"/>
                </a:lnTo>
                <a:lnTo>
                  <a:pt x="3168" y="1834"/>
                </a:lnTo>
                <a:lnTo>
                  <a:pt x="6336" y="70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2"/>
          <p:cNvSpPr>
            <a:spLocks/>
          </p:cNvSpPr>
          <p:nvPr/>
        </p:nvSpPr>
        <p:spPr bwMode="auto">
          <a:xfrm>
            <a:off x="-106344" y="1859097"/>
            <a:ext cx="12416212" cy="3595920"/>
          </a:xfrm>
          <a:custGeom>
            <a:avLst/>
            <a:gdLst>
              <a:gd name="T0" fmla="*/ 6336 w 6336"/>
              <a:gd name="T1" fmla="*/ 0 h 1835"/>
              <a:gd name="T2" fmla="*/ 3168 w 6336"/>
              <a:gd name="T3" fmla="*/ 1764 h 1835"/>
              <a:gd name="T4" fmla="*/ 0 w 6336"/>
              <a:gd name="T5" fmla="*/ 0 h 1835"/>
              <a:gd name="T6" fmla="*/ 0 w 6336"/>
              <a:gd name="T7" fmla="*/ 71 h 1835"/>
              <a:gd name="T8" fmla="*/ 3168 w 6336"/>
              <a:gd name="T9" fmla="*/ 1835 h 1835"/>
              <a:gd name="T10" fmla="*/ 6336 w 6336"/>
              <a:gd name="T11" fmla="*/ 71 h 1835"/>
              <a:gd name="T12" fmla="*/ 6336 w 6336"/>
              <a:gd name="T13" fmla="*/ 0 h 1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5">
                <a:moveTo>
                  <a:pt x="6336" y="0"/>
                </a:moveTo>
                <a:lnTo>
                  <a:pt x="3168" y="1764"/>
                </a:lnTo>
                <a:lnTo>
                  <a:pt x="0" y="0"/>
                </a:lnTo>
                <a:lnTo>
                  <a:pt x="0" y="71"/>
                </a:lnTo>
                <a:lnTo>
                  <a:pt x="3168" y="1835"/>
                </a:lnTo>
                <a:lnTo>
                  <a:pt x="6336" y="71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06344" y="1859097"/>
            <a:ext cx="12416212" cy="4066231"/>
            <a:chOff x="-106344" y="1859097"/>
            <a:chExt cx="12416212" cy="4066231"/>
          </a:xfrm>
        </p:grpSpPr>
        <p:sp>
          <p:nvSpPr>
            <p:cNvPr id="10" name="Freeform 89"/>
            <p:cNvSpPr>
              <a:spLocks/>
            </p:cNvSpPr>
            <p:nvPr/>
          </p:nvSpPr>
          <p:spPr bwMode="auto">
            <a:xfrm>
              <a:off x="-106344" y="2331368"/>
              <a:ext cx="12416212" cy="3593960"/>
            </a:xfrm>
            <a:custGeom>
              <a:avLst/>
              <a:gdLst>
                <a:gd name="T0" fmla="*/ 6336 w 6336"/>
                <a:gd name="T1" fmla="*/ 0 h 1834"/>
                <a:gd name="T2" fmla="*/ 3168 w 6336"/>
                <a:gd name="T3" fmla="*/ 1763 h 1834"/>
                <a:gd name="T4" fmla="*/ 0 w 6336"/>
                <a:gd name="T5" fmla="*/ 0 h 1834"/>
                <a:gd name="T6" fmla="*/ 0 w 6336"/>
                <a:gd name="T7" fmla="*/ 70 h 1834"/>
                <a:gd name="T8" fmla="*/ 3168 w 6336"/>
                <a:gd name="T9" fmla="*/ 1834 h 1834"/>
                <a:gd name="T10" fmla="*/ 6336 w 6336"/>
                <a:gd name="T11" fmla="*/ 70 h 1834"/>
                <a:gd name="T12" fmla="*/ 6336 w 6336"/>
                <a:gd name="T13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4">
                  <a:moveTo>
                    <a:pt x="6336" y="0"/>
                  </a:moveTo>
                  <a:lnTo>
                    <a:pt x="3168" y="1763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4"/>
                  </a:lnTo>
                  <a:lnTo>
                    <a:pt x="6336" y="70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1"/>
            <p:cNvSpPr>
              <a:spLocks/>
            </p:cNvSpPr>
            <p:nvPr/>
          </p:nvSpPr>
          <p:spPr bwMode="auto">
            <a:xfrm>
              <a:off x="-106344" y="1859097"/>
              <a:ext cx="12416212" cy="3595920"/>
            </a:xfrm>
            <a:custGeom>
              <a:avLst/>
              <a:gdLst>
                <a:gd name="T0" fmla="*/ 6336 w 6336"/>
                <a:gd name="T1" fmla="*/ 0 h 1835"/>
                <a:gd name="T2" fmla="*/ 3168 w 6336"/>
                <a:gd name="T3" fmla="*/ 1764 h 1835"/>
                <a:gd name="T4" fmla="*/ 0 w 6336"/>
                <a:gd name="T5" fmla="*/ 0 h 1835"/>
                <a:gd name="T6" fmla="*/ 0 w 6336"/>
                <a:gd name="T7" fmla="*/ 71 h 1835"/>
                <a:gd name="T8" fmla="*/ 3168 w 6336"/>
                <a:gd name="T9" fmla="*/ 1835 h 1835"/>
                <a:gd name="T10" fmla="*/ 6336 w 6336"/>
                <a:gd name="T11" fmla="*/ 71 h 1835"/>
                <a:gd name="T12" fmla="*/ 6336 w 6336"/>
                <a:gd name="T13" fmla="*/ 0 h 1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5">
                  <a:moveTo>
                    <a:pt x="6336" y="0"/>
                  </a:moveTo>
                  <a:lnTo>
                    <a:pt x="3168" y="1764"/>
                  </a:lnTo>
                  <a:lnTo>
                    <a:pt x="0" y="0"/>
                  </a:lnTo>
                  <a:lnTo>
                    <a:pt x="0" y="71"/>
                  </a:lnTo>
                  <a:lnTo>
                    <a:pt x="3168" y="1835"/>
                  </a:lnTo>
                  <a:lnTo>
                    <a:pt x="6336" y="71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F4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3"/>
            <p:cNvSpPr>
              <a:spLocks/>
            </p:cNvSpPr>
            <p:nvPr/>
          </p:nvSpPr>
          <p:spPr bwMode="auto">
            <a:xfrm>
              <a:off x="-106344" y="2098172"/>
              <a:ext cx="12416212" cy="3590041"/>
            </a:xfrm>
            <a:custGeom>
              <a:avLst/>
              <a:gdLst>
                <a:gd name="T0" fmla="*/ 6336 w 6336"/>
                <a:gd name="T1" fmla="*/ 0 h 1832"/>
                <a:gd name="T2" fmla="*/ 3168 w 6336"/>
                <a:gd name="T3" fmla="*/ 1761 h 1832"/>
                <a:gd name="T4" fmla="*/ 0 w 6336"/>
                <a:gd name="T5" fmla="*/ 0 h 1832"/>
                <a:gd name="T6" fmla="*/ 0 w 6336"/>
                <a:gd name="T7" fmla="*/ 70 h 1832"/>
                <a:gd name="T8" fmla="*/ 3168 w 6336"/>
                <a:gd name="T9" fmla="*/ 1832 h 1832"/>
                <a:gd name="T10" fmla="*/ 6336 w 6336"/>
                <a:gd name="T11" fmla="*/ 70 h 1832"/>
                <a:gd name="T12" fmla="*/ 6336 w 6336"/>
                <a:gd name="T13" fmla="*/ 0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2">
                  <a:moveTo>
                    <a:pt x="6336" y="0"/>
                  </a:moveTo>
                  <a:lnTo>
                    <a:pt x="3168" y="1761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2"/>
                  </a:lnTo>
                  <a:lnTo>
                    <a:pt x="6336" y="70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94"/>
          <p:cNvSpPr>
            <a:spLocks/>
          </p:cNvSpPr>
          <p:nvPr/>
        </p:nvSpPr>
        <p:spPr bwMode="auto">
          <a:xfrm>
            <a:off x="-106344" y="2098172"/>
            <a:ext cx="12416212" cy="3590041"/>
          </a:xfrm>
          <a:custGeom>
            <a:avLst/>
            <a:gdLst>
              <a:gd name="T0" fmla="*/ 6336 w 6336"/>
              <a:gd name="T1" fmla="*/ 0 h 1832"/>
              <a:gd name="T2" fmla="*/ 3168 w 6336"/>
              <a:gd name="T3" fmla="*/ 1761 h 1832"/>
              <a:gd name="T4" fmla="*/ 0 w 6336"/>
              <a:gd name="T5" fmla="*/ 0 h 1832"/>
              <a:gd name="T6" fmla="*/ 0 w 6336"/>
              <a:gd name="T7" fmla="*/ 70 h 1832"/>
              <a:gd name="T8" fmla="*/ 3168 w 6336"/>
              <a:gd name="T9" fmla="*/ 1832 h 1832"/>
              <a:gd name="T10" fmla="*/ 6336 w 6336"/>
              <a:gd name="T11" fmla="*/ 70 h 1832"/>
              <a:gd name="T12" fmla="*/ 6336 w 6336"/>
              <a:gd name="T13" fmla="*/ 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2">
                <a:moveTo>
                  <a:pt x="6336" y="0"/>
                </a:moveTo>
                <a:lnTo>
                  <a:pt x="3168" y="1761"/>
                </a:lnTo>
                <a:lnTo>
                  <a:pt x="0" y="0"/>
                </a:lnTo>
                <a:lnTo>
                  <a:pt x="0" y="70"/>
                </a:lnTo>
                <a:lnTo>
                  <a:pt x="3168" y="1832"/>
                </a:lnTo>
                <a:lnTo>
                  <a:pt x="6336" y="70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7306" y="2456784"/>
            <a:ext cx="2090925" cy="1309032"/>
            <a:chOff x="687306" y="2456784"/>
            <a:chExt cx="2090925" cy="1309032"/>
          </a:xfrm>
        </p:grpSpPr>
        <p:sp>
          <p:nvSpPr>
            <p:cNvPr id="20" name="Freeform 95"/>
            <p:cNvSpPr>
              <a:spLocks/>
            </p:cNvSpPr>
            <p:nvPr/>
          </p:nvSpPr>
          <p:spPr bwMode="auto">
            <a:xfrm>
              <a:off x="687306" y="2456784"/>
              <a:ext cx="2090925" cy="1162060"/>
            </a:xfrm>
            <a:custGeom>
              <a:avLst/>
              <a:gdLst>
                <a:gd name="T0" fmla="*/ 468 w 485"/>
                <a:gd name="T1" fmla="*/ 118 h 269"/>
                <a:gd name="T2" fmla="*/ 468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8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8" y="118"/>
                  </a:moveTo>
                  <a:cubicBezTo>
                    <a:pt x="485" y="127"/>
                    <a:pt x="485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0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6"/>
            <p:cNvSpPr>
              <a:spLocks/>
            </p:cNvSpPr>
            <p:nvPr/>
          </p:nvSpPr>
          <p:spPr bwMode="auto">
            <a:xfrm>
              <a:off x="704943" y="3038794"/>
              <a:ext cx="2055651" cy="727022"/>
            </a:xfrm>
            <a:custGeom>
              <a:avLst/>
              <a:gdLst>
                <a:gd name="T0" fmla="*/ 477 w 477"/>
                <a:gd name="T1" fmla="*/ 0 h 168"/>
                <a:gd name="T2" fmla="*/ 464 w 477"/>
                <a:gd name="T3" fmla="*/ 16 h 168"/>
                <a:gd name="T4" fmla="*/ 268 w 477"/>
                <a:gd name="T5" fmla="*/ 125 h 168"/>
                <a:gd name="T6" fmla="*/ 209 w 477"/>
                <a:gd name="T7" fmla="*/ 125 h 168"/>
                <a:gd name="T8" fmla="*/ 13 w 477"/>
                <a:gd name="T9" fmla="*/ 16 h 168"/>
                <a:gd name="T10" fmla="*/ 0 w 477"/>
                <a:gd name="T11" fmla="*/ 0 h 168"/>
                <a:gd name="T12" fmla="*/ 0 w 477"/>
                <a:gd name="T13" fmla="*/ 34 h 168"/>
                <a:gd name="T14" fmla="*/ 13 w 477"/>
                <a:gd name="T15" fmla="*/ 50 h 168"/>
                <a:gd name="T16" fmla="*/ 209 w 477"/>
                <a:gd name="T17" fmla="*/ 159 h 168"/>
                <a:gd name="T18" fmla="*/ 268 w 477"/>
                <a:gd name="T19" fmla="*/ 159 h 168"/>
                <a:gd name="T20" fmla="*/ 464 w 477"/>
                <a:gd name="T21" fmla="*/ 50 h 168"/>
                <a:gd name="T22" fmla="*/ 477 w 477"/>
                <a:gd name="T23" fmla="*/ 34 h 168"/>
                <a:gd name="T24" fmla="*/ 477 w 477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7" h="168">
                  <a:moveTo>
                    <a:pt x="477" y="0"/>
                  </a:moveTo>
                  <a:cubicBezTo>
                    <a:pt x="477" y="6"/>
                    <a:pt x="473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2" y="134"/>
                    <a:pt x="225" y="134"/>
                    <a:pt x="209" y="12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5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5" y="46"/>
                    <a:pt x="13" y="5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25" y="168"/>
                    <a:pt x="252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3" y="46"/>
                    <a:pt x="477" y="40"/>
                    <a:pt x="477" y="34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72293" y="3661956"/>
            <a:ext cx="2087005" cy="1309033"/>
            <a:chOff x="2872293" y="3661956"/>
            <a:chExt cx="2087005" cy="1309033"/>
          </a:xfrm>
        </p:grpSpPr>
        <p:sp>
          <p:nvSpPr>
            <p:cNvPr id="23" name="Freeform 99"/>
            <p:cNvSpPr>
              <a:spLocks/>
            </p:cNvSpPr>
            <p:nvPr/>
          </p:nvSpPr>
          <p:spPr bwMode="auto">
            <a:xfrm>
              <a:off x="2872293" y="3661956"/>
              <a:ext cx="2087005" cy="1162060"/>
            </a:xfrm>
            <a:custGeom>
              <a:avLst/>
              <a:gdLst>
                <a:gd name="T0" fmla="*/ 468 w 484"/>
                <a:gd name="T1" fmla="*/ 118 h 269"/>
                <a:gd name="T2" fmla="*/ 468 w 484"/>
                <a:gd name="T3" fmla="*/ 151 h 269"/>
                <a:gd name="T4" fmla="*/ 272 w 484"/>
                <a:gd name="T5" fmla="*/ 260 h 269"/>
                <a:gd name="T6" fmla="*/ 212 w 484"/>
                <a:gd name="T7" fmla="*/ 260 h 269"/>
                <a:gd name="T8" fmla="*/ 16 w 484"/>
                <a:gd name="T9" fmla="*/ 151 h 269"/>
                <a:gd name="T10" fmla="*/ 16 w 484"/>
                <a:gd name="T11" fmla="*/ 118 h 269"/>
                <a:gd name="T12" fmla="*/ 212 w 484"/>
                <a:gd name="T13" fmla="*/ 9 h 269"/>
                <a:gd name="T14" fmla="*/ 272 w 484"/>
                <a:gd name="T15" fmla="*/ 9 h 269"/>
                <a:gd name="T16" fmla="*/ 468 w 484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269">
                  <a:moveTo>
                    <a:pt x="468" y="118"/>
                  </a:moveTo>
                  <a:cubicBezTo>
                    <a:pt x="484" y="127"/>
                    <a:pt x="484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2" y="260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42"/>
                    <a:pt x="0" y="127"/>
                    <a:pt x="16" y="118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0"/>
            <p:cNvSpPr>
              <a:spLocks/>
            </p:cNvSpPr>
            <p:nvPr/>
          </p:nvSpPr>
          <p:spPr bwMode="auto">
            <a:xfrm>
              <a:off x="2889929" y="4240047"/>
              <a:ext cx="2051732" cy="730942"/>
            </a:xfrm>
            <a:custGeom>
              <a:avLst/>
              <a:gdLst>
                <a:gd name="T0" fmla="*/ 476 w 476"/>
                <a:gd name="T1" fmla="*/ 0 h 169"/>
                <a:gd name="T2" fmla="*/ 464 w 476"/>
                <a:gd name="T3" fmla="*/ 17 h 169"/>
                <a:gd name="T4" fmla="*/ 268 w 476"/>
                <a:gd name="T5" fmla="*/ 126 h 169"/>
                <a:gd name="T6" fmla="*/ 208 w 476"/>
                <a:gd name="T7" fmla="*/ 126 h 169"/>
                <a:gd name="T8" fmla="*/ 12 w 476"/>
                <a:gd name="T9" fmla="*/ 17 h 169"/>
                <a:gd name="T10" fmla="*/ 0 w 476"/>
                <a:gd name="T11" fmla="*/ 0 h 169"/>
                <a:gd name="T12" fmla="*/ 0 w 476"/>
                <a:gd name="T13" fmla="*/ 34 h 169"/>
                <a:gd name="T14" fmla="*/ 12 w 476"/>
                <a:gd name="T15" fmla="*/ 51 h 169"/>
                <a:gd name="T16" fmla="*/ 208 w 476"/>
                <a:gd name="T17" fmla="*/ 160 h 169"/>
                <a:gd name="T18" fmla="*/ 268 w 476"/>
                <a:gd name="T19" fmla="*/ 160 h 169"/>
                <a:gd name="T20" fmla="*/ 464 w 476"/>
                <a:gd name="T21" fmla="*/ 51 h 169"/>
                <a:gd name="T22" fmla="*/ 476 w 476"/>
                <a:gd name="T23" fmla="*/ 34 h 169"/>
                <a:gd name="T24" fmla="*/ 476 w 476"/>
                <a:gd name="T2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9">
                  <a:moveTo>
                    <a:pt x="476" y="0"/>
                  </a:moveTo>
                  <a:cubicBezTo>
                    <a:pt x="476" y="6"/>
                    <a:pt x="472" y="12"/>
                    <a:pt x="464" y="17"/>
                  </a:cubicBezTo>
                  <a:cubicBezTo>
                    <a:pt x="268" y="126"/>
                    <a:pt x="268" y="126"/>
                    <a:pt x="268" y="126"/>
                  </a:cubicBezTo>
                  <a:cubicBezTo>
                    <a:pt x="252" y="135"/>
                    <a:pt x="225" y="135"/>
                    <a:pt x="208" y="12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25" y="169"/>
                    <a:pt x="252" y="169"/>
                    <a:pt x="268" y="160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59239" y="4863209"/>
            <a:ext cx="2085046" cy="1309032"/>
            <a:chOff x="5059239" y="4863209"/>
            <a:chExt cx="2085046" cy="1309032"/>
          </a:xfrm>
        </p:grpSpPr>
        <p:sp>
          <p:nvSpPr>
            <p:cNvPr id="26" name="Freeform 103"/>
            <p:cNvSpPr>
              <a:spLocks/>
            </p:cNvSpPr>
            <p:nvPr/>
          </p:nvSpPr>
          <p:spPr bwMode="auto">
            <a:xfrm>
              <a:off x="5059239" y="4863209"/>
              <a:ext cx="2085046" cy="1162060"/>
            </a:xfrm>
            <a:custGeom>
              <a:avLst/>
              <a:gdLst>
                <a:gd name="T0" fmla="*/ 468 w 484"/>
                <a:gd name="T1" fmla="*/ 118 h 269"/>
                <a:gd name="T2" fmla="*/ 468 w 484"/>
                <a:gd name="T3" fmla="*/ 151 h 269"/>
                <a:gd name="T4" fmla="*/ 272 w 484"/>
                <a:gd name="T5" fmla="*/ 260 h 269"/>
                <a:gd name="T6" fmla="*/ 212 w 484"/>
                <a:gd name="T7" fmla="*/ 260 h 269"/>
                <a:gd name="T8" fmla="*/ 16 w 484"/>
                <a:gd name="T9" fmla="*/ 151 h 269"/>
                <a:gd name="T10" fmla="*/ 16 w 484"/>
                <a:gd name="T11" fmla="*/ 118 h 269"/>
                <a:gd name="T12" fmla="*/ 212 w 484"/>
                <a:gd name="T13" fmla="*/ 9 h 269"/>
                <a:gd name="T14" fmla="*/ 272 w 484"/>
                <a:gd name="T15" fmla="*/ 9 h 269"/>
                <a:gd name="T16" fmla="*/ 468 w 484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269">
                  <a:moveTo>
                    <a:pt x="468" y="118"/>
                  </a:moveTo>
                  <a:cubicBezTo>
                    <a:pt x="484" y="127"/>
                    <a:pt x="484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5" y="269"/>
                    <a:pt x="229" y="269"/>
                    <a:pt x="212" y="260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42"/>
                    <a:pt x="0" y="127"/>
                    <a:pt x="16" y="118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29" y="0"/>
                    <a:pt x="255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4"/>
            <p:cNvSpPr>
              <a:spLocks/>
            </p:cNvSpPr>
            <p:nvPr/>
          </p:nvSpPr>
          <p:spPr bwMode="auto">
            <a:xfrm>
              <a:off x="5074916" y="5445219"/>
              <a:ext cx="2053692" cy="727022"/>
            </a:xfrm>
            <a:custGeom>
              <a:avLst/>
              <a:gdLst>
                <a:gd name="T0" fmla="*/ 476 w 476"/>
                <a:gd name="T1" fmla="*/ 0 h 168"/>
                <a:gd name="T2" fmla="*/ 464 w 476"/>
                <a:gd name="T3" fmla="*/ 16 h 168"/>
                <a:gd name="T4" fmla="*/ 268 w 476"/>
                <a:gd name="T5" fmla="*/ 125 h 168"/>
                <a:gd name="T6" fmla="*/ 208 w 476"/>
                <a:gd name="T7" fmla="*/ 125 h 168"/>
                <a:gd name="T8" fmla="*/ 12 w 476"/>
                <a:gd name="T9" fmla="*/ 16 h 168"/>
                <a:gd name="T10" fmla="*/ 0 w 476"/>
                <a:gd name="T11" fmla="*/ 0 h 168"/>
                <a:gd name="T12" fmla="*/ 0 w 476"/>
                <a:gd name="T13" fmla="*/ 34 h 168"/>
                <a:gd name="T14" fmla="*/ 12 w 476"/>
                <a:gd name="T15" fmla="*/ 50 h 168"/>
                <a:gd name="T16" fmla="*/ 208 w 476"/>
                <a:gd name="T17" fmla="*/ 159 h 168"/>
                <a:gd name="T18" fmla="*/ 268 w 476"/>
                <a:gd name="T19" fmla="*/ 159 h 168"/>
                <a:gd name="T20" fmla="*/ 464 w 476"/>
                <a:gd name="T21" fmla="*/ 50 h 168"/>
                <a:gd name="T22" fmla="*/ 476 w 476"/>
                <a:gd name="T23" fmla="*/ 34 h 168"/>
                <a:gd name="T24" fmla="*/ 476 w 476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8">
                  <a:moveTo>
                    <a:pt x="476" y="0"/>
                  </a:moveTo>
                  <a:cubicBezTo>
                    <a:pt x="476" y="6"/>
                    <a:pt x="472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1" y="134"/>
                    <a:pt x="225" y="134"/>
                    <a:pt x="208" y="12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0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225" y="168"/>
                    <a:pt x="251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40307" y="3661956"/>
            <a:ext cx="2090925" cy="1309033"/>
            <a:chOff x="7240307" y="3661956"/>
            <a:chExt cx="2090925" cy="1309033"/>
          </a:xfrm>
        </p:grpSpPr>
        <p:sp>
          <p:nvSpPr>
            <p:cNvPr id="29" name="Freeform 107"/>
            <p:cNvSpPr>
              <a:spLocks/>
            </p:cNvSpPr>
            <p:nvPr/>
          </p:nvSpPr>
          <p:spPr bwMode="auto">
            <a:xfrm>
              <a:off x="7240307" y="3661956"/>
              <a:ext cx="2090925" cy="1162060"/>
            </a:xfrm>
            <a:custGeom>
              <a:avLst/>
              <a:gdLst>
                <a:gd name="T0" fmla="*/ 469 w 485"/>
                <a:gd name="T1" fmla="*/ 118 h 269"/>
                <a:gd name="T2" fmla="*/ 469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9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9" y="118"/>
                  </a:moveTo>
                  <a:cubicBezTo>
                    <a:pt x="485" y="127"/>
                    <a:pt x="485" y="142"/>
                    <a:pt x="469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1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9" y="1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8"/>
            <p:cNvSpPr>
              <a:spLocks/>
            </p:cNvSpPr>
            <p:nvPr/>
          </p:nvSpPr>
          <p:spPr bwMode="auto">
            <a:xfrm>
              <a:off x="7261863" y="4240047"/>
              <a:ext cx="2051732" cy="730942"/>
            </a:xfrm>
            <a:custGeom>
              <a:avLst/>
              <a:gdLst>
                <a:gd name="T0" fmla="*/ 476 w 476"/>
                <a:gd name="T1" fmla="*/ 0 h 169"/>
                <a:gd name="T2" fmla="*/ 464 w 476"/>
                <a:gd name="T3" fmla="*/ 17 h 169"/>
                <a:gd name="T4" fmla="*/ 267 w 476"/>
                <a:gd name="T5" fmla="*/ 126 h 169"/>
                <a:gd name="T6" fmla="*/ 208 w 476"/>
                <a:gd name="T7" fmla="*/ 126 h 169"/>
                <a:gd name="T8" fmla="*/ 12 w 476"/>
                <a:gd name="T9" fmla="*/ 17 h 169"/>
                <a:gd name="T10" fmla="*/ 0 w 476"/>
                <a:gd name="T11" fmla="*/ 0 h 169"/>
                <a:gd name="T12" fmla="*/ 0 w 476"/>
                <a:gd name="T13" fmla="*/ 34 h 169"/>
                <a:gd name="T14" fmla="*/ 12 w 476"/>
                <a:gd name="T15" fmla="*/ 51 h 169"/>
                <a:gd name="T16" fmla="*/ 208 w 476"/>
                <a:gd name="T17" fmla="*/ 160 h 169"/>
                <a:gd name="T18" fmla="*/ 267 w 476"/>
                <a:gd name="T19" fmla="*/ 160 h 169"/>
                <a:gd name="T20" fmla="*/ 464 w 476"/>
                <a:gd name="T21" fmla="*/ 51 h 169"/>
                <a:gd name="T22" fmla="*/ 476 w 476"/>
                <a:gd name="T23" fmla="*/ 34 h 169"/>
                <a:gd name="T24" fmla="*/ 476 w 476"/>
                <a:gd name="T2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9">
                  <a:moveTo>
                    <a:pt x="476" y="0"/>
                  </a:moveTo>
                  <a:cubicBezTo>
                    <a:pt x="476" y="6"/>
                    <a:pt x="472" y="12"/>
                    <a:pt x="464" y="17"/>
                  </a:cubicBezTo>
                  <a:cubicBezTo>
                    <a:pt x="267" y="126"/>
                    <a:pt x="267" y="126"/>
                    <a:pt x="267" y="126"/>
                  </a:cubicBezTo>
                  <a:cubicBezTo>
                    <a:pt x="251" y="135"/>
                    <a:pt x="224" y="135"/>
                    <a:pt x="208" y="12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24" y="169"/>
                    <a:pt x="251" y="169"/>
                    <a:pt x="267" y="160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25293" y="2456784"/>
            <a:ext cx="2090925" cy="1309032"/>
            <a:chOff x="9425293" y="2456784"/>
            <a:chExt cx="2090925" cy="1309032"/>
          </a:xfrm>
        </p:grpSpPr>
        <p:sp>
          <p:nvSpPr>
            <p:cNvPr id="32" name="Freeform 111"/>
            <p:cNvSpPr>
              <a:spLocks/>
            </p:cNvSpPr>
            <p:nvPr/>
          </p:nvSpPr>
          <p:spPr bwMode="auto">
            <a:xfrm>
              <a:off x="9425293" y="2456784"/>
              <a:ext cx="2090925" cy="1162060"/>
            </a:xfrm>
            <a:custGeom>
              <a:avLst/>
              <a:gdLst>
                <a:gd name="T0" fmla="*/ 468 w 485"/>
                <a:gd name="T1" fmla="*/ 118 h 269"/>
                <a:gd name="T2" fmla="*/ 468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8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8" y="118"/>
                  </a:moveTo>
                  <a:cubicBezTo>
                    <a:pt x="485" y="127"/>
                    <a:pt x="485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0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2"/>
            <p:cNvSpPr>
              <a:spLocks/>
            </p:cNvSpPr>
            <p:nvPr/>
          </p:nvSpPr>
          <p:spPr bwMode="auto">
            <a:xfrm>
              <a:off x="9442930" y="3038794"/>
              <a:ext cx="2055651" cy="727022"/>
            </a:xfrm>
            <a:custGeom>
              <a:avLst/>
              <a:gdLst>
                <a:gd name="T0" fmla="*/ 477 w 477"/>
                <a:gd name="T1" fmla="*/ 0 h 168"/>
                <a:gd name="T2" fmla="*/ 464 w 477"/>
                <a:gd name="T3" fmla="*/ 16 h 168"/>
                <a:gd name="T4" fmla="*/ 268 w 477"/>
                <a:gd name="T5" fmla="*/ 125 h 168"/>
                <a:gd name="T6" fmla="*/ 209 w 477"/>
                <a:gd name="T7" fmla="*/ 125 h 168"/>
                <a:gd name="T8" fmla="*/ 13 w 477"/>
                <a:gd name="T9" fmla="*/ 16 h 168"/>
                <a:gd name="T10" fmla="*/ 0 w 477"/>
                <a:gd name="T11" fmla="*/ 0 h 168"/>
                <a:gd name="T12" fmla="*/ 0 w 477"/>
                <a:gd name="T13" fmla="*/ 34 h 168"/>
                <a:gd name="T14" fmla="*/ 13 w 477"/>
                <a:gd name="T15" fmla="*/ 50 h 168"/>
                <a:gd name="T16" fmla="*/ 209 w 477"/>
                <a:gd name="T17" fmla="*/ 159 h 168"/>
                <a:gd name="T18" fmla="*/ 268 w 477"/>
                <a:gd name="T19" fmla="*/ 159 h 168"/>
                <a:gd name="T20" fmla="*/ 464 w 477"/>
                <a:gd name="T21" fmla="*/ 50 h 168"/>
                <a:gd name="T22" fmla="*/ 477 w 477"/>
                <a:gd name="T23" fmla="*/ 34 h 168"/>
                <a:gd name="T24" fmla="*/ 477 w 477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7" h="168">
                  <a:moveTo>
                    <a:pt x="477" y="0"/>
                  </a:moveTo>
                  <a:cubicBezTo>
                    <a:pt x="477" y="6"/>
                    <a:pt x="472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2" y="134"/>
                    <a:pt x="225" y="134"/>
                    <a:pt x="209" y="12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3" y="5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25" y="168"/>
                    <a:pt x="252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2" y="46"/>
                    <a:pt x="477" y="40"/>
                    <a:pt x="477" y="34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64160" y="3117179"/>
            <a:ext cx="1107191" cy="1111110"/>
            <a:chOff x="3364160" y="3117179"/>
            <a:chExt cx="1107191" cy="1111110"/>
          </a:xfrm>
        </p:grpSpPr>
        <p:sp>
          <p:nvSpPr>
            <p:cNvPr id="35" name="Oval 101"/>
            <p:cNvSpPr>
              <a:spLocks noChangeArrowheads="1"/>
            </p:cNvSpPr>
            <p:nvPr/>
          </p:nvSpPr>
          <p:spPr bwMode="auto">
            <a:xfrm>
              <a:off x="3381796" y="3134816"/>
              <a:ext cx="1073877" cy="1075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2"/>
            <p:cNvSpPr>
              <a:spLocks/>
            </p:cNvSpPr>
            <p:nvPr/>
          </p:nvSpPr>
          <p:spPr bwMode="auto">
            <a:xfrm>
              <a:off x="3364160" y="3117179"/>
              <a:ext cx="1107191" cy="1111110"/>
            </a:xfrm>
            <a:custGeom>
              <a:avLst/>
              <a:gdLst>
                <a:gd name="T0" fmla="*/ 128 w 257"/>
                <a:gd name="T1" fmla="*/ 253 h 257"/>
                <a:gd name="T2" fmla="*/ 128 w 257"/>
                <a:gd name="T3" fmla="*/ 257 h 257"/>
                <a:gd name="T4" fmla="*/ 257 w 257"/>
                <a:gd name="T5" fmla="*/ 128 h 257"/>
                <a:gd name="T6" fmla="*/ 128 w 257"/>
                <a:gd name="T7" fmla="*/ 0 h 257"/>
                <a:gd name="T8" fmla="*/ 0 w 257"/>
                <a:gd name="T9" fmla="*/ 128 h 257"/>
                <a:gd name="T10" fmla="*/ 128 w 257"/>
                <a:gd name="T11" fmla="*/ 257 h 257"/>
                <a:gd name="T12" fmla="*/ 128 w 257"/>
                <a:gd name="T13" fmla="*/ 253 h 257"/>
                <a:gd name="T14" fmla="*/ 128 w 257"/>
                <a:gd name="T15" fmla="*/ 249 h 257"/>
                <a:gd name="T16" fmla="*/ 43 w 257"/>
                <a:gd name="T17" fmla="*/ 214 h 257"/>
                <a:gd name="T18" fmla="*/ 8 w 257"/>
                <a:gd name="T19" fmla="*/ 128 h 257"/>
                <a:gd name="T20" fmla="*/ 43 w 257"/>
                <a:gd name="T21" fmla="*/ 43 h 257"/>
                <a:gd name="T22" fmla="*/ 128 w 257"/>
                <a:gd name="T23" fmla="*/ 8 h 257"/>
                <a:gd name="T24" fmla="*/ 214 w 257"/>
                <a:gd name="T25" fmla="*/ 43 h 257"/>
                <a:gd name="T26" fmla="*/ 249 w 257"/>
                <a:gd name="T27" fmla="*/ 128 h 257"/>
                <a:gd name="T28" fmla="*/ 214 w 257"/>
                <a:gd name="T29" fmla="*/ 214 h 257"/>
                <a:gd name="T30" fmla="*/ 128 w 257"/>
                <a:gd name="T31" fmla="*/ 249 h 257"/>
                <a:gd name="T32" fmla="*/ 128 w 257"/>
                <a:gd name="T33" fmla="*/ 25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28" y="253"/>
                  </a:moveTo>
                  <a:cubicBezTo>
                    <a:pt x="128" y="257"/>
                    <a:pt x="128" y="257"/>
                    <a:pt x="128" y="257"/>
                  </a:cubicBezTo>
                  <a:cubicBezTo>
                    <a:pt x="199" y="257"/>
                    <a:pt x="257" y="200"/>
                    <a:pt x="257" y="128"/>
                  </a:cubicBezTo>
                  <a:cubicBezTo>
                    <a:pt x="257" y="57"/>
                    <a:pt x="199" y="0"/>
                    <a:pt x="128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200"/>
                    <a:pt x="57" y="257"/>
                    <a:pt x="128" y="257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28" y="249"/>
                    <a:pt x="128" y="249"/>
                    <a:pt x="128" y="249"/>
                  </a:cubicBezTo>
                  <a:cubicBezTo>
                    <a:pt x="95" y="249"/>
                    <a:pt x="65" y="236"/>
                    <a:pt x="43" y="214"/>
                  </a:cubicBezTo>
                  <a:cubicBezTo>
                    <a:pt x="21" y="192"/>
                    <a:pt x="8" y="162"/>
                    <a:pt x="8" y="128"/>
                  </a:cubicBezTo>
                  <a:cubicBezTo>
                    <a:pt x="8" y="95"/>
                    <a:pt x="21" y="65"/>
                    <a:pt x="43" y="43"/>
                  </a:cubicBezTo>
                  <a:cubicBezTo>
                    <a:pt x="65" y="21"/>
                    <a:pt x="95" y="8"/>
                    <a:pt x="128" y="8"/>
                  </a:cubicBezTo>
                  <a:cubicBezTo>
                    <a:pt x="162" y="8"/>
                    <a:pt x="192" y="21"/>
                    <a:pt x="214" y="43"/>
                  </a:cubicBezTo>
                  <a:cubicBezTo>
                    <a:pt x="236" y="65"/>
                    <a:pt x="249" y="95"/>
                    <a:pt x="249" y="128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49"/>
                    <a:pt x="128" y="249"/>
                  </a:cubicBezTo>
                  <a:lnTo>
                    <a:pt x="128" y="25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Shape 2563"/>
            <p:cNvSpPr/>
            <p:nvPr/>
          </p:nvSpPr>
          <p:spPr>
            <a:xfrm>
              <a:off x="3790177" y="3539637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79173" y="1912007"/>
            <a:ext cx="1107191" cy="1115029"/>
            <a:chOff x="1179173" y="1912007"/>
            <a:chExt cx="1107191" cy="1115029"/>
          </a:xfrm>
        </p:grpSpPr>
        <p:sp>
          <p:nvSpPr>
            <p:cNvPr id="39" name="Oval 97"/>
            <p:cNvSpPr>
              <a:spLocks noChangeArrowheads="1"/>
            </p:cNvSpPr>
            <p:nvPr/>
          </p:nvSpPr>
          <p:spPr bwMode="auto">
            <a:xfrm>
              <a:off x="1194850" y="1929644"/>
              <a:ext cx="1073877" cy="1079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8"/>
            <p:cNvSpPr>
              <a:spLocks/>
            </p:cNvSpPr>
            <p:nvPr/>
          </p:nvSpPr>
          <p:spPr bwMode="auto">
            <a:xfrm>
              <a:off x="1179173" y="1912007"/>
              <a:ext cx="1107191" cy="1115029"/>
            </a:xfrm>
            <a:custGeom>
              <a:avLst/>
              <a:gdLst>
                <a:gd name="T0" fmla="*/ 129 w 257"/>
                <a:gd name="T1" fmla="*/ 254 h 258"/>
                <a:gd name="T2" fmla="*/ 129 w 257"/>
                <a:gd name="T3" fmla="*/ 258 h 258"/>
                <a:gd name="T4" fmla="*/ 257 w 257"/>
                <a:gd name="T5" fmla="*/ 129 h 258"/>
                <a:gd name="T6" fmla="*/ 129 w 257"/>
                <a:gd name="T7" fmla="*/ 0 h 258"/>
                <a:gd name="T8" fmla="*/ 0 w 257"/>
                <a:gd name="T9" fmla="*/ 129 h 258"/>
                <a:gd name="T10" fmla="*/ 129 w 257"/>
                <a:gd name="T11" fmla="*/ 258 h 258"/>
                <a:gd name="T12" fmla="*/ 129 w 257"/>
                <a:gd name="T13" fmla="*/ 254 h 258"/>
                <a:gd name="T14" fmla="*/ 129 w 257"/>
                <a:gd name="T15" fmla="*/ 250 h 258"/>
                <a:gd name="T16" fmla="*/ 43 w 257"/>
                <a:gd name="T17" fmla="*/ 214 h 258"/>
                <a:gd name="T18" fmla="*/ 8 w 257"/>
                <a:gd name="T19" fmla="*/ 129 h 258"/>
                <a:gd name="T20" fmla="*/ 43 w 257"/>
                <a:gd name="T21" fmla="*/ 44 h 258"/>
                <a:gd name="T22" fmla="*/ 129 w 257"/>
                <a:gd name="T23" fmla="*/ 8 h 258"/>
                <a:gd name="T24" fmla="*/ 214 w 257"/>
                <a:gd name="T25" fmla="*/ 44 h 258"/>
                <a:gd name="T26" fmla="*/ 249 w 257"/>
                <a:gd name="T27" fmla="*/ 129 h 258"/>
                <a:gd name="T28" fmla="*/ 214 w 257"/>
                <a:gd name="T29" fmla="*/ 214 h 258"/>
                <a:gd name="T30" fmla="*/ 129 w 257"/>
                <a:gd name="T31" fmla="*/ 250 h 258"/>
                <a:gd name="T32" fmla="*/ 129 w 257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8">
                  <a:moveTo>
                    <a:pt x="129" y="254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8"/>
                    <a:pt x="200" y="0"/>
                    <a:pt x="129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0"/>
                    <a:pt x="129" y="250"/>
                    <a:pt x="129" y="250"/>
                  </a:cubicBezTo>
                  <a:cubicBezTo>
                    <a:pt x="95" y="250"/>
                    <a:pt x="65" y="236"/>
                    <a:pt x="43" y="214"/>
                  </a:cubicBezTo>
                  <a:cubicBezTo>
                    <a:pt x="21" y="192"/>
                    <a:pt x="8" y="162"/>
                    <a:pt x="8" y="129"/>
                  </a:cubicBezTo>
                  <a:cubicBezTo>
                    <a:pt x="8" y="96"/>
                    <a:pt x="21" y="65"/>
                    <a:pt x="43" y="44"/>
                  </a:cubicBezTo>
                  <a:cubicBezTo>
                    <a:pt x="65" y="22"/>
                    <a:pt x="95" y="8"/>
                    <a:pt x="129" y="8"/>
                  </a:cubicBezTo>
                  <a:cubicBezTo>
                    <a:pt x="162" y="8"/>
                    <a:pt x="192" y="22"/>
                    <a:pt x="214" y="44"/>
                  </a:cubicBezTo>
                  <a:cubicBezTo>
                    <a:pt x="236" y="65"/>
                    <a:pt x="249" y="96"/>
                    <a:pt x="249" y="129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50"/>
                    <a:pt x="129" y="250"/>
                  </a:cubicBezTo>
                  <a:lnTo>
                    <a:pt x="129" y="25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Shape 2570"/>
            <p:cNvSpPr/>
            <p:nvPr/>
          </p:nvSpPr>
          <p:spPr>
            <a:xfrm>
              <a:off x="1592124" y="2309812"/>
              <a:ext cx="279328" cy="27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5227" y="4318432"/>
            <a:ext cx="1113070" cy="1115029"/>
            <a:chOff x="5545227" y="4318432"/>
            <a:chExt cx="1113070" cy="1115029"/>
          </a:xfrm>
        </p:grpSpPr>
        <p:sp>
          <p:nvSpPr>
            <p:cNvPr id="43" name="Oval 105"/>
            <p:cNvSpPr>
              <a:spLocks noChangeArrowheads="1"/>
            </p:cNvSpPr>
            <p:nvPr/>
          </p:nvSpPr>
          <p:spPr bwMode="auto">
            <a:xfrm>
              <a:off x="5562864" y="4336068"/>
              <a:ext cx="1077796" cy="1079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6"/>
            <p:cNvSpPr>
              <a:spLocks/>
            </p:cNvSpPr>
            <p:nvPr/>
          </p:nvSpPr>
          <p:spPr bwMode="auto">
            <a:xfrm>
              <a:off x="5545227" y="4318432"/>
              <a:ext cx="1113070" cy="1115029"/>
            </a:xfrm>
            <a:custGeom>
              <a:avLst/>
              <a:gdLst>
                <a:gd name="T0" fmla="*/ 129 w 258"/>
                <a:gd name="T1" fmla="*/ 254 h 258"/>
                <a:gd name="T2" fmla="*/ 129 w 258"/>
                <a:gd name="T3" fmla="*/ 258 h 258"/>
                <a:gd name="T4" fmla="*/ 258 w 258"/>
                <a:gd name="T5" fmla="*/ 129 h 258"/>
                <a:gd name="T6" fmla="*/ 129 w 258"/>
                <a:gd name="T7" fmla="*/ 0 h 258"/>
                <a:gd name="T8" fmla="*/ 0 w 258"/>
                <a:gd name="T9" fmla="*/ 129 h 258"/>
                <a:gd name="T10" fmla="*/ 129 w 258"/>
                <a:gd name="T11" fmla="*/ 258 h 258"/>
                <a:gd name="T12" fmla="*/ 129 w 258"/>
                <a:gd name="T13" fmla="*/ 254 h 258"/>
                <a:gd name="T14" fmla="*/ 129 w 258"/>
                <a:gd name="T15" fmla="*/ 250 h 258"/>
                <a:gd name="T16" fmla="*/ 44 w 258"/>
                <a:gd name="T17" fmla="*/ 214 h 258"/>
                <a:gd name="T18" fmla="*/ 8 w 258"/>
                <a:gd name="T19" fmla="*/ 129 h 258"/>
                <a:gd name="T20" fmla="*/ 44 w 258"/>
                <a:gd name="T21" fmla="*/ 44 h 258"/>
                <a:gd name="T22" fmla="*/ 129 w 258"/>
                <a:gd name="T23" fmla="*/ 8 h 258"/>
                <a:gd name="T24" fmla="*/ 214 w 258"/>
                <a:gd name="T25" fmla="*/ 44 h 258"/>
                <a:gd name="T26" fmla="*/ 250 w 258"/>
                <a:gd name="T27" fmla="*/ 129 h 258"/>
                <a:gd name="T28" fmla="*/ 214 w 258"/>
                <a:gd name="T29" fmla="*/ 214 h 258"/>
                <a:gd name="T30" fmla="*/ 129 w 258"/>
                <a:gd name="T31" fmla="*/ 250 h 258"/>
                <a:gd name="T32" fmla="*/ 129 w 258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8" h="258">
                  <a:moveTo>
                    <a:pt x="129" y="254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200" y="258"/>
                    <a:pt x="258" y="200"/>
                    <a:pt x="258" y="129"/>
                  </a:cubicBezTo>
                  <a:cubicBezTo>
                    <a:pt x="258" y="58"/>
                    <a:pt x="200" y="0"/>
                    <a:pt x="129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0"/>
                    <a:pt x="129" y="250"/>
                    <a:pt x="129" y="250"/>
                  </a:cubicBezTo>
                  <a:cubicBezTo>
                    <a:pt x="96" y="250"/>
                    <a:pt x="66" y="236"/>
                    <a:pt x="44" y="214"/>
                  </a:cubicBezTo>
                  <a:cubicBezTo>
                    <a:pt x="22" y="192"/>
                    <a:pt x="8" y="162"/>
                    <a:pt x="8" y="129"/>
                  </a:cubicBezTo>
                  <a:cubicBezTo>
                    <a:pt x="8" y="96"/>
                    <a:pt x="22" y="65"/>
                    <a:pt x="44" y="44"/>
                  </a:cubicBezTo>
                  <a:cubicBezTo>
                    <a:pt x="66" y="22"/>
                    <a:pt x="96" y="8"/>
                    <a:pt x="129" y="8"/>
                  </a:cubicBezTo>
                  <a:cubicBezTo>
                    <a:pt x="162" y="8"/>
                    <a:pt x="193" y="22"/>
                    <a:pt x="214" y="44"/>
                  </a:cubicBezTo>
                  <a:cubicBezTo>
                    <a:pt x="236" y="65"/>
                    <a:pt x="250" y="96"/>
                    <a:pt x="250" y="129"/>
                  </a:cubicBezTo>
                  <a:cubicBezTo>
                    <a:pt x="250" y="162"/>
                    <a:pt x="236" y="192"/>
                    <a:pt x="214" y="214"/>
                  </a:cubicBezTo>
                  <a:cubicBezTo>
                    <a:pt x="193" y="236"/>
                    <a:pt x="162" y="250"/>
                    <a:pt x="129" y="250"/>
                  </a:cubicBezTo>
                  <a:lnTo>
                    <a:pt x="129" y="2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Shape 2619"/>
            <p:cNvSpPr/>
            <p:nvPr/>
          </p:nvSpPr>
          <p:spPr>
            <a:xfrm>
              <a:off x="5960138" y="4737845"/>
              <a:ext cx="279328" cy="279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32174" y="3117179"/>
            <a:ext cx="1107191" cy="1111110"/>
            <a:chOff x="7732174" y="3117179"/>
            <a:chExt cx="1107191" cy="1111110"/>
          </a:xfrm>
        </p:grpSpPr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7747851" y="3134816"/>
              <a:ext cx="1073877" cy="1075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0"/>
            <p:cNvSpPr>
              <a:spLocks/>
            </p:cNvSpPr>
            <p:nvPr/>
          </p:nvSpPr>
          <p:spPr bwMode="auto">
            <a:xfrm>
              <a:off x="7732174" y="3117179"/>
              <a:ext cx="1107191" cy="1111110"/>
            </a:xfrm>
            <a:custGeom>
              <a:avLst/>
              <a:gdLst>
                <a:gd name="T0" fmla="*/ 129 w 257"/>
                <a:gd name="T1" fmla="*/ 253 h 257"/>
                <a:gd name="T2" fmla="*/ 129 w 257"/>
                <a:gd name="T3" fmla="*/ 257 h 257"/>
                <a:gd name="T4" fmla="*/ 257 w 257"/>
                <a:gd name="T5" fmla="*/ 128 h 257"/>
                <a:gd name="T6" fmla="*/ 129 w 257"/>
                <a:gd name="T7" fmla="*/ 0 h 257"/>
                <a:gd name="T8" fmla="*/ 0 w 257"/>
                <a:gd name="T9" fmla="*/ 128 h 257"/>
                <a:gd name="T10" fmla="*/ 129 w 257"/>
                <a:gd name="T11" fmla="*/ 257 h 257"/>
                <a:gd name="T12" fmla="*/ 129 w 257"/>
                <a:gd name="T13" fmla="*/ 253 h 257"/>
                <a:gd name="T14" fmla="*/ 129 w 257"/>
                <a:gd name="T15" fmla="*/ 249 h 257"/>
                <a:gd name="T16" fmla="*/ 43 w 257"/>
                <a:gd name="T17" fmla="*/ 214 h 257"/>
                <a:gd name="T18" fmla="*/ 8 w 257"/>
                <a:gd name="T19" fmla="*/ 128 h 257"/>
                <a:gd name="T20" fmla="*/ 43 w 257"/>
                <a:gd name="T21" fmla="*/ 43 h 257"/>
                <a:gd name="T22" fmla="*/ 129 w 257"/>
                <a:gd name="T23" fmla="*/ 8 h 257"/>
                <a:gd name="T24" fmla="*/ 214 w 257"/>
                <a:gd name="T25" fmla="*/ 43 h 257"/>
                <a:gd name="T26" fmla="*/ 249 w 257"/>
                <a:gd name="T27" fmla="*/ 128 h 257"/>
                <a:gd name="T28" fmla="*/ 214 w 257"/>
                <a:gd name="T29" fmla="*/ 214 h 257"/>
                <a:gd name="T30" fmla="*/ 129 w 257"/>
                <a:gd name="T31" fmla="*/ 249 h 257"/>
                <a:gd name="T32" fmla="*/ 129 w 257"/>
                <a:gd name="T33" fmla="*/ 25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29" y="253"/>
                  </a:moveTo>
                  <a:cubicBezTo>
                    <a:pt x="129" y="257"/>
                    <a:pt x="129" y="257"/>
                    <a:pt x="129" y="257"/>
                  </a:cubicBezTo>
                  <a:cubicBezTo>
                    <a:pt x="200" y="257"/>
                    <a:pt x="257" y="200"/>
                    <a:pt x="257" y="128"/>
                  </a:cubicBezTo>
                  <a:cubicBezTo>
                    <a:pt x="257" y="57"/>
                    <a:pt x="200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ubicBezTo>
                    <a:pt x="129" y="253"/>
                    <a:pt x="129" y="253"/>
                    <a:pt x="129" y="253"/>
                  </a:cubicBezTo>
                  <a:cubicBezTo>
                    <a:pt x="129" y="249"/>
                    <a:pt x="129" y="249"/>
                    <a:pt x="129" y="249"/>
                  </a:cubicBezTo>
                  <a:cubicBezTo>
                    <a:pt x="95" y="249"/>
                    <a:pt x="65" y="236"/>
                    <a:pt x="43" y="214"/>
                  </a:cubicBezTo>
                  <a:cubicBezTo>
                    <a:pt x="21" y="192"/>
                    <a:pt x="8" y="162"/>
                    <a:pt x="8" y="128"/>
                  </a:cubicBezTo>
                  <a:cubicBezTo>
                    <a:pt x="8" y="95"/>
                    <a:pt x="21" y="65"/>
                    <a:pt x="43" y="43"/>
                  </a:cubicBezTo>
                  <a:cubicBezTo>
                    <a:pt x="65" y="21"/>
                    <a:pt x="95" y="8"/>
                    <a:pt x="129" y="8"/>
                  </a:cubicBezTo>
                  <a:cubicBezTo>
                    <a:pt x="162" y="8"/>
                    <a:pt x="192" y="21"/>
                    <a:pt x="214" y="43"/>
                  </a:cubicBezTo>
                  <a:cubicBezTo>
                    <a:pt x="236" y="65"/>
                    <a:pt x="249" y="95"/>
                    <a:pt x="249" y="128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49"/>
                    <a:pt x="129" y="249"/>
                  </a:cubicBezTo>
                  <a:lnTo>
                    <a:pt x="129" y="25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Shape 2620"/>
            <p:cNvSpPr/>
            <p:nvPr/>
          </p:nvSpPr>
          <p:spPr>
            <a:xfrm>
              <a:off x="8145125" y="3530041"/>
              <a:ext cx="279328" cy="25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17160" y="1912007"/>
            <a:ext cx="1107191" cy="1115029"/>
            <a:chOff x="9917160" y="1912007"/>
            <a:chExt cx="1107191" cy="1115029"/>
          </a:xfrm>
        </p:grpSpPr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9934797" y="1929644"/>
              <a:ext cx="1073877" cy="1079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4"/>
            <p:cNvSpPr>
              <a:spLocks/>
            </p:cNvSpPr>
            <p:nvPr/>
          </p:nvSpPr>
          <p:spPr bwMode="auto">
            <a:xfrm>
              <a:off x="9917160" y="1912007"/>
              <a:ext cx="1107191" cy="1115029"/>
            </a:xfrm>
            <a:custGeom>
              <a:avLst/>
              <a:gdLst>
                <a:gd name="T0" fmla="*/ 128 w 257"/>
                <a:gd name="T1" fmla="*/ 254 h 258"/>
                <a:gd name="T2" fmla="*/ 128 w 257"/>
                <a:gd name="T3" fmla="*/ 258 h 258"/>
                <a:gd name="T4" fmla="*/ 257 w 257"/>
                <a:gd name="T5" fmla="*/ 129 h 258"/>
                <a:gd name="T6" fmla="*/ 128 w 257"/>
                <a:gd name="T7" fmla="*/ 0 h 258"/>
                <a:gd name="T8" fmla="*/ 0 w 257"/>
                <a:gd name="T9" fmla="*/ 129 h 258"/>
                <a:gd name="T10" fmla="*/ 128 w 257"/>
                <a:gd name="T11" fmla="*/ 258 h 258"/>
                <a:gd name="T12" fmla="*/ 128 w 257"/>
                <a:gd name="T13" fmla="*/ 254 h 258"/>
                <a:gd name="T14" fmla="*/ 128 w 257"/>
                <a:gd name="T15" fmla="*/ 250 h 258"/>
                <a:gd name="T16" fmla="*/ 43 w 257"/>
                <a:gd name="T17" fmla="*/ 214 h 258"/>
                <a:gd name="T18" fmla="*/ 8 w 257"/>
                <a:gd name="T19" fmla="*/ 129 h 258"/>
                <a:gd name="T20" fmla="*/ 43 w 257"/>
                <a:gd name="T21" fmla="*/ 44 h 258"/>
                <a:gd name="T22" fmla="*/ 128 w 257"/>
                <a:gd name="T23" fmla="*/ 8 h 258"/>
                <a:gd name="T24" fmla="*/ 214 w 257"/>
                <a:gd name="T25" fmla="*/ 44 h 258"/>
                <a:gd name="T26" fmla="*/ 249 w 257"/>
                <a:gd name="T27" fmla="*/ 129 h 258"/>
                <a:gd name="T28" fmla="*/ 214 w 257"/>
                <a:gd name="T29" fmla="*/ 214 h 258"/>
                <a:gd name="T30" fmla="*/ 128 w 257"/>
                <a:gd name="T31" fmla="*/ 250 h 258"/>
                <a:gd name="T32" fmla="*/ 128 w 257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8">
                  <a:moveTo>
                    <a:pt x="128" y="254"/>
                  </a:moveTo>
                  <a:cubicBezTo>
                    <a:pt x="128" y="258"/>
                    <a:pt x="12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ubicBezTo>
                    <a:pt x="57" y="0"/>
                    <a:pt x="0" y="58"/>
                    <a:pt x="0" y="129"/>
                  </a:cubicBezTo>
                  <a:cubicBezTo>
                    <a:pt x="0" y="200"/>
                    <a:pt x="57" y="258"/>
                    <a:pt x="128" y="258"/>
                  </a:cubicBezTo>
                  <a:cubicBezTo>
                    <a:pt x="128" y="254"/>
                    <a:pt x="128" y="254"/>
                    <a:pt x="128" y="254"/>
                  </a:cubicBezTo>
                  <a:cubicBezTo>
                    <a:pt x="128" y="250"/>
                    <a:pt x="128" y="250"/>
                    <a:pt x="128" y="250"/>
                  </a:cubicBezTo>
                  <a:cubicBezTo>
                    <a:pt x="95" y="250"/>
                    <a:pt x="65" y="236"/>
                    <a:pt x="43" y="214"/>
                  </a:cubicBezTo>
                  <a:cubicBezTo>
                    <a:pt x="21" y="192"/>
                    <a:pt x="8" y="162"/>
                    <a:pt x="8" y="129"/>
                  </a:cubicBezTo>
                  <a:cubicBezTo>
                    <a:pt x="8" y="96"/>
                    <a:pt x="21" y="65"/>
                    <a:pt x="43" y="44"/>
                  </a:cubicBezTo>
                  <a:cubicBezTo>
                    <a:pt x="65" y="22"/>
                    <a:pt x="95" y="8"/>
                    <a:pt x="128" y="8"/>
                  </a:cubicBezTo>
                  <a:cubicBezTo>
                    <a:pt x="162" y="8"/>
                    <a:pt x="192" y="22"/>
                    <a:pt x="214" y="44"/>
                  </a:cubicBezTo>
                  <a:cubicBezTo>
                    <a:pt x="236" y="65"/>
                    <a:pt x="249" y="96"/>
                    <a:pt x="249" y="129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50"/>
                    <a:pt x="128" y="250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Shape 2622"/>
            <p:cNvSpPr/>
            <p:nvPr/>
          </p:nvSpPr>
          <p:spPr>
            <a:xfrm>
              <a:off x="10331091" y="2303465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9" y="17044"/>
                  </a:moveTo>
                  <a:cubicBezTo>
                    <a:pt x="9428" y="17174"/>
                    <a:pt x="9252" y="17274"/>
                    <a:pt x="9050" y="17344"/>
                  </a:cubicBezTo>
                  <a:cubicBezTo>
                    <a:pt x="8849" y="17415"/>
                    <a:pt x="8636" y="17450"/>
                    <a:pt x="8413" y="17450"/>
                  </a:cubicBezTo>
                  <a:cubicBezTo>
                    <a:pt x="7887" y="17450"/>
                    <a:pt x="7488" y="17288"/>
                    <a:pt x="7214" y="16966"/>
                  </a:cubicBezTo>
                  <a:cubicBezTo>
                    <a:pt x="6941" y="16644"/>
                    <a:pt x="6797" y="16226"/>
                    <a:pt x="6782" y="15715"/>
                  </a:cubicBezTo>
                  <a:lnTo>
                    <a:pt x="5864" y="15715"/>
                  </a:lnTo>
                  <a:cubicBezTo>
                    <a:pt x="5857" y="16122"/>
                    <a:pt x="5913" y="16486"/>
                    <a:pt x="6032" y="16805"/>
                  </a:cubicBezTo>
                  <a:cubicBezTo>
                    <a:pt x="6151" y="17123"/>
                    <a:pt x="6321" y="17393"/>
                    <a:pt x="6545" y="17611"/>
                  </a:cubicBezTo>
                  <a:cubicBezTo>
                    <a:pt x="6767" y="17830"/>
                    <a:pt x="7038" y="17995"/>
                    <a:pt x="7355" y="18106"/>
                  </a:cubicBezTo>
                  <a:cubicBezTo>
                    <a:pt x="7671" y="18218"/>
                    <a:pt x="8024" y="18273"/>
                    <a:pt x="8413" y="18273"/>
                  </a:cubicBezTo>
                  <a:cubicBezTo>
                    <a:pt x="8773" y="18273"/>
                    <a:pt x="9113" y="18223"/>
                    <a:pt x="9434" y="18123"/>
                  </a:cubicBezTo>
                  <a:cubicBezTo>
                    <a:pt x="9754" y="18023"/>
                    <a:pt x="10033" y="17873"/>
                    <a:pt x="10271" y="17672"/>
                  </a:cubicBezTo>
                  <a:cubicBezTo>
                    <a:pt x="10509" y="17472"/>
                    <a:pt x="10697" y="17222"/>
                    <a:pt x="10837" y="16922"/>
                  </a:cubicBezTo>
                  <a:cubicBezTo>
                    <a:pt x="10978" y="16621"/>
                    <a:pt x="11048" y="16275"/>
                    <a:pt x="11048" y="15881"/>
                  </a:cubicBezTo>
                  <a:cubicBezTo>
                    <a:pt x="11048" y="15407"/>
                    <a:pt x="10935" y="14995"/>
                    <a:pt x="10708" y="14646"/>
                  </a:cubicBezTo>
                  <a:cubicBezTo>
                    <a:pt x="10481" y="14298"/>
                    <a:pt x="10134" y="14072"/>
                    <a:pt x="9666" y="13968"/>
                  </a:cubicBezTo>
                  <a:lnTo>
                    <a:pt x="9666" y="13946"/>
                  </a:lnTo>
                  <a:cubicBezTo>
                    <a:pt x="9968" y="13805"/>
                    <a:pt x="10220" y="13597"/>
                    <a:pt x="10422" y="13323"/>
                  </a:cubicBezTo>
                  <a:cubicBezTo>
                    <a:pt x="10624" y="13048"/>
                    <a:pt x="10724" y="12734"/>
                    <a:pt x="10724" y="12377"/>
                  </a:cubicBezTo>
                  <a:cubicBezTo>
                    <a:pt x="10724" y="12014"/>
                    <a:pt x="10665" y="11698"/>
                    <a:pt x="10546" y="11432"/>
                  </a:cubicBezTo>
                  <a:cubicBezTo>
                    <a:pt x="10427" y="11165"/>
                    <a:pt x="10263" y="10946"/>
                    <a:pt x="10055" y="10776"/>
                  </a:cubicBezTo>
                  <a:cubicBezTo>
                    <a:pt x="9846" y="10605"/>
                    <a:pt x="9599" y="10477"/>
                    <a:pt x="9315" y="10392"/>
                  </a:cubicBezTo>
                  <a:cubicBezTo>
                    <a:pt x="9030" y="10306"/>
                    <a:pt x="8722" y="10264"/>
                    <a:pt x="8391" y="10264"/>
                  </a:cubicBezTo>
                  <a:cubicBezTo>
                    <a:pt x="8010" y="10264"/>
                    <a:pt x="7673" y="10326"/>
                    <a:pt x="7382" y="10453"/>
                  </a:cubicBezTo>
                  <a:cubicBezTo>
                    <a:pt x="7090" y="10579"/>
                    <a:pt x="6847" y="10753"/>
                    <a:pt x="6653" y="10976"/>
                  </a:cubicBezTo>
                  <a:cubicBezTo>
                    <a:pt x="6459" y="11198"/>
                    <a:pt x="6309" y="11466"/>
                    <a:pt x="6204" y="11777"/>
                  </a:cubicBezTo>
                  <a:cubicBezTo>
                    <a:pt x="6100" y="12088"/>
                    <a:pt x="6040" y="12433"/>
                    <a:pt x="6026" y="12811"/>
                  </a:cubicBezTo>
                  <a:lnTo>
                    <a:pt x="6944" y="12811"/>
                  </a:lnTo>
                  <a:cubicBezTo>
                    <a:pt x="6944" y="12581"/>
                    <a:pt x="6972" y="12363"/>
                    <a:pt x="7031" y="12155"/>
                  </a:cubicBezTo>
                  <a:cubicBezTo>
                    <a:pt x="7088" y="11947"/>
                    <a:pt x="7177" y="11766"/>
                    <a:pt x="7296" y="11610"/>
                  </a:cubicBezTo>
                  <a:cubicBezTo>
                    <a:pt x="7414" y="11454"/>
                    <a:pt x="7565" y="11330"/>
                    <a:pt x="7749" y="11237"/>
                  </a:cubicBezTo>
                  <a:cubicBezTo>
                    <a:pt x="7932" y="11144"/>
                    <a:pt x="8147" y="11098"/>
                    <a:pt x="8391" y="11098"/>
                  </a:cubicBezTo>
                  <a:cubicBezTo>
                    <a:pt x="8780" y="11098"/>
                    <a:pt x="9104" y="11204"/>
                    <a:pt x="9364" y="11415"/>
                  </a:cubicBezTo>
                  <a:cubicBezTo>
                    <a:pt x="9623" y="11627"/>
                    <a:pt x="9752" y="11943"/>
                    <a:pt x="9752" y="12366"/>
                  </a:cubicBezTo>
                  <a:cubicBezTo>
                    <a:pt x="9752" y="12574"/>
                    <a:pt x="9713" y="12759"/>
                    <a:pt x="9634" y="12922"/>
                  </a:cubicBezTo>
                  <a:cubicBezTo>
                    <a:pt x="9554" y="13086"/>
                    <a:pt x="9448" y="13221"/>
                    <a:pt x="9315" y="13329"/>
                  </a:cubicBezTo>
                  <a:cubicBezTo>
                    <a:pt x="9182" y="13436"/>
                    <a:pt x="9027" y="13517"/>
                    <a:pt x="8851" y="13574"/>
                  </a:cubicBezTo>
                  <a:cubicBezTo>
                    <a:pt x="8674" y="13629"/>
                    <a:pt x="8488" y="13657"/>
                    <a:pt x="8294" y="13657"/>
                  </a:cubicBezTo>
                  <a:lnTo>
                    <a:pt x="7992" y="13657"/>
                  </a:lnTo>
                  <a:cubicBezTo>
                    <a:pt x="7963" y="13657"/>
                    <a:pt x="7930" y="13653"/>
                    <a:pt x="7895" y="13645"/>
                  </a:cubicBezTo>
                  <a:lnTo>
                    <a:pt x="7895" y="14447"/>
                  </a:lnTo>
                  <a:cubicBezTo>
                    <a:pt x="8067" y="14424"/>
                    <a:pt x="8251" y="14413"/>
                    <a:pt x="8445" y="14413"/>
                  </a:cubicBezTo>
                  <a:cubicBezTo>
                    <a:pt x="8676" y="14413"/>
                    <a:pt x="8890" y="14444"/>
                    <a:pt x="9088" y="14507"/>
                  </a:cubicBezTo>
                  <a:cubicBezTo>
                    <a:pt x="9286" y="14571"/>
                    <a:pt x="9457" y="14667"/>
                    <a:pt x="9601" y="14797"/>
                  </a:cubicBezTo>
                  <a:cubicBezTo>
                    <a:pt x="9745" y="14927"/>
                    <a:pt x="9860" y="15086"/>
                    <a:pt x="9947" y="15275"/>
                  </a:cubicBezTo>
                  <a:cubicBezTo>
                    <a:pt x="10033" y="15464"/>
                    <a:pt x="10076" y="15682"/>
                    <a:pt x="10076" y="15926"/>
                  </a:cubicBezTo>
                  <a:cubicBezTo>
                    <a:pt x="10076" y="16163"/>
                    <a:pt x="10031" y="16377"/>
                    <a:pt x="9941" y="16565"/>
                  </a:cubicBezTo>
                  <a:cubicBezTo>
                    <a:pt x="9851" y="16754"/>
                    <a:pt x="9731" y="16914"/>
                    <a:pt x="9579" y="17044"/>
                  </a:cubicBezTo>
                  <a:moveTo>
                    <a:pt x="14257" y="18151"/>
                  </a:moveTo>
                  <a:lnTo>
                    <a:pt x="15175" y="18151"/>
                  </a:lnTo>
                  <a:lnTo>
                    <a:pt x="15175" y="10264"/>
                  </a:lnTo>
                  <a:lnTo>
                    <a:pt x="14473" y="10264"/>
                  </a:lnTo>
                  <a:cubicBezTo>
                    <a:pt x="14422" y="10561"/>
                    <a:pt x="14329" y="10805"/>
                    <a:pt x="14192" y="10998"/>
                  </a:cubicBezTo>
                  <a:cubicBezTo>
                    <a:pt x="14055" y="11191"/>
                    <a:pt x="13888" y="11343"/>
                    <a:pt x="13690" y="11454"/>
                  </a:cubicBezTo>
                  <a:cubicBezTo>
                    <a:pt x="13492" y="11565"/>
                    <a:pt x="13271" y="11641"/>
                    <a:pt x="13026" y="11682"/>
                  </a:cubicBezTo>
                  <a:cubicBezTo>
                    <a:pt x="12781" y="11723"/>
                    <a:pt x="12529" y="11743"/>
                    <a:pt x="12270" y="11743"/>
                  </a:cubicBezTo>
                  <a:lnTo>
                    <a:pt x="12270" y="12499"/>
                  </a:lnTo>
                  <a:lnTo>
                    <a:pt x="14257" y="12499"/>
                  </a:lnTo>
                  <a:cubicBezTo>
                    <a:pt x="14257" y="12499"/>
                    <a:pt x="14257" y="18151"/>
                    <a:pt x="14257" y="1815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1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9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D705FD-C3C2-43D0-9254-0113CBA082E3}"/>
              </a:ext>
            </a:extLst>
          </p:cNvPr>
          <p:cNvSpPr txBox="1"/>
          <p:nvPr/>
        </p:nvSpPr>
        <p:spPr>
          <a:xfrm>
            <a:off x="351499" y="3852442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4E0EE7-55CD-43A7-946E-E8FDC5085A2C}"/>
              </a:ext>
            </a:extLst>
          </p:cNvPr>
          <p:cNvSpPr txBox="1"/>
          <p:nvPr/>
        </p:nvSpPr>
        <p:spPr>
          <a:xfrm>
            <a:off x="2380426" y="5087187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6C2E19-9AFF-433C-ABBD-5E1CBE5D6846}"/>
              </a:ext>
            </a:extLst>
          </p:cNvPr>
          <p:cNvSpPr txBox="1"/>
          <p:nvPr/>
        </p:nvSpPr>
        <p:spPr>
          <a:xfrm>
            <a:off x="7698149" y="5087187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0E4F75-4C8A-48FF-9F01-B1BE052347C5}"/>
              </a:ext>
            </a:extLst>
          </p:cNvPr>
          <p:cNvSpPr txBox="1"/>
          <p:nvPr/>
        </p:nvSpPr>
        <p:spPr>
          <a:xfrm>
            <a:off x="9727076" y="3846343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176B69-D491-4685-818B-5280886C6C85}"/>
              </a:ext>
            </a:extLst>
          </p:cNvPr>
          <p:cNvSpPr txBox="1"/>
          <p:nvPr/>
        </p:nvSpPr>
        <p:spPr>
          <a:xfrm>
            <a:off x="5130329" y="6183999"/>
            <a:ext cx="202892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F1788B-B9DF-490A-B285-40A37A50D9FB}"/>
              </a:ext>
            </a:extLst>
          </p:cNvPr>
          <p:cNvSpPr txBox="1"/>
          <p:nvPr/>
        </p:nvSpPr>
        <p:spPr>
          <a:xfrm>
            <a:off x="4988973" y="408124"/>
            <a:ext cx="221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Infographic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E0DA16-19C2-48FC-90F8-2B6B11A3EA01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772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85355" y="1833380"/>
            <a:ext cx="499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Mission Infographic Slide</a:t>
            </a:r>
          </a:p>
        </p:txBody>
      </p:sp>
      <p:grpSp>
        <p:nvGrpSpPr>
          <p:cNvPr id="264" name="Group 263"/>
          <p:cNvGrpSpPr/>
          <p:nvPr/>
        </p:nvGrpSpPr>
        <p:grpSpPr>
          <a:xfrm>
            <a:off x="6184622" y="1192590"/>
            <a:ext cx="5406524" cy="4982495"/>
            <a:chOff x="6184622" y="1192590"/>
            <a:chExt cx="5406524" cy="4982495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184622" y="1192590"/>
              <a:ext cx="5406524" cy="4982495"/>
            </a:xfrm>
            <a:custGeom>
              <a:avLst/>
              <a:gdLst>
                <a:gd name="connsiteX0" fmla="*/ 846178 w 2542429"/>
                <a:gd name="connsiteY0" fmla="*/ 680 h 2343028"/>
                <a:gd name="connsiteX1" fmla="*/ 1576627 w 2542429"/>
                <a:gd name="connsiteY1" fmla="*/ 203148 h 2343028"/>
                <a:gd name="connsiteX2" fmla="*/ 2282560 w 2542429"/>
                <a:gd name="connsiteY2" fmla="*/ 712500 h 2343028"/>
                <a:gd name="connsiteX3" fmla="*/ 2542429 w 2542429"/>
                <a:gd name="connsiteY3" fmla="*/ 1161320 h 2343028"/>
                <a:gd name="connsiteX4" fmla="*/ 2275862 w 2542429"/>
                <a:gd name="connsiteY4" fmla="*/ 1744491 h 2343028"/>
                <a:gd name="connsiteX5" fmla="*/ 1577967 w 2542429"/>
                <a:gd name="connsiteY5" fmla="*/ 2215456 h 2343028"/>
                <a:gd name="connsiteX6" fmla="*/ 924845 w 2542429"/>
                <a:gd name="connsiteY6" fmla="*/ 2342702 h 2343028"/>
                <a:gd name="connsiteX7" fmla="*/ 431328 w 2542429"/>
                <a:gd name="connsiteY7" fmla="*/ 2206597 h 2343028"/>
                <a:gd name="connsiteX8" fmla="*/ 0 w 2542429"/>
                <a:gd name="connsiteY8" fmla="*/ 1161320 h 2343028"/>
                <a:gd name="connsiteX9" fmla="*/ 415255 w 2542429"/>
                <a:gd name="connsiteY9" fmla="*/ 92419 h 2343028"/>
                <a:gd name="connsiteX10" fmla="*/ 846178 w 2542429"/>
                <a:gd name="connsiteY10" fmla="*/ 680 h 234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2429" h="2343028">
                  <a:moveTo>
                    <a:pt x="846178" y="680"/>
                  </a:moveTo>
                  <a:cubicBezTo>
                    <a:pt x="1101827" y="9489"/>
                    <a:pt x="1369838" y="102570"/>
                    <a:pt x="1576627" y="203148"/>
                  </a:cubicBezTo>
                  <a:cubicBezTo>
                    <a:pt x="1827120" y="327164"/>
                    <a:pt x="2082970" y="502854"/>
                    <a:pt x="2282560" y="712500"/>
                  </a:cubicBezTo>
                  <a:cubicBezTo>
                    <a:pt x="2372309" y="806989"/>
                    <a:pt x="2542429" y="1013682"/>
                    <a:pt x="2542429" y="1161320"/>
                  </a:cubicBezTo>
                  <a:cubicBezTo>
                    <a:pt x="2542429" y="1384254"/>
                    <a:pt x="2413834" y="1592423"/>
                    <a:pt x="2275862" y="1744491"/>
                  </a:cubicBezTo>
                  <a:cubicBezTo>
                    <a:pt x="2085650" y="1954136"/>
                    <a:pt x="1829799" y="2115063"/>
                    <a:pt x="1577967" y="2215456"/>
                  </a:cubicBezTo>
                  <a:cubicBezTo>
                    <a:pt x="1382061" y="2293519"/>
                    <a:pt x="1150129" y="2347759"/>
                    <a:pt x="924845" y="2342702"/>
                  </a:cubicBezTo>
                  <a:cubicBezTo>
                    <a:pt x="749625" y="2338768"/>
                    <a:pt x="578426" y="2298964"/>
                    <a:pt x="431328" y="2206597"/>
                  </a:cubicBezTo>
                  <a:cubicBezTo>
                    <a:pt x="91088" y="1992522"/>
                    <a:pt x="0" y="1564372"/>
                    <a:pt x="0" y="1161320"/>
                  </a:cubicBezTo>
                  <a:cubicBezTo>
                    <a:pt x="0" y="774508"/>
                    <a:pt x="68316" y="287302"/>
                    <a:pt x="415255" y="92419"/>
                  </a:cubicBezTo>
                  <a:cubicBezTo>
                    <a:pt x="543850" y="20446"/>
                    <a:pt x="692789" y="-4606"/>
                    <a:pt x="846178" y="68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133" b="1" dirty="0">
                <a:latin typeface="Raleway" panose="020B0503030101060003" pitchFamily="34" charset="0"/>
              </a:endParaRPr>
            </a:p>
          </p:txBody>
        </p:sp>
        <p:grpSp>
          <p:nvGrpSpPr>
            <p:cNvPr id="198" name="Group 75"/>
            <p:cNvGrpSpPr>
              <a:grpSpLocks noChangeAspect="1"/>
            </p:cNvGrpSpPr>
            <p:nvPr/>
          </p:nvGrpSpPr>
          <p:grpSpPr bwMode="auto">
            <a:xfrm>
              <a:off x="7299324" y="2138289"/>
              <a:ext cx="4000971" cy="2957586"/>
              <a:chOff x="4598" y="1359"/>
              <a:chExt cx="2504" cy="1851"/>
            </a:xfrm>
          </p:grpSpPr>
          <p:sp>
            <p:nvSpPr>
              <p:cNvPr id="200" name="Freeform 76"/>
              <p:cNvSpPr>
                <a:spLocks/>
              </p:cNvSpPr>
              <p:nvPr/>
            </p:nvSpPr>
            <p:spPr bwMode="auto">
              <a:xfrm>
                <a:off x="6352" y="2407"/>
                <a:ext cx="750" cy="514"/>
              </a:xfrm>
              <a:custGeom>
                <a:avLst/>
                <a:gdLst>
                  <a:gd name="T0" fmla="*/ 222 w 361"/>
                  <a:gd name="T1" fmla="*/ 0 h 247"/>
                  <a:gd name="T2" fmla="*/ 133 w 361"/>
                  <a:gd name="T3" fmla="*/ 59 h 247"/>
                  <a:gd name="T4" fmla="*/ 96 w 361"/>
                  <a:gd name="T5" fmla="*/ 51 h 247"/>
                  <a:gd name="T6" fmla="*/ 0 w 361"/>
                  <a:gd name="T7" fmla="*/ 149 h 247"/>
                  <a:gd name="T8" fmla="*/ 88 w 361"/>
                  <a:gd name="T9" fmla="*/ 247 h 247"/>
                  <a:gd name="T10" fmla="*/ 294 w 361"/>
                  <a:gd name="T11" fmla="*/ 247 h 247"/>
                  <a:gd name="T12" fmla="*/ 361 w 361"/>
                  <a:gd name="T13" fmla="*/ 176 h 247"/>
                  <a:gd name="T14" fmla="*/ 317 w 361"/>
                  <a:gd name="T15" fmla="*/ 111 h 247"/>
                  <a:gd name="T16" fmla="*/ 318 w 361"/>
                  <a:gd name="T17" fmla="*/ 96 h 247"/>
                  <a:gd name="T18" fmla="*/ 222 w 361"/>
                  <a:gd name="T1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1" h="247">
                    <a:moveTo>
                      <a:pt x="222" y="0"/>
                    </a:moveTo>
                    <a:cubicBezTo>
                      <a:pt x="182" y="0"/>
                      <a:pt x="148" y="24"/>
                      <a:pt x="133" y="59"/>
                    </a:cubicBezTo>
                    <a:cubicBezTo>
                      <a:pt x="122" y="54"/>
                      <a:pt x="109" y="51"/>
                      <a:pt x="96" y="51"/>
                    </a:cubicBezTo>
                    <a:cubicBezTo>
                      <a:pt x="43" y="51"/>
                      <a:pt x="0" y="96"/>
                      <a:pt x="0" y="149"/>
                    </a:cubicBezTo>
                    <a:cubicBezTo>
                      <a:pt x="0" y="200"/>
                      <a:pt x="38" y="245"/>
                      <a:pt x="88" y="247"/>
                    </a:cubicBezTo>
                    <a:cubicBezTo>
                      <a:pt x="294" y="247"/>
                      <a:pt x="294" y="247"/>
                      <a:pt x="294" y="247"/>
                    </a:cubicBezTo>
                    <a:cubicBezTo>
                      <a:pt x="331" y="247"/>
                      <a:pt x="361" y="214"/>
                      <a:pt x="361" y="176"/>
                    </a:cubicBezTo>
                    <a:cubicBezTo>
                      <a:pt x="361" y="147"/>
                      <a:pt x="342" y="121"/>
                      <a:pt x="317" y="111"/>
                    </a:cubicBezTo>
                    <a:cubicBezTo>
                      <a:pt x="317" y="106"/>
                      <a:pt x="318" y="101"/>
                      <a:pt x="318" y="96"/>
                    </a:cubicBezTo>
                    <a:cubicBezTo>
                      <a:pt x="318" y="43"/>
                      <a:pt x="275" y="0"/>
                      <a:pt x="222" y="0"/>
                    </a:cubicBezTo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7"/>
              <p:cNvSpPr>
                <a:spLocks/>
              </p:cNvSpPr>
              <p:nvPr/>
            </p:nvSpPr>
            <p:spPr bwMode="auto">
              <a:xfrm>
                <a:off x="4698" y="1359"/>
                <a:ext cx="750" cy="514"/>
              </a:xfrm>
              <a:custGeom>
                <a:avLst/>
                <a:gdLst>
                  <a:gd name="T0" fmla="*/ 222 w 361"/>
                  <a:gd name="T1" fmla="*/ 0 h 247"/>
                  <a:gd name="T2" fmla="*/ 133 w 361"/>
                  <a:gd name="T3" fmla="*/ 59 h 247"/>
                  <a:gd name="T4" fmla="*/ 96 w 361"/>
                  <a:gd name="T5" fmla="*/ 51 h 247"/>
                  <a:gd name="T6" fmla="*/ 0 w 361"/>
                  <a:gd name="T7" fmla="*/ 149 h 247"/>
                  <a:gd name="T8" fmla="*/ 88 w 361"/>
                  <a:gd name="T9" fmla="*/ 247 h 247"/>
                  <a:gd name="T10" fmla="*/ 294 w 361"/>
                  <a:gd name="T11" fmla="*/ 247 h 247"/>
                  <a:gd name="T12" fmla="*/ 361 w 361"/>
                  <a:gd name="T13" fmla="*/ 176 h 247"/>
                  <a:gd name="T14" fmla="*/ 317 w 361"/>
                  <a:gd name="T15" fmla="*/ 111 h 247"/>
                  <a:gd name="T16" fmla="*/ 318 w 361"/>
                  <a:gd name="T17" fmla="*/ 96 h 247"/>
                  <a:gd name="T18" fmla="*/ 222 w 361"/>
                  <a:gd name="T1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1" h="247">
                    <a:moveTo>
                      <a:pt x="222" y="0"/>
                    </a:moveTo>
                    <a:cubicBezTo>
                      <a:pt x="182" y="0"/>
                      <a:pt x="148" y="24"/>
                      <a:pt x="133" y="59"/>
                    </a:cubicBezTo>
                    <a:cubicBezTo>
                      <a:pt x="122" y="54"/>
                      <a:pt x="109" y="51"/>
                      <a:pt x="96" y="51"/>
                    </a:cubicBezTo>
                    <a:cubicBezTo>
                      <a:pt x="43" y="51"/>
                      <a:pt x="0" y="96"/>
                      <a:pt x="0" y="149"/>
                    </a:cubicBezTo>
                    <a:cubicBezTo>
                      <a:pt x="0" y="200"/>
                      <a:pt x="38" y="245"/>
                      <a:pt x="88" y="247"/>
                    </a:cubicBezTo>
                    <a:cubicBezTo>
                      <a:pt x="294" y="247"/>
                      <a:pt x="294" y="247"/>
                      <a:pt x="294" y="247"/>
                    </a:cubicBezTo>
                    <a:cubicBezTo>
                      <a:pt x="331" y="247"/>
                      <a:pt x="361" y="214"/>
                      <a:pt x="361" y="176"/>
                    </a:cubicBezTo>
                    <a:cubicBezTo>
                      <a:pt x="361" y="147"/>
                      <a:pt x="342" y="121"/>
                      <a:pt x="317" y="111"/>
                    </a:cubicBezTo>
                    <a:cubicBezTo>
                      <a:pt x="317" y="106"/>
                      <a:pt x="318" y="101"/>
                      <a:pt x="318" y="96"/>
                    </a:cubicBezTo>
                    <a:cubicBezTo>
                      <a:pt x="318" y="43"/>
                      <a:pt x="275" y="0"/>
                      <a:pt x="222" y="0"/>
                    </a:cubicBezTo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8"/>
              <p:cNvSpPr>
                <a:spLocks/>
              </p:cNvSpPr>
              <p:nvPr/>
            </p:nvSpPr>
            <p:spPr bwMode="auto">
              <a:xfrm>
                <a:off x="5774" y="1619"/>
                <a:ext cx="794" cy="1591"/>
              </a:xfrm>
              <a:custGeom>
                <a:avLst/>
                <a:gdLst>
                  <a:gd name="T0" fmla="*/ 0 w 382"/>
                  <a:gd name="T1" fmla="*/ 765 h 765"/>
                  <a:gd name="T2" fmla="*/ 382 w 382"/>
                  <a:gd name="T3" fmla="*/ 383 h 765"/>
                  <a:gd name="T4" fmla="*/ 0 w 382"/>
                  <a:gd name="T5" fmla="*/ 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" h="765">
                    <a:moveTo>
                      <a:pt x="0" y="765"/>
                    </a:moveTo>
                    <a:cubicBezTo>
                      <a:pt x="211" y="765"/>
                      <a:pt x="382" y="594"/>
                      <a:pt x="382" y="383"/>
                    </a:cubicBezTo>
                    <a:cubicBezTo>
                      <a:pt x="382" y="172"/>
                      <a:pt x="211" y="0"/>
                      <a:pt x="0" y="0"/>
                    </a:cubicBezTo>
                  </a:path>
                </a:pathLst>
              </a:custGeom>
              <a:solidFill>
                <a:srgbClr val="44AF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79"/>
              <p:cNvSpPr>
                <a:spLocks/>
              </p:cNvSpPr>
              <p:nvPr/>
            </p:nvSpPr>
            <p:spPr bwMode="auto">
              <a:xfrm>
                <a:off x="4978" y="1619"/>
                <a:ext cx="796" cy="1591"/>
              </a:xfrm>
              <a:custGeom>
                <a:avLst/>
                <a:gdLst>
                  <a:gd name="T0" fmla="*/ 383 w 383"/>
                  <a:gd name="T1" fmla="*/ 0 h 765"/>
                  <a:gd name="T2" fmla="*/ 0 w 383"/>
                  <a:gd name="T3" fmla="*/ 383 h 765"/>
                  <a:gd name="T4" fmla="*/ 383 w 383"/>
                  <a:gd name="T5" fmla="*/ 76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3" h="765">
                    <a:moveTo>
                      <a:pt x="383" y="0"/>
                    </a:moveTo>
                    <a:cubicBezTo>
                      <a:pt x="172" y="0"/>
                      <a:pt x="0" y="172"/>
                      <a:pt x="0" y="383"/>
                    </a:cubicBezTo>
                    <a:cubicBezTo>
                      <a:pt x="0" y="594"/>
                      <a:pt x="172" y="765"/>
                      <a:pt x="383" y="765"/>
                    </a:cubicBezTo>
                  </a:path>
                </a:pathLst>
              </a:custGeom>
              <a:solidFill>
                <a:srgbClr val="9CD1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80"/>
              <p:cNvSpPr>
                <a:spLocks/>
              </p:cNvSpPr>
              <p:nvPr/>
            </p:nvSpPr>
            <p:spPr bwMode="auto">
              <a:xfrm>
                <a:off x="6398" y="2632"/>
                <a:ext cx="141" cy="202"/>
              </a:xfrm>
              <a:custGeom>
                <a:avLst/>
                <a:gdLst>
                  <a:gd name="T0" fmla="*/ 66 w 68"/>
                  <a:gd name="T1" fmla="*/ 0 h 97"/>
                  <a:gd name="T2" fmla="*/ 54 w 68"/>
                  <a:gd name="T3" fmla="*/ 4 h 97"/>
                  <a:gd name="T4" fmla="*/ 45 w 68"/>
                  <a:gd name="T5" fmla="*/ 10 h 97"/>
                  <a:gd name="T6" fmla="*/ 37 w 68"/>
                  <a:gd name="T7" fmla="*/ 20 h 97"/>
                  <a:gd name="T8" fmla="*/ 28 w 68"/>
                  <a:gd name="T9" fmla="*/ 23 h 97"/>
                  <a:gd name="T10" fmla="*/ 22 w 68"/>
                  <a:gd name="T11" fmla="*/ 29 h 97"/>
                  <a:gd name="T12" fmla="*/ 19 w 68"/>
                  <a:gd name="T13" fmla="*/ 29 h 97"/>
                  <a:gd name="T14" fmla="*/ 16 w 68"/>
                  <a:gd name="T15" fmla="*/ 32 h 97"/>
                  <a:gd name="T16" fmla="*/ 13 w 68"/>
                  <a:gd name="T17" fmla="*/ 35 h 97"/>
                  <a:gd name="T18" fmla="*/ 3 w 68"/>
                  <a:gd name="T19" fmla="*/ 49 h 97"/>
                  <a:gd name="T20" fmla="*/ 0 w 68"/>
                  <a:gd name="T21" fmla="*/ 64 h 97"/>
                  <a:gd name="T22" fmla="*/ 4 w 68"/>
                  <a:gd name="T23" fmla="*/ 76 h 97"/>
                  <a:gd name="T24" fmla="*/ 4 w 68"/>
                  <a:gd name="T25" fmla="*/ 79 h 97"/>
                  <a:gd name="T26" fmla="*/ 5 w 68"/>
                  <a:gd name="T27" fmla="*/ 86 h 97"/>
                  <a:gd name="T28" fmla="*/ 9 w 68"/>
                  <a:gd name="T29" fmla="*/ 96 h 97"/>
                  <a:gd name="T30" fmla="*/ 23 w 68"/>
                  <a:gd name="T31" fmla="*/ 93 h 97"/>
                  <a:gd name="T32" fmla="*/ 28 w 68"/>
                  <a:gd name="T33" fmla="*/ 91 h 97"/>
                  <a:gd name="T34" fmla="*/ 68 w 68"/>
                  <a:gd name="T35" fmla="*/ 0 h 97"/>
                  <a:gd name="T36" fmla="*/ 66 w 68"/>
                  <a:gd name="T37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97">
                    <a:moveTo>
                      <a:pt x="66" y="0"/>
                    </a:moveTo>
                    <a:cubicBezTo>
                      <a:pt x="60" y="0"/>
                      <a:pt x="54" y="2"/>
                      <a:pt x="54" y="4"/>
                    </a:cubicBezTo>
                    <a:cubicBezTo>
                      <a:pt x="54" y="6"/>
                      <a:pt x="47" y="9"/>
                      <a:pt x="45" y="10"/>
                    </a:cubicBezTo>
                    <a:cubicBezTo>
                      <a:pt x="42" y="11"/>
                      <a:pt x="38" y="18"/>
                      <a:pt x="37" y="20"/>
                    </a:cubicBezTo>
                    <a:cubicBezTo>
                      <a:pt x="36" y="23"/>
                      <a:pt x="30" y="22"/>
                      <a:pt x="28" y="23"/>
                    </a:cubicBezTo>
                    <a:cubicBezTo>
                      <a:pt x="26" y="24"/>
                      <a:pt x="22" y="27"/>
                      <a:pt x="22" y="29"/>
                    </a:cubicBezTo>
                    <a:cubicBezTo>
                      <a:pt x="22" y="31"/>
                      <a:pt x="20" y="31"/>
                      <a:pt x="19" y="29"/>
                    </a:cubicBezTo>
                    <a:cubicBezTo>
                      <a:pt x="19" y="29"/>
                      <a:pt x="19" y="29"/>
                      <a:pt x="16" y="32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1" y="41"/>
                      <a:pt x="5" y="49"/>
                      <a:pt x="3" y="49"/>
                    </a:cubicBezTo>
                    <a:cubicBezTo>
                      <a:pt x="1" y="50"/>
                      <a:pt x="0" y="60"/>
                      <a:pt x="0" y="64"/>
                    </a:cubicBezTo>
                    <a:cubicBezTo>
                      <a:pt x="0" y="68"/>
                      <a:pt x="2" y="74"/>
                      <a:pt x="4" y="76"/>
                    </a:cubicBezTo>
                    <a:cubicBezTo>
                      <a:pt x="4" y="76"/>
                      <a:pt x="4" y="76"/>
                      <a:pt x="4" y="7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" y="91"/>
                      <a:pt x="8" y="95"/>
                      <a:pt x="9" y="96"/>
                    </a:cubicBezTo>
                    <a:cubicBezTo>
                      <a:pt x="10" y="97"/>
                      <a:pt x="19" y="94"/>
                      <a:pt x="23" y="93"/>
                    </a:cubicBezTo>
                    <a:cubicBezTo>
                      <a:pt x="25" y="93"/>
                      <a:pt x="26" y="92"/>
                      <a:pt x="28" y="91"/>
                    </a:cubicBezTo>
                    <a:cubicBezTo>
                      <a:pt x="45" y="63"/>
                      <a:pt x="58" y="32"/>
                      <a:pt x="68" y="0"/>
                    </a:cubicBezTo>
                    <a:cubicBezTo>
                      <a:pt x="67" y="0"/>
                      <a:pt x="66" y="0"/>
                      <a:pt x="66" y="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81"/>
              <p:cNvSpPr>
                <a:spLocks/>
              </p:cNvSpPr>
              <p:nvPr/>
            </p:nvSpPr>
            <p:spPr bwMode="auto">
              <a:xfrm>
                <a:off x="4985" y="1844"/>
                <a:ext cx="509" cy="1175"/>
              </a:xfrm>
              <a:custGeom>
                <a:avLst/>
                <a:gdLst>
                  <a:gd name="T0" fmla="*/ 132 w 245"/>
                  <a:gd name="T1" fmla="*/ 417 h 565"/>
                  <a:gd name="T2" fmla="*/ 133 w 245"/>
                  <a:gd name="T3" fmla="*/ 451 h 565"/>
                  <a:gd name="T4" fmla="*/ 132 w 245"/>
                  <a:gd name="T5" fmla="*/ 500 h 565"/>
                  <a:gd name="T6" fmla="*/ 131 w 245"/>
                  <a:gd name="T7" fmla="*/ 535 h 565"/>
                  <a:gd name="T8" fmla="*/ 141 w 245"/>
                  <a:gd name="T9" fmla="*/ 561 h 565"/>
                  <a:gd name="T10" fmla="*/ 158 w 245"/>
                  <a:gd name="T11" fmla="*/ 559 h 565"/>
                  <a:gd name="T12" fmla="*/ 160 w 245"/>
                  <a:gd name="T13" fmla="*/ 534 h 565"/>
                  <a:gd name="T14" fmla="*/ 167 w 245"/>
                  <a:gd name="T15" fmla="*/ 499 h 565"/>
                  <a:gd name="T16" fmla="*/ 187 w 245"/>
                  <a:gd name="T17" fmla="*/ 472 h 565"/>
                  <a:gd name="T18" fmla="*/ 202 w 245"/>
                  <a:gd name="T19" fmla="*/ 452 h 565"/>
                  <a:gd name="T20" fmla="*/ 223 w 245"/>
                  <a:gd name="T21" fmla="*/ 428 h 565"/>
                  <a:gd name="T22" fmla="*/ 234 w 245"/>
                  <a:gd name="T23" fmla="*/ 391 h 565"/>
                  <a:gd name="T24" fmla="*/ 245 w 245"/>
                  <a:gd name="T25" fmla="*/ 367 h 565"/>
                  <a:gd name="T26" fmla="*/ 238 w 245"/>
                  <a:gd name="T27" fmla="*/ 350 h 565"/>
                  <a:gd name="T28" fmla="*/ 208 w 245"/>
                  <a:gd name="T29" fmla="*/ 338 h 565"/>
                  <a:gd name="T30" fmla="*/ 173 w 245"/>
                  <a:gd name="T31" fmla="*/ 307 h 565"/>
                  <a:gd name="T32" fmla="*/ 142 w 245"/>
                  <a:gd name="T33" fmla="*/ 287 h 565"/>
                  <a:gd name="T34" fmla="*/ 123 w 245"/>
                  <a:gd name="T35" fmla="*/ 286 h 565"/>
                  <a:gd name="T36" fmla="*/ 97 w 245"/>
                  <a:gd name="T37" fmla="*/ 297 h 565"/>
                  <a:gd name="T38" fmla="*/ 81 w 245"/>
                  <a:gd name="T39" fmla="*/ 258 h 565"/>
                  <a:gd name="T40" fmla="*/ 49 w 245"/>
                  <a:gd name="T41" fmla="*/ 245 h 565"/>
                  <a:gd name="T42" fmla="*/ 82 w 245"/>
                  <a:gd name="T43" fmla="*/ 222 h 565"/>
                  <a:gd name="T44" fmla="*/ 107 w 245"/>
                  <a:gd name="T45" fmla="*/ 228 h 565"/>
                  <a:gd name="T46" fmla="*/ 122 w 245"/>
                  <a:gd name="T47" fmla="*/ 193 h 565"/>
                  <a:gd name="T48" fmla="*/ 139 w 245"/>
                  <a:gd name="T49" fmla="*/ 170 h 565"/>
                  <a:gd name="T50" fmla="*/ 159 w 245"/>
                  <a:gd name="T51" fmla="*/ 156 h 565"/>
                  <a:gd name="T52" fmla="*/ 167 w 245"/>
                  <a:gd name="T53" fmla="*/ 136 h 565"/>
                  <a:gd name="T54" fmla="*/ 180 w 245"/>
                  <a:gd name="T55" fmla="*/ 138 h 565"/>
                  <a:gd name="T56" fmla="*/ 193 w 245"/>
                  <a:gd name="T57" fmla="*/ 146 h 565"/>
                  <a:gd name="T58" fmla="*/ 190 w 245"/>
                  <a:gd name="T59" fmla="*/ 116 h 565"/>
                  <a:gd name="T60" fmla="*/ 177 w 245"/>
                  <a:gd name="T61" fmla="*/ 94 h 565"/>
                  <a:gd name="T62" fmla="*/ 159 w 245"/>
                  <a:gd name="T63" fmla="*/ 84 h 565"/>
                  <a:gd name="T64" fmla="*/ 139 w 245"/>
                  <a:gd name="T65" fmla="*/ 66 h 565"/>
                  <a:gd name="T66" fmla="*/ 124 w 245"/>
                  <a:gd name="T67" fmla="*/ 98 h 565"/>
                  <a:gd name="T68" fmla="*/ 116 w 245"/>
                  <a:gd name="T69" fmla="*/ 107 h 565"/>
                  <a:gd name="T70" fmla="*/ 95 w 245"/>
                  <a:gd name="T71" fmla="*/ 93 h 565"/>
                  <a:gd name="T72" fmla="*/ 95 w 245"/>
                  <a:gd name="T73" fmla="*/ 70 h 565"/>
                  <a:gd name="T74" fmla="*/ 124 w 245"/>
                  <a:gd name="T75" fmla="*/ 45 h 565"/>
                  <a:gd name="T76" fmla="*/ 133 w 245"/>
                  <a:gd name="T77" fmla="*/ 26 h 565"/>
                  <a:gd name="T78" fmla="*/ 152 w 245"/>
                  <a:gd name="T79" fmla="*/ 38 h 565"/>
                  <a:gd name="T80" fmla="*/ 163 w 245"/>
                  <a:gd name="T81" fmla="*/ 67 h 565"/>
                  <a:gd name="T82" fmla="*/ 176 w 245"/>
                  <a:gd name="T83" fmla="*/ 51 h 565"/>
                  <a:gd name="T84" fmla="*/ 180 w 245"/>
                  <a:gd name="T85" fmla="*/ 37 h 565"/>
                  <a:gd name="T86" fmla="*/ 168 w 245"/>
                  <a:gd name="T87" fmla="*/ 18 h 565"/>
                  <a:gd name="T88" fmla="*/ 141 w 245"/>
                  <a:gd name="T89" fmla="*/ 8 h 565"/>
                  <a:gd name="T90" fmla="*/ 113 w 245"/>
                  <a:gd name="T91" fmla="*/ 15 h 565"/>
                  <a:gd name="T92" fmla="*/ 112 w 245"/>
                  <a:gd name="T93" fmla="*/ 31 h 565"/>
                  <a:gd name="T94" fmla="*/ 93 w 245"/>
                  <a:gd name="T95" fmla="*/ 22 h 565"/>
                  <a:gd name="T96" fmla="*/ 86 w 245"/>
                  <a:gd name="T97" fmla="*/ 30 h 565"/>
                  <a:gd name="T98" fmla="*/ 12 w 245"/>
                  <a:gd name="T99" fmla="*/ 243 h 565"/>
                  <a:gd name="T100" fmla="*/ 22 w 245"/>
                  <a:gd name="T101" fmla="*/ 243 h 565"/>
                  <a:gd name="T102" fmla="*/ 65 w 245"/>
                  <a:gd name="T103" fmla="*/ 283 h 565"/>
                  <a:gd name="T104" fmla="*/ 84 w 245"/>
                  <a:gd name="T105" fmla="*/ 297 h 565"/>
                  <a:gd name="T106" fmla="*/ 106 w 245"/>
                  <a:gd name="T107" fmla="*/ 312 h 565"/>
                  <a:gd name="T108" fmla="*/ 99 w 245"/>
                  <a:gd name="T109" fmla="*/ 351 h 565"/>
                  <a:gd name="T110" fmla="*/ 108 w 245"/>
                  <a:gd name="T111" fmla="*/ 38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5" h="565">
                    <a:moveTo>
                      <a:pt x="114" y="389"/>
                    </a:moveTo>
                    <a:cubicBezTo>
                      <a:pt x="114" y="390"/>
                      <a:pt x="120" y="397"/>
                      <a:pt x="123" y="399"/>
                    </a:cubicBezTo>
                    <a:cubicBezTo>
                      <a:pt x="126" y="401"/>
                      <a:pt x="131" y="413"/>
                      <a:pt x="132" y="417"/>
                    </a:cubicBezTo>
                    <a:cubicBezTo>
                      <a:pt x="134" y="421"/>
                      <a:pt x="133" y="427"/>
                      <a:pt x="133" y="428"/>
                    </a:cubicBezTo>
                    <a:cubicBezTo>
                      <a:pt x="132" y="430"/>
                      <a:pt x="134" y="433"/>
                      <a:pt x="134" y="434"/>
                    </a:cubicBezTo>
                    <a:cubicBezTo>
                      <a:pt x="134" y="435"/>
                      <a:pt x="132" y="447"/>
                      <a:pt x="133" y="451"/>
                    </a:cubicBezTo>
                    <a:cubicBezTo>
                      <a:pt x="134" y="456"/>
                      <a:pt x="127" y="470"/>
                      <a:pt x="128" y="477"/>
                    </a:cubicBezTo>
                    <a:cubicBezTo>
                      <a:pt x="128" y="484"/>
                      <a:pt x="131" y="493"/>
                      <a:pt x="132" y="492"/>
                    </a:cubicBezTo>
                    <a:cubicBezTo>
                      <a:pt x="133" y="492"/>
                      <a:pt x="134" y="499"/>
                      <a:pt x="132" y="500"/>
                    </a:cubicBezTo>
                    <a:cubicBezTo>
                      <a:pt x="130" y="500"/>
                      <a:pt x="127" y="506"/>
                      <a:pt x="128" y="506"/>
                    </a:cubicBezTo>
                    <a:cubicBezTo>
                      <a:pt x="130" y="507"/>
                      <a:pt x="128" y="512"/>
                      <a:pt x="129" y="514"/>
                    </a:cubicBezTo>
                    <a:cubicBezTo>
                      <a:pt x="129" y="516"/>
                      <a:pt x="131" y="531"/>
                      <a:pt x="131" y="535"/>
                    </a:cubicBezTo>
                    <a:cubicBezTo>
                      <a:pt x="132" y="538"/>
                      <a:pt x="137" y="547"/>
                      <a:pt x="138" y="550"/>
                    </a:cubicBezTo>
                    <a:cubicBezTo>
                      <a:pt x="139" y="553"/>
                      <a:pt x="140" y="559"/>
                      <a:pt x="140" y="560"/>
                    </a:cubicBezTo>
                    <a:cubicBezTo>
                      <a:pt x="141" y="561"/>
                      <a:pt x="141" y="561"/>
                      <a:pt x="141" y="561"/>
                    </a:cubicBezTo>
                    <a:cubicBezTo>
                      <a:pt x="142" y="561"/>
                      <a:pt x="146" y="563"/>
                      <a:pt x="147" y="564"/>
                    </a:cubicBezTo>
                    <a:cubicBezTo>
                      <a:pt x="148" y="565"/>
                      <a:pt x="156" y="564"/>
                      <a:pt x="159" y="564"/>
                    </a:cubicBezTo>
                    <a:cubicBezTo>
                      <a:pt x="162" y="563"/>
                      <a:pt x="159" y="561"/>
                      <a:pt x="158" y="559"/>
                    </a:cubicBezTo>
                    <a:cubicBezTo>
                      <a:pt x="157" y="558"/>
                      <a:pt x="156" y="552"/>
                      <a:pt x="154" y="551"/>
                    </a:cubicBezTo>
                    <a:cubicBezTo>
                      <a:pt x="153" y="550"/>
                      <a:pt x="152" y="542"/>
                      <a:pt x="154" y="540"/>
                    </a:cubicBezTo>
                    <a:cubicBezTo>
                      <a:pt x="155" y="538"/>
                      <a:pt x="160" y="536"/>
                      <a:pt x="160" y="534"/>
                    </a:cubicBezTo>
                    <a:cubicBezTo>
                      <a:pt x="161" y="532"/>
                      <a:pt x="161" y="525"/>
                      <a:pt x="160" y="524"/>
                    </a:cubicBezTo>
                    <a:cubicBezTo>
                      <a:pt x="158" y="523"/>
                      <a:pt x="160" y="515"/>
                      <a:pt x="159" y="510"/>
                    </a:cubicBezTo>
                    <a:cubicBezTo>
                      <a:pt x="158" y="506"/>
                      <a:pt x="167" y="502"/>
                      <a:pt x="167" y="499"/>
                    </a:cubicBezTo>
                    <a:cubicBezTo>
                      <a:pt x="168" y="495"/>
                      <a:pt x="177" y="492"/>
                      <a:pt x="179" y="490"/>
                    </a:cubicBezTo>
                    <a:cubicBezTo>
                      <a:pt x="181" y="488"/>
                      <a:pt x="183" y="478"/>
                      <a:pt x="182" y="476"/>
                    </a:cubicBezTo>
                    <a:cubicBezTo>
                      <a:pt x="181" y="474"/>
                      <a:pt x="185" y="472"/>
                      <a:pt x="187" y="472"/>
                    </a:cubicBezTo>
                    <a:cubicBezTo>
                      <a:pt x="189" y="472"/>
                      <a:pt x="191" y="471"/>
                      <a:pt x="192" y="471"/>
                    </a:cubicBezTo>
                    <a:cubicBezTo>
                      <a:pt x="193" y="471"/>
                      <a:pt x="195" y="467"/>
                      <a:pt x="196" y="466"/>
                    </a:cubicBezTo>
                    <a:cubicBezTo>
                      <a:pt x="198" y="465"/>
                      <a:pt x="200" y="454"/>
                      <a:pt x="202" y="452"/>
                    </a:cubicBezTo>
                    <a:cubicBezTo>
                      <a:pt x="205" y="451"/>
                      <a:pt x="207" y="445"/>
                      <a:pt x="207" y="443"/>
                    </a:cubicBezTo>
                    <a:cubicBezTo>
                      <a:pt x="207" y="441"/>
                      <a:pt x="210" y="435"/>
                      <a:pt x="211" y="434"/>
                    </a:cubicBezTo>
                    <a:cubicBezTo>
                      <a:pt x="212" y="432"/>
                      <a:pt x="221" y="428"/>
                      <a:pt x="223" y="428"/>
                    </a:cubicBezTo>
                    <a:cubicBezTo>
                      <a:pt x="224" y="427"/>
                      <a:pt x="226" y="413"/>
                      <a:pt x="227" y="408"/>
                    </a:cubicBezTo>
                    <a:cubicBezTo>
                      <a:pt x="228" y="403"/>
                      <a:pt x="230" y="397"/>
                      <a:pt x="230" y="395"/>
                    </a:cubicBezTo>
                    <a:cubicBezTo>
                      <a:pt x="231" y="393"/>
                      <a:pt x="233" y="392"/>
                      <a:pt x="234" y="391"/>
                    </a:cubicBezTo>
                    <a:cubicBezTo>
                      <a:pt x="234" y="391"/>
                      <a:pt x="236" y="385"/>
                      <a:pt x="238" y="383"/>
                    </a:cubicBezTo>
                    <a:cubicBezTo>
                      <a:pt x="239" y="382"/>
                      <a:pt x="244" y="376"/>
                      <a:pt x="244" y="374"/>
                    </a:cubicBezTo>
                    <a:cubicBezTo>
                      <a:pt x="244" y="373"/>
                      <a:pt x="245" y="370"/>
                      <a:pt x="245" y="367"/>
                    </a:cubicBezTo>
                    <a:cubicBezTo>
                      <a:pt x="245" y="367"/>
                      <a:pt x="245" y="367"/>
                      <a:pt x="245" y="363"/>
                    </a:cubicBezTo>
                    <a:cubicBezTo>
                      <a:pt x="245" y="358"/>
                      <a:pt x="245" y="358"/>
                      <a:pt x="245" y="358"/>
                    </a:cubicBezTo>
                    <a:cubicBezTo>
                      <a:pt x="244" y="354"/>
                      <a:pt x="239" y="349"/>
                      <a:pt x="238" y="350"/>
                    </a:cubicBezTo>
                    <a:cubicBezTo>
                      <a:pt x="237" y="351"/>
                      <a:pt x="232" y="346"/>
                      <a:pt x="229" y="345"/>
                    </a:cubicBezTo>
                    <a:cubicBezTo>
                      <a:pt x="226" y="344"/>
                      <a:pt x="220" y="343"/>
                      <a:pt x="218" y="343"/>
                    </a:cubicBezTo>
                    <a:cubicBezTo>
                      <a:pt x="216" y="343"/>
                      <a:pt x="210" y="338"/>
                      <a:pt x="208" y="338"/>
                    </a:cubicBezTo>
                    <a:cubicBezTo>
                      <a:pt x="205" y="337"/>
                      <a:pt x="198" y="335"/>
                      <a:pt x="197" y="335"/>
                    </a:cubicBezTo>
                    <a:cubicBezTo>
                      <a:pt x="196" y="334"/>
                      <a:pt x="194" y="324"/>
                      <a:pt x="189" y="320"/>
                    </a:cubicBezTo>
                    <a:cubicBezTo>
                      <a:pt x="183" y="317"/>
                      <a:pt x="174" y="310"/>
                      <a:pt x="173" y="307"/>
                    </a:cubicBezTo>
                    <a:cubicBezTo>
                      <a:pt x="171" y="304"/>
                      <a:pt x="161" y="298"/>
                      <a:pt x="158" y="296"/>
                    </a:cubicBezTo>
                    <a:cubicBezTo>
                      <a:pt x="155" y="294"/>
                      <a:pt x="150" y="294"/>
                      <a:pt x="149" y="295"/>
                    </a:cubicBezTo>
                    <a:cubicBezTo>
                      <a:pt x="148" y="295"/>
                      <a:pt x="144" y="289"/>
                      <a:pt x="142" y="287"/>
                    </a:cubicBezTo>
                    <a:cubicBezTo>
                      <a:pt x="140" y="286"/>
                      <a:pt x="134" y="284"/>
                      <a:pt x="134" y="286"/>
                    </a:cubicBezTo>
                    <a:cubicBezTo>
                      <a:pt x="133" y="287"/>
                      <a:pt x="129" y="287"/>
                      <a:pt x="128" y="285"/>
                    </a:cubicBezTo>
                    <a:cubicBezTo>
                      <a:pt x="127" y="284"/>
                      <a:pt x="124" y="286"/>
                      <a:pt x="123" y="286"/>
                    </a:cubicBezTo>
                    <a:cubicBezTo>
                      <a:pt x="121" y="287"/>
                      <a:pt x="116" y="295"/>
                      <a:pt x="113" y="297"/>
                    </a:cubicBezTo>
                    <a:cubicBezTo>
                      <a:pt x="111" y="299"/>
                      <a:pt x="108" y="295"/>
                      <a:pt x="107" y="294"/>
                    </a:cubicBezTo>
                    <a:cubicBezTo>
                      <a:pt x="105" y="294"/>
                      <a:pt x="99" y="295"/>
                      <a:pt x="97" y="297"/>
                    </a:cubicBezTo>
                    <a:cubicBezTo>
                      <a:pt x="96" y="298"/>
                      <a:pt x="92" y="288"/>
                      <a:pt x="93" y="284"/>
                    </a:cubicBezTo>
                    <a:cubicBezTo>
                      <a:pt x="94" y="279"/>
                      <a:pt x="89" y="271"/>
                      <a:pt x="85" y="270"/>
                    </a:cubicBezTo>
                    <a:cubicBezTo>
                      <a:pt x="82" y="270"/>
                      <a:pt x="80" y="261"/>
                      <a:pt x="81" y="258"/>
                    </a:cubicBezTo>
                    <a:cubicBezTo>
                      <a:pt x="82" y="254"/>
                      <a:pt x="74" y="252"/>
                      <a:pt x="73" y="252"/>
                    </a:cubicBezTo>
                    <a:cubicBezTo>
                      <a:pt x="71" y="252"/>
                      <a:pt x="66" y="256"/>
                      <a:pt x="65" y="259"/>
                    </a:cubicBezTo>
                    <a:cubicBezTo>
                      <a:pt x="64" y="261"/>
                      <a:pt x="47" y="256"/>
                      <a:pt x="49" y="245"/>
                    </a:cubicBezTo>
                    <a:cubicBezTo>
                      <a:pt x="51" y="235"/>
                      <a:pt x="59" y="225"/>
                      <a:pt x="61" y="223"/>
                    </a:cubicBezTo>
                    <a:cubicBezTo>
                      <a:pt x="63" y="222"/>
                      <a:pt x="74" y="222"/>
                      <a:pt x="77" y="223"/>
                    </a:cubicBezTo>
                    <a:cubicBezTo>
                      <a:pt x="79" y="224"/>
                      <a:pt x="81" y="223"/>
                      <a:pt x="82" y="222"/>
                    </a:cubicBezTo>
                    <a:cubicBezTo>
                      <a:pt x="82" y="222"/>
                      <a:pt x="91" y="222"/>
                      <a:pt x="94" y="224"/>
                    </a:cubicBezTo>
                    <a:cubicBezTo>
                      <a:pt x="96" y="225"/>
                      <a:pt x="100" y="235"/>
                      <a:pt x="103" y="236"/>
                    </a:cubicBezTo>
                    <a:cubicBezTo>
                      <a:pt x="106" y="237"/>
                      <a:pt x="107" y="230"/>
                      <a:pt x="107" y="228"/>
                    </a:cubicBezTo>
                    <a:cubicBezTo>
                      <a:pt x="108" y="226"/>
                      <a:pt x="106" y="221"/>
                      <a:pt x="105" y="219"/>
                    </a:cubicBezTo>
                    <a:cubicBezTo>
                      <a:pt x="104" y="218"/>
                      <a:pt x="109" y="206"/>
                      <a:pt x="114" y="204"/>
                    </a:cubicBezTo>
                    <a:cubicBezTo>
                      <a:pt x="118" y="201"/>
                      <a:pt x="122" y="194"/>
                      <a:pt x="122" y="193"/>
                    </a:cubicBezTo>
                    <a:cubicBezTo>
                      <a:pt x="121" y="192"/>
                      <a:pt x="125" y="191"/>
                      <a:pt x="126" y="191"/>
                    </a:cubicBezTo>
                    <a:cubicBezTo>
                      <a:pt x="127" y="190"/>
                      <a:pt x="126" y="180"/>
                      <a:pt x="128" y="178"/>
                    </a:cubicBezTo>
                    <a:cubicBezTo>
                      <a:pt x="129" y="176"/>
                      <a:pt x="137" y="171"/>
                      <a:pt x="139" y="170"/>
                    </a:cubicBezTo>
                    <a:cubicBezTo>
                      <a:pt x="142" y="169"/>
                      <a:pt x="144" y="163"/>
                      <a:pt x="143" y="162"/>
                    </a:cubicBezTo>
                    <a:cubicBezTo>
                      <a:pt x="142" y="160"/>
                      <a:pt x="149" y="154"/>
                      <a:pt x="153" y="153"/>
                    </a:cubicBezTo>
                    <a:cubicBezTo>
                      <a:pt x="157" y="152"/>
                      <a:pt x="160" y="155"/>
                      <a:pt x="159" y="156"/>
                    </a:cubicBezTo>
                    <a:cubicBezTo>
                      <a:pt x="160" y="155"/>
                      <a:pt x="165" y="153"/>
                      <a:pt x="167" y="151"/>
                    </a:cubicBezTo>
                    <a:cubicBezTo>
                      <a:pt x="170" y="149"/>
                      <a:pt x="167" y="145"/>
                      <a:pt x="166" y="143"/>
                    </a:cubicBezTo>
                    <a:cubicBezTo>
                      <a:pt x="164" y="142"/>
                      <a:pt x="165" y="137"/>
                      <a:pt x="167" y="136"/>
                    </a:cubicBezTo>
                    <a:cubicBezTo>
                      <a:pt x="169" y="136"/>
                      <a:pt x="171" y="131"/>
                      <a:pt x="170" y="130"/>
                    </a:cubicBezTo>
                    <a:cubicBezTo>
                      <a:pt x="170" y="129"/>
                      <a:pt x="179" y="131"/>
                      <a:pt x="182" y="128"/>
                    </a:cubicBezTo>
                    <a:cubicBezTo>
                      <a:pt x="185" y="126"/>
                      <a:pt x="183" y="134"/>
                      <a:pt x="180" y="138"/>
                    </a:cubicBezTo>
                    <a:cubicBezTo>
                      <a:pt x="178" y="141"/>
                      <a:pt x="182" y="144"/>
                      <a:pt x="184" y="144"/>
                    </a:cubicBezTo>
                    <a:cubicBezTo>
                      <a:pt x="185" y="143"/>
                      <a:pt x="187" y="145"/>
                      <a:pt x="187" y="146"/>
                    </a:cubicBezTo>
                    <a:cubicBezTo>
                      <a:pt x="188" y="147"/>
                      <a:pt x="191" y="145"/>
                      <a:pt x="193" y="146"/>
                    </a:cubicBezTo>
                    <a:cubicBezTo>
                      <a:pt x="196" y="147"/>
                      <a:pt x="197" y="143"/>
                      <a:pt x="197" y="141"/>
                    </a:cubicBezTo>
                    <a:cubicBezTo>
                      <a:pt x="197" y="140"/>
                      <a:pt x="192" y="136"/>
                      <a:pt x="191" y="133"/>
                    </a:cubicBezTo>
                    <a:cubicBezTo>
                      <a:pt x="190" y="131"/>
                      <a:pt x="190" y="118"/>
                      <a:pt x="190" y="116"/>
                    </a:cubicBezTo>
                    <a:cubicBezTo>
                      <a:pt x="189" y="113"/>
                      <a:pt x="186" y="109"/>
                      <a:pt x="185" y="109"/>
                    </a:cubicBezTo>
                    <a:cubicBezTo>
                      <a:pt x="184" y="110"/>
                      <a:pt x="181" y="103"/>
                      <a:pt x="179" y="101"/>
                    </a:cubicBezTo>
                    <a:cubicBezTo>
                      <a:pt x="177" y="99"/>
                      <a:pt x="177" y="96"/>
                      <a:pt x="177" y="94"/>
                    </a:cubicBezTo>
                    <a:cubicBezTo>
                      <a:pt x="177" y="93"/>
                      <a:pt x="171" y="86"/>
                      <a:pt x="169" y="83"/>
                    </a:cubicBezTo>
                    <a:cubicBezTo>
                      <a:pt x="168" y="80"/>
                      <a:pt x="166" y="81"/>
                      <a:pt x="166" y="82"/>
                    </a:cubicBezTo>
                    <a:cubicBezTo>
                      <a:pt x="165" y="84"/>
                      <a:pt x="161" y="84"/>
                      <a:pt x="159" y="84"/>
                    </a:cubicBezTo>
                    <a:cubicBezTo>
                      <a:pt x="157" y="84"/>
                      <a:pt x="156" y="77"/>
                      <a:pt x="156" y="74"/>
                    </a:cubicBezTo>
                    <a:cubicBezTo>
                      <a:pt x="156" y="71"/>
                      <a:pt x="148" y="71"/>
                      <a:pt x="146" y="69"/>
                    </a:cubicBezTo>
                    <a:cubicBezTo>
                      <a:pt x="145" y="67"/>
                      <a:pt x="140" y="68"/>
                      <a:pt x="139" y="66"/>
                    </a:cubicBezTo>
                    <a:cubicBezTo>
                      <a:pt x="138" y="65"/>
                      <a:pt x="133" y="63"/>
                      <a:pt x="132" y="64"/>
                    </a:cubicBezTo>
                    <a:cubicBezTo>
                      <a:pt x="131" y="64"/>
                      <a:pt x="132" y="83"/>
                      <a:pt x="131" y="88"/>
                    </a:cubicBezTo>
                    <a:cubicBezTo>
                      <a:pt x="130" y="94"/>
                      <a:pt x="126" y="98"/>
                      <a:pt x="124" y="98"/>
                    </a:cubicBezTo>
                    <a:cubicBezTo>
                      <a:pt x="122" y="98"/>
                      <a:pt x="123" y="102"/>
                      <a:pt x="124" y="101"/>
                    </a:cubicBezTo>
                    <a:cubicBezTo>
                      <a:pt x="126" y="101"/>
                      <a:pt x="121" y="107"/>
                      <a:pt x="121" y="111"/>
                    </a:cubicBezTo>
                    <a:cubicBezTo>
                      <a:pt x="120" y="115"/>
                      <a:pt x="116" y="111"/>
                      <a:pt x="116" y="107"/>
                    </a:cubicBezTo>
                    <a:cubicBezTo>
                      <a:pt x="115" y="104"/>
                      <a:pt x="111" y="99"/>
                      <a:pt x="110" y="100"/>
                    </a:cubicBezTo>
                    <a:cubicBezTo>
                      <a:pt x="110" y="101"/>
                      <a:pt x="107" y="99"/>
                      <a:pt x="106" y="99"/>
                    </a:cubicBezTo>
                    <a:cubicBezTo>
                      <a:pt x="105" y="100"/>
                      <a:pt x="97" y="95"/>
                      <a:pt x="95" y="93"/>
                    </a:cubicBezTo>
                    <a:cubicBezTo>
                      <a:pt x="92" y="92"/>
                      <a:pt x="90" y="83"/>
                      <a:pt x="88" y="82"/>
                    </a:cubicBezTo>
                    <a:cubicBezTo>
                      <a:pt x="87" y="81"/>
                      <a:pt x="88" y="80"/>
                      <a:pt x="88" y="79"/>
                    </a:cubicBezTo>
                    <a:cubicBezTo>
                      <a:pt x="88" y="77"/>
                      <a:pt x="94" y="72"/>
                      <a:pt x="95" y="70"/>
                    </a:cubicBezTo>
                    <a:cubicBezTo>
                      <a:pt x="97" y="68"/>
                      <a:pt x="103" y="60"/>
                      <a:pt x="106" y="58"/>
                    </a:cubicBezTo>
                    <a:cubicBezTo>
                      <a:pt x="108" y="56"/>
                      <a:pt x="110" y="51"/>
                      <a:pt x="110" y="51"/>
                    </a:cubicBezTo>
                    <a:cubicBezTo>
                      <a:pt x="110" y="50"/>
                      <a:pt x="121" y="46"/>
                      <a:pt x="124" y="45"/>
                    </a:cubicBezTo>
                    <a:cubicBezTo>
                      <a:pt x="127" y="44"/>
                      <a:pt x="129" y="36"/>
                      <a:pt x="130" y="33"/>
                    </a:cubicBezTo>
                    <a:cubicBezTo>
                      <a:pt x="130" y="31"/>
                      <a:pt x="128" y="26"/>
                      <a:pt x="126" y="26"/>
                    </a:cubicBezTo>
                    <a:cubicBezTo>
                      <a:pt x="125" y="25"/>
                      <a:pt x="131" y="25"/>
                      <a:pt x="133" y="26"/>
                    </a:cubicBezTo>
                    <a:cubicBezTo>
                      <a:pt x="134" y="27"/>
                      <a:pt x="140" y="24"/>
                      <a:pt x="142" y="25"/>
                    </a:cubicBezTo>
                    <a:cubicBezTo>
                      <a:pt x="145" y="27"/>
                      <a:pt x="149" y="29"/>
                      <a:pt x="153" y="31"/>
                    </a:cubicBezTo>
                    <a:cubicBezTo>
                      <a:pt x="153" y="31"/>
                      <a:pt x="153" y="31"/>
                      <a:pt x="152" y="38"/>
                    </a:cubicBezTo>
                    <a:cubicBezTo>
                      <a:pt x="151" y="48"/>
                      <a:pt x="151" y="48"/>
                      <a:pt x="151" y="48"/>
                    </a:cubicBezTo>
                    <a:cubicBezTo>
                      <a:pt x="142" y="52"/>
                      <a:pt x="139" y="58"/>
                      <a:pt x="142" y="58"/>
                    </a:cubicBezTo>
                    <a:cubicBezTo>
                      <a:pt x="145" y="58"/>
                      <a:pt x="159" y="64"/>
                      <a:pt x="163" y="67"/>
                    </a:cubicBezTo>
                    <a:cubicBezTo>
                      <a:pt x="167" y="70"/>
                      <a:pt x="169" y="63"/>
                      <a:pt x="170" y="60"/>
                    </a:cubicBezTo>
                    <a:cubicBezTo>
                      <a:pt x="171" y="58"/>
                      <a:pt x="171" y="51"/>
                      <a:pt x="170" y="50"/>
                    </a:cubicBezTo>
                    <a:cubicBezTo>
                      <a:pt x="169" y="49"/>
                      <a:pt x="174" y="49"/>
                      <a:pt x="176" y="51"/>
                    </a:cubicBezTo>
                    <a:cubicBezTo>
                      <a:pt x="177" y="52"/>
                      <a:pt x="179" y="49"/>
                      <a:pt x="180" y="49"/>
                    </a:cubicBezTo>
                    <a:cubicBezTo>
                      <a:pt x="182" y="48"/>
                      <a:pt x="182" y="42"/>
                      <a:pt x="183" y="41"/>
                    </a:cubicBezTo>
                    <a:cubicBezTo>
                      <a:pt x="183" y="40"/>
                      <a:pt x="180" y="39"/>
                      <a:pt x="180" y="37"/>
                    </a:cubicBezTo>
                    <a:cubicBezTo>
                      <a:pt x="180" y="36"/>
                      <a:pt x="174" y="33"/>
                      <a:pt x="172" y="32"/>
                    </a:cubicBezTo>
                    <a:cubicBezTo>
                      <a:pt x="170" y="31"/>
                      <a:pt x="169" y="27"/>
                      <a:pt x="170" y="26"/>
                    </a:cubicBezTo>
                    <a:cubicBezTo>
                      <a:pt x="171" y="25"/>
                      <a:pt x="169" y="20"/>
                      <a:pt x="168" y="18"/>
                    </a:cubicBezTo>
                    <a:cubicBezTo>
                      <a:pt x="167" y="16"/>
                      <a:pt x="161" y="15"/>
                      <a:pt x="159" y="15"/>
                    </a:cubicBezTo>
                    <a:cubicBezTo>
                      <a:pt x="156" y="15"/>
                      <a:pt x="154" y="9"/>
                      <a:pt x="153" y="9"/>
                    </a:cubicBezTo>
                    <a:cubicBezTo>
                      <a:pt x="152" y="8"/>
                      <a:pt x="143" y="7"/>
                      <a:pt x="141" y="8"/>
                    </a:cubicBezTo>
                    <a:cubicBezTo>
                      <a:pt x="139" y="8"/>
                      <a:pt x="135" y="2"/>
                      <a:pt x="132" y="4"/>
                    </a:cubicBezTo>
                    <a:cubicBezTo>
                      <a:pt x="128" y="6"/>
                      <a:pt x="124" y="1"/>
                      <a:pt x="123" y="0"/>
                    </a:cubicBezTo>
                    <a:cubicBezTo>
                      <a:pt x="121" y="0"/>
                      <a:pt x="113" y="8"/>
                      <a:pt x="113" y="15"/>
                    </a:cubicBezTo>
                    <a:cubicBezTo>
                      <a:pt x="113" y="21"/>
                      <a:pt x="116" y="27"/>
                      <a:pt x="118" y="27"/>
                    </a:cubicBezTo>
                    <a:cubicBezTo>
                      <a:pt x="119" y="27"/>
                      <a:pt x="117" y="33"/>
                      <a:pt x="116" y="35"/>
                    </a:cubicBezTo>
                    <a:cubicBezTo>
                      <a:pt x="114" y="36"/>
                      <a:pt x="111" y="33"/>
                      <a:pt x="112" y="31"/>
                    </a:cubicBezTo>
                    <a:cubicBezTo>
                      <a:pt x="113" y="30"/>
                      <a:pt x="109" y="24"/>
                      <a:pt x="107" y="21"/>
                    </a:cubicBezTo>
                    <a:cubicBezTo>
                      <a:pt x="106" y="19"/>
                      <a:pt x="101" y="17"/>
                      <a:pt x="98" y="16"/>
                    </a:cubicBezTo>
                    <a:cubicBezTo>
                      <a:pt x="97" y="18"/>
                      <a:pt x="95" y="20"/>
                      <a:pt x="93" y="22"/>
                    </a:cubicBezTo>
                    <a:cubicBezTo>
                      <a:pt x="94" y="24"/>
                      <a:pt x="95" y="27"/>
                      <a:pt x="94" y="29"/>
                    </a:cubicBezTo>
                    <a:cubicBezTo>
                      <a:pt x="93" y="33"/>
                      <a:pt x="90" y="34"/>
                      <a:pt x="90" y="32"/>
                    </a:cubicBezTo>
                    <a:cubicBezTo>
                      <a:pt x="89" y="31"/>
                      <a:pt x="88" y="31"/>
                      <a:pt x="86" y="30"/>
                    </a:cubicBezTo>
                    <a:cubicBezTo>
                      <a:pt x="40" y="86"/>
                      <a:pt x="9" y="155"/>
                      <a:pt x="0" y="230"/>
                    </a:cubicBezTo>
                    <a:cubicBezTo>
                      <a:pt x="2" y="232"/>
                      <a:pt x="4" y="235"/>
                      <a:pt x="4" y="237"/>
                    </a:cubicBezTo>
                    <a:cubicBezTo>
                      <a:pt x="5" y="240"/>
                      <a:pt x="11" y="242"/>
                      <a:pt x="12" y="243"/>
                    </a:cubicBezTo>
                    <a:cubicBezTo>
                      <a:pt x="13" y="244"/>
                      <a:pt x="14" y="236"/>
                      <a:pt x="13" y="235"/>
                    </a:cubicBezTo>
                    <a:cubicBezTo>
                      <a:pt x="12" y="233"/>
                      <a:pt x="14" y="232"/>
                      <a:pt x="14" y="233"/>
                    </a:cubicBezTo>
                    <a:cubicBezTo>
                      <a:pt x="14" y="234"/>
                      <a:pt x="20" y="241"/>
                      <a:pt x="22" y="243"/>
                    </a:cubicBezTo>
                    <a:cubicBezTo>
                      <a:pt x="24" y="245"/>
                      <a:pt x="25" y="260"/>
                      <a:pt x="27" y="263"/>
                    </a:cubicBezTo>
                    <a:cubicBezTo>
                      <a:pt x="29" y="266"/>
                      <a:pt x="46" y="273"/>
                      <a:pt x="51" y="274"/>
                    </a:cubicBezTo>
                    <a:cubicBezTo>
                      <a:pt x="57" y="275"/>
                      <a:pt x="63" y="281"/>
                      <a:pt x="65" y="283"/>
                    </a:cubicBezTo>
                    <a:cubicBezTo>
                      <a:pt x="66" y="284"/>
                      <a:pt x="73" y="285"/>
                      <a:pt x="74" y="286"/>
                    </a:cubicBezTo>
                    <a:cubicBezTo>
                      <a:pt x="76" y="287"/>
                      <a:pt x="80" y="292"/>
                      <a:pt x="81" y="293"/>
                    </a:cubicBezTo>
                    <a:cubicBezTo>
                      <a:pt x="83" y="294"/>
                      <a:pt x="84" y="296"/>
                      <a:pt x="84" y="297"/>
                    </a:cubicBezTo>
                    <a:cubicBezTo>
                      <a:pt x="84" y="298"/>
                      <a:pt x="93" y="302"/>
                      <a:pt x="96" y="304"/>
                    </a:cubicBezTo>
                    <a:cubicBezTo>
                      <a:pt x="98" y="307"/>
                      <a:pt x="102" y="306"/>
                      <a:pt x="102" y="305"/>
                    </a:cubicBezTo>
                    <a:cubicBezTo>
                      <a:pt x="103" y="304"/>
                      <a:pt x="105" y="310"/>
                      <a:pt x="106" y="312"/>
                    </a:cubicBezTo>
                    <a:cubicBezTo>
                      <a:pt x="107" y="314"/>
                      <a:pt x="107" y="319"/>
                      <a:pt x="107" y="320"/>
                    </a:cubicBezTo>
                    <a:cubicBezTo>
                      <a:pt x="106" y="321"/>
                      <a:pt x="104" y="331"/>
                      <a:pt x="103" y="333"/>
                    </a:cubicBezTo>
                    <a:cubicBezTo>
                      <a:pt x="101" y="334"/>
                      <a:pt x="98" y="348"/>
                      <a:pt x="99" y="351"/>
                    </a:cubicBezTo>
                    <a:cubicBezTo>
                      <a:pt x="99" y="354"/>
                      <a:pt x="104" y="359"/>
                      <a:pt x="106" y="360"/>
                    </a:cubicBezTo>
                    <a:cubicBezTo>
                      <a:pt x="108" y="361"/>
                      <a:pt x="107" y="364"/>
                      <a:pt x="105" y="364"/>
                    </a:cubicBezTo>
                    <a:cubicBezTo>
                      <a:pt x="104" y="365"/>
                      <a:pt x="104" y="378"/>
                      <a:pt x="108" y="380"/>
                    </a:cubicBezTo>
                    <a:cubicBezTo>
                      <a:pt x="112" y="382"/>
                      <a:pt x="115" y="388"/>
                      <a:pt x="114" y="389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82"/>
              <p:cNvSpPr>
                <a:spLocks/>
              </p:cNvSpPr>
              <p:nvPr/>
            </p:nvSpPr>
            <p:spPr bwMode="auto">
              <a:xfrm>
                <a:off x="5315" y="2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83"/>
              <p:cNvSpPr>
                <a:spLocks/>
              </p:cNvSpPr>
              <p:nvPr/>
            </p:nvSpPr>
            <p:spPr bwMode="auto">
              <a:xfrm>
                <a:off x="5230" y="1723"/>
                <a:ext cx="166" cy="112"/>
              </a:xfrm>
              <a:custGeom>
                <a:avLst/>
                <a:gdLst>
                  <a:gd name="T0" fmla="*/ 15 w 80"/>
                  <a:gd name="T1" fmla="*/ 52 h 54"/>
                  <a:gd name="T2" fmla="*/ 28 w 80"/>
                  <a:gd name="T3" fmla="*/ 49 h 54"/>
                  <a:gd name="T4" fmla="*/ 27 w 80"/>
                  <a:gd name="T5" fmla="*/ 44 h 54"/>
                  <a:gd name="T6" fmla="*/ 29 w 80"/>
                  <a:gd name="T7" fmla="*/ 44 h 54"/>
                  <a:gd name="T8" fmla="*/ 36 w 80"/>
                  <a:gd name="T9" fmla="*/ 32 h 54"/>
                  <a:gd name="T10" fmla="*/ 51 w 80"/>
                  <a:gd name="T11" fmla="*/ 25 h 54"/>
                  <a:gd name="T12" fmla="*/ 61 w 80"/>
                  <a:gd name="T13" fmla="*/ 18 h 54"/>
                  <a:gd name="T14" fmla="*/ 65 w 80"/>
                  <a:gd name="T15" fmla="*/ 11 h 54"/>
                  <a:gd name="T16" fmla="*/ 75 w 80"/>
                  <a:gd name="T17" fmla="*/ 4 h 54"/>
                  <a:gd name="T18" fmla="*/ 79 w 80"/>
                  <a:gd name="T19" fmla="*/ 0 h 54"/>
                  <a:gd name="T20" fmla="*/ 47 w 80"/>
                  <a:gd name="T21" fmla="*/ 16 h 54"/>
                  <a:gd name="T22" fmla="*/ 0 w 80"/>
                  <a:gd name="T23" fmla="*/ 54 h 54"/>
                  <a:gd name="T24" fmla="*/ 15 w 80"/>
                  <a:gd name="T25" fmla="*/ 5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54">
                    <a:moveTo>
                      <a:pt x="15" y="52"/>
                    </a:moveTo>
                    <a:cubicBezTo>
                      <a:pt x="20" y="52"/>
                      <a:pt x="27" y="50"/>
                      <a:pt x="28" y="49"/>
                    </a:cubicBezTo>
                    <a:cubicBezTo>
                      <a:pt x="28" y="48"/>
                      <a:pt x="28" y="45"/>
                      <a:pt x="27" y="44"/>
                    </a:cubicBezTo>
                    <a:cubicBezTo>
                      <a:pt x="28" y="44"/>
                      <a:pt x="29" y="44"/>
                      <a:pt x="29" y="44"/>
                    </a:cubicBezTo>
                    <a:cubicBezTo>
                      <a:pt x="31" y="44"/>
                      <a:pt x="34" y="34"/>
                      <a:pt x="36" y="32"/>
                    </a:cubicBezTo>
                    <a:cubicBezTo>
                      <a:pt x="38" y="30"/>
                      <a:pt x="48" y="27"/>
                      <a:pt x="51" y="25"/>
                    </a:cubicBezTo>
                    <a:cubicBezTo>
                      <a:pt x="53" y="24"/>
                      <a:pt x="59" y="18"/>
                      <a:pt x="61" y="18"/>
                    </a:cubicBezTo>
                    <a:cubicBezTo>
                      <a:pt x="63" y="17"/>
                      <a:pt x="66" y="12"/>
                      <a:pt x="65" y="11"/>
                    </a:cubicBezTo>
                    <a:cubicBezTo>
                      <a:pt x="65" y="10"/>
                      <a:pt x="73" y="6"/>
                      <a:pt x="75" y="4"/>
                    </a:cubicBezTo>
                    <a:cubicBezTo>
                      <a:pt x="78" y="3"/>
                      <a:pt x="80" y="0"/>
                      <a:pt x="79" y="0"/>
                    </a:cubicBezTo>
                    <a:cubicBezTo>
                      <a:pt x="78" y="0"/>
                      <a:pt x="62" y="8"/>
                      <a:pt x="47" y="16"/>
                    </a:cubicBezTo>
                    <a:cubicBezTo>
                      <a:pt x="31" y="28"/>
                      <a:pt x="15" y="40"/>
                      <a:pt x="0" y="54"/>
                    </a:cubicBezTo>
                    <a:cubicBezTo>
                      <a:pt x="5" y="54"/>
                      <a:pt x="12" y="53"/>
                      <a:pt x="15" y="5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84"/>
              <p:cNvSpPr>
                <a:spLocks/>
              </p:cNvSpPr>
              <p:nvPr/>
            </p:nvSpPr>
            <p:spPr bwMode="auto">
              <a:xfrm>
                <a:off x="5562" y="1796"/>
                <a:ext cx="962" cy="1031"/>
              </a:xfrm>
              <a:custGeom>
                <a:avLst/>
                <a:gdLst>
                  <a:gd name="T0" fmla="*/ 159 w 463"/>
                  <a:gd name="T1" fmla="*/ 456 h 496"/>
                  <a:gd name="T2" fmla="*/ 191 w 463"/>
                  <a:gd name="T3" fmla="*/ 359 h 496"/>
                  <a:gd name="T4" fmla="*/ 193 w 463"/>
                  <a:gd name="T5" fmla="*/ 315 h 496"/>
                  <a:gd name="T6" fmla="*/ 164 w 463"/>
                  <a:gd name="T7" fmla="*/ 261 h 496"/>
                  <a:gd name="T8" fmla="*/ 211 w 463"/>
                  <a:gd name="T9" fmla="*/ 303 h 496"/>
                  <a:gd name="T10" fmla="*/ 234 w 463"/>
                  <a:gd name="T11" fmla="*/ 265 h 496"/>
                  <a:gd name="T12" fmla="*/ 212 w 463"/>
                  <a:gd name="T13" fmla="*/ 241 h 496"/>
                  <a:gd name="T14" fmla="*/ 250 w 463"/>
                  <a:gd name="T15" fmla="*/ 265 h 496"/>
                  <a:gd name="T16" fmla="*/ 272 w 463"/>
                  <a:gd name="T17" fmla="*/ 278 h 496"/>
                  <a:gd name="T18" fmla="*/ 291 w 463"/>
                  <a:gd name="T19" fmla="*/ 323 h 496"/>
                  <a:gd name="T20" fmla="*/ 311 w 463"/>
                  <a:gd name="T21" fmla="*/ 296 h 496"/>
                  <a:gd name="T22" fmla="*/ 342 w 463"/>
                  <a:gd name="T23" fmla="*/ 283 h 496"/>
                  <a:gd name="T24" fmla="*/ 361 w 463"/>
                  <a:gd name="T25" fmla="*/ 312 h 496"/>
                  <a:gd name="T26" fmla="*/ 379 w 463"/>
                  <a:gd name="T27" fmla="*/ 337 h 496"/>
                  <a:gd name="T28" fmla="*/ 381 w 463"/>
                  <a:gd name="T29" fmla="*/ 322 h 496"/>
                  <a:gd name="T30" fmla="*/ 403 w 463"/>
                  <a:gd name="T31" fmla="*/ 277 h 496"/>
                  <a:gd name="T32" fmla="*/ 427 w 463"/>
                  <a:gd name="T33" fmla="*/ 229 h 496"/>
                  <a:gd name="T34" fmla="*/ 430 w 463"/>
                  <a:gd name="T35" fmla="*/ 203 h 496"/>
                  <a:gd name="T36" fmla="*/ 454 w 463"/>
                  <a:gd name="T37" fmla="*/ 184 h 496"/>
                  <a:gd name="T38" fmla="*/ 364 w 463"/>
                  <a:gd name="T39" fmla="*/ 24 h 496"/>
                  <a:gd name="T40" fmla="*/ 340 w 463"/>
                  <a:gd name="T41" fmla="*/ 5 h 496"/>
                  <a:gd name="T42" fmla="*/ 309 w 463"/>
                  <a:gd name="T43" fmla="*/ 11 h 496"/>
                  <a:gd name="T44" fmla="*/ 274 w 463"/>
                  <a:gd name="T45" fmla="*/ 28 h 496"/>
                  <a:gd name="T46" fmla="*/ 261 w 463"/>
                  <a:gd name="T47" fmla="*/ 35 h 496"/>
                  <a:gd name="T48" fmla="*/ 218 w 463"/>
                  <a:gd name="T49" fmla="*/ 45 h 496"/>
                  <a:gd name="T50" fmla="*/ 183 w 463"/>
                  <a:gd name="T51" fmla="*/ 56 h 496"/>
                  <a:gd name="T52" fmla="*/ 145 w 463"/>
                  <a:gd name="T53" fmla="*/ 47 h 496"/>
                  <a:gd name="T54" fmla="*/ 109 w 463"/>
                  <a:gd name="T55" fmla="*/ 45 h 496"/>
                  <a:gd name="T56" fmla="*/ 79 w 463"/>
                  <a:gd name="T57" fmla="*/ 79 h 496"/>
                  <a:gd name="T58" fmla="*/ 76 w 463"/>
                  <a:gd name="T59" fmla="*/ 124 h 496"/>
                  <a:gd name="T60" fmla="*/ 55 w 463"/>
                  <a:gd name="T61" fmla="*/ 144 h 496"/>
                  <a:gd name="T62" fmla="*/ 46 w 463"/>
                  <a:gd name="T63" fmla="*/ 111 h 496"/>
                  <a:gd name="T64" fmla="*/ 41 w 463"/>
                  <a:gd name="T65" fmla="*/ 128 h 496"/>
                  <a:gd name="T66" fmla="*/ 46 w 463"/>
                  <a:gd name="T67" fmla="*/ 150 h 496"/>
                  <a:gd name="T68" fmla="*/ 40 w 463"/>
                  <a:gd name="T69" fmla="*/ 166 h 496"/>
                  <a:gd name="T70" fmla="*/ 24 w 463"/>
                  <a:gd name="T71" fmla="*/ 193 h 496"/>
                  <a:gd name="T72" fmla="*/ 53 w 463"/>
                  <a:gd name="T73" fmla="*/ 201 h 496"/>
                  <a:gd name="T74" fmla="*/ 87 w 463"/>
                  <a:gd name="T75" fmla="*/ 194 h 496"/>
                  <a:gd name="T76" fmla="*/ 97 w 463"/>
                  <a:gd name="T77" fmla="*/ 210 h 496"/>
                  <a:gd name="T78" fmla="*/ 101 w 463"/>
                  <a:gd name="T79" fmla="*/ 183 h 496"/>
                  <a:gd name="T80" fmla="*/ 115 w 463"/>
                  <a:gd name="T81" fmla="*/ 200 h 496"/>
                  <a:gd name="T82" fmla="*/ 129 w 463"/>
                  <a:gd name="T83" fmla="*/ 220 h 496"/>
                  <a:gd name="T84" fmla="*/ 130 w 463"/>
                  <a:gd name="T85" fmla="*/ 205 h 496"/>
                  <a:gd name="T86" fmla="*/ 154 w 463"/>
                  <a:gd name="T87" fmla="*/ 219 h 496"/>
                  <a:gd name="T88" fmla="*/ 132 w 463"/>
                  <a:gd name="T89" fmla="*/ 231 h 496"/>
                  <a:gd name="T90" fmla="*/ 88 w 463"/>
                  <a:gd name="T91" fmla="*/ 212 h 496"/>
                  <a:gd name="T92" fmla="*/ 28 w 463"/>
                  <a:gd name="T93" fmla="*/ 222 h 496"/>
                  <a:gd name="T94" fmla="*/ 3 w 463"/>
                  <a:gd name="T95" fmla="*/ 271 h 496"/>
                  <a:gd name="T96" fmla="*/ 42 w 463"/>
                  <a:gd name="T97" fmla="*/ 343 h 496"/>
                  <a:gd name="T98" fmla="*/ 69 w 463"/>
                  <a:gd name="T99" fmla="*/ 343 h 496"/>
                  <a:gd name="T100" fmla="*/ 90 w 463"/>
                  <a:gd name="T101" fmla="*/ 403 h 496"/>
                  <a:gd name="T102" fmla="*/ 107 w 463"/>
                  <a:gd name="T103" fmla="*/ 489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3" h="496">
                    <a:moveTo>
                      <a:pt x="132" y="493"/>
                    </a:moveTo>
                    <a:cubicBezTo>
                      <a:pt x="136" y="491"/>
                      <a:pt x="145" y="478"/>
                      <a:pt x="147" y="476"/>
                    </a:cubicBezTo>
                    <a:cubicBezTo>
                      <a:pt x="150" y="473"/>
                      <a:pt x="152" y="464"/>
                      <a:pt x="153" y="462"/>
                    </a:cubicBezTo>
                    <a:cubicBezTo>
                      <a:pt x="153" y="460"/>
                      <a:pt x="157" y="456"/>
                      <a:pt x="159" y="456"/>
                    </a:cubicBezTo>
                    <a:cubicBezTo>
                      <a:pt x="161" y="455"/>
                      <a:pt x="166" y="435"/>
                      <a:pt x="170" y="430"/>
                    </a:cubicBezTo>
                    <a:cubicBezTo>
                      <a:pt x="174" y="426"/>
                      <a:pt x="179" y="404"/>
                      <a:pt x="179" y="396"/>
                    </a:cubicBezTo>
                    <a:cubicBezTo>
                      <a:pt x="178" y="388"/>
                      <a:pt x="182" y="373"/>
                      <a:pt x="183" y="370"/>
                    </a:cubicBezTo>
                    <a:cubicBezTo>
                      <a:pt x="184" y="366"/>
                      <a:pt x="189" y="360"/>
                      <a:pt x="191" y="359"/>
                    </a:cubicBezTo>
                    <a:cubicBezTo>
                      <a:pt x="193" y="357"/>
                      <a:pt x="203" y="342"/>
                      <a:pt x="206" y="336"/>
                    </a:cubicBezTo>
                    <a:cubicBezTo>
                      <a:pt x="210" y="331"/>
                      <a:pt x="213" y="318"/>
                      <a:pt x="212" y="315"/>
                    </a:cubicBezTo>
                    <a:cubicBezTo>
                      <a:pt x="212" y="313"/>
                      <a:pt x="204" y="311"/>
                      <a:pt x="203" y="312"/>
                    </a:cubicBezTo>
                    <a:cubicBezTo>
                      <a:pt x="202" y="313"/>
                      <a:pt x="195" y="315"/>
                      <a:pt x="193" y="315"/>
                    </a:cubicBezTo>
                    <a:cubicBezTo>
                      <a:pt x="190" y="315"/>
                      <a:pt x="185" y="303"/>
                      <a:pt x="182" y="300"/>
                    </a:cubicBezTo>
                    <a:cubicBezTo>
                      <a:pt x="179" y="298"/>
                      <a:pt x="176" y="284"/>
                      <a:pt x="174" y="282"/>
                    </a:cubicBezTo>
                    <a:cubicBezTo>
                      <a:pt x="173" y="279"/>
                      <a:pt x="168" y="273"/>
                      <a:pt x="166" y="271"/>
                    </a:cubicBezTo>
                    <a:cubicBezTo>
                      <a:pt x="164" y="270"/>
                      <a:pt x="164" y="263"/>
                      <a:pt x="164" y="261"/>
                    </a:cubicBezTo>
                    <a:cubicBezTo>
                      <a:pt x="163" y="259"/>
                      <a:pt x="167" y="262"/>
                      <a:pt x="167" y="265"/>
                    </a:cubicBezTo>
                    <a:cubicBezTo>
                      <a:pt x="168" y="268"/>
                      <a:pt x="176" y="279"/>
                      <a:pt x="179" y="283"/>
                    </a:cubicBezTo>
                    <a:cubicBezTo>
                      <a:pt x="181" y="287"/>
                      <a:pt x="188" y="299"/>
                      <a:pt x="189" y="303"/>
                    </a:cubicBezTo>
                    <a:cubicBezTo>
                      <a:pt x="191" y="307"/>
                      <a:pt x="206" y="305"/>
                      <a:pt x="211" y="303"/>
                    </a:cubicBezTo>
                    <a:cubicBezTo>
                      <a:pt x="215" y="301"/>
                      <a:pt x="221" y="297"/>
                      <a:pt x="222" y="295"/>
                    </a:cubicBezTo>
                    <a:cubicBezTo>
                      <a:pt x="222" y="294"/>
                      <a:pt x="229" y="291"/>
                      <a:pt x="231" y="289"/>
                    </a:cubicBezTo>
                    <a:cubicBezTo>
                      <a:pt x="234" y="287"/>
                      <a:pt x="235" y="278"/>
                      <a:pt x="237" y="277"/>
                    </a:cubicBezTo>
                    <a:cubicBezTo>
                      <a:pt x="238" y="276"/>
                      <a:pt x="236" y="267"/>
                      <a:pt x="234" y="265"/>
                    </a:cubicBezTo>
                    <a:cubicBezTo>
                      <a:pt x="233" y="262"/>
                      <a:pt x="225" y="260"/>
                      <a:pt x="223" y="261"/>
                    </a:cubicBezTo>
                    <a:cubicBezTo>
                      <a:pt x="222" y="262"/>
                      <a:pt x="219" y="255"/>
                      <a:pt x="217" y="253"/>
                    </a:cubicBezTo>
                    <a:cubicBezTo>
                      <a:pt x="216" y="251"/>
                      <a:pt x="210" y="248"/>
                      <a:pt x="210" y="246"/>
                    </a:cubicBezTo>
                    <a:cubicBezTo>
                      <a:pt x="209" y="244"/>
                      <a:pt x="211" y="242"/>
                      <a:pt x="212" y="241"/>
                    </a:cubicBezTo>
                    <a:cubicBezTo>
                      <a:pt x="213" y="240"/>
                      <a:pt x="224" y="248"/>
                      <a:pt x="227" y="252"/>
                    </a:cubicBezTo>
                    <a:cubicBezTo>
                      <a:pt x="230" y="255"/>
                      <a:pt x="234" y="262"/>
                      <a:pt x="234" y="264"/>
                    </a:cubicBezTo>
                    <a:cubicBezTo>
                      <a:pt x="235" y="265"/>
                      <a:pt x="243" y="265"/>
                      <a:pt x="245" y="264"/>
                    </a:cubicBezTo>
                    <a:cubicBezTo>
                      <a:pt x="247" y="263"/>
                      <a:pt x="249" y="263"/>
                      <a:pt x="250" y="265"/>
                    </a:cubicBezTo>
                    <a:cubicBezTo>
                      <a:pt x="250" y="265"/>
                      <a:pt x="250" y="265"/>
                      <a:pt x="253" y="264"/>
                    </a:cubicBezTo>
                    <a:cubicBezTo>
                      <a:pt x="262" y="263"/>
                      <a:pt x="262" y="263"/>
                      <a:pt x="262" y="263"/>
                    </a:cubicBezTo>
                    <a:cubicBezTo>
                      <a:pt x="266" y="268"/>
                      <a:pt x="268" y="272"/>
                      <a:pt x="268" y="273"/>
                    </a:cubicBezTo>
                    <a:cubicBezTo>
                      <a:pt x="267" y="274"/>
                      <a:pt x="270" y="277"/>
                      <a:pt x="272" y="278"/>
                    </a:cubicBezTo>
                    <a:cubicBezTo>
                      <a:pt x="274" y="278"/>
                      <a:pt x="275" y="284"/>
                      <a:pt x="276" y="286"/>
                    </a:cubicBezTo>
                    <a:cubicBezTo>
                      <a:pt x="276" y="287"/>
                      <a:pt x="282" y="297"/>
                      <a:pt x="283" y="300"/>
                    </a:cubicBezTo>
                    <a:cubicBezTo>
                      <a:pt x="284" y="304"/>
                      <a:pt x="288" y="312"/>
                      <a:pt x="289" y="314"/>
                    </a:cubicBezTo>
                    <a:cubicBezTo>
                      <a:pt x="290" y="316"/>
                      <a:pt x="291" y="322"/>
                      <a:pt x="291" y="323"/>
                    </a:cubicBezTo>
                    <a:cubicBezTo>
                      <a:pt x="291" y="325"/>
                      <a:pt x="295" y="328"/>
                      <a:pt x="297" y="328"/>
                    </a:cubicBezTo>
                    <a:cubicBezTo>
                      <a:pt x="299" y="328"/>
                      <a:pt x="303" y="314"/>
                      <a:pt x="304" y="309"/>
                    </a:cubicBezTo>
                    <a:cubicBezTo>
                      <a:pt x="305" y="304"/>
                      <a:pt x="309" y="300"/>
                      <a:pt x="310" y="300"/>
                    </a:cubicBezTo>
                    <a:cubicBezTo>
                      <a:pt x="311" y="300"/>
                      <a:pt x="311" y="297"/>
                      <a:pt x="311" y="296"/>
                    </a:cubicBezTo>
                    <a:cubicBezTo>
                      <a:pt x="311" y="295"/>
                      <a:pt x="317" y="295"/>
                      <a:pt x="317" y="294"/>
                    </a:cubicBezTo>
                    <a:cubicBezTo>
                      <a:pt x="318" y="293"/>
                      <a:pt x="319" y="284"/>
                      <a:pt x="321" y="283"/>
                    </a:cubicBezTo>
                    <a:cubicBezTo>
                      <a:pt x="323" y="281"/>
                      <a:pt x="330" y="277"/>
                      <a:pt x="332" y="276"/>
                    </a:cubicBezTo>
                    <a:cubicBezTo>
                      <a:pt x="335" y="275"/>
                      <a:pt x="341" y="280"/>
                      <a:pt x="342" y="283"/>
                    </a:cubicBezTo>
                    <a:cubicBezTo>
                      <a:pt x="344" y="285"/>
                      <a:pt x="345" y="292"/>
                      <a:pt x="344" y="293"/>
                    </a:cubicBezTo>
                    <a:cubicBezTo>
                      <a:pt x="344" y="294"/>
                      <a:pt x="348" y="299"/>
                      <a:pt x="351" y="299"/>
                    </a:cubicBezTo>
                    <a:cubicBezTo>
                      <a:pt x="354" y="299"/>
                      <a:pt x="355" y="303"/>
                      <a:pt x="355" y="305"/>
                    </a:cubicBezTo>
                    <a:cubicBezTo>
                      <a:pt x="355" y="306"/>
                      <a:pt x="360" y="310"/>
                      <a:pt x="361" y="312"/>
                    </a:cubicBezTo>
                    <a:cubicBezTo>
                      <a:pt x="361" y="314"/>
                      <a:pt x="361" y="320"/>
                      <a:pt x="361" y="321"/>
                    </a:cubicBezTo>
                    <a:cubicBezTo>
                      <a:pt x="360" y="322"/>
                      <a:pt x="360" y="329"/>
                      <a:pt x="361" y="331"/>
                    </a:cubicBezTo>
                    <a:cubicBezTo>
                      <a:pt x="362" y="333"/>
                      <a:pt x="372" y="343"/>
                      <a:pt x="375" y="346"/>
                    </a:cubicBezTo>
                    <a:cubicBezTo>
                      <a:pt x="379" y="349"/>
                      <a:pt x="381" y="340"/>
                      <a:pt x="379" y="337"/>
                    </a:cubicBezTo>
                    <a:cubicBezTo>
                      <a:pt x="377" y="334"/>
                      <a:pt x="371" y="327"/>
                      <a:pt x="369" y="325"/>
                    </a:cubicBezTo>
                    <a:cubicBezTo>
                      <a:pt x="367" y="323"/>
                      <a:pt x="367" y="315"/>
                      <a:pt x="368" y="313"/>
                    </a:cubicBezTo>
                    <a:cubicBezTo>
                      <a:pt x="368" y="311"/>
                      <a:pt x="374" y="314"/>
                      <a:pt x="376" y="316"/>
                    </a:cubicBezTo>
                    <a:cubicBezTo>
                      <a:pt x="378" y="317"/>
                      <a:pt x="381" y="321"/>
                      <a:pt x="381" y="322"/>
                    </a:cubicBezTo>
                    <a:cubicBezTo>
                      <a:pt x="381" y="324"/>
                      <a:pt x="394" y="316"/>
                      <a:pt x="395" y="308"/>
                    </a:cubicBezTo>
                    <a:cubicBezTo>
                      <a:pt x="395" y="300"/>
                      <a:pt x="400" y="290"/>
                      <a:pt x="400" y="288"/>
                    </a:cubicBezTo>
                    <a:cubicBezTo>
                      <a:pt x="401" y="286"/>
                      <a:pt x="399" y="283"/>
                      <a:pt x="398" y="283"/>
                    </a:cubicBezTo>
                    <a:cubicBezTo>
                      <a:pt x="396" y="283"/>
                      <a:pt x="400" y="277"/>
                      <a:pt x="403" y="277"/>
                    </a:cubicBezTo>
                    <a:cubicBezTo>
                      <a:pt x="407" y="277"/>
                      <a:pt x="416" y="267"/>
                      <a:pt x="418" y="263"/>
                    </a:cubicBezTo>
                    <a:cubicBezTo>
                      <a:pt x="421" y="259"/>
                      <a:pt x="425" y="256"/>
                      <a:pt x="425" y="255"/>
                    </a:cubicBezTo>
                    <a:cubicBezTo>
                      <a:pt x="426" y="255"/>
                      <a:pt x="429" y="245"/>
                      <a:pt x="429" y="241"/>
                    </a:cubicBezTo>
                    <a:cubicBezTo>
                      <a:pt x="430" y="237"/>
                      <a:pt x="427" y="231"/>
                      <a:pt x="427" y="229"/>
                    </a:cubicBezTo>
                    <a:cubicBezTo>
                      <a:pt x="427" y="227"/>
                      <a:pt x="423" y="223"/>
                      <a:pt x="422" y="221"/>
                    </a:cubicBezTo>
                    <a:cubicBezTo>
                      <a:pt x="422" y="220"/>
                      <a:pt x="421" y="214"/>
                      <a:pt x="421" y="213"/>
                    </a:cubicBezTo>
                    <a:cubicBezTo>
                      <a:pt x="422" y="212"/>
                      <a:pt x="425" y="211"/>
                      <a:pt x="426" y="210"/>
                    </a:cubicBezTo>
                    <a:cubicBezTo>
                      <a:pt x="426" y="209"/>
                      <a:pt x="430" y="205"/>
                      <a:pt x="430" y="203"/>
                    </a:cubicBezTo>
                    <a:cubicBezTo>
                      <a:pt x="429" y="201"/>
                      <a:pt x="432" y="205"/>
                      <a:pt x="434" y="207"/>
                    </a:cubicBezTo>
                    <a:cubicBezTo>
                      <a:pt x="436" y="209"/>
                      <a:pt x="437" y="218"/>
                      <a:pt x="440" y="219"/>
                    </a:cubicBezTo>
                    <a:cubicBezTo>
                      <a:pt x="442" y="220"/>
                      <a:pt x="451" y="209"/>
                      <a:pt x="450" y="202"/>
                    </a:cubicBezTo>
                    <a:cubicBezTo>
                      <a:pt x="449" y="194"/>
                      <a:pt x="452" y="185"/>
                      <a:pt x="454" y="184"/>
                    </a:cubicBezTo>
                    <a:cubicBezTo>
                      <a:pt x="456" y="183"/>
                      <a:pt x="460" y="177"/>
                      <a:pt x="463" y="173"/>
                    </a:cubicBezTo>
                    <a:cubicBezTo>
                      <a:pt x="443" y="116"/>
                      <a:pt x="411" y="66"/>
                      <a:pt x="369" y="25"/>
                    </a:cubicBezTo>
                    <a:cubicBezTo>
                      <a:pt x="368" y="25"/>
                      <a:pt x="368" y="25"/>
                      <a:pt x="367" y="25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59" y="23"/>
                      <a:pt x="355" y="17"/>
                      <a:pt x="356" y="16"/>
                    </a:cubicBezTo>
                    <a:cubicBezTo>
                      <a:pt x="357" y="15"/>
                      <a:pt x="357" y="14"/>
                      <a:pt x="356" y="13"/>
                    </a:cubicBezTo>
                    <a:cubicBezTo>
                      <a:pt x="353" y="10"/>
                      <a:pt x="350" y="8"/>
                      <a:pt x="347" y="5"/>
                    </a:cubicBezTo>
                    <a:cubicBezTo>
                      <a:pt x="344" y="5"/>
                      <a:pt x="342" y="5"/>
                      <a:pt x="340" y="5"/>
                    </a:cubicBezTo>
                    <a:cubicBezTo>
                      <a:pt x="337" y="5"/>
                      <a:pt x="330" y="2"/>
                      <a:pt x="328" y="1"/>
                    </a:cubicBezTo>
                    <a:cubicBezTo>
                      <a:pt x="327" y="0"/>
                      <a:pt x="323" y="2"/>
                      <a:pt x="323" y="5"/>
                    </a:cubicBezTo>
                    <a:cubicBezTo>
                      <a:pt x="322" y="7"/>
                      <a:pt x="315" y="8"/>
                      <a:pt x="314" y="10"/>
                    </a:cubicBezTo>
                    <a:cubicBezTo>
                      <a:pt x="313" y="12"/>
                      <a:pt x="310" y="12"/>
                      <a:pt x="309" y="11"/>
                    </a:cubicBezTo>
                    <a:cubicBezTo>
                      <a:pt x="308" y="10"/>
                      <a:pt x="301" y="13"/>
                      <a:pt x="298" y="14"/>
                    </a:cubicBezTo>
                    <a:cubicBezTo>
                      <a:pt x="294" y="14"/>
                      <a:pt x="288" y="17"/>
                      <a:pt x="286" y="18"/>
                    </a:cubicBezTo>
                    <a:cubicBezTo>
                      <a:pt x="285" y="18"/>
                      <a:pt x="281" y="22"/>
                      <a:pt x="280" y="23"/>
                    </a:cubicBezTo>
                    <a:cubicBezTo>
                      <a:pt x="280" y="25"/>
                      <a:pt x="275" y="27"/>
                      <a:pt x="274" y="28"/>
                    </a:cubicBezTo>
                    <a:cubicBezTo>
                      <a:pt x="273" y="29"/>
                      <a:pt x="273" y="35"/>
                      <a:pt x="275" y="36"/>
                    </a:cubicBezTo>
                    <a:cubicBezTo>
                      <a:pt x="276" y="37"/>
                      <a:pt x="271" y="35"/>
                      <a:pt x="269" y="34"/>
                    </a:cubicBezTo>
                    <a:cubicBezTo>
                      <a:pt x="267" y="33"/>
                      <a:pt x="264" y="37"/>
                      <a:pt x="263" y="38"/>
                    </a:cubicBezTo>
                    <a:cubicBezTo>
                      <a:pt x="263" y="39"/>
                      <a:pt x="260" y="37"/>
                      <a:pt x="261" y="35"/>
                    </a:cubicBezTo>
                    <a:cubicBezTo>
                      <a:pt x="261" y="33"/>
                      <a:pt x="255" y="32"/>
                      <a:pt x="254" y="33"/>
                    </a:cubicBezTo>
                    <a:cubicBezTo>
                      <a:pt x="253" y="35"/>
                      <a:pt x="249" y="33"/>
                      <a:pt x="248" y="32"/>
                    </a:cubicBezTo>
                    <a:cubicBezTo>
                      <a:pt x="246" y="31"/>
                      <a:pt x="239" y="39"/>
                      <a:pt x="236" y="41"/>
                    </a:cubicBezTo>
                    <a:cubicBezTo>
                      <a:pt x="233" y="44"/>
                      <a:pt x="221" y="46"/>
                      <a:pt x="218" y="45"/>
                    </a:cubicBezTo>
                    <a:cubicBezTo>
                      <a:pt x="216" y="44"/>
                      <a:pt x="214" y="51"/>
                      <a:pt x="216" y="51"/>
                    </a:cubicBezTo>
                    <a:cubicBezTo>
                      <a:pt x="218" y="52"/>
                      <a:pt x="210" y="51"/>
                      <a:pt x="206" y="51"/>
                    </a:cubicBezTo>
                    <a:cubicBezTo>
                      <a:pt x="202" y="52"/>
                      <a:pt x="191" y="56"/>
                      <a:pt x="188" y="58"/>
                    </a:cubicBezTo>
                    <a:cubicBezTo>
                      <a:pt x="185" y="60"/>
                      <a:pt x="183" y="58"/>
                      <a:pt x="183" y="56"/>
                    </a:cubicBezTo>
                    <a:cubicBezTo>
                      <a:pt x="183" y="55"/>
                      <a:pt x="179" y="53"/>
                      <a:pt x="178" y="53"/>
                    </a:cubicBezTo>
                    <a:cubicBezTo>
                      <a:pt x="176" y="52"/>
                      <a:pt x="174" y="61"/>
                      <a:pt x="171" y="63"/>
                    </a:cubicBezTo>
                    <a:cubicBezTo>
                      <a:pt x="169" y="65"/>
                      <a:pt x="166" y="56"/>
                      <a:pt x="161" y="55"/>
                    </a:cubicBezTo>
                    <a:cubicBezTo>
                      <a:pt x="156" y="53"/>
                      <a:pt x="147" y="48"/>
                      <a:pt x="145" y="47"/>
                    </a:cubicBezTo>
                    <a:cubicBezTo>
                      <a:pt x="142" y="47"/>
                      <a:pt x="138" y="42"/>
                      <a:pt x="136" y="40"/>
                    </a:cubicBezTo>
                    <a:cubicBezTo>
                      <a:pt x="135" y="39"/>
                      <a:pt x="128" y="38"/>
                      <a:pt x="126" y="38"/>
                    </a:cubicBezTo>
                    <a:cubicBezTo>
                      <a:pt x="124" y="38"/>
                      <a:pt x="116" y="42"/>
                      <a:pt x="115" y="43"/>
                    </a:cubicBezTo>
                    <a:cubicBezTo>
                      <a:pt x="113" y="45"/>
                      <a:pt x="110" y="45"/>
                      <a:pt x="109" y="45"/>
                    </a:cubicBezTo>
                    <a:cubicBezTo>
                      <a:pt x="108" y="46"/>
                      <a:pt x="100" y="54"/>
                      <a:pt x="97" y="56"/>
                    </a:cubicBezTo>
                    <a:cubicBezTo>
                      <a:pt x="94" y="59"/>
                      <a:pt x="88" y="69"/>
                      <a:pt x="86" y="72"/>
                    </a:cubicBezTo>
                    <a:cubicBezTo>
                      <a:pt x="85" y="74"/>
                      <a:pt x="82" y="75"/>
                      <a:pt x="81" y="75"/>
                    </a:cubicBezTo>
                    <a:cubicBezTo>
                      <a:pt x="80" y="75"/>
                      <a:pt x="79" y="78"/>
                      <a:pt x="79" y="79"/>
                    </a:cubicBezTo>
                    <a:cubicBezTo>
                      <a:pt x="79" y="80"/>
                      <a:pt x="70" y="85"/>
                      <a:pt x="69" y="89"/>
                    </a:cubicBezTo>
                    <a:cubicBezTo>
                      <a:pt x="68" y="93"/>
                      <a:pt x="70" y="103"/>
                      <a:pt x="70" y="106"/>
                    </a:cubicBezTo>
                    <a:cubicBezTo>
                      <a:pt x="70" y="109"/>
                      <a:pt x="73" y="116"/>
                      <a:pt x="76" y="116"/>
                    </a:cubicBezTo>
                    <a:cubicBezTo>
                      <a:pt x="78" y="116"/>
                      <a:pt x="77" y="122"/>
                      <a:pt x="76" y="124"/>
                    </a:cubicBezTo>
                    <a:cubicBezTo>
                      <a:pt x="76" y="125"/>
                      <a:pt x="78" y="127"/>
                      <a:pt x="78" y="128"/>
                    </a:cubicBezTo>
                    <a:cubicBezTo>
                      <a:pt x="78" y="130"/>
                      <a:pt x="71" y="132"/>
                      <a:pt x="69" y="132"/>
                    </a:cubicBezTo>
                    <a:cubicBezTo>
                      <a:pt x="67" y="133"/>
                      <a:pt x="64" y="138"/>
                      <a:pt x="64" y="139"/>
                    </a:cubicBezTo>
                    <a:cubicBezTo>
                      <a:pt x="63" y="141"/>
                      <a:pt x="57" y="142"/>
                      <a:pt x="55" y="144"/>
                    </a:cubicBezTo>
                    <a:cubicBezTo>
                      <a:pt x="56" y="142"/>
                      <a:pt x="56" y="140"/>
                      <a:pt x="57" y="139"/>
                    </a:cubicBezTo>
                    <a:cubicBezTo>
                      <a:pt x="58" y="137"/>
                      <a:pt x="56" y="133"/>
                      <a:pt x="55" y="132"/>
                    </a:cubicBezTo>
                    <a:cubicBezTo>
                      <a:pt x="54" y="131"/>
                      <a:pt x="54" y="120"/>
                      <a:pt x="52" y="118"/>
                    </a:cubicBezTo>
                    <a:cubicBezTo>
                      <a:pt x="51" y="116"/>
                      <a:pt x="47" y="112"/>
                      <a:pt x="46" y="111"/>
                    </a:cubicBezTo>
                    <a:cubicBezTo>
                      <a:pt x="45" y="110"/>
                      <a:pt x="47" y="107"/>
                      <a:pt x="47" y="106"/>
                    </a:cubicBezTo>
                    <a:cubicBezTo>
                      <a:pt x="48" y="105"/>
                      <a:pt x="42" y="104"/>
                      <a:pt x="41" y="105"/>
                    </a:cubicBezTo>
                    <a:cubicBezTo>
                      <a:pt x="39" y="106"/>
                      <a:pt x="38" y="117"/>
                      <a:pt x="37" y="120"/>
                    </a:cubicBezTo>
                    <a:cubicBezTo>
                      <a:pt x="37" y="123"/>
                      <a:pt x="40" y="127"/>
                      <a:pt x="41" y="128"/>
                    </a:cubicBezTo>
                    <a:cubicBezTo>
                      <a:pt x="42" y="128"/>
                      <a:pt x="42" y="133"/>
                      <a:pt x="40" y="133"/>
                    </a:cubicBezTo>
                    <a:cubicBezTo>
                      <a:pt x="38" y="134"/>
                      <a:pt x="36" y="141"/>
                      <a:pt x="37" y="143"/>
                    </a:cubicBezTo>
                    <a:cubicBezTo>
                      <a:pt x="38" y="145"/>
                      <a:pt x="36" y="149"/>
                      <a:pt x="34" y="149"/>
                    </a:cubicBezTo>
                    <a:cubicBezTo>
                      <a:pt x="33" y="150"/>
                      <a:pt x="42" y="150"/>
                      <a:pt x="46" y="150"/>
                    </a:cubicBezTo>
                    <a:cubicBezTo>
                      <a:pt x="50" y="150"/>
                      <a:pt x="54" y="151"/>
                      <a:pt x="53" y="152"/>
                    </a:cubicBezTo>
                    <a:cubicBezTo>
                      <a:pt x="53" y="152"/>
                      <a:pt x="45" y="153"/>
                      <a:pt x="44" y="155"/>
                    </a:cubicBezTo>
                    <a:cubicBezTo>
                      <a:pt x="43" y="157"/>
                      <a:pt x="38" y="160"/>
                      <a:pt x="37" y="161"/>
                    </a:cubicBezTo>
                    <a:cubicBezTo>
                      <a:pt x="36" y="163"/>
                      <a:pt x="38" y="166"/>
                      <a:pt x="40" y="166"/>
                    </a:cubicBezTo>
                    <a:cubicBezTo>
                      <a:pt x="43" y="165"/>
                      <a:pt x="45" y="173"/>
                      <a:pt x="47" y="174"/>
                    </a:cubicBezTo>
                    <a:cubicBezTo>
                      <a:pt x="48" y="176"/>
                      <a:pt x="48" y="180"/>
                      <a:pt x="47" y="181"/>
                    </a:cubicBezTo>
                    <a:cubicBezTo>
                      <a:pt x="46" y="182"/>
                      <a:pt x="36" y="180"/>
                      <a:pt x="32" y="181"/>
                    </a:cubicBezTo>
                    <a:cubicBezTo>
                      <a:pt x="29" y="182"/>
                      <a:pt x="24" y="190"/>
                      <a:pt x="24" y="193"/>
                    </a:cubicBezTo>
                    <a:cubicBezTo>
                      <a:pt x="23" y="196"/>
                      <a:pt x="24" y="204"/>
                      <a:pt x="25" y="207"/>
                    </a:cubicBezTo>
                    <a:cubicBezTo>
                      <a:pt x="25" y="209"/>
                      <a:pt x="33" y="211"/>
                      <a:pt x="35" y="212"/>
                    </a:cubicBezTo>
                    <a:cubicBezTo>
                      <a:pt x="36" y="213"/>
                      <a:pt x="44" y="212"/>
                      <a:pt x="46" y="213"/>
                    </a:cubicBezTo>
                    <a:cubicBezTo>
                      <a:pt x="47" y="213"/>
                      <a:pt x="52" y="205"/>
                      <a:pt x="53" y="201"/>
                    </a:cubicBezTo>
                    <a:cubicBezTo>
                      <a:pt x="54" y="197"/>
                      <a:pt x="62" y="190"/>
                      <a:pt x="64" y="187"/>
                    </a:cubicBezTo>
                    <a:cubicBezTo>
                      <a:pt x="66" y="185"/>
                      <a:pt x="74" y="185"/>
                      <a:pt x="76" y="184"/>
                    </a:cubicBezTo>
                    <a:cubicBezTo>
                      <a:pt x="79" y="182"/>
                      <a:pt x="77" y="190"/>
                      <a:pt x="78" y="195"/>
                    </a:cubicBezTo>
                    <a:cubicBezTo>
                      <a:pt x="79" y="199"/>
                      <a:pt x="88" y="198"/>
                      <a:pt x="87" y="194"/>
                    </a:cubicBezTo>
                    <a:cubicBezTo>
                      <a:pt x="85" y="190"/>
                      <a:pt x="87" y="188"/>
                      <a:pt x="88" y="190"/>
                    </a:cubicBezTo>
                    <a:cubicBezTo>
                      <a:pt x="88" y="191"/>
                      <a:pt x="96" y="195"/>
                      <a:pt x="98" y="197"/>
                    </a:cubicBezTo>
                    <a:cubicBezTo>
                      <a:pt x="99" y="199"/>
                      <a:pt x="99" y="204"/>
                      <a:pt x="97" y="204"/>
                    </a:cubicBezTo>
                    <a:cubicBezTo>
                      <a:pt x="95" y="204"/>
                      <a:pt x="95" y="210"/>
                      <a:pt x="97" y="210"/>
                    </a:cubicBezTo>
                    <a:cubicBezTo>
                      <a:pt x="99" y="211"/>
                      <a:pt x="101" y="204"/>
                      <a:pt x="103" y="203"/>
                    </a:cubicBezTo>
                    <a:cubicBezTo>
                      <a:pt x="105" y="202"/>
                      <a:pt x="107" y="198"/>
                      <a:pt x="106" y="197"/>
                    </a:cubicBezTo>
                    <a:cubicBezTo>
                      <a:pt x="105" y="197"/>
                      <a:pt x="108" y="193"/>
                      <a:pt x="109" y="195"/>
                    </a:cubicBezTo>
                    <a:cubicBezTo>
                      <a:pt x="110" y="196"/>
                      <a:pt x="105" y="186"/>
                      <a:pt x="101" y="183"/>
                    </a:cubicBezTo>
                    <a:cubicBezTo>
                      <a:pt x="98" y="180"/>
                      <a:pt x="100" y="181"/>
                      <a:pt x="107" y="186"/>
                    </a:cubicBezTo>
                    <a:cubicBezTo>
                      <a:pt x="107" y="186"/>
                      <a:pt x="107" y="186"/>
                      <a:pt x="111" y="193"/>
                    </a:cubicBezTo>
                    <a:cubicBezTo>
                      <a:pt x="112" y="194"/>
                      <a:pt x="113" y="197"/>
                      <a:pt x="114" y="198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6" y="202"/>
                      <a:pt x="116" y="208"/>
                      <a:pt x="116" y="210"/>
                    </a:cubicBezTo>
                    <a:cubicBezTo>
                      <a:pt x="116" y="211"/>
                      <a:pt x="120" y="214"/>
                      <a:pt x="122" y="214"/>
                    </a:cubicBezTo>
                    <a:cubicBezTo>
                      <a:pt x="124" y="214"/>
                      <a:pt x="126" y="215"/>
                      <a:pt x="125" y="215"/>
                    </a:cubicBezTo>
                    <a:cubicBezTo>
                      <a:pt x="125" y="215"/>
                      <a:pt x="127" y="220"/>
                      <a:pt x="129" y="220"/>
                    </a:cubicBezTo>
                    <a:cubicBezTo>
                      <a:pt x="131" y="220"/>
                      <a:pt x="132" y="214"/>
                      <a:pt x="130" y="214"/>
                    </a:cubicBezTo>
                    <a:cubicBezTo>
                      <a:pt x="127" y="214"/>
                      <a:pt x="128" y="206"/>
                      <a:pt x="128" y="203"/>
                    </a:cubicBezTo>
                    <a:cubicBezTo>
                      <a:pt x="127" y="200"/>
                      <a:pt x="129" y="197"/>
                      <a:pt x="130" y="197"/>
                    </a:cubicBezTo>
                    <a:cubicBezTo>
                      <a:pt x="130" y="197"/>
                      <a:pt x="130" y="204"/>
                      <a:pt x="130" y="205"/>
                    </a:cubicBezTo>
                    <a:cubicBezTo>
                      <a:pt x="130" y="207"/>
                      <a:pt x="131" y="210"/>
                      <a:pt x="132" y="212"/>
                    </a:cubicBezTo>
                    <a:cubicBezTo>
                      <a:pt x="132" y="212"/>
                      <a:pt x="132" y="212"/>
                      <a:pt x="134" y="214"/>
                    </a:cubicBezTo>
                    <a:cubicBezTo>
                      <a:pt x="139" y="218"/>
                      <a:pt x="139" y="218"/>
                      <a:pt x="139" y="218"/>
                    </a:cubicBezTo>
                    <a:cubicBezTo>
                      <a:pt x="146" y="216"/>
                      <a:pt x="155" y="217"/>
                      <a:pt x="154" y="219"/>
                    </a:cubicBezTo>
                    <a:cubicBezTo>
                      <a:pt x="154" y="220"/>
                      <a:pt x="160" y="220"/>
                      <a:pt x="160" y="218"/>
                    </a:cubicBezTo>
                    <a:cubicBezTo>
                      <a:pt x="160" y="216"/>
                      <a:pt x="161" y="218"/>
                      <a:pt x="161" y="220"/>
                    </a:cubicBezTo>
                    <a:cubicBezTo>
                      <a:pt x="161" y="221"/>
                      <a:pt x="156" y="228"/>
                      <a:pt x="155" y="230"/>
                    </a:cubicBezTo>
                    <a:cubicBezTo>
                      <a:pt x="154" y="233"/>
                      <a:pt x="138" y="231"/>
                      <a:pt x="132" y="231"/>
                    </a:cubicBezTo>
                    <a:cubicBezTo>
                      <a:pt x="125" y="230"/>
                      <a:pt x="115" y="233"/>
                      <a:pt x="114" y="235"/>
                    </a:cubicBezTo>
                    <a:cubicBezTo>
                      <a:pt x="113" y="237"/>
                      <a:pt x="102" y="230"/>
                      <a:pt x="97" y="228"/>
                    </a:cubicBezTo>
                    <a:cubicBezTo>
                      <a:pt x="92" y="226"/>
                      <a:pt x="89" y="218"/>
                      <a:pt x="88" y="217"/>
                    </a:cubicBezTo>
                    <a:cubicBezTo>
                      <a:pt x="87" y="216"/>
                      <a:pt x="88" y="214"/>
                      <a:pt x="88" y="212"/>
                    </a:cubicBezTo>
                    <a:cubicBezTo>
                      <a:pt x="87" y="211"/>
                      <a:pt x="76" y="211"/>
                      <a:pt x="73" y="212"/>
                    </a:cubicBezTo>
                    <a:cubicBezTo>
                      <a:pt x="70" y="213"/>
                      <a:pt x="53" y="215"/>
                      <a:pt x="49" y="217"/>
                    </a:cubicBezTo>
                    <a:cubicBezTo>
                      <a:pt x="45" y="218"/>
                      <a:pt x="39" y="216"/>
                      <a:pt x="37" y="216"/>
                    </a:cubicBezTo>
                    <a:cubicBezTo>
                      <a:pt x="35" y="216"/>
                      <a:pt x="31" y="221"/>
                      <a:pt x="28" y="222"/>
                    </a:cubicBezTo>
                    <a:cubicBezTo>
                      <a:pt x="26" y="223"/>
                      <a:pt x="23" y="231"/>
                      <a:pt x="22" y="240"/>
                    </a:cubicBezTo>
                    <a:cubicBezTo>
                      <a:pt x="22" y="240"/>
                      <a:pt x="22" y="240"/>
                      <a:pt x="19" y="246"/>
                    </a:cubicBezTo>
                    <a:cubicBezTo>
                      <a:pt x="17" y="249"/>
                      <a:pt x="17" y="249"/>
                      <a:pt x="17" y="249"/>
                    </a:cubicBezTo>
                    <a:cubicBezTo>
                      <a:pt x="11" y="254"/>
                      <a:pt x="5" y="268"/>
                      <a:pt x="3" y="271"/>
                    </a:cubicBezTo>
                    <a:cubicBezTo>
                      <a:pt x="2" y="273"/>
                      <a:pt x="0" y="294"/>
                      <a:pt x="0" y="301"/>
                    </a:cubicBezTo>
                    <a:cubicBezTo>
                      <a:pt x="0" y="307"/>
                      <a:pt x="6" y="322"/>
                      <a:pt x="8" y="326"/>
                    </a:cubicBezTo>
                    <a:cubicBezTo>
                      <a:pt x="10" y="330"/>
                      <a:pt x="20" y="339"/>
                      <a:pt x="23" y="341"/>
                    </a:cubicBezTo>
                    <a:cubicBezTo>
                      <a:pt x="27" y="343"/>
                      <a:pt x="38" y="343"/>
                      <a:pt x="42" y="343"/>
                    </a:cubicBezTo>
                    <a:cubicBezTo>
                      <a:pt x="45" y="343"/>
                      <a:pt x="49" y="340"/>
                      <a:pt x="51" y="336"/>
                    </a:cubicBezTo>
                    <a:cubicBezTo>
                      <a:pt x="51" y="336"/>
                      <a:pt x="51" y="336"/>
                      <a:pt x="56" y="336"/>
                    </a:cubicBezTo>
                    <a:cubicBezTo>
                      <a:pt x="59" y="336"/>
                      <a:pt x="59" y="336"/>
                      <a:pt x="59" y="336"/>
                    </a:cubicBezTo>
                    <a:cubicBezTo>
                      <a:pt x="59" y="339"/>
                      <a:pt x="67" y="342"/>
                      <a:pt x="69" y="343"/>
                    </a:cubicBezTo>
                    <a:cubicBezTo>
                      <a:pt x="71" y="344"/>
                      <a:pt x="76" y="343"/>
                      <a:pt x="78" y="343"/>
                    </a:cubicBezTo>
                    <a:cubicBezTo>
                      <a:pt x="79" y="342"/>
                      <a:pt x="81" y="356"/>
                      <a:pt x="80" y="360"/>
                    </a:cubicBezTo>
                    <a:cubicBezTo>
                      <a:pt x="79" y="364"/>
                      <a:pt x="82" y="379"/>
                      <a:pt x="84" y="383"/>
                    </a:cubicBezTo>
                    <a:cubicBezTo>
                      <a:pt x="85" y="387"/>
                      <a:pt x="90" y="399"/>
                      <a:pt x="90" y="403"/>
                    </a:cubicBezTo>
                    <a:cubicBezTo>
                      <a:pt x="91" y="407"/>
                      <a:pt x="87" y="421"/>
                      <a:pt x="87" y="426"/>
                    </a:cubicBezTo>
                    <a:cubicBezTo>
                      <a:pt x="86" y="431"/>
                      <a:pt x="93" y="445"/>
                      <a:pt x="95" y="449"/>
                    </a:cubicBezTo>
                    <a:cubicBezTo>
                      <a:pt x="96" y="454"/>
                      <a:pt x="98" y="464"/>
                      <a:pt x="98" y="467"/>
                    </a:cubicBezTo>
                    <a:cubicBezTo>
                      <a:pt x="98" y="469"/>
                      <a:pt x="105" y="483"/>
                      <a:pt x="107" y="489"/>
                    </a:cubicBezTo>
                    <a:cubicBezTo>
                      <a:pt x="108" y="495"/>
                      <a:pt x="127" y="496"/>
                      <a:pt x="132" y="493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85"/>
              <p:cNvSpPr>
                <a:spLocks/>
              </p:cNvSpPr>
              <p:nvPr/>
            </p:nvSpPr>
            <p:spPr bwMode="auto">
              <a:xfrm>
                <a:off x="6474" y="2422"/>
                <a:ext cx="42" cy="41"/>
              </a:xfrm>
              <a:custGeom>
                <a:avLst/>
                <a:gdLst>
                  <a:gd name="T0" fmla="*/ 8 w 20"/>
                  <a:gd name="T1" fmla="*/ 19 h 20"/>
                  <a:gd name="T2" fmla="*/ 16 w 20"/>
                  <a:gd name="T3" fmla="*/ 16 h 20"/>
                  <a:gd name="T4" fmla="*/ 18 w 20"/>
                  <a:gd name="T5" fmla="*/ 7 h 20"/>
                  <a:gd name="T6" fmla="*/ 12 w 20"/>
                  <a:gd name="T7" fmla="*/ 0 h 20"/>
                  <a:gd name="T8" fmla="*/ 7 w 20"/>
                  <a:gd name="T9" fmla="*/ 5 h 20"/>
                  <a:gd name="T10" fmla="*/ 1 w 20"/>
                  <a:gd name="T11" fmla="*/ 10 h 20"/>
                  <a:gd name="T12" fmla="*/ 1 w 20"/>
                  <a:gd name="T13" fmla="*/ 13 h 20"/>
                  <a:gd name="T14" fmla="*/ 8 w 20"/>
                  <a:gd name="T15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0">
                    <a:moveTo>
                      <a:pt x="8" y="19"/>
                    </a:moveTo>
                    <a:cubicBezTo>
                      <a:pt x="8" y="20"/>
                      <a:pt x="13" y="16"/>
                      <a:pt x="16" y="16"/>
                    </a:cubicBezTo>
                    <a:cubicBezTo>
                      <a:pt x="18" y="15"/>
                      <a:pt x="20" y="8"/>
                      <a:pt x="18" y="7"/>
                    </a:cubicBezTo>
                    <a:cubicBezTo>
                      <a:pt x="16" y="7"/>
                      <a:pt x="13" y="1"/>
                      <a:pt x="12" y="0"/>
                    </a:cubicBezTo>
                    <a:cubicBezTo>
                      <a:pt x="10" y="0"/>
                      <a:pt x="7" y="3"/>
                      <a:pt x="7" y="5"/>
                    </a:cubicBezTo>
                    <a:cubicBezTo>
                      <a:pt x="7" y="7"/>
                      <a:pt x="2" y="8"/>
                      <a:pt x="1" y="10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7" y="18"/>
                      <a:pt x="8" y="19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86"/>
              <p:cNvSpPr>
                <a:spLocks/>
              </p:cNvSpPr>
              <p:nvPr/>
            </p:nvSpPr>
            <p:spPr bwMode="auto">
              <a:xfrm>
                <a:off x="6450" y="2526"/>
                <a:ext cx="33" cy="45"/>
              </a:xfrm>
              <a:custGeom>
                <a:avLst/>
                <a:gdLst>
                  <a:gd name="T0" fmla="*/ 14 w 16"/>
                  <a:gd name="T1" fmla="*/ 9 h 22"/>
                  <a:gd name="T2" fmla="*/ 11 w 16"/>
                  <a:gd name="T3" fmla="*/ 1 h 22"/>
                  <a:gd name="T4" fmla="*/ 2 w 16"/>
                  <a:gd name="T5" fmla="*/ 16 h 22"/>
                  <a:gd name="T6" fmla="*/ 6 w 16"/>
                  <a:gd name="T7" fmla="*/ 20 h 22"/>
                  <a:gd name="T8" fmla="*/ 13 w 16"/>
                  <a:gd name="T9" fmla="*/ 22 h 22"/>
                  <a:gd name="T10" fmla="*/ 13 w 16"/>
                  <a:gd name="T11" fmla="*/ 18 h 22"/>
                  <a:gd name="T12" fmla="*/ 14 w 16"/>
                  <a:gd name="T13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2">
                    <a:moveTo>
                      <a:pt x="14" y="9"/>
                    </a:moveTo>
                    <a:cubicBezTo>
                      <a:pt x="16" y="8"/>
                      <a:pt x="14" y="1"/>
                      <a:pt x="11" y="1"/>
                    </a:cubicBezTo>
                    <a:cubicBezTo>
                      <a:pt x="8" y="0"/>
                      <a:pt x="0" y="10"/>
                      <a:pt x="2" y="16"/>
                    </a:cubicBezTo>
                    <a:cubicBezTo>
                      <a:pt x="3" y="22"/>
                      <a:pt x="5" y="22"/>
                      <a:pt x="6" y="20"/>
                    </a:cubicBezTo>
                    <a:cubicBezTo>
                      <a:pt x="7" y="19"/>
                      <a:pt x="11" y="21"/>
                      <a:pt x="13" y="22"/>
                    </a:cubicBezTo>
                    <a:cubicBezTo>
                      <a:pt x="14" y="22"/>
                      <a:pt x="14" y="21"/>
                      <a:pt x="13" y="18"/>
                    </a:cubicBezTo>
                    <a:cubicBezTo>
                      <a:pt x="11" y="16"/>
                      <a:pt x="13" y="9"/>
                      <a:pt x="14" y="9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87"/>
              <p:cNvSpPr>
                <a:spLocks/>
              </p:cNvSpPr>
              <p:nvPr/>
            </p:nvSpPr>
            <p:spPr bwMode="auto">
              <a:xfrm>
                <a:off x="6387" y="2486"/>
                <a:ext cx="63" cy="90"/>
              </a:xfrm>
              <a:custGeom>
                <a:avLst/>
                <a:gdLst>
                  <a:gd name="T0" fmla="*/ 29 w 30"/>
                  <a:gd name="T1" fmla="*/ 21 h 43"/>
                  <a:gd name="T2" fmla="*/ 30 w 30"/>
                  <a:gd name="T3" fmla="*/ 8 h 43"/>
                  <a:gd name="T4" fmla="*/ 23 w 30"/>
                  <a:gd name="T5" fmla="*/ 1 h 43"/>
                  <a:gd name="T6" fmla="*/ 7 w 30"/>
                  <a:gd name="T7" fmla="*/ 20 h 43"/>
                  <a:gd name="T8" fmla="*/ 1 w 30"/>
                  <a:gd name="T9" fmla="*/ 36 h 43"/>
                  <a:gd name="T10" fmla="*/ 16 w 30"/>
                  <a:gd name="T11" fmla="*/ 41 h 43"/>
                  <a:gd name="T12" fmla="*/ 22 w 30"/>
                  <a:gd name="T13" fmla="*/ 40 h 43"/>
                  <a:gd name="T14" fmla="*/ 22 w 30"/>
                  <a:gd name="T15" fmla="*/ 39 h 43"/>
                  <a:gd name="T16" fmla="*/ 27 w 30"/>
                  <a:gd name="T17" fmla="*/ 31 h 43"/>
                  <a:gd name="T18" fmla="*/ 29 w 30"/>
                  <a:gd name="T1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3">
                    <a:moveTo>
                      <a:pt x="29" y="21"/>
                    </a:moveTo>
                    <a:cubicBezTo>
                      <a:pt x="29" y="18"/>
                      <a:pt x="29" y="10"/>
                      <a:pt x="30" y="8"/>
                    </a:cubicBezTo>
                    <a:cubicBezTo>
                      <a:pt x="30" y="7"/>
                      <a:pt x="25" y="2"/>
                      <a:pt x="23" y="1"/>
                    </a:cubicBezTo>
                    <a:cubicBezTo>
                      <a:pt x="21" y="0"/>
                      <a:pt x="13" y="17"/>
                      <a:pt x="7" y="20"/>
                    </a:cubicBezTo>
                    <a:cubicBezTo>
                      <a:pt x="2" y="23"/>
                      <a:pt x="0" y="33"/>
                      <a:pt x="1" y="36"/>
                    </a:cubicBezTo>
                    <a:cubicBezTo>
                      <a:pt x="3" y="38"/>
                      <a:pt x="14" y="39"/>
                      <a:pt x="16" y="41"/>
                    </a:cubicBezTo>
                    <a:cubicBezTo>
                      <a:pt x="18" y="43"/>
                      <a:pt x="20" y="41"/>
                      <a:pt x="22" y="40"/>
                    </a:cubicBezTo>
                    <a:cubicBezTo>
                      <a:pt x="23" y="40"/>
                      <a:pt x="23" y="39"/>
                      <a:pt x="22" y="39"/>
                    </a:cubicBezTo>
                    <a:cubicBezTo>
                      <a:pt x="22" y="39"/>
                      <a:pt x="26" y="34"/>
                      <a:pt x="27" y="31"/>
                    </a:cubicBezTo>
                    <a:cubicBezTo>
                      <a:pt x="27" y="28"/>
                      <a:pt x="28" y="23"/>
                      <a:pt x="29" y="2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88"/>
              <p:cNvSpPr>
                <a:spLocks/>
              </p:cNvSpPr>
              <p:nvPr/>
            </p:nvSpPr>
            <p:spPr bwMode="auto">
              <a:xfrm>
                <a:off x="6360" y="2584"/>
                <a:ext cx="67" cy="25"/>
              </a:xfrm>
              <a:custGeom>
                <a:avLst/>
                <a:gdLst>
                  <a:gd name="T0" fmla="*/ 10 w 32"/>
                  <a:gd name="T1" fmla="*/ 2 h 12"/>
                  <a:gd name="T2" fmla="*/ 0 w 32"/>
                  <a:gd name="T3" fmla="*/ 4 h 12"/>
                  <a:gd name="T4" fmla="*/ 23 w 32"/>
                  <a:gd name="T5" fmla="*/ 10 h 12"/>
                  <a:gd name="T6" fmla="*/ 31 w 32"/>
                  <a:gd name="T7" fmla="*/ 11 h 12"/>
                  <a:gd name="T8" fmla="*/ 10 w 3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2">
                    <a:moveTo>
                      <a:pt x="10" y="2"/>
                    </a:moveTo>
                    <a:cubicBezTo>
                      <a:pt x="6" y="0"/>
                      <a:pt x="1" y="3"/>
                      <a:pt x="0" y="4"/>
                    </a:cubicBezTo>
                    <a:cubicBezTo>
                      <a:pt x="0" y="6"/>
                      <a:pt x="17" y="9"/>
                      <a:pt x="23" y="10"/>
                    </a:cubicBezTo>
                    <a:cubicBezTo>
                      <a:pt x="28" y="12"/>
                      <a:pt x="32" y="12"/>
                      <a:pt x="31" y="11"/>
                    </a:cubicBezTo>
                    <a:cubicBezTo>
                      <a:pt x="29" y="10"/>
                      <a:pt x="14" y="3"/>
                      <a:pt x="10" y="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89"/>
              <p:cNvSpPr>
                <a:spLocks/>
              </p:cNvSpPr>
              <p:nvPr/>
            </p:nvSpPr>
            <p:spPr bwMode="auto">
              <a:xfrm>
                <a:off x="6443" y="2334"/>
                <a:ext cx="13" cy="25"/>
              </a:xfrm>
              <a:custGeom>
                <a:avLst/>
                <a:gdLst>
                  <a:gd name="T0" fmla="*/ 5 w 6"/>
                  <a:gd name="T1" fmla="*/ 10 h 12"/>
                  <a:gd name="T2" fmla="*/ 1 w 6"/>
                  <a:gd name="T3" fmla="*/ 2 h 12"/>
                  <a:gd name="T4" fmla="*/ 1 w 6"/>
                  <a:gd name="T5" fmla="*/ 11 h 12"/>
                  <a:gd name="T6" fmla="*/ 5 w 6"/>
                  <a:gd name="T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5" y="10"/>
                    </a:moveTo>
                    <a:cubicBezTo>
                      <a:pt x="6" y="9"/>
                      <a:pt x="3" y="0"/>
                      <a:pt x="1" y="2"/>
                    </a:cubicBezTo>
                    <a:cubicBezTo>
                      <a:pt x="0" y="4"/>
                      <a:pt x="1" y="9"/>
                      <a:pt x="1" y="11"/>
                    </a:cubicBezTo>
                    <a:cubicBezTo>
                      <a:pt x="2" y="12"/>
                      <a:pt x="3" y="12"/>
                      <a:pt x="5" y="1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90"/>
              <p:cNvSpPr>
                <a:spLocks/>
              </p:cNvSpPr>
              <p:nvPr/>
            </p:nvSpPr>
            <p:spPr bwMode="auto">
              <a:xfrm>
                <a:off x="6456" y="2382"/>
                <a:ext cx="21" cy="29"/>
              </a:xfrm>
              <a:custGeom>
                <a:avLst/>
                <a:gdLst>
                  <a:gd name="T0" fmla="*/ 9 w 10"/>
                  <a:gd name="T1" fmla="*/ 7 h 14"/>
                  <a:gd name="T2" fmla="*/ 4 w 10"/>
                  <a:gd name="T3" fmla="*/ 1 h 14"/>
                  <a:gd name="T4" fmla="*/ 3 w 10"/>
                  <a:gd name="T5" fmla="*/ 13 h 14"/>
                  <a:gd name="T6" fmla="*/ 9 w 10"/>
                  <a:gd name="T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9" y="7"/>
                    </a:moveTo>
                    <a:cubicBezTo>
                      <a:pt x="10" y="4"/>
                      <a:pt x="8" y="2"/>
                      <a:pt x="4" y="1"/>
                    </a:cubicBezTo>
                    <a:cubicBezTo>
                      <a:pt x="0" y="0"/>
                      <a:pt x="1" y="11"/>
                      <a:pt x="3" y="13"/>
                    </a:cubicBezTo>
                    <a:cubicBezTo>
                      <a:pt x="4" y="14"/>
                      <a:pt x="8" y="9"/>
                      <a:pt x="9" y="7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91"/>
              <p:cNvSpPr>
                <a:spLocks/>
              </p:cNvSpPr>
              <p:nvPr/>
            </p:nvSpPr>
            <p:spPr bwMode="auto">
              <a:xfrm>
                <a:off x="6514" y="2524"/>
                <a:ext cx="31" cy="23"/>
              </a:xfrm>
              <a:custGeom>
                <a:avLst/>
                <a:gdLst>
                  <a:gd name="T0" fmla="*/ 0 w 15"/>
                  <a:gd name="T1" fmla="*/ 8 h 11"/>
                  <a:gd name="T2" fmla="*/ 15 w 15"/>
                  <a:gd name="T3" fmla="*/ 3 h 11"/>
                  <a:gd name="T4" fmla="*/ 0 w 15"/>
                  <a:gd name="T5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1">
                    <a:moveTo>
                      <a:pt x="0" y="8"/>
                    </a:moveTo>
                    <a:cubicBezTo>
                      <a:pt x="5" y="11"/>
                      <a:pt x="15" y="9"/>
                      <a:pt x="15" y="3"/>
                    </a:cubicBezTo>
                    <a:cubicBezTo>
                      <a:pt x="11" y="0"/>
                      <a:pt x="0" y="1"/>
                      <a:pt x="0" y="8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92"/>
              <p:cNvSpPr>
                <a:spLocks/>
              </p:cNvSpPr>
              <p:nvPr/>
            </p:nvSpPr>
            <p:spPr bwMode="auto">
              <a:xfrm>
                <a:off x="6499" y="2230"/>
                <a:ext cx="52" cy="54"/>
              </a:xfrm>
              <a:custGeom>
                <a:avLst/>
                <a:gdLst>
                  <a:gd name="T0" fmla="*/ 5 w 25"/>
                  <a:gd name="T1" fmla="*/ 12 h 26"/>
                  <a:gd name="T2" fmla="*/ 3 w 25"/>
                  <a:gd name="T3" fmla="*/ 18 h 26"/>
                  <a:gd name="T4" fmla="*/ 2 w 25"/>
                  <a:gd name="T5" fmla="*/ 18 h 26"/>
                  <a:gd name="T6" fmla="*/ 2 w 25"/>
                  <a:gd name="T7" fmla="*/ 25 h 26"/>
                  <a:gd name="T8" fmla="*/ 9 w 25"/>
                  <a:gd name="T9" fmla="*/ 19 h 26"/>
                  <a:gd name="T10" fmla="*/ 16 w 25"/>
                  <a:gd name="T11" fmla="*/ 17 h 26"/>
                  <a:gd name="T12" fmla="*/ 23 w 25"/>
                  <a:gd name="T13" fmla="*/ 15 h 26"/>
                  <a:gd name="T14" fmla="*/ 25 w 25"/>
                  <a:gd name="T15" fmla="*/ 12 h 26"/>
                  <a:gd name="T16" fmla="*/ 22 w 25"/>
                  <a:gd name="T17" fmla="*/ 0 h 26"/>
                  <a:gd name="T18" fmla="*/ 18 w 25"/>
                  <a:gd name="T19" fmla="*/ 3 h 26"/>
                  <a:gd name="T20" fmla="*/ 5 w 25"/>
                  <a:gd name="T2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6">
                    <a:moveTo>
                      <a:pt x="5" y="12"/>
                    </a:moveTo>
                    <a:cubicBezTo>
                      <a:pt x="3" y="13"/>
                      <a:pt x="2" y="17"/>
                      <a:pt x="3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0" y="24"/>
                      <a:pt x="2" y="25"/>
                    </a:cubicBezTo>
                    <a:cubicBezTo>
                      <a:pt x="3" y="26"/>
                      <a:pt x="7" y="20"/>
                      <a:pt x="9" y="19"/>
                    </a:cubicBezTo>
                    <a:cubicBezTo>
                      <a:pt x="11" y="18"/>
                      <a:pt x="15" y="17"/>
                      <a:pt x="16" y="17"/>
                    </a:cubicBezTo>
                    <a:cubicBezTo>
                      <a:pt x="16" y="18"/>
                      <a:pt x="20" y="17"/>
                      <a:pt x="23" y="15"/>
                    </a:cubicBezTo>
                    <a:cubicBezTo>
                      <a:pt x="24" y="15"/>
                      <a:pt x="25" y="14"/>
                      <a:pt x="25" y="12"/>
                    </a:cubicBezTo>
                    <a:cubicBezTo>
                      <a:pt x="25" y="8"/>
                      <a:pt x="23" y="4"/>
                      <a:pt x="22" y="0"/>
                    </a:cubicBezTo>
                    <a:cubicBezTo>
                      <a:pt x="21" y="1"/>
                      <a:pt x="19" y="2"/>
                      <a:pt x="18" y="3"/>
                    </a:cubicBezTo>
                    <a:cubicBezTo>
                      <a:pt x="16" y="5"/>
                      <a:pt x="7" y="10"/>
                      <a:pt x="5" y="1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93"/>
              <p:cNvSpPr>
                <a:spLocks/>
              </p:cNvSpPr>
              <p:nvPr/>
            </p:nvSpPr>
            <p:spPr bwMode="auto">
              <a:xfrm>
                <a:off x="6298" y="249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94"/>
              <p:cNvSpPr>
                <a:spLocks/>
              </p:cNvSpPr>
              <p:nvPr/>
            </p:nvSpPr>
            <p:spPr bwMode="auto">
              <a:xfrm>
                <a:off x="6300" y="2495"/>
                <a:ext cx="60" cy="81"/>
              </a:xfrm>
              <a:custGeom>
                <a:avLst/>
                <a:gdLst>
                  <a:gd name="T0" fmla="*/ 27 w 29"/>
                  <a:gd name="T1" fmla="*/ 28 h 39"/>
                  <a:gd name="T2" fmla="*/ 16 w 29"/>
                  <a:gd name="T3" fmla="*/ 15 h 39"/>
                  <a:gd name="T4" fmla="*/ 14 w 29"/>
                  <a:gd name="T5" fmla="*/ 12 h 39"/>
                  <a:gd name="T6" fmla="*/ 12 w 29"/>
                  <a:gd name="T7" fmla="*/ 8 h 39"/>
                  <a:gd name="T8" fmla="*/ 4 w 29"/>
                  <a:gd name="T9" fmla="*/ 1 h 39"/>
                  <a:gd name="T10" fmla="*/ 0 w 29"/>
                  <a:gd name="T11" fmla="*/ 3 h 39"/>
                  <a:gd name="T12" fmla="*/ 6 w 29"/>
                  <a:gd name="T13" fmla="*/ 7 h 39"/>
                  <a:gd name="T14" fmla="*/ 23 w 29"/>
                  <a:gd name="T15" fmla="*/ 37 h 39"/>
                  <a:gd name="T16" fmla="*/ 27 w 29"/>
                  <a:gd name="T17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9">
                    <a:moveTo>
                      <a:pt x="27" y="28"/>
                    </a:moveTo>
                    <a:cubicBezTo>
                      <a:pt x="26" y="25"/>
                      <a:pt x="21" y="18"/>
                      <a:pt x="16" y="15"/>
                    </a:cubicBezTo>
                    <a:cubicBezTo>
                      <a:pt x="16" y="15"/>
                      <a:pt x="16" y="15"/>
                      <a:pt x="14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4"/>
                      <a:pt x="5" y="2"/>
                      <a:pt x="4" y="1"/>
                    </a:cubicBezTo>
                    <a:cubicBezTo>
                      <a:pt x="4" y="0"/>
                      <a:pt x="2" y="4"/>
                      <a:pt x="0" y="3"/>
                    </a:cubicBezTo>
                    <a:cubicBezTo>
                      <a:pt x="1" y="3"/>
                      <a:pt x="3" y="5"/>
                      <a:pt x="6" y="7"/>
                    </a:cubicBezTo>
                    <a:cubicBezTo>
                      <a:pt x="11" y="10"/>
                      <a:pt x="21" y="35"/>
                      <a:pt x="23" y="37"/>
                    </a:cubicBezTo>
                    <a:cubicBezTo>
                      <a:pt x="25" y="39"/>
                      <a:pt x="29" y="32"/>
                      <a:pt x="27" y="28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95"/>
              <p:cNvSpPr>
                <a:spLocks/>
              </p:cNvSpPr>
              <p:nvPr/>
            </p:nvSpPr>
            <p:spPr bwMode="auto">
              <a:xfrm>
                <a:off x="6190" y="2461"/>
                <a:ext cx="21" cy="27"/>
              </a:xfrm>
              <a:custGeom>
                <a:avLst/>
                <a:gdLst>
                  <a:gd name="T0" fmla="*/ 1 w 10"/>
                  <a:gd name="T1" fmla="*/ 4 h 13"/>
                  <a:gd name="T2" fmla="*/ 9 w 10"/>
                  <a:gd name="T3" fmla="*/ 11 h 13"/>
                  <a:gd name="T4" fmla="*/ 7 w 10"/>
                  <a:gd name="T5" fmla="*/ 2 h 13"/>
                  <a:gd name="T6" fmla="*/ 1 w 10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1" y="4"/>
                    </a:moveTo>
                    <a:cubicBezTo>
                      <a:pt x="0" y="7"/>
                      <a:pt x="9" y="13"/>
                      <a:pt x="9" y="11"/>
                    </a:cubicBezTo>
                    <a:cubicBezTo>
                      <a:pt x="10" y="10"/>
                      <a:pt x="8" y="3"/>
                      <a:pt x="7" y="2"/>
                    </a:cubicBezTo>
                    <a:cubicBezTo>
                      <a:pt x="5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96"/>
              <p:cNvSpPr>
                <a:spLocks/>
              </p:cNvSpPr>
              <p:nvPr/>
            </p:nvSpPr>
            <p:spPr bwMode="auto">
              <a:xfrm>
                <a:off x="5947" y="2636"/>
                <a:ext cx="50" cy="121"/>
              </a:xfrm>
              <a:custGeom>
                <a:avLst/>
                <a:gdLst>
                  <a:gd name="T0" fmla="*/ 3 w 24"/>
                  <a:gd name="T1" fmla="*/ 53 h 58"/>
                  <a:gd name="T2" fmla="*/ 11 w 24"/>
                  <a:gd name="T3" fmla="*/ 58 h 58"/>
                  <a:gd name="T4" fmla="*/ 18 w 24"/>
                  <a:gd name="T5" fmla="*/ 46 h 58"/>
                  <a:gd name="T6" fmla="*/ 20 w 24"/>
                  <a:gd name="T7" fmla="*/ 36 h 58"/>
                  <a:gd name="T8" fmla="*/ 21 w 24"/>
                  <a:gd name="T9" fmla="*/ 32 h 58"/>
                  <a:gd name="T10" fmla="*/ 23 w 24"/>
                  <a:gd name="T11" fmla="*/ 25 h 58"/>
                  <a:gd name="T12" fmla="*/ 20 w 24"/>
                  <a:gd name="T13" fmla="*/ 3 h 58"/>
                  <a:gd name="T14" fmla="*/ 16 w 24"/>
                  <a:gd name="T15" fmla="*/ 7 h 58"/>
                  <a:gd name="T16" fmla="*/ 5 w 24"/>
                  <a:gd name="T17" fmla="*/ 18 h 58"/>
                  <a:gd name="T18" fmla="*/ 2 w 24"/>
                  <a:gd name="T19" fmla="*/ 30 h 58"/>
                  <a:gd name="T20" fmla="*/ 1 w 24"/>
                  <a:gd name="T21" fmla="*/ 38 h 58"/>
                  <a:gd name="T22" fmla="*/ 3 w 24"/>
                  <a:gd name="T23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58">
                    <a:moveTo>
                      <a:pt x="3" y="53"/>
                    </a:moveTo>
                    <a:cubicBezTo>
                      <a:pt x="3" y="56"/>
                      <a:pt x="9" y="58"/>
                      <a:pt x="11" y="58"/>
                    </a:cubicBezTo>
                    <a:cubicBezTo>
                      <a:pt x="13" y="57"/>
                      <a:pt x="18" y="48"/>
                      <a:pt x="18" y="46"/>
                    </a:cubicBezTo>
                    <a:cubicBezTo>
                      <a:pt x="19" y="43"/>
                      <a:pt x="20" y="38"/>
                      <a:pt x="20" y="36"/>
                    </a:cubicBezTo>
                    <a:cubicBezTo>
                      <a:pt x="20" y="35"/>
                      <a:pt x="20" y="32"/>
                      <a:pt x="21" y="32"/>
                    </a:cubicBezTo>
                    <a:cubicBezTo>
                      <a:pt x="22" y="31"/>
                      <a:pt x="23" y="28"/>
                      <a:pt x="23" y="25"/>
                    </a:cubicBezTo>
                    <a:cubicBezTo>
                      <a:pt x="24" y="22"/>
                      <a:pt x="20" y="6"/>
                      <a:pt x="20" y="3"/>
                    </a:cubicBezTo>
                    <a:cubicBezTo>
                      <a:pt x="20" y="0"/>
                      <a:pt x="17" y="5"/>
                      <a:pt x="16" y="7"/>
                    </a:cubicBezTo>
                    <a:cubicBezTo>
                      <a:pt x="15" y="10"/>
                      <a:pt x="7" y="16"/>
                      <a:pt x="5" y="18"/>
                    </a:cubicBezTo>
                    <a:cubicBezTo>
                      <a:pt x="4" y="21"/>
                      <a:pt x="2" y="29"/>
                      <a:pt x="2" y="30"/>
                    </a:cubicBezTo>
                    <a:cubicBezTo>
                      <a:pt x="3" y="31"/>
                      <a:pt x="2" y="37"/>
                      <a:pt x="1" y="38"/>
                    </a:cubicBezTo>
                    <a:cubicBezTo>
                      <a:pt x="0" y="40"/>
                      <a:pt x="3" y="50"/>
                      <a:pt x="3" y="53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97"/>
              <p:cNvSpPr>
                <a:spLocks/>
              </p:cNvSpPr>
              <p:nvPr/>
            </p:nvSpPr>
            <p:spPr bwMode="auto">
              <a:xfrm>
                <a:off x="5367" y="2960"/>
                <a:ext cx="12" cy="13"/>
              </a:xfrm>
              <a:custGeom>
                <a:avLst/>
                <a:gdLst>
                  <a:gd name="T0" fmla="*/ 0 w 6"/>
                  <a:gd name="T1" fmla="*/ 6 h 6"/>
                  <a:gd name="T2" fmla="*/ 5 w 6"/>
                  <a:gd name="T3" fmla="*/ 6 h 6"/>
                  <a:gd name="T4" fmla="*/ 0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cubicBezTo>
                      <a:pt x="2" y="6"/>
                      <a:pt x="3" y="6"/>
                      <a:pt x="5" y="6"/>
                    </a:cubicBezTo>
                    <a:cubicBezTo>
                      <a:pt x="6" y="0"/>
                      <a:pt x="0" y="1"/>
                      <a:pt x="0" y="6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98"/>
              <p:cNvSpPr>
                <a:spLocks/>
              </p:cNvSpPr>
              <p:nvPr/>
            </p:nvSpPr>
            <p:spPr bwMode="auto">
              <a:xfrm>
                <a:off x="5325" y="1704"/>
                <a:ext cx="337" cy="308"/>
              </a:xfrm>
              <a:custGeom>
                <a:avLst/>
                <a:gdLst>
                  <a:gd name="T0" fmla="*/ 160 w 162"/>
                  <a:gd name="T1" fmla="*/ 18 h 148"/>
                  <a:gd name="T2" fmla="*/ 151 w 162"/>
                  <a:gd name="T3" fmla="*/ 16 h 148"/>
                  <a:gd name="T4" fmla="*/ 139 w 162"/>
                  <a:gd name="T5" fmla="*/ 15 h 148"/>
                  <a:gd name="T6" fmla="*/ 142 w 162"/>
                  <a:gd name="T7" fmla="*/ 8 h 148"/>
                  <a:gd name="T8" fmla="*/ 139 w 162"/>
                  <a:gd name="T9" fmla="*/ 3 h 148"/>
                  <a:gd name="T10" fmla="*/ 124 w 162"/>
                  <a:gd name="T11" fmla="*/ 2 h 148"/>
                  <a:gd name="T12" fmla="*/ 116 w 162"/>
                  <a:gd name="T13" fmla="*/ 0 h 148"/>
                  <a:gd name="T14" fmla="*/ 99 w 162"/>
                  <a:gd name="T15" fmla="*/ 3 h 148"/>
                  <a:gd name="T16" fmla="*/ 78 w 162"/>
                  <a:gd name="T17" fmla="*/ 4 h 148"/>
                  <a:gd name="T18" fmla="*/ 74 w 162"/>
                  <a:gd name="T19" fmla="*/ 12 h 148"/>
                  <a:gd name="T20" fmla="*/ 58 w 162"/>
                  <a:gd name="T21" fmla="*/ 14 h 148"/>
                  <a:gd name="T22" fmla="*/ 27 w 162"/>
                  <a:gd name="T23" fmla="*/ 22 h 148"/>
                  <a:gd name="T24" fmla="*/ 19 w 162"/>
                  <a:gd name="T25" fmla="*/ 33 h 148"/>
                  <a:gd name="T26" fmla="*/ 13 w 162"/>
                  <a:gd name="T27" fmla="*/ 38 h 148"/>
                  <a:gd name="T28" fmla="*/ 2 w 162"/>
                  <a:gd name="T29" fmla="*/ 41 h 148"/>
                  <a:gd name="T30" fmla="*/ 4 w 162"/>
                  <a:gd name="T31" fmla="*/ 45 h 148"/>
                  <a:gd name="T32" fmla="*/ 9 w 162"/>
                  <a:gd name="T33" fmla="*/ 45 h 148"/>
                  <a:gd name="T34" fmla="*/ 18 w 162"/>
                  <a:gd name="T35" fmla="*/ 47 h 148"/>
                  <a:gd name="T36" fmla="*/ 10 w 162"/>
                  <a:gd name="T37" fmla="*/ 50 h 148"/>
                  <a:gd name="T38" fmla="*/ 10 w 162"/>
                  <a:gd name="T39" fmla="*/ 57 h 148"/>
                  <a:gd name="T40" fmla="*/ 20 w 162"/>
                  <a:gd name="T41" fmla="*/ 58 h 148"/>
                  <a:gd name="T42" fmla="*/ 31 w 162"/>
                  <a:gd name="T43" fmla="*/ 59 h 148"/>
                  <a:gd name="T44" fmla="*/ 38 w 162"/>
                  <a:gd name="T45" fmla="*/ 70 h 148"/>
                  <a:gd name="T46" fmla="*/ 39 w 162"/>
                  <a:gd name="T47" fmla="*/ 80 h 148"/>
                  <a:gd name="T48" fmla="*/ 46 w 162"/>
                  <a:gd name="T49" fmla="*/ 84 h 148"/>
                  <a:gd name="T50" fmla="*/ 44 w 162"/>
                  <a:gd name="T51" fmla="*/ 86 h 148"/>
                  <a:gd name="T52" fmla="*/ 47 w 162"/>
                  <a:gd name="T53" fmla="*/ 94 h 148"/>
                  <a:gd name="T54" fmla="*/ 46 w 162"/>
                  <a:gd name="T55" fmla="*/ 101 h 148"/>
                  <a:gd name="T56" fmla="*/ 43 w 162"/>
                  <a:gd name="T57" fmla="*/ 108 h 148"/>
                  <a:gd name="T58" fmla="*/ 49 w 162"/>
                  <a:gd name="T59" fmla="*/ 130 h 148"/>
                  <a:gd name="T60" fmla="*/ 56 w 162"/>
                  <a:gd name="T61" fmla="*/ 143 h 148"/>
                  <a:gd name="T62" fmla="*/ 64 w 162"/>
                  <a:gd name="T63" fmla="*/ 146 h 148"/>
                  <a:gd name="T64" fmla="*/ 69 w 162"/>
                  <a:gd name="T65" fmla="*/ 144 h 148"/>
                  <a:gd name="T66" fmla="*/ 74 w 162"/>
                  <a:gd name="T67" fmla="*/ 136 h 148"/>
                  <a:gd name="T68" fmla="*/ 80 w 162"/>
                  <a:gd name="T69" fmla="*/ 117 h 148"/>
                  <a:gd name="T70" fmla="*/ 89 w 162"/>
                  <a:gd name="T71" fmla="*/ 116 h 148"/>
                  <a:gd name="T72" fmla="*/ 96 w 162"/>
                  <a:gd name="T73" fmla="*/ 111 h 148"/>
                  <a:gd name="T74" fmla="*/ 110 w 162"/>
                  <a:gd name="T75" fmla="*/ 104 h 148"/>
                  <a:gd name="T76" fmla="*/ 119 w 162"/>
                  <a:gd name="T77" fmla="*/ 92 h 148"/>
                  <a:gd name="T78" fmla="*/ 115 w 162"/>
                  <a:gd name="T79" fmla="*/ 89 h 148"/>
                  <a:gd name="T80" fmla="*/ 115 w 162"/>
                  <a:gd name="T81" fmla="*/ 84 h 148"/>
                  <a:gd name="T82" fmla="*/ 126 w 162"/>
                  <a:gd name="T83" fmla="*/ 87 h 148"/>
                  <a:gd name="T84" fmla="*/ 132 w 162"/>
                  <a:gd name="T85" fmla="*/ 83 h 148"/>
                  <a:gd name="T86" fmla="*/ 132 w 162"/>
                  <a:gd name="T87" fmla="*/ 82 h 148"/>
                  <a:gd name="T88" fmla="*/ 133 w 162"/>
                  <a:gd name="T89" fmla="*/ 76 h 148"/>
                  <a:gd name="T90" fmla="*/ 139 w 162"/>
                  <a:gd name="T91" fmla="*/ 63 h 148"/>
                  <a:gd name="T92" fmla="*/ 144 w 162"/>
                  <a:gd name="T93" fmla="*/ 50 h 148"/>
                  <a:gd name="T94" fmla="*/ 143 w 162"/>
                  <a:gd name="T95" fmla="*/ 43 h 148"/>
                  <a:gd name="T96" fmla="*/ 144 w 162"/>
                  <a:gd name="T97" fmla="*/ 40 h 148"/>
                  <a:gd name="T98" fmla="*/ 145 w 162"/>
                  <a:gd name="T99" fmla="*/ 32 h 148"/>
                  <a:gd name="T100" fmla="*/ 151 w 162"/>
                  <a:gd name="T101" fmla="*/ 28 h 148"/>
                  <a:gd name="T102" fmla="*/ 159 w 162"/>
                  <a:gd name="T103" fmla="*/ 24 h 148"/>
                  <a:gd name="T104" fmla="*/ 160 w 162"/>
                  <a:gd name="T105" fmla="*/ 1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148">
                    <a:moveTo>
                      <a:pt x="160" y="18"/>
                    </a:moveTo>
                    <a:cubicBezTo>
                      <a:pt x="158" y="18"/>
                      <a:pt x="152" y="17"/>
                      <a:pt x="151" y="16"/>
                    </a:cubicBezTo>
                    <a:cubicBezTo>
                      <a:pt x="150" y="15"/>
                      <a:pt x="142" y="14"/>
                      <a:pt x="139" y="15"/>
                    </a:cubicBezTo>
                    <a:cubicBezTo>
                      <a:pt x="137" y="16"/>
                      <a:pt x="138" y="9"/>
                      <a:pt x="142" y="8"/>
                    </a:cubicBezTo>
                    <a:cubicBezTo>
                      <a:pt x="145" y="8"/>
                      <a:pt x="142" y="3"/>
                      <a:pt x="139" y="3"/>
                    </a:cubicBezTo>
                    <a:cubicBezTo>
                      <a:pt x="135" y="3"/>
                      <a:pt x="126" y="1"/>
                      <a:pt x="124" y="2"/>
                    </a:cubicBezTo>
                    <a:cubicBezTo>
                      <a:pt x="122" y="2"/>
                      <a:pt x="118" y="0"/>
                      <a:pt x="116" y="0"/>
                    </a:cubicBezTo>
                    <a:cubicBezTo>
                      <a:pt x="115" y="0"/>
                      <a:pt x="104" y="3"/>
                      <a:pt x="99" y="3"/>
                    </a:cubicBezTo>
                    <a:cubicBezTo>
                      <a:pt x="94" y="3"/>
                      <a:pt x="81" y="3"/>
                      <a:pt x="78" y="4"/>
                    </a:cubicBezTo>
                    <a:cubicBezTo>
                      <a:pt x="76" y="5"/>
                      <a:pt x="74" y="10"/>
                      <a:pt x="74" y="12"/>
                    </a:cubicBezTo>
                    <a:cubicBezTo>
                      <a:pt x="74" y="14"/>
                      <a:pt x="62" y="14"/>
                      <a:pt x="58" y="14"/>
                    </a:cubicBezTo>
                    <a:cubicBezTo>
                      <a:pt x="54" y="14"/>
                      <a:pt x="33" y="19"/>
                      <a:pt x="27" y="22"/>
                    </a:cubicBezTo>
                    <a:cubicBezTo>
                      <a:pt x="22" y="25"/>
                      <a:pt x="18" y="32"/>
                      <a:pt x="19" y="33"/>
                    </a:cubicBezTo>
                    <a:cubicBezTo>
                      <a:pt x="21" y="33"/>
                      <a:pt x="16" y="37"/>
                      <a:pt x="13" y="38"/>
                    </a:cubicBezTo>
                    <a:cubicBezTo>
                      <a:pt x="10" y="39"/>
                      <a:pt x="3" y="40"/>
                      <a:pt x="2" y="41"/>
                    </a:cubicBezTo>
                    <a:cubicBezTo>
                      <a:pt x="0" y="43"/>
                      <a:pt x="3" y="44"/>
                      <a:pt x="4" y="45"/>
                    </a:cubicBezTo>
                    <a:cubicBezTo>
                      <a:pt x="5" y="46"/>
                      <a:pt x="7" y="44"/>
                      <a:pt x="9" y="45"/>
                    </a:cubicBezTo>
                    <a:cubicBezTo>
                      <a:pt x="10" y="46"/>
                      <a:pt x="17" y="47"/>
                      <a:pt x="18" y="47"/>
                    </a:cubicBezTo>
                    <a:cubicBezTo>
                      <a:pt x="20" y="48"/>
                      <a:pt x="13" y="49"/>
                      <a:pt x="10" y="50"/>
                    </a:cubicBezTo>
                    <a:cubicBezTo>
                      <a:pt x="7" y="50"/>
                      <a:pt x="7" y="56"/>
                      <a:pt x="10" y="57"/>
                    </a:cubicBezTo>
                    <a:cubicBezTo>
                      <a:pt x="13" y="58"/>
                      <a:pt x="19" y="59"/>
                      <a:pt x="20" y="58"/>
                    </a:cubicBezTo>
                    <a:cubicBezTo>
                      <a:pt x="21" y="57"/>
                      <a:pt x="28" y="59"/>
                      <a:pt x="31" y="59"/>
                    </a:cubicBezTo>
                    <a:cubicBezTo>
                      <a:pt x="35" y="60"/>
                      <a:pt x="37" y="68"/>
                      <a:pt x="38" y="70"/>
                    </a:cubicBezTo>
                    <a:cubicBezTo>
                      <a:pt x="39" y="72"/>
                      <a:pt x="39" y="78"/>
                      <a:pt x="39" y="80"/>
                    </a:cubicBezTo>
                    <a:cubicBezTo>
                      <a:pt x="39" y="81"/>
                      <a:pt x="45" y="85"/>
                      <a:pt x="46" y="84"/>
                    </a:cubicBezTo>
                    <a:cubicBezTo>
                      <a:pt x="47" y="82"/>
                      <a:pt x="47" y="87"/>
                      <a:pt x="44" y="86"/>
                    </a:cubicBezTo>
                    <a:cubicBezTo>
                      <a:pt x="42" y="86"/>
                      <a:pt x="44" y="93"/>
                      <a:pt x="47" y="94"/>
                    </a:cubicBezTo>
                    <a:cubicBezTo>
                      <a:pt x="50" y="95"/>
                      <a:pt x="48" y="99"/>
                      <a:pt x="46" y="101"/>
                    </a:cubicBezTo>
                    <a:cubicBezTo>
                      <a:pt x="44" y="102"/>
                      <a:pt x="45" y="106"/>
                      <a:pt x="43" y="108"/>
                    </a:cubicBezTo>
                    <a:cubicBezTo>
                      <a:pt x="41" y="109"/>
                      <a:pt x="49" y="123"/>
                      <a:pt x="49" y="130"/>
                    </a:cubicBezTo>
                    <a:cubicBezTo>
                      <a:pt x="49" y="137"/>
                      <a:pt x="54" y="143"/>
                      <a:pt x="56" y="143"/>
                    </a:cubicBezTo>
                    <a:cubicBezTo>
                      <a:pt x="57" y="143"/>
                      <a:pt x="63" y="145"/>
                      <a:pt x="64" y="146"/>
                    </a:cubicBezTo>
                    <a:cubicBezTo>
                      <a:pt x="65" y="148"/>
                      <a:pt x="68" y="145"/>
                      <a:pt x="69" y="144"/>
                    </a:cubicBezTo>
                    <a:cubicBezTo>
                      <a:pt x="70" y="143"/>
                      <a:pt x="72" y="139"/>
                      <a:pt x="74" y="136"/>
                    </a:cubicBezTo>
                    <a:cubicBezTo>
                      <a:pt x="76" y="133"/>
                      <a:pt x="80" y="119"/>
                      <a:pt x="80" y="117"/>
                    </a:cubicBezTo>
                    <a:cubicBezTo>
                      <a:pt x="81" y="116"/>
                      <a:pt x="88" y="117"/>
                      <a:pt x="89" y="116"/>
                    </a:cubicBezTo>
                    <a:cubicBezTo>
                      <a:pt x="91" y="115"/>
                      <a:pt x="95" y="112"/>
                      <a:pt x="96" y="111"/>
                    </a:cubicBezTo>
                    <a:cubicBezTo>
                      <a:pt x="98" y="110"/>
                      <a:pt x="107" y="106"/>
                      <a:pt x="110" y="104"/>
                    </a:cubicBezTo>
                    <a:cubicBezTo>
                      <a:pt x="113" y="102"/>
                      <a:pt x="117" y="94"/>
                      <a:pt x="119" y="92"/>
                    </a:cubicBezTo>
                    <a:cubicBezTo>
                      <a:pt x="121" y="90"/>
                      <a:pt x="118" y="91"/>
                      <a:pt x="115" y="89"/>
                    </a:cubicBezTo>
                    <a:cubicBezTo>
                      <a:pt x="113" y="87"/>
                      <a:pt x="114" y="85"/>
                      <a:pt x="115" y="84"/>
                    </a:cubicBezTo>
                    <a:cubicBezTo>
                      <a:pt x="116" y="84"/>
                      <a:pt x="123" y="86"/>
                      <a:pt x="126" y="87"/>
                    </a:cubicBezTo>
                    <a:cubicBezTo>
                      <a:pt x="129" y="88"/>
                      <a:pt x="134" y="84"/>
                      <a:pt x="132" y="83"/>
                    </a:cubicBezTo>
                    <a:cubicBezTo>
                      <a:pt x="130" y="81"/>
                      <a:pt x="131" y="81"/>
                      <a:pt x="132" y="82"/>
                    </a:cubicBezTo>
                    <a:cubicBezTo>
                      <a:pt x="133" y="83"/>
                      <a:pt x="134" y="77"/>
                      <a:pt x="133" y="76"/>
                    </a:cubicBezTo>
                    <a:cubicBezTo>
                      <a:pt x="132" y="75"/>
                      <a:pt x="141" y="69"/>
                      <a:pt x="139" y="63"/>
                    </a:cubicBezTo>
                    <a:cubicBezTo>
                      <a:pt x="137" y="56"/>
                      <a:pt x="141" y="50"/>
                      <a:pt x="144" y="50"/>
                    </a:cubicBezTo>
                    <a:cubicBezTo>
                      <a:pt x="146" y="50"/>
                      <a:pt x="146" y="43"/>
                      <a:pt x="143" y="43"/>
                    </a:cubicBezTo>
                    <a:cubicBezTo>
                      <a:pt x="140" y="42"/>
                      <a:pt x="142" y="41"/>
                      <a:pt x="144" y="40"/>
                    </a:cubicBezTo>
                    <a:cubicBezTo>
                      <a:pt x="145" y="39"/>
                      <a:pt x="146" y="33"/>
                      <a:pt x="145" y="32"/>
                    </a:cubicBezTo>
                    <a:cubicBezTo>
                      <a:pt x="145" y="31"/>
                      <a:pt x="150" y="30"/>
                      <a:pt x="151" y="28"/>
                    </a:cubicBezTo>
                    <a:cubicBezTo>
                      <a:pt x="151" y="27"/>
                      <a:pt x="157" y="24"/>
                      <a:pt x="159" y="24"/>
                    </a:cubicBezTo>
                    <a:cubicBezTo>
                      <a:pt x="161" y="23"/>
                      <a:pt x="162" y="18"/>
                      <a:pt x="160" y="18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99"/>
              <p:cNvSpPr>
                <a:spLocks/>
              </p:cNvSpPr>
              <p:nvPr/>
            </p:nvSpPr>
            <p:spPr bwMode="auto">
              <a:xfrm>
                <a:off x="5720" y="1750"/>
                <a:ext cx="89" cy="77"/>
              </a:xfrm>
              <a:custGeom>
                <a:avLst/>
                <a:gdLst>
                  <a:gd name="T0" fmla="*/ 20 w 43"/>
                  <a:gd name="T1" fmla="*/ 1 h 37"/>
                  <a:gd name="T2" fmla="*/ 12 w 43"/>
                  <a:gd name="T3" fmla="*/ 5 h 37"/>
                  <a:gd name="T4" fmla="*/ 4 w 43"/>
                  <a:gd name="T5" fmla="*/ 4 h 37"/>
                  <a:gd name="T6" fmla="*/ 1 w 43"/>
                  <a:gd name="T7" fmla="*/ 14 h 37"/>
                  <a:gd name="T8" fmla="*/ 4 w 43"/>
                  <a:gd name="T9" fmla="*/ 20 h 37"/>
                  <a:gd name="T10" fmla="*/ 13 w 43"/>
                  <a:gd name="T11" fmla="*/ 19 h 37"/>
                  <a:gd name="T12" fmla="*/ 13 w 43"/>
                  <a:gd name="T13" fmla="*/ 26 h 37"/>
                  <a:gd name="T14" fmla="*/ 15 w 43"/>
                  <a:gd name="T15" fmla="*/ 32 h 37"/>
                  <a:gd name="T16" fmla="*/ 22 w 43"/>
                  <a:gd name="T17" fmla="*/ 37 h 37"/>
                  <a:gd name="T18" fmla="*/ 28 w 43"/>
                  <a:gd name="T19" fmla="*/ 26 h 37"/>
                  <a:gd name="T20" fmla="*/ 39 w 43"/>
                  <a:gd name="T21" fmla="*/ 26 h 37"/>
                  <a:gd name="T22" fmla="*/ 40 w 43"/>
                  <a:gd name="T23" fmla="*/ 14 h 37"/>
                  <a:gd name="T24" fmla="*/ 31 w 43"/>
                  <a:gd name="T25" fmla="*/ 12 h 37"/>
                  <a:gd name="T26" fmla="*/ 26 w 43"/>
                  <a:gd name="T27" fmla="*/ 9 h 37"/>
                  <a:gd name="T28" fmla="*/ 20 w 43"/>
                  <a:gd name="T2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37">
                    <a:moveTo>
                      <a:pt x="20" y="1"/>
                    </a:moveTo>
                    <a:cubicBezTo>
                      <a:pt x="17" y="0"/>
                      <a:pt x="12" y="3"/>
                      <a:pt x="12" y="5"/>
                    </a:cubicBezTo>
                    <a:cubicBezTo>
                      <a:pt x="13" y="7"/>
                      <a:pt x="8" y="3"/>
                      <a:pt x="4" y="4"/>
                    </a:cubicBezTo>
                    <a:cubicBezTo>
                      <a:pt x="1" y="6"/>
                      <a:pt x="0" y="13"/>
                      <a:pt x="1" y="14"/>
                    </a:cubicBezTo>
                    <a:cubicBezTo>
                      <a:pt x="3" y="14"/>
                      <a:pt x="4" y="19"/>
                      <a:pt x="4" y="20"/>
                    </a:cubicBezTo>
                    <a:cubicBezTo>
                      <a:pt x="4" y="21"/>
                      <a:pt x="11" y="21"/>
                      <a:pt x="13" y="19"/>
                    </a:cubicBezTo>
                    <a:cubicBezTo>
                      <a:pt x="15" y="18"/>
                      <a:pt x="15" y="24"/>
                      <a:pt x="13" y="26"/>
                    </a:cubicBezTo>
                    <a:cubicBezTo>
                      <a:pt x="11" y="28"/>
                      <a:pt x="14" y="32"/>
                      <a:pt x="15" y="32"/>
                    </a:cubicBezTo>
                    <a:cubicBezTo>
                      <a:pt x="17" y="32"/>
                      <a:pt x="20" y="37"/>
                      <a:pt x="22" y="37"/>
                    </a:cubicBezTo>
                    <a:cubicBezTo>
                      <a:pt x="24" y="37"/>
                      <a:pt x="28" y="29"/>
                      <a:pt x="28" y="26"/>
                    </a:cubicBezTo>
                    <a:cubicBezTo>
                      <a:pt x="29" y="23"/>
                      <a:pt x="36" y="25"/>
                      <a:pt x="39" y="26"/>
                    </a:cubicBezTo>
                    <a:cubicBezTo>
                      <a:pt x="42" y="27"/>
                      <a:pt x="43" y="16"/>
                      <a:pt x="40" y="14"/>
                    </a:cubicBezTo>
                    <a:cubicBezTo>
                      <a:pt x="36" y="12"/>
                      <a:pt x="32" y="13"/>
                      <a:pt x="31" y="12"/>
                    </a:cubicBezTo>
                    <a:cubicBezTo>
                      <a:pt x="30" y="10"/>
                      <a:pt x="27" y="9"/>
                      <a:pt x="26" y="9"/>
                    </a:cubicBezTo>
                    <a:cubicBezTo>
                      <a:pt x="24" y="9"/>
                      <a:pt x="23" y="2"/>
                      <a:pt x="20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00"/>
              <p:cNvSpPr>
                <a:spLocks/>
              </p:cNvSpPr>
              <p:nvPr/>
            </p:nvSpPr>
            <p:spPr bwMode="auto">
              <a:xfrm>
                <a:off x="5776" y="1744"/>
                <a:ext cx="71" cy="21"/>
              </a:xfrm>
              <a:custGeom>
                <a:avLst/>
                <a:gdLst>
                  <a:gd name="T0" fmla="*/ 20 w 34"/>
                  <a:gd name="T1" fmla="*/ 10 h 10"/>
                  <a:gd name="T2" fmla="*/ 32 w 34"/>
                  <a:gd name="T3" fmla="*/ 5 h 10"/>
                  <a:gd name="T4" fmla="*/ 11 w 34"/>
                  <a:gd name="T5" fmla="*/ 0 h 10"/>
                  <a:gd name="T6" fmla="*/ 0 w 34"/>
                  <a:gd name="T7" fmla="*/ 2 h 10"/>
                  <a:gd name="T8" fmla="*/ 20 w 3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20" y="10"/>
                    </a:moveTo>
                    <a:cubicBezTo>
                      <a:pt x="25" y="10"/>
                      <a:pt x="31" y="6"/>
                      <a:pt x="32" y="5"/>
                    </a:cubicBezTo>
                    <a:cubicBezTo>
                      <a:pt x="34" y="3"/>
                      <a:pt x="18" y="0"/>
                      <a:pt x="11" y="0"/>
                    </a:cubicBezTo>
                    <a:cubicBezTo>
                      <a:pt x="5" y="0"/>
                      <a:pt x="0" y="0"/>
                      <a:pt x="0" y="2"/>
                    </a:cubicBezTo>
                    <a:cubicBezTo>
                      <a:pt x="0" y="3"/>
                      <a:pt x="14" y="9"/>
                      <a:pt x="20" y="1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01"/>
              <p:cNvSpPr>
                <a:spLocks/>
              </p:cNvSpPr>
              <p:nvPr/>
            </p:nvSpPr>
            <p:spPr bwMode="auto">
              <a:xfrm>
                <a:off x="5608" y="2056"/>
                <a:ext cx="25" cy="29"/>
              </a:xfrm>
              <a:custGeom>
                <a:avLst/>
                <a:gdLst>
                  <a:gd name="T0" fmla="*/ 2 w 12"/>
                  <a:gd name="T1" fmla="*/ 5 h 14"/>
                  <a:gd name="T2" fmla="*/ 0 w 12"/>
                  <a:gd name="T3" fmla="*/ 12 h 14"/>
                  <a:gd name="T4" fmla="*/ 8 w 12"/>
                  <a:gd name="T5" fmla="*/ 14 h 14"/>
                  <a:gd name="T6" fmla="*/ 11 w 12"/>
                  <a:gd name="T7" fmla="*/ 10 h 14"/>
                  <a:gd name="T8" fmla="*/ 7 w 12"/>
                  <a:gd name="T9" fmla="*/ 0 h 14"/>
                  <a:gd name="T10" fmla="*/ 2 w 12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4">
                    <a:moveTo>
                      <a:pt x="2" y="5"/>
                    </a:moveTo>
                    <a:cubicBezTo>
                      <a:pt x="1" y="5"/>
                      <a:pt x="0" y="10"/>
                      <a:pt x="0" y="12"/>
                    </a:cubicBezTo>
                    <a:cubicBezTo>
                      <a:pt x="1" y="14"/>
                      <a:pt x="6" y="14"/>
                      <a:pt x="8" y="14"/>
                    </a:cubicBezTo>
                    <a:cubicBezTo>
                      <a:pt x="10" y="13"/>
                      <a:pt x="12" y="12"/>
                      <a:pt x="11" y="10"/>
                    </a:cubicBezTo>
                    <a:cubicBezTo>
                      <a:pt x="11" y="8"/>
                      <a:pt x="8" y="0"/>
                      <a:pt x="7" y="0"/>
                    </a:cubicBezTo>
                    <a:cubicBezTo>
                      <a:pt x="6" y="0"/>
                      <a:pt x="4" y="6"/>
                      <a:pt x="2" y="5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02"/>
              <p:cNvSpPr>
                <a:spLocks/>
              </p:cNvSpPr>
              <p:nvPr/>
            </p:nvSpPr>
            <p:spPr bwMode="auto">
              <a:xfrm>
                <a:off x="5589" y="1925"/>
                <a:ext cx="58" cy="43"/>
              </a:xfrm>
              <a:custGeom>
                <a:avLst/>
                <a:gdLst>
                  <a:gd name="T0" fmla="*/ 27 w 28"/>
                  <a:gd name="T1" fmla="*/ 6 h 21"/>
                  <a:gd name="T2" fmla="*/ 16 w 28"/>
                  <a:gd name="T3" fmla="*/ 5 h 21"/>
                  <a:gd name="T4" fmla="*/ 6 w 28"/>
                  <a:gd name="T5" fmla="*/ 1 h 21"/>
                  <a:gd name="T6" fmla="*/ 2 w 28"/>
                  <a:gd name="T7" fmla="*/ 7 h 21"/>
                  <a:gd name="T8" fmla="*/ 4 w 28"/>
                  <a:gd name="T9" fmla="*/ 8 h 21"/>
                  <a:gd name="T10" fmla="*/ 3 w 28"/>
                  <a:gd name="T11" fmla="*/ 13 h 21"/>
                  <a:gd name="T12" fmla="*/ 9 w 28"/>
                  <a:gd name="T13" fmla="*/ 18 h 21"/>
                  <a:gd name="T14" fmla="*/ 15 w 28"/>
                  <a:gd name="T15" fmla="*/ 21 h 21"/>
                  <a:gd name="T16" fmla="*/ 25 w 28"/>
                  <a:gd name="T17" fmla="*/ 18 h 21"/>
                  <a:gd name="T18" fmla="*/ 27 w 28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1">
                    <a:moveTo>
                      <a:pt x="27" y="6"/>
                    </a:moveTo>
                    <a:cubicBezTo>
                      <a:pt x="26" y="4"/>
                      <a:pt x="18" y="5"/>
                      <a:pt x="16" y="5"/>
                    </a:cubicBezTo>
                    <a:cubicBezTo>
                      <a:pt x="14" y="4"/>
                      <a:pt x="7" y="2"/>
                      <a:pt x="6" y="1"/>
                    </a:cubicBezTo>
                    <a:cubicBezTo>
                      <a:pt x="5" y="0"/>
                      <a:pt x="4" y="6"/>
                      <a:pt x="2" y="7"/>
                    </a:cubicBezTo>
                    <a:cubicBezTo>
                      <a:pt x="0" y="8"/>
                      <a:pt x="3" y="9"/>
                      <a:pt x="4" y="8"/>
                    </a:cubicBezTo>
                    <a:cubicBezTo>
                      <a:pt x="4" y="8"/>
                      <a:pt x="4" y="12"/>
                      <a:pt x="3" y="13"/>
                    </a:cubicBezTo>
                    <a:cubicBezTo>
                      <a:pt x="2" y="15"/>
                      <a:pt x="8" y="16"/>
                      <a:pt x="9" y="18"/>
                    </a:cubicBezTo>
                    <a:cubicBezTo>
                      <a:pt x="10" y="20"/>
                      <a:pt x="13" y="21"/>
                      <a:pt x="15" y="21"/>
                    </a:cubicBezTo>
                    <a:cubicBezTo>
                      <a:pt x="18" y="20"/>
                      <a:pt x="23" y="18"/>
                      <a:pt x="25" y="18"/>
                    </a:cubicBezTo>
                    <a:cubicBezTo>
                      <a:pt x="26" y="17"/>
                      <a:pt x="28" y="8"/>
                      <a:pt x="27" y="6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03"/>
              <p:cNvSpPr>
                <a:spLocks/>
              </p:cNvSpPr>
              <p:nvPr/>
            </p:nvSpPr>
            <p:spPr bwMode="auto">
              <a:xfrm>
                <a:off x="5963" y="1806"/>
                <a:ext cx="90" cy="85"/>
              </a:xfrm>
              <a:custGeom>
                <a:avLst/>
                <a:gdLst>
                  <a:gd name="T0" fmla="*/ 25 w 43"/>
                  <a:gd name="T1" fmla="*/ 15 h 41"/>
                  <a:gd name="T2" fmla="*/ 41 w 43"/>
                  <a:gd name="T3" fmla="*/ 5 h 41"/>
                  <a:gd name="T4" fmla="*/ 39 w 43"/>
                  <a:gd name="T5" fmla="*/ 0 h 41"/>
                  <a:gd name="T6" fmla="*/ 36 w 43"/>
                  <a:gd name="T7" fmla="*/ 2 h 41"/>
                  <a:gd name="T8" fmla="*/ 18 w 43"/>
                  <a:gd name="T9" fmla="*/ 7 h 41"/>
                  <a:gd name="T10" fmla="*/ 7 w 43"/>
                  <a:gd name="T11" fmla="*/ 14 h 41"/>
                  <a:gd name="T12" fmla="*/ 1 w 43"/>
                  <a:gd name="T13" fmla="*/ 31 h 41"/>
                  <a:gd name="T14" fmla="*/ 8 w 43"/>
                  <a:gd name="T15" fmla="*/ 40 h 41"/>
                  <a:gd name="T16" fmla="*/ 15 w 43"/>
                  <a:gd name="T17" fmla="*/ 40 h 41"/>
                  <a:gd name="T18" fmla="*/ 13 w 43"/>
                  <a:gd name="T19" fmla="*/ 27 h 41"/>
                  <a:gd name="T20" fmla="*/ 25 w 43"/>
                  <a:gd name="T21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41">
                    <a:moveTo>
                      <a:pt x="25" y="15"/>
                    </a:moveTo>
                    <a:cubicBezTo>
                      <a:pt x="28" y="12"/>
                      <a:pt x="40" y="8"/>
                      <a:pt x="41" y="5"/>
                    </a:cubicBezTo>
                    <a:cubicBezTo>
                      <a:pt x="43" y="2"/>
                      <a:pt x="40" y="0"/>
                      <a:pt x="39" y="0"/>
                    </a:cubicBezTo>
                    <a:cubicBezTo>
                      <a:pt x="38" y="0"/>
                      <a:pt x="36" y="1"/>
                      <a:pt x="36" y="2"/>
                    </a:cubicBezTo>
                    <a:cubicBezTo>
                      <a:pt x="36" y="2"/>
                      <a:pt x="22" y="5"/>
                      <a:pt x="18" y="7"/>
                    </a:cubicBezTo>
                    <a:cubicBezTo>
                      <a:pt x="14" y="9"/>
                      <a:pt x="9" y="12"/>
                      <a:pt x="7" y="14"/>
                    </a:cubicBezTo>
                    <a:cubicBezTo>
                      <a:pt x="5" y="16"/>
                      <a:pt x="2" y="30"/>
                      <a:pt x="1" y="31"/>
                    </a:cubicBezTo>
                    <a:cubicBezTo>
                      <a:pt x="0" y="33"/>
                      <a:pt x="6" y="38"/>
                      <a:pt x="8" y="40"/>
                    </a:cubicBezTo>
                    <a:cubicBezTo>
                      <a:pt x="11" y="41"/>
                      <a:pt x="14" y="41"/>
                      <a:pt x="15" y="40"/>
                    </a:cubicBezTo>
                    <a:cubicBezTo>
                      <a:pt x="16" y="40"/>
                      <a:pt x="14" y="30"/>
                      <a:pt x="13" y="27"/>
                    </a:cubicBezTo>
                    <a:cubicBezTo>
                      <a:pt x="11" y="24"/>
                      <a:pt x="22" y="18"/>
                      <a:pt x="25" y="15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04"/>
              <p:cNvSpPr>
                <a:spLocks/>
              </p:cNvSpPr>
              <p:nvPr/>
            </p:nvSpPr>
            <p:spPr bwMode="auto">
              <a:xfrm>
                <a:off x="5984" y="1742"/>
                <a:ext cx="25" cy="31"/>
              </a:xfrm>
              <a:custGeom>
                <a:avLst/>
                <a:gdLst>
                  <a:gd name="T0" fmla="*/ 0 w 12"/>
                  <a:gd name="T1" fmla="*/ 10 h 15"/>
                  <a:gd name="T2" fmla="*/ 12 w 12"/>
                  <a:gd name="T3" fmla="*/ 9 h 15"/>
                  <a:gd name="T4" fmla="*/ 0 w 12"/>
                  <a:gd name="T5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5">
                    <a:moveTo>
                      <a:pt x="0" y="10"/>
                    </a:moveTo>
                    <a:cubicBezTo>
                      <a:pt x="5" y="15"/>
                      <a:pt x="7" y="8"/>
                      <a:pt x="12" y="9"/>
                    </a:cubicBezTo>
                    <a:cubicBezTo>
                      <a:pt x="12" y="0"/>
                      <a:pt x="0" y="3"/>
                      <a:pt x="0" y="10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05"/>
              <p:cNvSpPr>
                <a:spLocks/>
              </p:cNvSpPr>
              <p:nvPr/>
            </p:nvSpPr>
            <p:spPr bwMode="auto">
              <a:xfrm>
                <a:off x="6167" y="1758"/>
                <a:ext cx="41" cy="15"/>
              </a:xfrm>
              <a:custGeom>
                <a:avLst/>
                <a:gdLst>
                  <a:gd name="T0" fmla="*/ 0 w 20"/>
                  <a:gd name="T1" fmla="*/ 4 h 7"/>
                  <a:gd name="T2" fmla="*/ 16 w 20"/>
                  <a:gd name="T3" fmla="*/ 7 h 7"/>
                  <a:gd name="T4" fmla="*/ 10 w 20"/>
                  <a:gd name="T5" fmla="*/ 0 h 7"/>
                  <a:gd name="T6" fmla="*/ 0 w 20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0" y="4"/>
                    </a:moveTo>
                    <a:cubicBezTo>
                      <a:pt x="0" y="6"/>
                      <a:pt x="13" y="7"/>
                      <a:pt x="16" y="7"/>
                    </a:cubicBezTo>
                    <a:cubicBezTo>
                      <a:pt x="20" y="6"/>
                      <a:pt x="16" y="0"/>
                      <a:pt x="10" y="0"/>
                    </a:cubicBezTo>
                    <a:cubicBezTo>
                      <a:pt x="5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06"/>
              <p:cNvSpPr>
                <a:spLocks/>
              </p:cNvSpPr>
              <p:nvPr/>
            </p:nvSpPr>
            <p:spPr bwMode="auto">
              <a:xfrm>
                <a:off x="5213" y="1952"/>
                <a:ext cx="40" cy="27"/>
              </a:xfrm>
              <a:custGeom>
                <a:avLst/>
                <a:gdLst>
                  <a:gd name="T0" fmla="*/ 2 w 19"/>
                  <a:gd name="T1" fmla="*/ 5 h 13"/>
                  <a:gd name="T2" fmla="*/ 4 w 19"/>
                  <a:gd name="T3" fmla="*/ 12 h 13"/>
                  <a:gd name="T4" fmla="*/ 14 w 19"/>
                  <a:gd name="T5" fmla="*/ 5 h 13"/>
                  <a:gd name="T6" fmla="*/ 18 w 19"/>
                  <a:gd name="T7" fmla="*/ 7 h 13"/>
                  <a:gd name="T8" fmla="*/ 8 w 19"/>
                  <a:gd name="T9" fmla="*/ 1 h 13"/>
                  <a:gd name="T10" fmla="*/ 2 w 19"/>
                  <a:gd name="T1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3">
                    <a:moveTo>
                      <a:pt x="2" y="5"/>
                    </a:moveTo>
                    <a:cubicBezTo>
                      <a:pt x="0" y="6"/>
                      <a:pt x="1" y="12"/>
                      <a:pt x="4" y="12"/>
                    </a:cubicBezTo>
                    <a:cubicBezTo>
                      <a:pt x="6" y="13"/>
                      <a:pt x="10" y="3"/>
                      <a:pt x="14" y="5"/>
                    </a:cubicBezTo>
                    <a:cubicBezTo>
                      <a:pt x="17" y="7"/>
                      <a:pt x="19" y="8"/>
                      <a:pt x="18" y="7"/>
                    </a:cubicBezTo>
                    <a:cubicBezTo>
                      <a:pt x="18" y="6"/>
                      <a:pt x="9" y="2"/>
                      <a:pt x="8" y="1"/>
                    </a:cubicBezTo>
                    <a:cubicBezTo>
                      <a:pt x="7" y="0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07"/>
              <p:cNvSpPr>
                <a:spLocks/>
              </p:cNvSpPr>
              <p:nvPr/>
            </p:nvSpPr>
            <p:spPr bwMode="auto">
              <a:xfrm>
                <a:off x="5284" y="2391"/>
                <a:ext cx="14" cy="10"/>
              </a:xfrm>
              <a:custGeom>
                <a:avLst/>
                <a:gdLst>
                  <a:gd name="T0" fmla="*/ 0 w 7"/>
                  <a:gd name="T1" fmla="*/ 4 h 5"/>
                  <a:gd name="T2" fmla="*/ 6 w 7"/>
                  <a:gd name="T3" fmla="*/ 3 h 5"/>
                  <a:gd name="T4" fmla="*/ 5 w 7"/>
                  <a:gd name="T5" fmla="*/ 0 h 5"/>
                  <a:gd name="T6" fmla="*/ 0 w 7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4"/>
                    </a:moveTo>
                    <a:cubicBezTo>
                      <a:pt x="0" y="5"/>
                      <a:pt x="5" y="5"/>
                      <a:pt x="6" y="3"/>
                    </a:cubicBezTo>
                    <a:cubicBezTo>
                      <a:pt x="7" y="1"/>
                      <a:pt x="7" y="0"/>
                      <a:pt x="5" y="0"/>
                    </a:cubicBezTo>
                    <a:cubicBezTo>
                      <a:pt x="4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08"/>
              <p:cNvSpPr>
                <a:spLocks/>
              </p:cNvSpPr>
              <p:nvPr/>
            </p:nvSpPr>
            <p:spPr bwMode="auto">
              <a:xfrm>
                <a:off x="5174" y="2355"/>
                <a:ext cx="99" cy="46"/>
              </a:xfrm>
              <a:custGeom>
                <a:avLst/>
                <a:gdLst>
                  <a:gd name="T0" fmla="*/ 28 w 48"/>
                  <a:gd name="T1" fmla="*/ 12 h 22"/>
                  <a:gd name="T2" fmla="*/ 30 w 48"/>
                  <a:gd name="T3" fmla="*/ 17 h 22"/>
                  <a:gd name="T4" fmla="*/ 39 w 48"/>
                  <a:gd name="T5" fmla="*/ 21 h 22"/>
                  <a:gd name="T6" fmla="*/ 46 w 48"/>
                  <a:gd name="T7" fmla="*/ 19 h 22"/>
                  <a:gd name="T8" fmla="*/ 41 w 48"/>
                  <a:gd name="T9" fmla="*/ 11 h 22"/>
                  <a:gd name="T10" fmla="*/ 32 w 48"/>
                  <a:gd name="T11" fmla="*/ 6 h 22"/>
                  <a:gd name="T12" fmla="*/ 25 w 48"/>
                  <a:gd name="T13" fmla="*/ 2 h 22"/>
                  <a:gd name="T14" fmla="*/ 9 w 48"/>
                  <a:gd name="T15" fmla="*/ 0 h 22"/>
                  <a:gd name="T16" fmla="*/ 1 w 48"/>
                  <a:gd name="T17" fmla="*/ 5 h 22"/>
                  <a:gd name="T18" fmla="*/ 8 w 48"/>
                  <a:gd name="T19" fmla="*/ 6 h 22"/>
                  <a:gd name="T20" fmla="*/ 20 w 48"/>
                  <a:gd name="T21" fmla="*/ 9 h 22"/>
                  <a:gd name="T22" fmla="*/ 28 w 48"/>
                  <a:gd name="T2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22">
                    <a:moveTo>
                      <a:pt x="28" y="12"/>
                    </a:moveTo>
                    <a:cubicBezTo>
                      <a:pt x="31" y="11"/>
                      <a:pt x="30" y="15"/>
                      <a:pt x="30" y="17"/>
                    </a:cubicBezTo>
                    <a:cubicBezTo>
                      <a:pt x="31" y="18"/>
                      <a:pt x="37" y="20"/>
                      <a:pt x="39" y="21"/>
                    </a:cubicBezTo>
                    <a:cubicBezTo>
                      <a:pt x="40" y="22"/>
                      <a:pt x="43" y="19"/>
                      <a:pt x="46" y="19"/>
                    </a:cubicBezTo>
                    <a:cubicBezTo>
                      <a:pt x="48" y="19"/>
                      <a:pt x="45" y="10"/>
                      <a:pt x="41" y="11"/>
                    </a:cubicBezTo>
                    <a:cubicBezTo>
                      <a:pt x="36" y="11"/>
                      <a:pt x="33" y="7"/>
                      <a:pt x="32" y="6"/>
                    </a:cubicBezTo>
                    <a:cubicBezTo>
                      <a:pt x="31" y="6"/>
                      <a:pt x="26" y="3"/>
                      <a:pt x="25" y="2"/>
                    </a:cubicBezTo>
                    <a:cubicBezTo>
                      <a:pt x="23" y="1"/>
                      <a:pt x="12" y="0"/>
                      <a:pt x="9" y="0"/>
                    </a:cubicBezTo>
                    <a:cubicBezTo>
                      <a:pt x="5" y="0"/>
                      <a:pt x="1" y="3"/>
                      <a:pt x="1" y="5"/>
                    </a:cubicBezTo>
                    <a:cubicBezTo>
                      <a:pt x="0" y="6"/>
                      <a:pt x="6" y="7"/>
                      <a:pt x="8" y="6"/>
                    </a:cubicBezTo>
                    <a:cubicBezTo>
                      <a:pt x="10" y="5"/>
                      <a:pt x="19" y="7"/>
                      <a:pt x="20" y="9"/>
                    </a:cubicBezTo>
                    <a:cubicBezTo>
                      <a:pt x="22" y="11"/>
                      <a:pt x="26" y="12"/>
                      <a:pt x="28" y="1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09"/>
              <p:cNvSpPr>
                <a:spLocks/>
              </p:cNvSpPr>
              <p:nvPr/>
            </p:nvSpPr>
            <p:spPr bwMode="auto">
              <a:xfrm>
                <a:off x="5209" y="2393"/>
                <a:ext cx="17" cy="8"/>
              </a:xfrm>
              <a:custGeom>
                <a:avLst/>
                <a:gdLst>
                  <a:gd name="T0" fmla="*/ 0 w 8"/>
                  <a:gd name="T1" fmla="*/ 3 h 4"/>
                  <a:gd name="T2" fmla="*/ 7 w 8"/>
                  <a:gd name="T3" fmla="*/ 3 h 4"/>
                  <a:gd name="T4" fmla="*/ 7 w 8"/>
                  <a:gd name="T5" fmla="*/ 1 h 4"/>
                  <a:gd name="T6" fmla="*/ 0 w 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cubicBezTo>
                      <a:pt x="0" y="4"/>
                      <a:pt x="5" y="3"/>
                      <a:pt x="7" y="3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5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10"/>
              <p:cNvSpPr>
                <a:spLocks/>
              </p:cNvSpPr>
              <p:nvPr/>
            </p:nvSpPr>
            <p:spPr bwMode="auto">
              <a:xfrm>
                <a:off x="5211" y="2336"/>
                <a:ext cx="8" cy="13"/>
              </a:xfrm>
              <a:custGeom>
                <a:avLst/>
                <a:gdLst>
                  <a:gd name="T0" fmla="*/ 3 w 4"/>
                  <a:gd name="T1" fmla="*/ 1 h 6"/>
                  <a:gd name="T2" fmla="*/ 0 w 4"/>
                  <a:gd name="T3" fmla="*/ 4 h 6"/>
                  <a:gd name="T4" fmla="*/ 2 w 4"/>
                  <a:gd name="T5" fmla="*/ 6 h 6"/>
                  <a:gd name="T6" fmla="*/ 3 w 4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1" y="0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11"/>
              <p:cNvSpPr>
                <a:spLocks/>
              </p:cNvSpPr>
              <p:nvPr/>
            </p:nvSpPr>
            <p:spPr bwMode="auto">
              <a:xfrm>
                <a:off x="5232" y="2336"/>
                <a:ext cx="10" cy="13"/>
              </a:xfrm>
              <a:custGeom>
                <a:avLst/>
                <a:gdLst>
                  <a:gd name="T0" fmla="*/ 4 w 5"/>
                  <a:gd name="T1" fmla="*/ 2 h 6"/>
                  <a:gd name="T2" fmla="*/ 1 w 5"/>
                  <a:gd name="T3" fmla="*/ 0 h 6"/>
                  <a:gd name="T4" fmla="*/ 0 w 5"/>
                  <a:gd name="T5" fmla="*/ 4 h 6"/>
                  <a:gd name="T6" fmla="*/ 4 w 5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2"/>
                    </a:move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2"/>
                      <a:pt x="0" y="4"/>
                    </a:cubicBezTo>
                    <a:cubicBezTo>
                      <a:pt x="0" y="6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12"/>
              <p:cNvSpPr>
                <a:spLocks/>
              </p:cNvSpPr>
              <p:nvPr/>
            </p:nvSpPr>
            <p:spPr bwMode="auto">
              <a:xfrm>
                <a:off x="5244" y="2349"/>
                <a:ext cx="19" cy="21"/>
              </a:xfrm>
              <a:custGeom>
                <a:avLst/>
                <a:gdLst>
                  <a:gd name="T0" fmla="*/ 7 w 9"/>
                  <a:gd name="T1" fmla="*/ 9 h 10"/>
                  <a:gd name="T2" fmla="*/ 8 w 9"/>
                  <a:gd name="T3" fmla="*/ 5 h 10"/>
                  <a:gd name="T4" fmla="*/ 3 w 9"/>
                  <a:gd name="T5" fmla="*/ 1 h 10"/>
                  <a:gd name="T6" fmla="*/ 0 w 9"/>
                  <a:gd name="T7" fmla="*/ 5 h 10"/>
                  <a:gd name="T8" fmla="*/ 2 w 9"/>
                  <a:gd name="T9" fmla="*/ 6 h 10"/>
                  <a:gd name="T10" fmla="*/ 7 w 9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9"/>
                    </a:moveTo>
                    <a:cubicBezTo>
                      <a:pt x="9" y="8"/>
                      <a:pt x="9" y="5"/>
                      <a:pt x="8" y="5"/>
                    </a:cubicBezTo>
                    <a:cubicBezTo>
                      <a:pt x="7" y="5"/>
                      <a:pt x="4" y="1"/>
                      <a:pt x="3" y="1"/>
                    </a:cubicBezTo>
                    <a:cubicBezTo>
                      <a:pt x="1" y="0"/>
                      <a:pt x="0" y="3"/>
                      <a:pt x="0" y="5"/>
                    </a:cubicBezTo>
                    <a:cubicBezTo>
                      <a:pt x="0" y="6"/>
                      <a:pt x="1" y="7"/>
                      <a:pt x="2" y="6"/>
                    </a:cubicBezTo>
                    <a:cubicBezTo>
                      <a:pt x="3" y="6"/>
                      <a:pt x="5" y="10"/>
                      <a:pt x="7" y="9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13"/>
              <p:cNvSpPr>
                <a:spLocks/>
              </p:cNvSpPr>
              <p:nvPr/>
            </p:nvSpPr>
            <p:spPr bwMode="auto">
              <a:xfrm>
                <a:off x="6524" y="2544"/>
                <a:ext cx="34" cy="27"/>
              </a:xfrm>
              <a:custGeom>
                <a:avLst/>
                <a:gdLst>
                  <a:gd name="T0" fmla="*/ 12 w 16"/>
                  <a:gd name="T1" fmla="*/ 2 h 13"/>
                  <a:gd name="T2" fmla="*/ 5 w 16"/>
                  <a:gd name="T3" fmla="*/ 2 h 13"/>
                  <a:gd name="T4" fmla="*/ 2 w 16"/>
                  <a:gd name="T5" fmla="*/ 5 h 13"/>
                  <a:gd name="T6" fmla="*/ 3 w 16"/>
                  <a:gd name="T7" fmla="*/ 8 h 13"/>
                  <a:gd name="T8" fmla="*/ 14 w 16"/>
                  <a:gd name="T9" fmla="*/ 13 h 13"/>
                  <a:gd name="T10" fmla="*/ 16 w 16"/>
                  <a:gd name="T11" fmla="*/ 0 h 13"/>
                  <a:gd name="T12" fmla="*/ 12 w 16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3">
                    <a:moveTo>
                      <a:pt x="12" y="2"/>
                    </a:moveTo>
                    <a:cubicBezTo>
                      <a:pt x="11" y="3"/>
                      <a:pt x="5" y="3"/>
                      <a:pt x="5" y="2"/>
                    </a:cubicBezTo>
                    <a:cubicBezTo>
                      <a:pt x="4" y="1"/>
                      <a:pt x="3" y="5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7"/>
                      <a:pt x="9" y="10"/>
                      <a:pt x="14" y="13"/>
                    </a:cubicBezTo>
                    <a:cubicBezTo>
                      <a:pt x="15" y="9"/>
                      <a:pt x="15" y="4"/>
                      <a:pt x="16" y="0"/>
                    </a:cubicBezTo>
                    <a:cubicBezTo>
                      <a:pt x="14" y="1"/>
                      <a:pt x="13" y="2"/>
                      <a:pt x="12" y="2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14"/>
              <p:cNvSpPr>
                <a:spLocks/>
              </p:cNvSpPr>
              <p:nvPr/>
            </p:nvSpPr>
            <p:spPr bwMode="auto">
              <a:xfrm>
                <a:off x="5284" y="1814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2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1E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15"/>
              <p:cNvSpPr>
                <a:spLocks/>
              </p:cNvSpPr>
              <p:nvPr/>
            </p:nvSpPr>
            <p:spPr bwMode="auto">
              <a:xfrm>
                <a:off x="5371" y="2077"/>
                <a:ext cx="6" cy="6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0" y="2"/>
                      <a:pt x="1" y="2"/>
                    </a:cubicBezTo>
                    <a:cubicBezTo>
                      <a:pt x="1" y="3"/>
                      <a:pt x="3" y="2"/>
                      <a:pt x="2" y="1"/>
                    </a:cubicBezTo>
                    <a:close/>
                  </a:path>
                </a:pathLst>
              </a:custGeom>
              <a:solidFill>
                <a:srgbClr val="D1E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16"/>
              <p:cNvSpPr>
                <a:spLocks/>
              </p:cNvSpPr>
              <p:nvPr/>
            </p:nvSpPr>
            <p:spPr bwMode="auto">
              <a:xfrm>
                <a:off x="5978" y="1434"/>
                <a:ext cx="750" cy="514"/>
              </a:xfrm>
              <a:custGeom>
                <a:avLst/>
                <a:gdLst>
                  <a:gd name="T0" fmla="*/ 361 w 361"/>
                  <a:gd name="T1" fmla="*/ 176 h 247"/>
                  <a:gd name="T2" fmla="*/ 317 w 361"/>
                  <a:gd name="T3" fmla="*/ 111 h 247"/>
                  <a:gd name="T4" fmla="*/ 318 w 361"/>
                  <a:gd name="T5" fmla="*/ 96 h 247"/>
                  <a:gd name="T6" fmla="*/ 222 w 361"/>
                  <a:gd name="T7" fmla="*/ 0 h 247"/>
                  <a:gd name="T8" fmla="*/ 133 w 361"/>
                  <a:gd name="T9" fmla="*/ 59 h 247"/>
                  <a:gd name="T10" fmla="*/ 96 w 361"/>
                  <a:gd name="T11" fmla="*/ 51 h 247"/>
                  <a:gd name="T12" fmla="*/ 0 w 361"/>
                  <a:gd name="T13" fmla="*/ 149 h 247"/>
                  <a:gd name="T14" fmla="*/ 88 w 361"/>
                  <a:gd name="T15" fmla="*/ 247 h 247"/>
                  <a:gd name="T16" fmla="*/ 294 w 361"/>
                  <a:gd name="T17" fmla="*/ 247 h 247"/>
                  <a:gd name="T18" fmla="*/ 361 w 361"/>
                  <a:gd name="T19" fmla="*/ 17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1" h="247">
                    <a:moveTo>
                      <a:pt x="361" y="176"/>
                    </a:moveTo>
                    <a:cubicBezTo>
                      <a:pt x="361" y="147"/>
                      <a:pt x="342" y="121"/>
                      <a:pt x="317" y="111"/>
                    </a:cubicBezTo>
                    <a:cubicBezTo>
                      <a:pt x="317" y="106"/>
                      <a:pt x="318" y="101"/>
                      <a:pt x="318" y="96"/>
                    </a:cubicBezTo>
                    <a:cubicBezTo>
                      <a:pt x="318" y="43"/>
                      <a:pt x="275" y="0"/>
                      <a:pt x="222" y="0"/>
                    </a:cubicBezTo>
                    <a:cubicBezTo>
                      <a:pt x="182" y="0"/>
                      <a:pt x="148" y="24"/>
                      <a:pt x="133" y="59"/>
                    </a:cubicBezTo>
                    <a:cubicBezTo>
                      <a:pt x="122" y="54"/>
                      <a:pt x="109" y="51"/>
                      <a:pt x="96" y="51"/>
                    </a:cubicBezTo>
                    <a:cubicBezTo>
                      <a:pt x="43" y="51"/>
                      <a:pt x="0" y="96"/>
                      <a:pt x="0" y="149"/>
                    </a:cubicBezTo>
                    <a:cubicBezTo>
                      <a:pt x="0" y="200"/>
                      <a:pt x="38" y="245"/>
                      <a:pt x="88" y="247"/>
                    </a:cubicBezTo>
                    <a:cubicBezTo>
                      <a:pt x="294" y="247"/>
                      <a:pt x="294" y="247"/>
                      <a:pt x="294" y="247"/>
                    </a:cubicBezTo>
                    <a:cubicBezTo>
                      <a:pt x="331" y="247"/>
                      <a:pt x="361" y="214"/>
                      <a:pt x="361" y="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Rectangle 117"/>
              <p:cNvSpPr>
                <a:spLocks noChangeArrowheads="1"/>
              </p:cNvSpPr>
              <p:nvPr/>
            </p:nvSpPr>
            <p:spPr bwMode="auto">
              <a:xfrm>
                <a:off x="4903" y="2817"/>
                <a:ext cx="242" cy="83"/>
              </a:xfrm>
              <a:prstGeom prst="rect">
                <a:avLst/>
              </a:prstGeom>
              <a:solidFill>
                <a:srgbClr val="F899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18"/>
              <p:cNvSpPr>
                <a:spLocks/>
              </p:cNvSpPr>
              <p:nvPr/>
            </p:nvSpPr>
            <p:spPr bwMode="auto">
              <a:xfrm>
                <a:off x="4754" y="1962"/>
                <a:ext cx="542" cy="572"/>
              </a:xfrm>
              <a:custGeom>
                <a:avLst/>
                <a:gdLst>
                  <a:gd name="T0" fmla="*/ 10 w 261"/>
                  <a:gd name="T1" fmla="*/ 0 h 275"/>
                  <a:gd name="T2" fmla="*/ 0 w 261"/>
                  <a:gd name="T3" fmla="*/ 68 h 275"/>
                  <a:gd name="T4" fmla="*/ 130 w 261"/>
                  <a:gd name="T5" fmla="*/ 275 h 275"/>
                  <a:gd name="T6" fmla="*/ 261 w 261"/>
                  <a:gd name="T7" fmla="*/ 68 h 275"/>
                  <a:gd name="T8" fmla="*/ 251 w 261"/>
                  <a:gd name="T9" fmla="*/ 0 h 275"/>
                  <a:gd name="T10" fmla="*/ 10 w 261"/>
                  <a:gd name="T11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1" h="275">
                    <a:moveTo>
                      <a:pt x="10" y="0"/>
                    </a:moveTo>
                    <a:cubicBezTo>
                      <a:pt x="3" y="22"/>
                      <a:pt x="0" y="44"/>
                      <a:pt x="0" y="68"/>
                    </a:cubicBezTo>
                    <a:cubicBezTo>
                      <a:pt x="0" y="160"/>
                      <a:pt x="53" y="239"/>
                      <a:pt x="130" y="275"/>
                    </a:cubicBezTo>
                    <a:cubicBezTo>
                      <a:pt x="207" y="239"/>
                      <a:pt x="261" y="160"/>
                      <a:pt x="261" y="68"/>
                    </a:cubicBezTo>
                    <a:cubicBezTo>
                      <a:pt x="261" y="44"/>
                      <a:pt x="257" y="22"/>
                      <a:pt x="25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899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19"/>
              <p:cNvSpPr>
                <a:spLocks noEditPoints="1"/>
              </p:cNvSpPr>
              <p:nvPr/>
            </p:nvSpPr>
            <p:spPr bwMode="auto">
              <a:xfrm>
                <a:off x="4598" y="1989"/>
                <a:ext cx="376" cy="466"/>
              </a:xfrm>
              <a:custGeom>
                <a:avLst/>
                <a:gdLst>
                  <a:gd name="T0" fmla="*/ 181 w 181"/>
                  <a:gd name="T1" fmla="*/ 224 h 224"/>
                  <a:gd name="T2" fmla="*/ 167 w 181"/>
                  <a:gd name="T3" fmla="*/ 223 h 224"/>
                  <a:gd name="T4" fmla="*/ 0 w 181"/>
                  <a:gd name="T5" fmla="*/ 23 h 224"/>
                  <a:gd name="T6" fmla="*/ 1 w 181"/>
                  <a:gd name="T7" fmla="*/ 11 h 224"/>
                  <a:gd name="T8" fmla="*/ 1 w 181"/>
                  <a:gd name="T9" fmla="*/ 0 h 224"/>
                  <a:gd name="T10" fmla="*/ 181 w 181"/>
                  <a:gd name="T11" fmla="*/ 0 h 224"/>
                  <a:gd name="T12" fmla="*/ 181 w 181"/>
                  <a:gd name="T13" fmla="*/ 224 h 224"/>
                  <a:gd name="T14" fmla="*/ 25 w 181"/>
                  <a:gd name="T15" fmla="*/ 25 h 224"/>
                  <a:gd name="T16" fmla="*/ 156 w 181"/>
                  <a:gd name="T17" fmla="*/ 196 h 224"/>
                  <a:gd name="T18" fmla="*/ 156 w 181"/>
                  <a:gd name="T19" fmla="*/ 25 h 224"/>
                  <a:gd name="T20" fmla="*/ 25 w 181"/>
                  <a:gd name="T21" fmla="*/ 2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224">
                    <a:moveTo>
                      <a:pt x="181" y="224"/>
                    </a:moveTo>
                    <a:cubicBezTo>
                      <a:pt x="167" y="223"/>
                      <a:pt x="167" y="223"/>
                      <a:pt x="167" y="223"/>
                    </a:cubicBezTo>
                    <a:cubicBezTo>
                      <a:pt x="72" y="212"/>
                      <a:pt x="0" y="127"/>
                      <a:pt x="0" y="23"/>
                    </a:cubicBezTo>
                    <a:cubicBezTo>
                      <a:pt x="0" y="20"/>
                      <a:pt x="0" y="16"/>
                      <a:pt x="1" y="1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1" y="0"/>
                      <a:pt x="181" y="0"/>
                      <a:pt x="181" y="0"/>
                    </a:cubicBezTo>
                    <a:lnTo>
                      <a:pt x="181" y="224"/>
                    </a:lnTo>
                    <a:close/>
                    <a:moveTo>
                      <a:pt x="25" y="25"/>
                    </a:moveTo>
                    <a:cubicBezTo>
                      <a:pt x="26" y="110"/>
                      <a:pt x="81" y="181"/>
                      <a:pt x="156" y="196"/>
                    </a:cubicBezTo>
                    <a:cubicBezTo>
                      <a:pt x="156" y="25"/>
                      <a:pt x="156" y="25"/>
                      <a:pt x="156" y="25"/>
                    </a:cubicBezTo>
                    <a:lnTo>
                      <a:pt x="25" y="25"/>
                    </a:lnTo>
                    <a:close/>
                  </a:path>
                </a:pathLst>
              </a:custGeom>
              <a:solidFill>
                <a:srgbClr val="FBB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0"/>
              <p:cNvSpPr>
                <a:spLocks noEditPoints="1"/>
              </p:cNvSpPr>
              <p:nvPr/>
            </p:nvSpPr>
            <p:spPr bwMode="auto">
              <a:xfrm>
                <a:off x="5076" y="1989"/>
                <a:ext cx="374" cy="466"/>
              </a:xfrm>
              <a:custGeom>
                <a:avLst/>
                <a:gdLst>
                  <a:gd name="T0" fmla="*/ 120 w 180"/>
                  <a:gd name="T1" fmla="*/ 171 h 224"/>
                  <a:gd name="T2" fmla="*/ 13 w 180"/>
                  <a:gd name="T3" fmla="*/ 223 h 224"/>
                  <a:gd name="T4" fmla="*/ 0 w 180"/>
                  <a:gd name="T5" fmla="*/ 224 h 224"/>
                  <a:gd name="T6" fmla="*/ 0 w 180"/>
                  <a:gd name="T7" fmla="*/ 0 h 224"/>
                  <a:gd name="T8" fmla="*/ 179 w 180"/>
                  <a:gd name="T9" fmla="*/ 0 h 224"/>
                  <a:gd name="T10" fmla="*/ 180 w 180"/>
                  <a:gd name="T11" fmla="*/ 12 h 224"/>
                  <a:gd name="T12" fmla="*/ 180 w 180"/>
                  <a:gd name="T13" fmla="*/ 23 h 224"/>
                  <a:gd name="T14" fmla="*/ 120 w 180"/>
                  <a:gd name="T15" fmla="*/ 171 h 224"/>
                  <a:gd name="T16" fmla="*/ 24 w 180"/>
                  <a:gd name="T17" fmla="*/ 196 h 224"/>
                  <a:gd name="T18" fmla="*/ 103 w 180"/>
                  <a:gd name="T19" fmla="*/ 153 h 224"/>
                  <a:gd name="T20" fmla="*/ 155 w 180"/>
                  <a:gd name="T21" fmla="*/ 25 h 224"/>
                  <a:gd name="T22" fmla="*/ 24 w 180"/>
                  <a:gd name="T23" fmla="*/ 25 h 224"/>
                  <a:gd name="T24" fmla="*/ 24 w 180"/>
                  <a:gd name="T25" fmla="*/ 19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24">
                    <a:moveTo>
                      <a:pt x="120" y="171"/>
                    </a:moveTo>
                    <a:cubicBezTo>
                      <a:pt x="91" y="200"/>
                      <a:pt x="54" y="218"/>
                      <a:pt x="13" y="223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180" y="12"/>
                      <a:pt x="180" y="12"/>
                      <a:pt x="180" y="12"/>
                    </a:cubicBezTo>
                    <a:cubicBezTo>
                      <a:pt x="180" y="16"/>
                      <a:pt x="180" y="20"/>
                      <a:pt x="180" y="23"/>
                    </a:cubicBezTo>
                    <a:cubicBezTo>
                      <a:pt x="180" y="79"/>
                      <a:pt x="158" y="133"/>
                      <a:pt x="120" y="171"/>
                    </a:cubicBezTo>
                    <a:close/>
                    <a:moveTo>
                      <a:pt x="24" y="196"/>
                    </a:moveTo>
                    <a:cubicBezTo>
                      <a:pt x="54" y="190"/>
                      <a:pt x="81" y="175"/>
                      <a:pt x="103" y="153"/>
                    </a:cubicBezTo>
                    <a:cubicBezTo>
                      <a:pt x="136" y="120"/>
                      <a:pt x="155" y="73"/>
                      <a:pt x="155" y="25"/>
                    </a:cubicBezTo>
                    <a:cubicBezTo>
                      <a:pt x="24" y="25"/>
                      <a:pt x="24" y="25"/>
                      <a:pt x="24" y="25"/>
                    </a:cubicBezTo>
                    <a:lnTo>
                      <a:pt x="24" y="196"/>
                    </a:lnTo>
                    <a:close/>
                  </a:path>
                </a:pathLst>
              </a:custGeom>
              <a:solidFill>
                <a:srgbClr val="F899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Rectangle 121"/>
              <p:cNvSpPr>
                <a:spLocks noChangeArrowheads="1"/>
              </p:cNvSpPr>
              <p:nvPr/>
            </p:nvSpPr>
            <p:spPr bwMode="auto">
              <a:xfrm>
                <a:off x="4987" y="2434"/>
                <a:ext cx="76" cy="441"/>
              </a:xfrm>
              <a:prstGeom prst="rect">
                <a:avLst/>
              </a:prstGeom>
              <a:solidFill>
                <a:srgbClr val="F899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22"/>
              <p:cNvSpPr>
                <a:spLocks/>
              </p:cNvSpPr>
              <p:nvPr/>
            </p:nvSpPr>
            <p:spPr bwMode="auto">
              <a:xfrm>
                <a:off x="4814" y="2844"/>
                <a:ext cx="422" cy="58"/>
              </a:xfrm>
              <a:custGeom>
                <a:avLst/>
                <a:gdLst>
                  <a:gd name="T0" fmla="*/ 203 w 203"/>
                  <a:gd name="T1" fmla="*/ 28 h 28"/>
                  <a:gd name="T2" fmla="*/ 203 w 203"/>
                  <a:gd name="T3" fmla="*/ 15 h 28"/>
                  <a:gd name="T4" fmla="*/ 190 w 203"/>
                  <a:gd name="T5" fmla="*/ 0 h 28"/>
                  <a:gd name="T6" fmla="*/ 12 w 203"/>
                  <a:gd name="T7" fmla="*/ 0 h 28"/>
                  <a:gd name="T8" fmla="*/ 0 w 203"/>
                  <a:gd name="T9" fmla="*/ 15 h 28"/>
                  <a:gd name="T10" fmla="*/ 0 w 203"/>
                  <a:gd name="T11" fmla="*/ 28 h 28"/>
                  <a:gd name="T12" fmla="*/ 203 w 203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28">
                    <a:moveTo>
                      <a:pt x="203" y="28"/>
                    </a:moveTo>
                    <a:cubicBezTo>
                      <a:pt x="203" y="15"/>
                      <a:pt x="203" y="15"/>
                      <a:pt x="203" y="15"/>
                    </a:cubicBezTo>
                    <a:cubicBezTo>
                      <a:pt x="203" y="7"/>
                      <a:pt x="197" y="0"/>
                      <a:pt x="19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0" y="15"/>
                    </a:cubicBezTo>
                    <a:cubicBezTo>
                      <a:pt x="0" y="28"/>
                      <a:pt x="0" y="28"/>
                      <a:pt x="0" y="28"/>
                    </a:cubicBezTo>
                    <a:lnTo>
                      <a:pt x="203" y="28"/>
                    </a:lnTo>
                    <a:close/>
                  </a:path>
                </a:pathLst>
              </a:custGeom>
              <a:solidFill>
                <a:srgbClr val="F899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3"/>
              <p:cNvSpPr>
                <a:spLocks/>
              </p:cNvSpPr>
              <p:nvPr/>
            </p:nvSpPr>
            <p:spPr bwMode="auto">
              <a:xfrm>
                <a:off x="4754" y="1962"/>
                <a:ext cx="268" cy="855"/>
              </a:xfrm>
              <a:custGeom>
                <a:avLst/>
                <a:gdLst>
                  <a:gd name="T0" fmla="*/ 10 w 129"/>
                  <a:gd name="T1" fmla="*/ 0 h 411"/>
                  <a:gd name="T2" fmla="*/ 0 w 129"/>
                  <a:gd name="T3" fmla="*/ 68 h 411"/>
                  <a:gd name="T4" fmla="*/ 112 w 129"/>
                  <a:gd name="T5" fmla="*/ 265 h 411"/>
                  <a:gd name="T6" fmla="*/ 112 w 129"/>
                  <a:gd name="T7" fmla="*/ 411 h 411"/>
                  <a:gd name="T8" fmla="*/ 129 w 129"/>
                  <a:gd name="T9" fmla="*/ 411 h 411"/>
                  <a:gd name="T10" fmla="*/ 129 w 129"/>
                  <a:gd name="T11" fmla="*/ 227 h 411"/>
                  <a:gd name="T12" fmla="*/ 129 w 129"/>
                  <a:gd name="T13" fmla="*/ 0 h 411"/>
                  <a:gd name="T14" fmla="*/ 10 w 129"/>
                  <a:gd name="T15" fmla="*/ 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411">
                    <a:moveTo>
                      <a:pt x="10" y="0"/>
                    </a:moveTo>
                    <a:cubicBezTo>
                      <a:pt x="3" y="22"/>
                      <a:pt x="0" y="44"/>
                      <a:pt x="0" y="68"/>
                    </a:cubicBezTo>
                    <a:cubicBezTo>
                      <a:pt x="0" y="152"/>
                      <a:pt x="45" y="226"/>
                      <a:pt x="112" y="265"/>
                    </a:cubicBezTo>
                    <a:cubicBezTo>
                      <a:pt x="112" y="411"/>
                      <a:pt x="112" y="411"/>
                      <a:pt x="112" y="411"/>
                    </a:cubicBezTo>
                    <a:cubicBezTo>
                      <a:pt x="129" y="411"/>
                      <a:pt x="129" y="411"/>
                      <a:pt x="129" y="411"/>
                    </a:cubicBezTo>
                    <a:cubicBezTo>
                      <a:pt x="129" y="227"/>
                      <a:pt x="129" y="227"/>
                      <a:pt x="129" y="227"/>
                    </a:cubicBezTo>
                    <a:cubicBezTo>
                      <a:pt x="129" y="0"/>
                      <a:pt x="129" y="0"/>
                      <a:pt x="129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BB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4"/>
              <p:cNvSpPr>
                <a:spLocks/>
              </p:cNvSpPr>
              <p:nvPr/>
            </p:nvSpPr>
            <p:spPr bwMode="auto">
              <a:xfrm>
                <a:off x="4814" y="2844"/>
                <a:ext cx="208" cy="58"/>
              </a:xfrm>
              <a:custGeom>
                <a:avLst/>
                <a:gdLst>
                  <a:gd name="T0" fmla="*/ 43 w 100"/>
                  <a:gd name="T1" fmla="*/ 0 h 28"/>
                  <a:gd name="T2" fmla="*/ 12 w 100"/>
                  <a:gd name="T3" fmla="*/ 0 h 28"/>
                  <a:gd name="T4" fmla="*/ 0 w 100"/>
                  <a:gd name="T5" fmla="*/ 15 h 28"/>
                  <a:gd name="T6" fmla="*/ 0 w 100"/>
                  <a:gd name="T7" fmla="*/ 28 h 28"/>
                  <a:gd name="T8" fmla="*/ 100 w 100"/>
                  <a:gd name="T9" fmla="*/ 28 h 28"/>
                  <a:gd name="T10" fmla="*/ 100 w 100"/>
                  <a:gd name="T11" fmla="*/ 0 h 28"/>
                  <a:gd name="T12" fmla="*/ 83 w 100"/>
                  <a:gd name="T13" fmla="*/ 0 h 28"/>
                  <a:gd name="T14" fmla="*/ 43 w 100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28">
                    <a:moveTo>
                      <a:pt x="4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0" y="1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BB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25"/>
              <p:cNvSpPr>
                <a:spLocks noChangeArrowheads="1"/>
              </p:cNvSpPr>
              <p:nvPr/>
            </p:nvSpPr>
            <p:spPr bwMode="auto">
              <a:xfrm>
                <a:off x="4903" y="2817"/>
                <a:ext cx="140" cy="27"/>
              </a:xfrm>
              <a:prstGeom prst="rect">
                <a:avLst/>
              </a:prstGeom>
              <a:solidFill>
                <a:srgbClr val="FBB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Rectangle 126"/>
              <p:cNvSpPr>
                <a:spLocks noChangeArrowheads="1"/>
              </p:cNvSpPr>
              <p:nvPr/>
            </p:nvSpPr>
            <p:spPr bwMode="auto">
              <a:xfrm>
                <a:off x="4760" y="2898"/>
                <a:ext cx="528" cy="260"/>
              </a:xfrm>
              <a:prstGeom prst="rect">
                <a:avLst/>
              </a:prstGeom>
              <a:solidFill>
                <a:srgbClr val="1B5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Rectangle 127"/>
              <p:cNvSpPr>
                <a:spLocks noChangeArrowheads="1"/>
              </p:cNvSpPr>
              <p:nvPr/>
            </p:nvSpPr>
            <p:spPr bwMode="auto">
              <a:xfrm>
                <a:off x="4822" y="2960"/>
                <a:ext cx="404" cy="138"/>
              </a:xfrm>
              <a:prstGeom prst="rect">
                <a:avLst/>
              </a:prstGeom>
              <a:solidFill>
                <a:srgbClr val="FBB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Rectangle 128"/>
              <p:cNvSpPr>
                <a:spLocks noChangeArrowheads="1"/>
              </p:cNvSpPr>
              <p:nvPr/>
            </p:nvSpPr>
            <p:spPr bwMode="auto">
              <a:xfrm>
                <a:off x="4739" y="3148"/>
                <a:ext cx="570" cy="62"/>
              </a:xfrm>
              <a:prstGeom prst="rect">
                <a:avLst/>
              </a:prstGeom>
              <a:solidFill>
                <a:srgbClr val="103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9"/>
              <p:cNvSpPr>
                <a:spLocks/>
              </p:cNvSpPr>
              <p:nvPr/>
            </p:nvSpPr>
            <p:spPr bwMode="auto">
              <a:xfrm>
                <a:off x="5221" y="2530"/>
                <a:ext cx="1066" cy="557"/>
              </a:xfrm>
              <a:custGeom>
                <a:avLst/>
                <a:gdLst>
                  <a:gd name="T0" fmla="*/ 466 w 513"/>
                  <a:gd name="T1" fmla="*/ 0 h 268"/>
                  <a:gd name="T2" fmla="*/ 463 w 513"/>
                  <a:gd name="T3" fmla="*/ 2 h 268"/>
                  <a:gd name="T4" fmla="*/ 320 w 513"/>
                  <a:gd name="T5" fmla="*/ 120 h 268"/>
                  <a:gd name="T6" fmla="*/ 204 w 513"/>
                  <a:gd name="T7" fmla="*/ 189 h 268"/>
                  <a:gd name="T8" fmla="*/ 91 w 513"/>
                  <a:gd name="T9" fmla="*/ 219 h 268"/>
                  <a:gd name="T10" fmla="*/ 7 w 513"/>
                  <a:gd name="T11" fmla="*/ 183 h 268"/>
                  <a:gd name="T12" fmla="*/ 0 w 513"/>
                  <a:gd name="T13" fmla="*/ 175 h 268"/>
                  <a:gd name="T14" fmla="*/ 4 w 513"/>
                  <a:gd name="T15" fmla="*/ 185 h 268"/>
                  <a:gd name="T16" fmla="*/ 54 w 513"/>
                  <a:gd name="T17" fmla="*/ 246 h 268"/>
                  <a:gd name="T18" fmla="*/ 139 w 513"/>
                  <a:gd name="T19" fmla="*/ 268 h 268"/>
                  <a:gd name="T20" fmla="*/ 513 w 513"/>
                  <a:gd name="T21" fmla="*/ 54 h 268"/>
                  <a:gd name="T22" fmla="*/ 511 w 513"/>
                  <a:gd name="T23" fmla="*/ 51 h 268"/>
                  <a:gd name="T24" fmla="*/ 139 w 513"/>
                  <a:gd name="T25" fmla="*/ 264 h 268"/>
                  <a:gd name="T26" fmla="*/ 56 w 513"/>
                  <a:gd name="T27" fmla="*/ 243 h 268"/>
                  <a:gd name="T28" fmla="*/ 8 w 513"/>
                  <a:gd name="T29" fmla="*/ 184 h 268"/>
                  <a:gd name="T30" fmla="*/ 6 w 513"/>
                  <a:gd name="T31" fmla="*/ 185 h 268"/>
                  <a:gd name="T32" fmla="*/ 4 w 513"/>
                  <a:gd name="T33" fmla="*/ 186 h 268"/>
                  <a:gd name="T34" fmla="*/ 91 w 513"/>
                  <a:gd name="T35" fmla="*/ 223 h 268"/>
                  <a:gd name="T36" fmla="*/ 214 w 513"/>
                  <a:gd name="T37" fmla="*/ 189 h 268"/>
                  <a:gd name="T38" fmla="*/ 469 w 513"/>
                  <a:gd name="T39" fmla="*/ 3 h 268"/>
                  <a:gd name="T40" fmla="*/ 466 w 513"/>
                  <a:gd name="T4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3" h="268">
                    <a:moveTo>
                      <a:pt x="466" y="0"/>
                    </a:moveTo>
                    <a:cubicBezTo>
                      <a:pt x="466" y="0"/>
                      <a:pt x="465" y="1"/>
                      <a:pt x="463" y="2"/>
                    </a:cubicBezTo>
                    <a:cubicBezTo>
                      <a:pt x="451" y="14"/>
                      <a:pt x="392" y="69"/>
                      <a:pt x="320" y="120"/>
                    </a:cubicBezTo>
                    <a:cubicBezTo>
                      <a:pt x="284" y="146"/>
                      <a:pt x="244" y="170"/>
                      <a:pt x="204" y="189"/>
                    </a:cubicBezTo>
                    <a:cubicBezTo>
                      <a:pt x="165" y="207"/>
                      <a:pt x="126" y="219"/>
                      <a:pt x="91" y="219"/>
                    </a:cubicBezTo>
                    <a:cubicBezTo>
                      <a:pt x="58" y="219"/>
                      <a:pt x="30" y="209"/>
                      <a:pt x="7" y="183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4" y="185"/>
                      <a:pt x="4" y="185"/>
                      <a:pt x="4" y="185"/>
                    </a:cubicBezTo>
                    <a:cubicBezTo>
                      <a:pt x="14" y="212"/>
                      <a:pt x="31" y="232"/>
                      <a:pt x="54" y="246"/>
                    </a:cubicBezTo>
                    <a:cubicBezTo>
                      <a:pt x="77" y="261"/>
                      <a:pt x="106" y="268"/>
                      <a:pt x="139" y="268"/>
                    </a:cubicBezTo>
                    <a:cubicBezTo>
                      <a:pt x="236" y="268"/>
                      <a:pt x="372" y="205"/>
                      <a:pt x="513" y="54"/>
                    </a:cubicBezTo>
                    <a:cubicBezTo>
                      <a:pt x="511" y="51"/>
                      <a:pt x="511" y="51"/>
                      <a:pt x="511" y="51"/>
                    </a:cubicBezTo>
                    <a:cubicBezTo>
                      <a:pt x="369" y="201"/>
                      <a:pt x="234" y="264"/>
                      <a:pt x="139" y="264"/>
                    </a:cubicBezTo>
                    <a:cubicBezTo>
                      <a:pt x="106" y="264"/>
                      <a:pt x="78" y="257"/>
                      <a:pt x="56" y="243"/>
                    </a:cubicBezTo>
                    <a:cubicBezTo>
                      <a:pt x="34" y="229"/>
                      <a:pt x="17" y="209"/>
                      <a:pt x="8" y="184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7" y="212"/>
                      <a:pt x="57" y="223"/>
                      <a:pt x="91" y="223"/>
                    </a:cubicBezTo>
                    <a:cubicBezTo>
                      <a:pt x="129" y="223"/>
                      <a:pt x="171" y="209"/>
                      <a:pt x="214" y="189"/>
                    </a:cubicBezTo>
                    <a:cubicBezTo>
                      <a:pt x="341" y="127"/>
                      <a:pt x="468" y="3"/>
                      <a:pt x="469" y="3"/>
                    </a:cubicBezTo>
                    <a:cubicBezTo>
                      <a:pt x="466" y="0"/>
                      <a:pt x="466" y="0"/>
                      <a:pt x="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30"/>
              <p:cNvSpPr>
                <a:spLocks/>
              </p:cNvSpPr>
              <p:nvPr/>
            </p:nvSpPr>
            <p:spPr bwMode="auto">
              <a:xfrm>
                <a:off x="6057" y="2571"/>
                <a:ext cx="191" cy="173"/>
              </a:xfrm>
              <a:custGeom>
                <a:avLst/>
                <a:gdLst>
                  <a:gd name="T0" fmla="*/ 85 w 92"/>
                  <a:gd name="T1" fmla="*/ 10 h 83"/>
                  <a:gd name="T2" fmla="*/ 45 w 92"/>
                  <a:gd name="T3" fmla="*/ 17 h 83"/>
                  <a:gd name="T4" fmla="*/ 0 w 92"/>
                  <a:gd name="T5" fmla="*/ 83 h 83"/>
                  <a:gd name="T6" fmla="*/ 71 w 92"/>
                  <a:gd name="T7" fmla="*/ 47 h 83"/>
                  <a:gd name="T8" fmla="*/ 85 w 92"/>
                  <a:gd name="T9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83">
                    <a:moveTo>
                      <a:pt x="85" y="10"/>
                    </a:moveTo>
                    <a:cubicBezTo>
                      <a:pt x="77" y="1"/>
                      <a:pt x="66" y="0"/>
                      <a:pt x="45" y="17"/>
                    </a:cubicBezTo>
                    <a:cubicBezTo>
                      <a:pt x="35" y="26"/>
                      <a:pt x="19" y="46"/>
                      <a:pt x="0" y="83"/>
                    </a:cubicBezTo>
                    <a:cubicBezTo>
                      <a:pt x="39" y="70"/>
                      <a:pt x="61" y="56"/>
                      <a:pt x="71" y="47"/>
                    </a:cubicBezTo>
                    <a:cubicBezTo>
                      <a:pt x="92" y="29"/>
                      <a:pt x="92" y="18"/>
                      <a:pt x="85" y="10"/>
                    </a:cubicBezTo>
                    <a:close/>
                  </a:path>
                </a:pathLst>
              </a:custGeom>
              <a:solidFill>
                <a:srgbClr val="F3A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31"/>
              <p:cNvSpPr>
                <a:spLocks/>
              </p:cNvSpPr>
              <p:nvPr/>
            </p:nvSpPr>
            <p:spPr bwMode="auto">
              <a:xfrm>
                <a:off x="6090" y="2330"/>
                <a:ext cx="414" cy="420"/>
              </a:xfrm>
              <a:custGeom>
                <a:avLst/>
                <a:gdLst>
                  <a:gd name="T0" fmla="*/ 101 w 199"/>
                  <a:gd name="T1" fmla="*/ 97 h 202"/>
                  <a:gd name="T2" fmla="*/ 125 w 199"/>
                  <a:gd name="T3" fmla="*/ 202 h 202"/>
                  <a:gd name="T4" fmla="*/ 148 w 199"/>
                  <a:gd name="T5" fmla="*/ 187 h 202"/>
                  <a:gd name="T6" fmla="*/ 164 w 199"/>
                  <a:gd name="T7" fmla="*/ 43 h 202"/>
                  <a:gd name="T8" fmla="*/ 19 w 199"/>
                  <a:gd name="T9" fmla="*/ 39 h 202"/>
                  <a:gd name="T10" fmla="*/ 0 w 199"/>
                  <a:gd name="T11" fmla="*/ 60 h 202"/>
                  <a:gd name="T12" fmla="*/ 101 w 199"/>
                  <a:gd name="T13" fmla="*/ 9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02">
                    <a:moveTo>
                      <a:pt x="101" y="97"/>
                    </a:moveTo>
                    <a:cubicBezTo>
                      <a:pt x="131" y="131"/>
                      <a:pt x="140" y="174"/>
                      <a:pt x="125" y="202"/>
                    </a:cubicBezTo>
                    <a:cubicBezTo>
                      <a:pt x="133" y="198"/>
                      <a:pt x="141" y="193"/>
                      <a:pt x="148" y="187"/>
                    </a:cubicBezTo>
                    <a:cubicBezTo>
                      <a:pt x="192" y="148"/>
                      <a:pt x="199" y="84"/>
                      <a:pt x="164" y="43"/>
                    </a:cubicBezTo>
                    <a:cubicBezTo>
                      <a:pt x="128" y="2"/>
                      <a:pt x="63" y="0"/>
                      <a:pt x="19" y="39"/>
                    </a:cubicBezTo>
                    <a:cubicBezTo>
                      <a:pt x="12" y="45"/>
                      <a:pt x="5" y="52"/>
                      <a:pt x="0" y="60"/>
                    </a:cubicBezTo>
                    <a:cubicBezTo>
                      <a:pt x="30" y="49"/>
                      <a:pt x="72" y="63"/>
                      <a:pt x="101" y="97"/>
                    </a:cubicBezTo>
                    <a:close/>
                  </a:path>
                </a:pathLst>
              </a:custGeom>
              <a:solidFill>
                <a:srgbClr val="26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32"/>
              <p:cNvSpPr>
                <a:spLocks/>
              </p:cNvSpPr>
              <p:nvPr/>
            </p:nvSpPr>
            <p:spPr bwMode="auto">
              <a:xfrm>
                <a:off x="6242" y="2164"/>
                <a:ext cx="480" cy="432"/>
              </a:xfrm>
              <a:custGeom>
                <a:avLst/>
                <a:gdLst>
                  <a:gd name="T0" fmla="*/ 49 w 231"/>
                  <a:gd name="T1" fmla="*/ 208 h 208"/>
                  <a:gd name="T2" fmla="*/ 144 w 231"/>
                  <a:gd name="T3" fmla="*/ 155 h 208"/>
                  <a:gd name="T4" fmla="*/ 231 w 231"/>
                  <a:gd name="T5" fmla="*/ 0 h 208"/>
                  <a:gd name="T6" fmla="*/ 66 w 231"/>
                  <a:gd name="T7" fmla="*/ 65 h 208"/>
                  <a:gd name="T8" fmla="*/ 0 w 231"/>
                  <a:gd name="T9" fmla="*/ 153 h 208"/>
                  <a:gd name="T10" fmla="*/ 49 w 231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" h="208">
                    <a:moveTo>
                      <a:pt x="49" y="208"/>
                    </a:moveTo>
                    <a:cubicBezTo>
                      <a:pt x="83" y="198"/>
                      <a:pt x="115" y="180"/>
                      <a:pt x="144" y="155"/>
                    </a:cubicBezTo>
                    <a:cubicBezTo>
                      <a:pt x="192" y="113"/>
                      <a:pt x="221" y="58"/>
                      <a:pt x="231" y="0"/>
                    </a:cubicBezTo>
                    <a:cubicBezTo>
                      <a:pt x="172" y="2"/>
                      <a:pt x="114" y="24"/>
                      <a:pt x="66" y="65"/>
                    </a:cubicBezTo>
                    <a:cubicBezTo>
                      <a:pt x="37" y="90"/>
                      <a:pt x="15" y="120"/>
                      <a:pt x="0" y="153"/>
                    </a:cubicBezTo>
                    <a:lnTo>
                      <a:pt x="49" y="208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33"/>
              <p:cNvSpPr>
                <a:spLocks/>
              </p:cNvSpPr>
              <p:nvPr/>
            </p:nvSpPr>
            <p:spPr bwMode="auto">
              <a:xfrm>
                <a:off x="6242" y="2440"/>
                <a:ext cx="145" cy="156"/>
              </a:xfrm>
              <a:custGeom>
                <a:avLst/>
                <a:gdLst>
                  <a:gd name="T0" fmla="*/ 10 w 70"/>
                  <a:gd name="T1" fmla="*/ 0 h 75"/>
                  <a:gd name="T2" fmla="*/ 0 w 70"/>
                  <a:gd name="T3" fmla="*/ 20 h 75"/>
                  <a:gd name="T4" fmla="*/ 49 w 70"/>
                  <a:gd name="T5" fmla="*/ 75 h 75"/>
                  <a:gd name="T6" fmla="*/ 70 w 70"/>
                  <a:gd name="T7" fmla="*/ 68 h 75"/>
                  <a:gd name="T8" fmla="*/ 10 w 70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5">
                    <a:moveTo>
                      <a:pt x="10" y="0"/>
                    </a:moveTo>
                    <a:cubicBezTo>
                      <a:pt x="7" y="6"/>
                      <a:pt x="3" y="13"/>
                      <a:pt x="0" y="20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56" y="73"/>
                      <a:pt x="63" y="71"/>
                      <a:pt x="70" y="68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3A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34"/>
              <p:cNvSpPr>
                <a:spLocks/>
              </p:cNvSpPr>
              <p:nvPr/>
            </p:nvSpPr>
            <p:spPr bwMode="auto">
              <a:xfrm>
                <a:off x="6175" y="2490"/>
                <a:ext cx="160" cy="169"/>
              </a:xfrm>
              <a:custGeom>
                <a:avLst/>
                <a:gdLst>
                  <a:gd name="T0" fmla="*/ 127 w 160"/>
                  <a:gd name="T1" fmla="*/ 169 h 169"/>
                  <a:gd name="T2" fmla="*/ 0 w 160"/>
                  <a:gd name="T3" fmla="*/ 23 h 169"/>
                  <a:gd name="T4" fmla="*/ 75 w 160"/>
                  <a:gd name="T5" fmla="*/ 0 h 169"/>
                  <a:gd name="T6" fmla="*/ 160 w 160"/>
                  <a:gd name="T7" fmla="*/ 98 h 169"/>
                  <a:gd name="T8" fmla="*/ 127 w 160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69">
                    <a:moveTo>
                      <a:pt x="127" y="169"/>
                    </a:moveTo>
                    <a:lnTo>
                      <a:pt x="0" y="23"/>
                    </a:lnTo>
                    <a:lnTo>
                      <a:pt x="75" y="0"/>
                    </a:lnTo>
                    <a:lnTo>
                      <a:pt x="160" y="98"/>
                    </a:lnTo>
                    <a:lnTo>
                      <a:pt x="127" y="169"/>
                    </a:lnTo>
                    <a:close/>
                  </a:path>
                </a:pathLst>
              </a:custGeom>
              <a:solidFill>
                <a:srgbClr val="26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35"/>
              <p:cNvSpPr>
                <a:spLocks/>
              </p:cNvSpPr>
              <p:nvPr/>
            </p:nvSpPr>
            <p:spPr bwMode="auto">
              <a:xfrm>
                <a:off x="6219" y="2420"/>
                <a:ext cx="210" cy="183"/>
              </a:xfrm>
              <a:custGeom>
                <a:avLst/>
                <a:gdLst>
                  <a:gd name="T0" fmla="*/ 45 w 101"/>
                  <a:gd name="T1" fmla="*/ 38 h 88"/>
                  <a:gd name="T2" fmla="*/ 0 w 101"/>
                  <a:gd name="T3" fmla="*/ 88 h 88"/>
                  <a:gd name="T4" fmla="*/ 56 w 101"/>
                  <a:gd name="T5" fmla="*/ 50 h 88"/>
                  <a:gd name="T6" fmla="*/ 101 w 101"/>
                  <a:gd name="T7" fmla="*/ 0 h 88"/>
                  <a:gd name="T8" fmla="*/ 45 w 101"/>
                  <a:gd name="T9" fmla="*/ 3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88">
                    <a:moveTo>
                      <a:pt x="45" y="38"/>
                    </a:moveTo>
                    <a:cubicBezTo>
                      <a:pt x="25" y="55"/>
                      <a:pt x="9" y="73"/>
                      <a:pt x="0" y="88"/>
                    </a:cubicBezTo>
                    <a:cubicBezTo>
                      <a:pt x="16" y="81"/>
                      <a:pt x="36" y="68"/>
                      <a:pt x="56" y="50"/>
                    </a:cubicBezTo>
                    <a:cubicBezTo>
                      <a:pt x="76" y="33"/>
                      <a:pt x="92" y="15"/>
                      <a:pt x="101" y="0"/>
                    </a:cubicBezTo>
                    <a:cubicBezTo>
                      <a:pt x="85" y="7"/>
                      <a:pt x="65" y="20"/>
                      <a:pt x="45" y="38"/>
                    </a:cubicBez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36"/>
              <p:cNvSpPr>
                <a:spLocks/>
              </p:cNvSpPr>
              <p:nvPr/>
            </p:nvSpPr>
            <p:spPr bwMode="auto">
              <a:xfrm>
                <a:off x="6456" y="2264"/>
                <a:ext cx="141" cy="141"/>
              </a:xfrm>
              <a:custGeom>
                <a:avLst/>
                <a:gdLst>
                  <a:gd name="T0" fmla="*/ 11 w 68"/>
                  <a:gd name="T1" fmla="*/ 54 h 68"/>
                  <a:gd name="T2" fmla="*/ 14 w 68"/>
                  <a:gd name="T3" fmla="*/ 11 h 68"/>
                  <a:gd name="T4" fmla="*/ 57 w 68"/>
                  <a:gd name="T5" fmla="*/ 14 h 68"/>
                  <a:gd name="T6" fmla="*/ 54 w 68"/>
                  <a:gd name="T7" fmla="*/ 57 h 68"/>
                  <a:gd name="T8" fmla="*/ 11 w 68"/>
                  <a:gd name="T9" fmla="*/ 5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11" y="54"/>
                    </a:moveTo>
                    <a:cubicBezTo>
                      <a:pt x="0" y="41"/>
                      <a:pt x="1" y="22"/>
                      <a:pt x="14" y="11"/>
                    </a:cubicBezTo>
                    <a:cubicBezTo>
                      <a:pt x="27" y="0"/>
                      <a:pt x="46" y="1"/>
                      <a:pt x="57" y="14"/>
                    </a:cubicBezTo>
                    <a:cubicBezTo>
                      <a:pt x="68" y="27"/>
                      <a:pt x="67" y="46"/>
                      <a:pt x="54" y="57"/>
                    </a:cubicBezTo>
                    <a:cubicBezTo>
                      <a:pt x="42" y="68"/>
                      <a:pt x="22" y="67"/>
                      <a:pt x="11" y="54"/>
                    </a:cubicBezTo>
                    <a:close/>
                  </a:path>
                </a:pathLst>
              </a:custGeom>
              <a:solidFill>
                <a:srgbClr val="26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37"/>
              <p:cNvSpPr>
                <a:spLocks/>
              </p:cNvSpPr>
              <p:nvPr/>
            </p:nvSpPr>
            <p:spPr bwMode="auto">
              <a:xfrm>
                <a:off x="6474" y="2282"/>
                <a:ext cx="106" cy="104"/>
              </a:xfrm>
              <a:custGeom>
                <a:avLst/>
                <a:gdLst>
                  <a:gd name="T0" fmla="*/ 40 w 51"/>
                  <a:gd name="T1" fmla="*/ 42 h 50"/>
                  <a:gd name="T2" fmla="*/ 8 w 51"/>
                  <a:gd name="T3" fmla="*/ 40 h 50"/>
                  <a:gd name="T4" fmla="*/ 10 w 51"/>
                  <a:gd name="T5" fmla="*/ 8 h 50"/>
                  <a:gd name="T6" fmla="*/ 42 w 51"/>
                  <a:gd name="T7" fmla="*/ 10 h 50"/>
                  <a:gd name="T8" fmla="*/ 40 w 51"/>
                  <a:gd name="T9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40" y="42"/>
                    </a:moveTo>
                    <a:cubicBezTo>
                      <a:pt x="31" y="50"/>
                      <a:pt x="16" y="49"/>
                      <a:pt x="8" y="40"/>
                    </a:cubicBezTo>
                    <a:cubicBezTo>
                      <a:pt x="0" y="31"/>
                      <a:pt x="1" y="16"/>
                      <a:pt x="10" y="8"/>
                    </a:cubicBezTo>
                    <a:cubicBezTo>
                      <a:pt x="20" y="0"/>
                      <a:pt x="34" y="1"/>
                      <a:pt x="42" y="10"/>
                    </a:cubicBezTo>
                    <a:cubicBezTo>
                      <a:pt x="51" y="20"/>
                      <a:pt x="50" y="34"/>
                      <a:pt x="40" y="42"/>
                    </a:cubicBezTo>
                    <a:close/>
                  </a:path>
                </a:pathLst>
              </a:cu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38"/>
              <p:cNvSpPr>
                <a:spLocks/>
              </p:cNvSpPr>
              <p:nvPr/>
            </p:nvSpPr>
            <p:spPr bwMode="auto">
              <a:xfrm>
                <a:off x="6558" y="2164"/>
                <a:ext cx="164" cy="158"/>
              </a:xfrm>
              <a:custGeom>
                <a:avLst/>
                <a:gdLst>
                  <a:gd name="T0" fmla="*/ 79 w 79"/>
                  <a:gd name="T1" fmla="*/ 0 h 76"/>
                  <a:gd name="T2" fmla="*/ 0 w 79"/>
                  <a:gd name="T3" fmla="*/ 15 h 76"/>
                  <a:gd name="T4" fmla="*/ 54 w 79"/>
                  <a:gd name="T5" fmla="*/ 76 h 76"/>
                  <a:gd name="T6" fmla="*/ 79 w 79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76">
                    <a:moveTo>
                      <a:pt x="79" y="0"/>
                    </a:moveTo>
                    <a:cubicBezTo>
                      <a:pt x="52" y="1"/>
                      <a:pt x="26" y="6"/>
                      <a:pt x="0" y="15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66" y="52"/>
                      <a:pt x="75" y="26"/>
                      <a:pt x="79" y="0"/>
                    </a:cubicBezTo>
                    <a:close/>
                  </a:path>
                </a:pathLst>
              </a:custGeom>
              <a:solidFill>
                <a:srgbClr val="F3A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39"/>
              <p:cNvSpPr>
                <a:spLocks/>
              </p:cNvSpPr>
              <p:nvPr/>
            </p:nvSpPr>
            <p:spPr bwMode="auto">
              <a:xfrm>
                <a:off x="6709" y="2112"/>
                <a:ext cx="73" cy="64"/>
              </a:xfrm>
              <a:custGeom>
                <a:avLst/>
                <a:gdLst>
                  <a:gd name="T0" fmla="*/ 73 w 73"/>
                  <a:gd name="T1" fmla="*/ 0 h 64"/>
                  <a:gd name="T2" fmla="*/ 11 w 73"/>
                  <a:gd name="T3" fmla="*/ 64 h 64"/>
                  <a:gd name="T4" fmla="*/ 0 w 73"/>
                  <a:gd name="T5" fmla="*/ 52 h 64"/>
                  <a:gd name="T6" fmla="*/ 73 w 7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4">
                    <a:moveTo>
                      <a:pt x="73" y="0"/>
                    </a:moveTo>
                    <a:lnTo>
                      <a:pt x="11" y="64"/>
                    </a:lnTo>
                    <a:lnTo>
                      <a:pt x="0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C80E8CD-6576-4671-9383-24A6FC09F1A4}"/>
              </a:ext>
            </a:extLst>
          </p:cNvPr>
          <p:cNvGrpSpPr/>
          <p:nvPr/>
        </p:nvGrpSpPr>
        <p:grpSpPr>
          <a:xfrm>
            <a:off x="880943" y="3737106"/>
            <a:ext cx="276224" cy="276224"/>
            <a:chOff x="1460006" y="1642203"/>
            <a:chExt cx="479425" cy="479425"/>
          </a:xfrm>
        </p:grpSpPr>
        <p:sp>
          <p:nvSpPr>
            <p:cNvPr id="79" name="Oval 8">
              <a:extLst>
                <a:ext uri="{FF2B5EF4-FFF2-40B4-BE49-F238E27FC236}">
                  <a16:creationId xmlns:a16="http://schemas.microsoft.com/office/drawing/2014/main" id="{911C7D99-A199-4F97-86ED-919E59533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1079DDCE-E12B-4D32-BAF6-F32AA173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796CC52-6358-4227-834C-EC2DADE58978}"/>
              </a:ext>
            </a:extLst>
          </p:cNvPr>
          <p:cNvGrpSpPr/>
          <p:nvPr/>
        </p:nvGrpSpPr>
        <p:grpSpPr>
          <a:xfrm>
            <a:off x="880943" y="4190640"/>
            <a:ext cx="276224" cy="276224"/>
            <a:chOff x="1460006" y="1642203"/>
            <a:chExt cx="479425" cy="479425"/>
          </a:xfrm>
        </p:grpSpPr>
        <p:sp>
          <p:nvSpPr>
            <p:cNvPr id="82" name="Oval 8">
              <a:extLst>
                <a:ext uri="{FF2B5EF4-FFF2-40B4-BE49-F238E27FC236}">
                  <a16:creationId xmlns:a16="http://schemas.microsoft.com/office/drawing/2014/main" id="{2EEB62D6-9018-4D24-8B51-D2009DBD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DA81E7BC-C30C-4800-8B50-0FDFBF8A0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71B572F-042B-464A-AEFD-4F398E4A9814}"/>
              </a:ext>
            </a:extLst>
          </p:cNvPr>
          <p:cNvGrpSpPr/>
          <p:nvPr/>
        </p:nvGrpSpPr>
        <p:grpSpPr>
          <a:xfrm>
            <a:off x="880943" y="4649083"/>
            <a:ext cx="276224" cy="276224"/>
            <a:chOff x="1460006" y="1642203"/>
            <a:chExt cx="479425" cy="479425"/>
          </a:xfrm>
        </p:grpSpPr>
        <p:sp>
          <p:nvSpPr>
            <p:cNvPr id="85" name="Oval 8">
              <a:extLst>
                <a:ext uri="{FF2B5EF4-FFF2-40B4-BE49-F238E27FC236}">
                  <a16:creationId xmlns:a16="http://schemas.microsoft.com/office/drawing/2014/main" id="{35C99F43-9C0B-494F-9D5B-AA9A18FEB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37CE5FE2-13F3-42FE-8AD9-1FA18BED8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D9FC0A2-7595-464E-88B3-37DBCEC169EC}"/>
              </a:ext>
            </a:extLst>
          </p:cNvPr>
          <p:cNvSpPr txBox="1"/>
          <p:nvPr/>
        </p:nvSpPr>
        <p:spPr>
          <a:xfrm>
            <a:off x="880943" y="2538819"/>
            <a:ext cx="469510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B2E2442-0FD4-4747-9005-EC7409D3509E}"/>
              </a:ext>
            </a:extLst>
          </p:cNvPr>
          <p:cNvSpPr txBox="1"/>
          <p:nvPr/>
        </p:nvSpPr>
        <p:spPr>
          <a:xfrm>
            <a:off x="1223937" y="3718583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3A69D4A-52B3-4EBB-8CC9-F25D6B9440FA}"/>
              </a:ext>
            </a:extLst>
          </p:cNvPr>
          <p:cNvSpPr txBox="1"/>
          <p:nvPr/>
        </p:nvSpPr>
        <p:spPr>
          <a:xfrm>
            <a:off x="1223937" y="4184916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C9B533-DAD9-4AEE-964C-04735D21AF82}"/>
              </a:ext>
            </a:extLst>
          </p:cNvPr>
          <p:cNvSpPr txBox="1"/>
          <p:nvPr/>
        </p:nvSpPr>
        <p:spPr>
          <a:xfrm>
            <a:off x="1223937" y="4696417"/>
            <a:ext cx="3829287" cy="27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81946" y="408124"/>
            <a:ext cx="442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 Database Slide</a:t>
            </a:r>
          </a:p>
        </p:txBody>
      </p:sp>
      <p:graphicFrame>
        <p:nvGraphicFramePr>
          <p:cNvPr id="7" name="Chart 2672"/>
          <p:cNvGraphicFramePr/>
          <p:nvPr>
            <p:extLst>
              <p:ext uri="{D42A27DB-BD31-4B8C-83A1-F6EECF244321}">
                <p14:modId xmlns:p14="http://schemas.microsoft.com/office/powerpoint/2010/main" val="2981711457"/>
              </p:ext>
            </p:extLst>
          </p:nvPr>
        </p:nvGraphicFramePr>
        <p:xfrm>
          <a:off x="1193205" y="1888422"/>
          <a:ext cx="10219155" cy="4561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10FA245-1BBA-404B-80D0-994F5489CDB9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62095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70891" y="408124"/>
            <a:ext cx="425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Chart Slide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Infographic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aphicFrame>
        <p:nvGraphicFramePr>
          <p:cNvPr id="39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98097"/>
              </p:ext>
            </p:extLst>
          </p:nvPr>
        </p:nvGraphicFramePr>
        <p:xfrm>
          <a:off x="556167" y="1656787"/>
          <a:ext cx="11325594" cy="504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BCA433-0773-4157-8115-FDBD8BBCEE0D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0133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07380" y="408124"/>
            <a:ext cx="49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Hierarchy Slide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Infographic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69638331"/>
              </p:ext>
            </p:extLst>
          </p:nvPr>
        </p:nvGraphicFramePr>
        <p:xfrm>
          <a:off x="1131244" y="2277675"/>
          <a:ext cx="9929511" cy="388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959416-BC52-4D22-A092-A74B9A4ECF8F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3740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86001" y="408124"/>
            <a:ext cx="441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SWOT Slide Infographic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89737" y="2640497"/>
            <a:ext cx="2947020" cy="1072359"/>
            <a:chOff x="1115607" y="2280086"/>
            <a:chExt cx="2947020" cy="1072359"/>
          </a:xfrm>
        </p:grpSpPr>
        <p:grpSp>
          <p:nvGrpSpPr>
            <p:cNvPr id="8" name="Group 7"/>
            <p:cNvGrpSpPr/>
            <p:nvPr/>
          </p:nvGrpSpPr>
          <p:grpSpPr>
            <a:xfrm>
              <a:off x="1115607" y="2280086"/>
              <a:ext cx="2688392" cy="1072359"/>
              <a:chOff x="1233669" y="2220559"/>
              <a:chExt cx="2688392" cy="1072359"/>
            </a:xfrm>
          </p:grpSpPr>
          <p:sp>
            <p:nvSpPr>
              <p:cNvPr id="12" name="Text Placeholder 2"/>
              <p:cNvSpPr txBox="1">
                <a:spLocks/>
              </p:cNvSpPr>
              <p:nvPr/>
            </p:nvSpPr>
            <p:spPr>
              <a:xfrm>
                <a:off x="1908601" y="2220559"/>
                <a:ext cx="2013460" cy="26178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1400" b="1" dirty="0">
                    <a:solidFill>
                      <a:schemeClr val="accent4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Strengths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33669" y="2559832"/>
                <a:ext cx="2584982" cy="733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Hashtag fashion axe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fingerstache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, everyday carry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shoreditch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pinterest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umami authentic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brooklyn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YOLO.</a:t>
                </a:r>
              </a:p>
            </p:txBody>
          </p:sp>
        </p:grp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928219" y="2690422"/>
              <a:ext cx="134408" cy="13468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68090" y="2640497"/>
            <a:ext cx="2834174" cy="1072359"/>
            <a:chOff x="8093960" y="2280086"/>
            <a:chExt cx="2834174" cy="1072359"/>
          </a:xfrm>
        </p:grpSpPr>
        <p:grpSp>
          <p:nvGrpSpPr>
            <p:cNvPr id="20" name="Group 19"/>
            <p:cNvGrpSpPr/>
            <p:nvPr/>
          </p:nvGrpSpPr>
          <p:grpSpPr>
            <a:xfrm>
              <a:off x="8354106" y="2280086"/>
              <a:ext cx="2574028" cy="1072359"/>
              <a:chOff x="1594279" y="2220559"/>
              <a:chExt cx="2574028" cy="1072359"/>
            </a:xfrm>
          </p:grpSpPr>
          <p:sp>
            <p:nvSpPr>
              <p:cNvPr id="24" name="Text Placeholder 2"/>
              <p:cNvSpPr txBox="1">
                <a:spLocks/>
              </p:cNvSpPr>
              <p:nvPr/>
            </p:nvSpPr>
            <p:spPr>
              <a:xfrm>
                <a:off x="1594279" y="2220559"/>
                <a:ext cx="2013460" cy="26178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1" dirty="0">
                    <a:solidFill>
                      <a:schemeClr val="accent1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Weaknesses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79271" y="2559832"/>
                <a:ext cx="2489036" cy="733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Hashtag fashion axe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fingerstache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, everyday carry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shoreditch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pinterest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umami authentic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brooklyn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YOLO.</a:t>
                </a:r>
              </a:p>
            </p:txBody>
          </p:sp>
        </p:grp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8093960" y="2690422"/>
              <a:ext cx="134408" cy="1346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9737" y="4766193"/>
            <a:ext cx="2947020" cy="1072359"/>
            <a:chOff x="1115607" y="4405782"/>
            <a:chExt cx="2947020" cy="1072359"/>
          </a:xfrm>
        </p:grpSpPr>
        <p:grpSp>
          <p:nvGrpSpPr>
            <p:cNvPr id="27" name="Group 26"/>
            <p:cNvGrpSpPr/>
            <p:nvPr/>
          </p:nvGrpSpPr>
          <p:grpSpPr>
            <a:xfrm>
              <a:off x="1115607" y="4405782"/>
              <a:ext cx="2688392" cy="1072359"/>
              <a:chOff x="1233669" y="2220559"/>
              <a:chExt cx="2688392" cy="1072359"/>
            </a:xfrm>
          </p:grpSpPr>
          <p:sp>
            <p:nvSpPr>
              <p:cNvPr id="31" name="Text Placeholder 2"/>
              <p:cNvSpPr txBox="1">
                <a:spLocks/>
              </p:cNvSpPr>
              <p:nvPr/>
            </p:nvSpPr>
            <p:spPr>
              <a:xfrm>
                <a:off x="1908601" y="2220559"/>
                <a:ext cx="2013460" cy="26178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1400" b="1" dirty="0">
                    <a:solidFill>
                      <a:schemeClr val="accent3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Opportunities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33669" y="2559832"/>
                <a:ext cx="2584982" cy="733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Hashtag fashion axe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fingerstache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, everyday carry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shoreditch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pinterest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umami authentic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brooklyn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YOLO.</a:t>
                </a:r>
              </a:p>
            </p:txBody>
          </p:sp>
        </p:grp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928219" y="4769438"/>
              <a:ext cx="134408" cy="13468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68090" y="4767981"/>
            <a:ext cx="2909641" cy="1072359"/>
            <a:chOff x="8093960" y="4407570"/>
            <a:chExt cx="2909641" cy="1072359"/>
          </a:xfrm>
        </p:grpSpPr>
        <p:grpSp>
          <p:nvGrpSpPr>
            <p:cNvPr id="34" name="Group 33"/>
            <p:cNvGrpSpPr/>
            <p:nvPr/>
          </p:nvGrpSpPr>
          <p:grpSpPr>
            <a:xfrm>
              <a:off x="8429573" y="4407570"/>
              <a:ext cx="2574028" cy="1072359"/>
              <a:chOff x="1594279" y="2220559"/>
              <a:chExt cx="2574028" cy="1072359"/>
            </a:xfrm>
          </p:grpSpPr>
          <p:sp>
            <p:nvSpPr>
              <p:cNvPr id="38" name="Text Placeholder 2"/>
              <p:cNvSpPr txBox="1">
                <a:spLocks/>
              </p:cNvSpPr>
              <p:nvPr/>
            </p:nvSpPr>
            <p:spPr>
              <a:xfrm>
                <a:off x="1594279" y="2220559"/>
                <a:ext cx="2013460" cy="26178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1" dirty="0">
                    <a:solidFill>
                      <a:schemeClr val="accent2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Threats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679271" y="2559832"/>
                <a:ext cx="2489036" cy="733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Hashtag fashion axe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fingerstache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, everyday carry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shoreditch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pinterest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umami authentic </a:t>
                </a:r>
                <a:r>
                  <a:rPr lang="en-US" sz="1100" dirty="0" err="1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brooklyn</a:t>
                </a:r>
                <a:r>
                  <a:rPr lang="en-US" sz="1100" dirty="0">
                    <a:latin typeface="Montserrat" panose="000005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YOLO.</a:t>
                </a:r>
              </a:p>
            </p:txBody>
          </p:sp>
        </p:grp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8093960" y="4769438"/>
              <a:ext cx="134408" cy="1346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27832" y="2177914"/>
            <a:ext cx="4224337" cy="4271962"/>
            <a:chOff x="4007532" y="1776638"/>
            <a:chExt cx="4224337" cy="4271962"/>
          </a:xfrm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4139294" y="1960787"/>
              <a:ext cx="4092575" cy="4087813"/>
            </a:xfrm>
            <a:custGeom>
              <a:avLst/>
              <a:gdLst>
                <a:gd name="T0" fmla="*/ 428 w 1089"/>
                <a:gd name="T1" fmla="*/ 503 h 1087"/>
                <a:gd name="T2" fmla="*/ 464 w 1089"/>
                <a:gd name="T3" fmla="*/ 156 h 1087"/>
                <a:gd name="T4" fmla="*/ 481 w 1089"/>
                <a:gd name="T5" fmla="*/ 113 h 1087"/>
                <a:gd name="T6" fmla="*/ 547 w 1089"/>
                <a:gd name="T7" fmla="*/ 75 h 1087"/>
                <a:gd name="T8" fmla="*/ 610 w 1089"/>
                <a:gd name="T9" fmla="*/ 112 h 1087"/>
                <a:gd name="T10" fmla="*/ 605 w 1089"/>
                <a:gd name="T11" fmla="*/ 188 h 1087"/>
                <a:gd name="T12" fmla="*/ 772 w 1089"/>
                <a:gd name="T13" fmla="*/ 536 h 1087"/>
                <a:gd name="T14" fmla="*/ 933 w 1089"/>
                <a:gd name="T15" fmla="*/ 463 h 1087"/>
                <a:gd name="T16" fmla="*/ 976 w 1089"/>
                <a:gd name="T17" fmla="*/ 480 h 1087"/>
                <a:gd name="T18" fmla="*/ 1014 w 1089"/>
                <a:gd name="T19" fmla="*/ 555 h 1087"/>
                <a:gd name="T20" fmla="*/ 977 w 1089"/>
                <a:gd name="T21" fmla="*/ 609 h 1087"/>
                <a:gd name="T22" fmla="*/ 902 w 1089"/>
                <a:gd name="T23" fmla="*/ 604 h 1087"/>
                <a:gd name="T24" fmla="*/ 662 w 1089"/>
                <a:gd name="T25" fmla="*/ 584 h 1087"/>
                <a:gd name="T26" fmla="*/ 626 w 1089"/>
                <a:gd name="T27" fmla="*/ 932 h 1087"/>
                <a:gd name="T28" fmla="*/ 609 w 1089"/>
                <a:gd name="T29" fmla="*/ 975 h 1087"/>
                <a:gd name="T30" fmla="*/ 542 w 1089"/>
                <a:gd name="T31" fmla="*/ 1013 h 1087"/>
                <a:gd name="T32" fmla="*/ 480 w 1089"/>
                <a:gd name="T33" fmla="*/ 976 h 1087"/>
                <a:gd name="T34" fmla="*/ 485 w 1089"/>
                <a:gd name="T35" fmla="*/ 900 h 1087"/>
                <a:gd name="T36" fmla="*/ 318 w 1089"/>
                <a:gd name="T37" fmla="*/ 551 h 1087"/>
                <a:gd name="T38" fmla="*/ 156 w 1089"/>
                <a:gd name="T39" fmla="*/ 625 h 1087"/>
                <a:gd name="T40" fmla="*/ 113 w 1089"/>
                <a:gd name="T41" fmla="*/ 608 h 1087"/>
                <a:gd name="T42" fmla="*/ 76 w 1089"/>
                <a:gd name="T43" fmla="*/ 533 h 1087"/>
                <a:gd name="T44" fmla="*/ 112 w 1089"/>
                <a:gd name="T45" fmla="*/ 479 h 1087"/>
                <a:gd name="T46" fmla="*/ 188 w 1089"/>
                <a:gd name="T47" fmla="*/ 484 h 1087"/>
                <a:gd name="T48" fmla="*/ 546 w 1089"/>
                <a:gd name="T49" fmla="*/ 0 h 1087"/>
                <a:gd name="T50" fmla="*/ 418 w 1089"/>
                <a:gd name="T51" fmla="*/ 74 h 1087"/>
                <a:gd name="T52" fmla="*/ 388 w 1089"/>
                <a:gd name="T53" fmla="*/ 113 h 1087"/>
                <a:gd name="T54" fmla="*/ 224 w 1089"/>
                <a:gd name="T55" fmla="*/ 127 h 1087"/>
                <a:gd name="T56" fmla="*/ 77 w 1089"/>
                <a:gd name="T57" fmla="*/ 413 h 1087"/>
                <a:gd name="T58" fmla="*/ 0 w 1089"/>
                <a:gd name="T59" fmla="*/ 543 h 1087"/>
                <a:gd name="T60" fmla="*/ 91 w 1089"/>
                <a:gd name="T61" fmla="*/ 681 h 1087"/>
                <a:gd name="T62" fmla="*/ 127 w 1089"/>
                <a:gd name="T63" fmla="*/ 864 h 1087"/>
                <a:gd name="T64" fmla="*/ 347 w 1089"/>
                <a:gd name="T65" fmla="*/ 978 h 1087"/>
                <a:gd name="T66" fmla="*/ 414 w 1089"/>
                <a:gd name="T67" fmla="*/ 1011 h 1087"/>
                <a:gd name="T68" fmla="*/ 544 w 1089"/>
                <a:gd name="T69" fmla="*/ 1087 h 1087"/>
                <a:gd name="T70" fmla="*/ 672 w 1089"/>
                <a:gd name="T71" fmla="*/ 1013 h 1087"/>
                <a:gd name="T72" fmla="*/ 702 w 1089"/>
                <a:gd name="T73" fmla="*/ 975 h 1087"/>
                <a:gd name="T74" fmla="*/ 866 w 1089"/>
                <a:gd name="T75" fmla="*/ 961 h 1087"/>
                <a:gd name="T76" fmla="*/ 1013 w 1089"/>
                <a:gd name="T77" fmla="*/ 674 h 1087"/>
                <a:gd name="T78" fmla="*/ 1089 w 1089"/>
                <a:gd name="T79" fmla="*/ 545 h 1087"/>
                <a:gd name="T80" fmla="*/ 999 w 1089"/>
                <a:gd name="T81" fmla="*/ 407 h 1087"/>
                <a:gd name="T82" fmla="*/ 962 w 1089"/>
                <a:gd name="T83" fmla="*/ 224 h 1087"/>
                <a:gd name="T84" fmla="*/ 743 w 1089"/>
                <a:gd name="T85" fmla="*/ 110 h 1087"/>
                <a:gd name="T86" fmla="*/ 676 w 1089"/>
                <a:gd name="T87" fmla="*/ 76 h 1087"/>
                <a:gd name="T88" fmla="*/ 546 w 1089"/>
                <a:gd name="T89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9" h="1087">
                  <a:moveTo>
                    <a:pt x="323" y="531"/>
                  </a:moveTo>
                  <a:cubicBezTo>
                    <a:pt x="358" y="531"/>
                    <a:pt x="394" y="522"/>
                    <a:pt x="428" y="503"/>
                  </a:cubicBezTo>
                  <a:cubicBezTo>
                    <a:pt x="532" y="445"/>
                    <a:pt x="568" y="312"/>
                    <a:pt x="507" y="209"/>
                  </a:cubicBezTo>
                  <a:cubicBezTo>
                    <a:pt x="496" y="188"/>
                    <a:pt x="481" y="171"/>
                    <a:pt x="464" y="156"/>
                  </a:cubicBezTo>
                  <a:cubicBezTo>
                    <a:pt x="465" y="146"/>
                    <a:pt x="468" y="136"/>
                    <a:pt x="473" y="127"/>
                  </a:cubicBezTo>
                  <a:cubicBezTo>
                    <a:pt x="481" y="113"/>
                    <a:pt x="481" y="113"/>
                    <a:pt x="481" y="113"/>
                  </a:cubicBezTo>
                  <a:cubicBezTo>
                    <a:pt x="495" y="90"/>
                    <a:pt x="519" y="75"/>
                    <a:pt x="546" y="75"/>
                  </a:cubicBezTo>
                  <a:cubicBezTo>
                    <a:pt x="546" y="75"/>
                    <a:pt x="547" y="75"/>
                    <a:pt x="547" y="75"/>
                  </a:cubicBezTo>
                  <a:cubicBezTo>
                    <a:pt x="550" y="75"/>
                    <a:pt x="553" y="75"/>
                    <a:pt x="556" y="75"/>
                  </a:cubicBezTo>
                  <a:cubicBezTo>
                    <a:pt x="579" y="78"/>
                    <a:pt x="598" y="91"/>
                    <a:pt x="610" y="112"/>
                  </a:cubicBezTo>
                  <a:cubicBezTo>
                    <a:pt x="610" y="112"/>
                    <a:pt x="610" y="112"/>
                    <a:pt x="610" y="112"/>
                  </a:cubicBezTo>
                  <a:cubicBezTo>
                    <a:pt x="624" y="136"/>
                    <a:pt x="622" y="166"/>
                    <a:pt x="605" y="188"/>
                  </a:cubicBezTo>
                  <a:cubicBezTo>
                    <a:pt x="552" y="254"/>
                    <a:pt x="541" y="349"/>
                    <a:pt x="585" y="427"/>
                  </a:cubicBezTo>
                  <a:cubicBezTo>
                    <a:pt x="625" y="497"/>
                    <a:pt x="697" y="536"/>
                    <a:pt x="772" y="536"/>
                  </a:cubicBezTo>
                  <a:cubicBezTo>
                    <a:pt x="809" y="536"/>
                    <a:pt x="846" y="527"/>
                    <a:pt x="880" y="507"/>
                  </a:cubicBezTo>
                  <a:cubicBezTo>
                    <a:pt x="901" y="495"/>
                    <a:pt x="919" y="480"/>
                    <a:pt x="933" y="463"/>
                  </a:cubicBezTo>
                  <a:cubicBezTo>
                    <a:pt x="943" y="464"/>
                    <a:pt x="953" y="467"/>
                    <a:pt x="962" y="472"/>
                  </a:cubicBezTo>
                  <a:cubicBezTo>
                    <a:pt x="976" y="480"/>
                    <a:pt x="976" y="480"/>
                    <a:pt x="976" y="480"/>
                  </a:cubicBezTo>
                  <a:cubicBezTo>
                    <a:pt x="1000" y="494"/>
                    <a:pt x="1015" y="519"/>
                    <a:pt x="1015" y="546"/>
                  </a:cubicBezTo>
                  <a:cubicBezTo>
                    <a:pt x="1015" y="549"/>
                    <a:pt x="1015" y="552"/>
                    <a:pt x="1014" y="555"/>
                  </a:cubicBezTo>
                  <a:cubicBezTo>
                    <a:pt x="1011" y="578"/>
                    <a:pt x="998" y="597"/>
                    <a:pt x="978" y="609"/>
                  </a:cubicBezTo>
                  <a:cubicBezTo>
                    <a:pt x="977" y="609"/>
                    <a:pt x="977" y="609"/>
                    <a:pt x="977" y="609"/>
                  </a:cubicBezTo>
                  <a:cubicBezTo>
                    <a:pt x="967" y="615"/>
                    <a:pt x="955" y="618"/>
                    <a:pt x="943" y="618"/>
                  </a:cubicBezTo>
                  <a:cubicBezTo>
                    <a:pt x="928" y="618"/>
                    <a:pt x="914" y="613"/>
                    <a:pt x="902" y="604"/>
                  </a:cubicBezTo>
                  <a:cubicBezTo>
                    <a:pt x="863" y="573"/>
                    <a:pt x="816" y="557"/>
                    <a:pt x="767" y="557"/>
                  </a:cubicBezTo>
                  <a:cubicBezTo>
                    <a:pt x="731" y="557"/>
                    <a:pt x="695" y="565"/>
                    <a:pt x="662" y="584"/>
                  </a:cubicBezTo>
                  <a:cubicBezTo>
                    <a:pt x="558" y="643"/>
                    <a:pt x="522" y="776"/>
                    <a:pt x="582" y="879"/>
                  </a:cubicBezTo>
                  <a:cubicBezTo>
                    <a:pt x="594" y="899"/>
                    <a:pt x="609" y="917"/>
                    <a:pt x="626" y="932"/>
                  </a:cubicBezTo>
                  <a:cubicBezTo>
                    <a:pt x="625" y="942"/>
                    <a:pt x="622" y="951"/>
                    <a:pt x="617" y="960"/>
                  </a:cubicBezTo>
                  <a:cubicBezTo>
                    <a:pt x="609" y="975"/>
                    <a:pt x="609" y="975"/>
                    <a:pt x="609" y="975"/>
                  </a:cubicBezTo>
                  <a:cubicBezTo>
                    <a:pt x="595" y="998"/>
                    <a:pt x="571" y="1013"/>
                    <a:pt x="544" y="1013"/>
                  </a:cubicBezTo>
                  <a:cubicBezTo>
                    <a:pt x="543" y="1013"/>
                    <a:pt x="543" y="1013"/>
                    <a:pt x="542" y="1013"/>
                  </a:cubicBezTo>
                  <a:cubicBezTo>
                    <a:pt x="539" y="1013"/>
                    <a:pt x="537" y="1013"/>
                    <a:pt x="534" y="1012"/>
                  </a:cubicBezTo>
                  <a:cubicBezTo>
                    <a:pt x="511" y="1009"/>
                    <a:pt x="492" y="996"/>
                    <a:pt x="480" y="976"/>
                  </a:cubicBezTo>
                  <a:cubicBezTo>
                    <a:pt x="480" y="976"/>
                    <a:pt x="480" y="976"/>
                    <a:pt x="480" y="976"/>
                  </a:cubicBezTo>
                  <a:cubicBezTo>
                    <a:pt x="466" y="952"/>
                    <a:pt x="467" y="921"/>
                    <a:pt x="485" y="900"/>
                  </a:cubicBezTo>
                  <a:cubicBezTo>
                    <a:pt x="538" y="833"/>
                    <a:pt x="549" y="739"/>
                    <a:pt x="504" y="660"/>
                  </a:cubicBezTo>
                  <a:cubicBezTo>
                    <a:pt x="465" y="590"/>
                    <a:pt x="392" y="551"/>
                    <a:pt x="318" y="551"/>
                  </a:cubicBezTo>
                  <a:cubicBezTo>
                    <a:pt x="281" y="551"/>
                    <a:pt x="244" y="561"/>
                    <a:pt x="210" y="581"/>
                  </a:cubicBezTo>
                  <a:cubicBezTo>
                    <a:pt x="189" y="593"/>
                    <a:pt x="171" y="608"/>
                    <a:pt x="156" y="625"/>
                  </a:cubicBezTo>
                  <a:cubicBezTo>
                    <a:pt x="146" y="624"/>
                    <a:pt x="136" y="621"/>
                    <a:pt x="128" y="616"/>
                  </a:cubicBezTo>
                  <a:cubicBezTo>
                    <a:pt x="113" y="608"/>
                    <a:pt x="113" y="608"/>
                    <a:pt x="113" y="608"/>
                  </a:cubicBezTo>
                  <a:cubicBezTo>
                    <a:pt x="90" y="594"/>
                    <a:pt x="74" y="569"/>
                    <a:pt x="75" y="541"/>
                  </a:cubicBezTo>
                  <a:cubicBezTo>
                    <a:pt x="75" y="538"/>
                    <a:pt x="75" y="536"/>
                    <a:pt x="76" y="533"/>
                  </a:cubicBezTo>
                  <a:cubicBezTo>
                    <a:pt x="79" y="510"/>
                    <a:pt x="92" y="491"/>
                    <a:pt x="112" y="479"/>
                  </a:cubicBezTo>
                  <a:cubicBezTo>
                    <a:pt x="112" y="479"/>
                    <a:pt x="112" y="479"/>
                    <a:pt x="112" y="479"/>
                  </a:cubicBezTo>
                  <a:cubicBezTo>
                    <a:pt x="123" y="472"/>
                    <a:pt x="135" y="469"/>
                    <a:pt x="147" y="469"/>
                  </a:cubicBezTo>
                  <a:cubicBezTo>
                    <a:pt x="161" y="469"/>
                    <a:pt x="176" y="474"/>
                    <a:pt x="188" y="484"/>
                  </a:cubicBezTo>
                  <a:cubicBezTo>
                    <a:pt x="226" y="515"/>
                    <a:pt x="274" y="531"/>
                    <a:pt x="323" y="531"/>
                  </a:cubicBezTo>
                  <a:moveTo>
                    <a:pt x="546" y="0"/>
                  </a:moveTo>
                  <a:cubicBezTo>
                    <a:pt x="546" y="0"/>
                    <a:pt x="546" y="0"/>
                    <a:pt x="546" y="0"/>
                  </a:cubicBezTo>
                  <a:cubicBezTo>
                    <a:pt x="492" y="0"/>
                    <a:pt x="444" y="28"/>
                    <a:pt x="418" y="74"/>
                  </a:cubicBezTo>
                  <a:cubicBezTo>
                    <a:pt x="408" y="91"/>
                    <a:pt x="408" y="91"/>
                    <a:pt x="408" y="91"/>
                  </a:cubicBezTo>
                  <a:cubicBezTo>
                    <a:pt x="403" y="100"/>
                    <a:pt x="396" y="107"/>
                    <a:pt x="388" y="113"/>
                  </a:cubicBezTo>
                  <a:cubicBezTo>
                    <a:pt x="366" y="106"/>
                    <a:pt x="344" y="103"/>
                    <a:pt x="322" y="103"/>
                  </a:cubicBezTo>
                  <a:cubicBezTo>
                    <a:pt x="288" y="103"/>
                    <a:pt x="255" y="110"/>
                    <a:pt x="224" y="127"/>
                  </a:cubicBezTo>
                  <a:cubicBezTo>
                    <a:pt x="141" y="170"/>
                    <a:pt x="98" y="259"/>
                    <a:pt x="110" y="346"/>
                  </a:cubicBezTo>
                  <a:cubicBezTo>
                    <a:pt x="114" y="373"/>
                    <a:pt x="100" y="400"/>
                    <a:pt x="77" y="413"/>
                  </a:cubicBezTo>
                  <a:cubicBezTo>
                    <a:pt x="35" y="437"/>
                    <a:pt x="7" y="480"/>
                    <a:pt x="1" y="527"/>
                  </a:cubicBezTo>
                  <a:cubicBezTo>
                    <a:pt x="1" y="532"/>
                    <a:pt x="0" y="538"/>
                    <a:pt x="0" y="543"/>
                  </a:cubicBezTo>
                  <a:cubicBezTo>
                    <a:pt x="1" y="597"/>
                    <a:pt x="28" y="644"/>
                    <a:pt x="75" y="671"/>
                  </a:cubicBezTo>
                  <a:cubicBezTo>
                    <a:pt x="91" y="681"/>
                    <a:pt x="91" y="681"/>
                    <a:pt x="91" y="681"/>
                  </a:cubicBezTo>
                  <a:cubicBezTo>
                    <a:pt x="100" y="686"/>
                    <a:pt x="108" y="693"/>
                    <a:pt x="114" y="702"/>
                  </a:cubicBezTo>
                  <a:cubicBezTo>
                    <a:pt x="97" y="754"/>
                    <a:pt x="101" y="812"/>
                    <a:pt x="127" y="864"/>
                  </a:cubicBezTo>
                  <a:cubicBezTo>
                    <a:pt x="166" y="938"/>
                    <a:pt x="241" y="980"/>
                    <a:pt x="318" y="980"/>
                  </a:cubicBezTo>
                  <a:cubicBezTo>
                    <a:pt x="328" y="980"/>
                    <a:pt x="337" y="979"/>
                    <a:pt x="347" y="978"/>
                  </a:cubicBezTo>
                  <a:cubicBezTo>
                    <a:pt x="350" y="977"/>
                    <a:pt x="353" y="977"/>
                    <a:pt x="356" y="977"/>
                  </a:cubicBezTo>
                  <a:cubicBezTo>
                    <a:pt x="380" y="977"/>
                    <a:pt x="402" y="990"/>
                    <a:pt x="414" y="1011"/>
                  </a:cubicBezTo>
                  <a:cubicBezTo>
                    <a:pt x="438" y="1053"/>
                    <a:pt x="480" y="1081"/>
                    <a:pt x="528" y="1086"/>
                  </a:cubicBezTo>
                  <a:cubicBezTo>
                    <a:pt x="533" y="1087"/>
                    <a:pt x="538" y="1087"/>
                    <a:pt x="544" y="1087"/>
                  </a:cubicBezTo>
                  <a:cubicBezTo>
                    <a:pt x="544" y="1087"/>
                    <a:pt x="544" y="1087"/>
                    <a:pt x="544" y="1087"/>
                  </a:cubicBezTo>
                  <a:cubicBezTo>
                    <a:pt x="598" y="1087"/>
                    <a:pt x="645" y="1060"/>
                    <a:pt x="672" y="1013"/>
                  </a:cubicBezTo>
                  <a:cubicBezTo>
                    <a:pt x="682" y="997"/>
                    <a:pt x="682" y="997"/>
                    <a:pt x="682" y="997"/>
                  </a:cubicBezTo>
                  <a:cubicBezTo>
                    <a:pt x="687" y="988"/>
                    <a:pt x="694" y="980"/>
                    <a:pt x="702" y="975"/>
                  </a:cubicBezTo>
                  <a:cubicBezTo>
                    <a:pt x="723" y="981"/>
                    <a:pt x="746" y="985"/>
                    <a:pt x="768" y="985"/>
                  </a:cubicBezTo>
                  <a:cubicBezTo>
                    <a:pt x="801" y="985"/>
                    <a:pt x="835" y="977"/>
                    <a:pt x="866" y="961"/>
                  </a:cubicBezTo>
                  <a:cubicBezTo>
                    <a:pt x="949" y="918"/>
                    <a:pt x="992" y="829"/>
                    <a:pt x="980" y="742"/>
                  </a:cubicBezTo>
                  <a:cubicBezTo>
                    <a:pt x="976" y="715"/>
                    <a:pt x="989" y="688"/>
                    <a:pt x="1013" y="674"/>
                  </a:cubicBezTo>
                  <a:cubicBezTo>
                    <a:pt x="1055" y="650"/>
                    <a:pt x="1083" y="608"/>
                    <a:pt x="1088" y="561"/>
                  </a:cubicBezTo>
                  <a:cubicBezTo>
                    <a:pt x="1089" y="556"/>
                    <a:pt x="1089" y="550"/>
                    <a:pt x="1089" y="545"/>
                  </a:cubicBezTo>
                  <a:cubicBezTo>
                    <a:pt x="1089" y="491"/>
                    <a:pt x="1062" y="443"/>
                    <a:pt x="1015" y="416"/>
                  </a:cubicBezTo>
                  <a:cubicBezTo>
                    <a:pt x="999" y="407"/>
                    <a:pt x="999" y="407"/>
                    <a:pt x="999" y="407"/>
                  </a:cubicBezTo>
                  <a:cubicBezTo>
                    <a:pt x="989" y="402"/>
                    <a:pt x="982" y="394"/>
                    <a:pt x="976" y="386"/>
                  </a:cubicBezTo>
                  <a:cubicBezTo>
                    <a:pt x="993" y="334"/>
                    <a:pt x="989" y="275"/>
                    <a:pt x="962" y="224"/>
                  </a:cubicBezTo>
                  <a:cubicBezTo>
                    <a:pt x="924" y="150"/>
                    <a:pt x="849" y="108"/>
                    <a:pt x="772" y="108"/>
                  </a:cubicBezTo>
                  <a:cubicBezTo>
                    <a:pt x="762" y="108"/>
                    <a:pt x="753" y="109"/>
                    <a:pt x="743" y="110"/>
                  </a:cubicBezTo>
                  <a:cubicBezTo>
                    <a:pt x="740" y="110"/>
                    <a:pt x="737" y="110"/>
                    <a:pt x="734" y="110"/>
                  </a:cubicBezTo>
                  <a:cubicBezTo>
                    <a:pt x="710" y="110"/>
                    <a:pt x="688" y="98"/>
                    <a:pt x="676" y="76"/>
                  </a:cubicBezTo>
                  <a:cubicBezTo>
                    <a:pt x="651" y="35"/>
                    <a:pt x="609" y="7"/>
                    <a:pt x="562" y="1"/>
                  </a:cubicBezTo>
                  <a:cubicBezTo>
                    <a:pt x="557" y="1"/>
                    <a:pt x="551" y="0"/>
                    <a:pt x="546" y="0"/>
                  </a:cubicBezTo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Montserrat" panose="00000500000000000000" pitchFamily="2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285344" y="3732437"/>
              <a:ext cx="3004359" cy="2127250"/>
              <a:chOff x="4285344" y="3732437"/>
              <a:chExt cx="3004359" cy="212725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537574" y="3992201"/>
                <a:ext cx="75212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T</a:t>
                </a:r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4285344" y="3732437"/>
                <a:ext cx="1781175" cy="2127250"/>
              </a:xfrm>
              <a:custGeom>
                <a:avLst/>
                <a:gdLst>
                  <a:gd name="T0" fmla="*/ 405 w 474"/>
                  <a:gd name="T1" fmla="*/ 456 h 566"/>
                  <a:gd name="T2" fmla="*/ 405 w 474"/>
                  <a:gd name="T3" fmla="*/ 455 h 566"/>
                  <a:gd name="T4" fmla="*/ 410 w 474"/>
                  <a:gd name="T5" fmla="*/ 379 h 566"/>
                  <a:gd name="T6" fmla="*/ 430 w 474"/>
                  <a:gd name="T7" fmla="*/ 140 h 566"/>
                  <a:gd name="T8" fmla="*/ 135 w 474"/>
                  <a:gd name="T9" fmla="*/ 60 h 566"/>
                  <a:gd name="T10" fmla="*/ 53 w 474"/>
                  <a:gd name="T11" fmla="*/ 344 h 566"/>
                  <a:gd name="T12" fmla="*/ 272 w 474"/>
                  <a:gd name="T13" fmla="*/ 458 h 566"/>
                  <a:gd name="T14" fmla="*/ 339 w 474"/>
                  <a:gd name="T15" fmla="*/ 491 h 566"/>
                  <a:gd name="T16" fmla="*/ 453 w 474"/>
                  <a:gd name="T17" fmla="*/ 566 h 566"/>
                  <a:gd name="T18" fmla="*/ 459 w 474"/>
                  <a:gd name="T19" fmla="*/ 492 h 566"/>
                  <a:gd name="T20" fmla="*/ 405 w 474"/>
                  <a:gd name="T21" fmla="*/ 45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566">
                    <a:moveTo>
                      <a:pt x="405" y="456"/>
                    </a:moveTo>
                    <a:cubicBezTo>
                      <a:pt x="405" y="455"/>
                      <a:pt x="405" y="455"/>
                      <a:pt x="405" y="455"/>
                    </a:cubicBezTo>
                    <a:cubicBezTo>
                      <a:pt x="391" y="431"/>
                      <a:pt x="393" y="401"/>
                      <a:pt x="410" y="379"/>
                    </a:cubicBezTo>
                    <a:cubicBezTo>
                      <a:pt x="463" y="313"/>
                      <a:pt x="474" y="219"/>
                      <a:pt x="430" y="140"/>
                    </a:cubicBezTo>
                    <a:cubicBezTo>
                      <a:pt x="371" y="36"/>
                      <a:pt x="238" y="0"/>
                      <a:pt x="135" y="60"/>
                    </a:cubicBezTo>
                    <a:cubicBezTo>
                      <a:pt x="37" y="118"/>
                      <a:pt x="0" y="243"/>
                      <a:pt x="53" y="344"/>
                    </a:cubicBezTo>
                    <a:cubicBezTo>
                      <a:pt x="96" y="427"/>
                      <a:pt x="185" y="469"/>
                      <a:pt x="272" y="458"/>
                    </a:cubicBezTo>
                    <a:cubicBezTo>
                      <a:pt x="299" y="454"/>
                      <a:pt x="326" y="467"/>
                      <a:pt x="339" y="491"/>
                    </a:cubicBezTo>
                    <a:cubicBezTo>
                      <a:pt x="364" y="533"/>
                      <a:pt x="406" y="561"/>
                      <a:pt x="453" y="566"/>
                    </a:cubicBezTo>
                    <a:cubicBezTo>
                      <a:pt x="459" y="492"/>
                      <a:pt x="459" y="492"/>
                      <a:pt x="459" y="492"/>
                    </a:cubicBezTo>
                    <a:cubicBezTo>
                      <a:pt x="436" y="489"/>
                      <a:pt x="417" y="476"/>
                      <a:pt x="405" y="4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007532" y="2160683"/>
              <a:ext cx="2014079" cy="3221255"/>
              <a:chOff x="4007532" y="2160683"/>
              <a:chExt cx="2014079" cy="3221255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4007532" y="2160683"/>
                <a:ext cx="2014079" cy="3221255"/>
              </a:xfrm>
              <a:custGeom>
                <a:avLst/>
                <a:gdLst>
                  <a:gd name="connsiteX0" fmla="*/ 1133805 w 2014079"/>
                  <a:gd name="connsiteY0" fmla="*/ 3228 h 3221255"/>
                  <a:gd name="connsiteX1" fmla="*/ 1904922 w 2014079"/>
                  <a:gd name="connsiteY1" fmla="*/ 397921 h 3221255"/>
                  <a:gd name="connsiteX2" fmla="*/ 1604250 w 2014079"/>
                  <a:gd name="connsiteY2" fmla="*/ 1507812 h 3221255"/>
                  <a:gd name="connsiteX3" fmla="*/ 702236 w 2014079"/>
                  <a:gd name="connsiteY3" fmla="*/ 1436327 h 3221255"/>
                  <a:gd name="connsiteX4" fmla="*/ 420357 w 2014079"/>
                  <a:gd name="connsiteY4" fmla="*/ 1413753 h 3221255"/>
                  <a:gd name="connsiteX5" fmla="*/ 416598 w 2014079"/>
                  <a:gd name="connsiteY5" fmla="*/ 1417516 h 3221255"/>
                  <a:gd name="connsiteX6" fmla="*/ 296623 w 2014079"/>
                  <a:gd name="connsiteY6" fmla="*/ 1556664 h 3221255"/>
                  <a:gd name="connsiteX7" fmla="*/ 281406 w 2014079"/>
                  <a:gd name="connsiteY7" fmla="*/ 1616487 h 3221255"/>
                  <a:gd name="connsiteX8" fmla="*/ 281944 w 2014079"/>
                  <a:gd name="connsiteY8" fmla="*/ 1616531 h 3221255"/>
                  <a:gd name="connsiteX9" fmla="*/ 278185 w 2014079"/>
                  <a:gd name="connsiteY9" fmla="*/ 1650358 h 3221255"/>
                  <a:gd name="connsiteX10" fmla="*/ 424795 w 2014079"/>
                  <a:gd name="connsiteY10" fmla="*/ 1898425 h 3221255"/>
                  <a:gd name="connsiteX11" fmla="*/ 477425 w 2014079"/>
                  <a:gd name="connsiteY11" fmla="*/ 1932252 h 3221255"/>
                  <a:gd name="connsiteX12" fmla="*/ 755609 w 2014079"/>
                  <a:gd name="connsiteY12" fmla="*/ 1917218 h 3221255"/>
                  <a:gd name="connsiteX13" fmla="*/ 1571366 w 2014079"/>
                  <a:gd name="connsiteY13" fmla="*/ 1879632 h 3221255"/>
                  <a:gd name="connsiteX14" fmla="*/ 1789402 w 2014079"/>
                  <a:gd name="connsiteY14" fmla="*/ 2905727 h 3221255"/>
                  <a:gd name="connsiteX15" fmla="*/ 830794 w 2014079"/>
                  <a:gd name="connsiteY15" fmla="*/ 3127483 h 3221255"/>
                  <a:gd name="connsiteX16" fmla="*/ 466147 w 2014079"/>
                  <a:gd name="connsiteY16" fmla="*/ 2420869 h 3221255"/>
                  <a:gd name="connsiteX17" fmla="*/ 338332 w 2014079"/>
                  <a:gd name="connsiteY17" fmla="*/ 2176560 h 3221255"/>
                  <a:gd name="connsiteX18" fmla="*/ 278185 w 2014079"/>
                  <a:gd name="connsiteY18" fmla="*/ 2138975 h 3221255"/>
                  <a:gd name="connsiteX19" fmla="*/ 0 w 2014079"/>
                  <a:gd name="connsiteY19" fmla="*/ 1657875 h 3221255"/>
                  <a:gd name="connsiteX20" fmla="*/ 3735 w 2014079"/>
                  <a:gd name="connsiteY20" fmla="*/ 1594391 h 3221255"/>
                  <a:gd name="connsiteX21" fmla="*/ 3175 w 2014079"/>
                  <a:gd name="connsiteY21" fmla="*/ 1594346 h 3221255"/>
                  <a:gd name="connsiteX22" fmla="*/ 285055 w 2014079"/>
                  <a:gd name="connsiteY22" fmla="*/ 1169201 h 3221255"/>
                  <a:gd name="connsiteX23" fmla="*/ 409082 w 2014079"/>
                  <a:gd name="connsiteY23" fmla="*/ 913362 h 3221255"/>
                  <a:gd name="connsiteX24" fmla="*/ 837538 w 2014079"/>
                  <a:gd name="connsiteY24" fmla="*/ 89409 h 3221255"/>
                  <a:gd name="connsiteX25" fmla="*/ 1133805 w 2014079"/>
                  <a:gd name="connsiteY25" fmla="*/ 3228 h 322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14079" h="3221255">
                    <a:moveTo>
                      <a:pt x="1133805" y="3228"/>
                    </a:moveTo>
                    <a:cubicBezTo>
                      <a:pt x="1436297" y="-23932"/>
                      <a:pt x="1741432" y="121389"/>
                      <a:pt x="1904922" y="397921"/>
                    </a:cubicBezTo>
                    <a:cubicBezTo>
                      <a:pt x="2130425" y="789204"/>
                      <a:pt x="1995123" y="1285834"/>
                      <a:pt x="1604250" y="1507812"/>
                    </a:cubicBezTo>
                    <a:cubicBezTo>
                      <a:pt x="1307337" y="1673355"/>
                      <a:pt x="954048" y="1635732"/>
                      <a:pt x="702236" y="1436327"/>
                    </a:cubicBezTo>
                    <a:cubicBezTo>
                      <a:pt x="623310" y="1368605"/>
                      <a:pt x="510558" y="1361080"/>
                      <a:pt x="420357" y="1413753"/>
                    </a:cubicBezTo>
                    <a:cubicBezTo>
                      <a:pt x="420357" y="1413753"/>
                      <a:pt x="420357" y="1413753"/>
                      <a:pt x="416598" y="1417516"/>
                    </a:cubicBezTo>
                    <a:cubicBezTo>
                      <a:pt x="360223" y="1448555"/>
                      <a:pt x="318645" y="1498641"/>
                      <a:pt x="296623" y="1556664"/>
                    </a:cubicBezTo>
                    <a:lnTo>
                      <a:pt x="281406" y="1616487"/>
                    </a:lnTo>
                    <a:lnTo>
                      <a:pt x="281944" y="1616531"/>
                    </a:lnTo>
                    <a:cubicBezTo>
                      <a:pt x="278185" y="1627806"/>
                      <a:pt x="278185" y="1639082"/>
                      <a:pt x="278185" y="1650358"/>
                    </a:cubicBezTo>
                    <a:cubicBezTo>
                      <a:pt x="278185" y="1751840"/>
                      <a:pt x="334573" y="1849563"/>
                      <a:pt x="424795" y="1898425"/>
                    </a:cubicBezTo>
                    <a:cubicBezTo>
                      <a:pt x="424795" y="1898425"/>
                      <a:pt x="424795" y="1898425"/>
                      <a:pt x="477425" y="1932252"/>
                    </a:cubicBezTo>
                    <a:cubicBezTo>
                      <a:pt x="563887" y="1981114"/>
                      <a:pt x="672905" y="1977355"/>
                      <a:pt x="755609" y="1917218"/>
                    </a:cubicBezTo>
                    <a:cubicBezTo>
                      <a:pt x="984923" y="1744323"/>
                      <a:pt x="1308218" y="1718013"/>
                      <a:pt x="1571366" y="1879632"/>
                    </a:cubicBezTo>
                    <a:cubicBezTo>
                      <a:pt x="1920976" y="2097630"/>
                      <a:pt x="2022475" y="2563695"/>
                      <a:pt x="1789402" y="2905727"/>
                    </a:cubicBezTo>
                    <a:cubicBezTo>
                      <a:pt x="1575125" y="3217689"/>
                      <a:pt x="1157848" y="3311654"/>
                      <a:pt x="830794" y="3127483"/>
                    </a:cubicBezTo>
                    <a:cubicBezTo>
                      <a:pt x="571406" y="2980898"/>
                      <a:pt x="436073" y="2699004"/>
                      <a:pt x="466147" y="2420869"/>
                    </a:cubicBezTo>
                    <a:cubicBezTo>
                      <a:pt x="477425" y="2319387"/>
                      <a:pt x="424795" y="2225422"/>
                      <a:pt x="338332" y="2176560"/>
                    </a:cubicBezTo>
                    <a:cubicBezTo>
                      <a:pt x="338332" y="2176560"/>
                      <a:pt x="338332" y="2176560"/>
                      <a:pt x="278185" y="2138975"/>
                    </a:cubicBezTo>
                    <a:cubicBezTo>
                      <a:pt x="101500" y="2037493"/>
                      <a:pt x="0" y="1857080"/>
                      <a:pt x="0" y="1657875"/>
                    </a:cubicBezTo>
                    <a:lnTo>
                      <a:pt x="3735" y="1594391"/>
                    </a:lnTo>
                    <a:lnTo>
                      <a:pt x="3175" y="1594346"/>
                    </a:lnTo>
                    <a:cubicBezTo>
                      <a:pt x="21967" y="1417516"/>
                      <a:pt x="127202" y="1259497"/>
                      <a:pt x="285055" y="1169201"/>
                    </a:cubicBezTo>
                    <a:cubicBezTo>
                      <a:pt x="375256" y="1116528"/>
                      <a:pt x="424115" y="1018707"/>
                      <a:pt x="409082" y="913362"/>
                    </a:cubicBezTo>
                    <a:cubicBezTo>
                      <a:pt x="363981" y="589800"/>
                      <a:pt x="525592" y="251189"/>
                      <a:pt x="837538" y="89409"/>
                    </a:cubicBezTo>
                    <a:cubicBezTo>
                      <a:pt x="932438" y="40498"/>
                      <a:pt x="1032975" y="12281"/>
                      <a:pt x="1133805" y="32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766656" y="3992201"/>
                <a:ext cx="92685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O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489327" y="1776638"/>
              <a:ext cx="3221498" cy="2015667"/>
              <a:chOff x="4489327" y="1776638"/>
              <a:chExt cx="3221498" cy="2015667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4489327" y="1776638"/>
                <a:ext cx="3221498" cy="2015667"/>
              </a:xfrm>
              <a:custGeom>
                <a:avLst/>
                <a:gdLst>
                  <a:gd name="connsiteX0" fmla="*/ 1566268 w 3221498"/>
                  <a:gd name="connsiteY0" fmla="*/ 0 h 2015667"/>
                  <a:gd name="connsiteX1" fmla="*/ 1626405 w 3221498"/>
                  <a:gd name="connsiteY1" fmla="*/ 3759 h 2015667"/>
                  <a:gd name="connsiteX2" fmla="*/ 1626320 w 3221498"/>
                  <a:gd name="connsiteY2" fmla="*/ 4815 h 2015667"/>
                  <a:gd name="connsiteX3" fmla="*/ 1691487 w 3221498"/>
                  <a:gd name="connsiteY3" fmla="*/ 15796 h 2015667"/>
                  <a:gd name="connsiteX4" fmla="*/ 2054779 w 3221498"/>
                  <a:gd name="connsiteY4" fmla="*/ 286642 h 2015667"/>
                  <a:gd name="connsiteX5" fmla="*/ 2306773 w 3221498"/>
                  <a:gd name="connsiteY5" fmla="*/ 410669 h 2015667"/>
                  <a:gd name="connsiteX6" fmla="*/ 3130454 w 3221498"/>
                  <a:gd name="connsiteY6" fmla="*/ 839126 h 2015667"/>
                  <a:gd name="connsiteX7" fmla="*/ 2822044 w 3221498"/>
                  <a:gd name="connsiteY7" fmla="*/ 1906510 h 2015667"/>
                  <a:gd name="connsiteX8" fmla="*/ 1716280 w 3221498"/>
                  <a:gd name="connsiteY8" fmla="*/ 1605838 h 2015667"/>
                  <a:gd name="connsiteX9" fmla="*/ 1787741 w 3221498"/>
                  <a:gd name="connsiteY9" fmla="*/ 707583 h 2015667"/>
                  <a:gd name="connsiteX10" fmla="*/ 1806546 w 3221498"/>
                  <a:gd name="connsiteY10" fmla="*/ 421945 h 2015667"/>
                  <a:gd name="connsiteX11" fmla="*/ 1806546 w 3221498"/>
                  <a:gd name="connsiteY11" fmla="*/ 418186 h 2015667"/>
                  <a:gd name="connsiteX12" fmla="*/ 1603447 w 3221498"/>
                  <a:gd name="connsiteY12" fmla="*/ 282884 h 2015667"/>
                  <a:gd name="connsiteX13" fmla="*/ 1603526 w 3221498"/>
                  <a:gd name="connsiteY13" fmla="*/ 281903 h 2015667"/>
                  <a:gd name="connsiteX14" fmla="*/ 1573785 w 3221498"/>
                  <a:gd name="connsiteY14" fmla="*/ 278184 h 2015667"/>
                  <a:gd name="connsiteX15" fmla="*/ 1321959 w 3221498"/>
                  <a:gd name="connsiteY15" fmla="*/ 424795 h 2015667"/>
                  <a:gd name="connsiteX16" fmla="*/ 1291890 w 3221498"/>
                  <a:gd name="connsiteY16" fmla="*/ 477425 h 2015667"/>
                  <a:gd name="connsiteX17" fmla="*/ 1306925 w 3221498"/>
                  <a:gd name="connsiteY17" fmla="*/ 755609 h 2015667"/>
                  <a:gd name="connsiteX18" fmla="*/ 1344511 w 3221498"/>
                  <a:gd name="connsiteY18" fmla="*/ 1571366 h 2015667"/>
                  <a:gd name="connsiteX19" fmla="*/ 314657 w 3221498"/>
                  <a:gd name="connsiteY19" fmla="*/ 1789402 h 2015667"/>
                  <a:gd name="connsiteX20" fmla="*/ 92901 w 3221498"/>
                  <a:gd name="connsiteY20" fmla="*/ 834553 h 2015667"/>
                  <a:gd name="connsiteX21" fmla="*/ 803274 w 3221498"/>
                  <a:gd name="connsiteY21" fmla="*/ 469906 h 2015667"/>
                  <a:gd name="connsiteX22" fmla="*/ 1047582 w 3221498"/>
                  <a:gd name="connsiteY22" fmla="*/ 342092 h 2015667"/>
                  <a:gd name="connsiteX23" fmla="*/ 1085168 w 3221498"/>
                  <a:gd name="connsiteY23" fmla="*/ 278184 h 2015667"/>
                  <a:gd name="connsiteX24" fmla="*/ 1566268 w 3221498"/>
                  <a:gd name="connsiteY24" fmla="*/ 0 h 201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21498" h="2015667">
                    <a:moveTo>
                      <a:pt x="1566268" y="0"/>
                    </a:moveTo>
                    <a:cubicBezTo>
                      <a:pt x="1585061" y="0"/>
                      <a:pt x="1607612" y="0"/>
                      <a:pt x="1626405" y="3759"/>
                    </a:cubicBezTo>
                    <a:lnTo>
                      <a:pt x="1626320" y="4815"/>
                    </a:lnTo>
                    <a:lnTo>
                      <a:pt x="1691487" y="15796"/>
                    </a:lnTo>
                    <a:cubicBezTo>
                      <a:pt x="1842100" y="50686"/>
                      <a:pt x="1975796" y="148522"/>
                      <a:pt x="2054779" y="286642"/>
                    </a:cubicBezTo>
                    <a:cubicBezTo>
                      <a:pt x="2103673" y="376844"/>
                      <a:pt x="2205223" y="425703"/>
                      <a:pt x="2306773" y="410669"/>
                    </a:cubicBezTo>
                    <a:cubicBezTo>
                      <a:pt x="2633988" y="369327"/>
                      <a:pt x="2968726" y="527180"/>
                      <a:pt x="3130454" y="839126"/>
                    </a:cubicBezTo>
                    <a:cubicBezTo>
                      <a:pt x="3329792" y="1218724"/>
                      <a:pt x="3190631" y="1688523"/>
                      <a:pt x="2822044" y="1906510"/>
                    </a:cubicBezTo>
                    <a:cubicBezTo>
                      <a:pt x="2434650" y="2132013"/>
                      <a:pt x="1934424" y="1996711"/>
                      <a:pt x="1716280" y="1605838"/>
                    </a:cubicBezTo>
                    <a:cubicBezTo>
                      <a:pt x="1547030" y="1308925"/>
                      <a:pt x="1588402" y="955636"/>
                      <a:pt x="1787741" y="707583"/>
                    </a:cubicBezTo>
                    <a:cubicBezTo>
                      <a:pt x="1851679" y="624898"/>
                      <a:pt x="1859202" y="512146"/>
                      <a:pt x="1806546" y="421945"/>
                    </a:cubicBezTo>
                    <a:cubicBezTo>
                      <a:pt x="1806546" y="421945"/>
                      <a:pt x="1806546" y="421945"/>
                      <a:pt x="1806546" y="418186"/>
                    </a:cubicBezTo>
                    <a:cubicBezTo>
                      <a:pt x="1761413" y="343018"/>
                      <a:pt x="1689952" y="294159"/>
                      <a:pt x="1603447" y="282884"/>
                    </a:cubicBezTo>
                    <a:lnTo>
                      <a:pt x="1603526" y="281903"/>
                    </a:lnTo>
                    <a:lnTo>
                      <a:pt x="1573785" y="278184"/>
                    </a:lnTo>
                    <a:cubicBezTo>
                      <a:pt x="1468544" y="278184"/>
                      <a:pt x="1374579" y="334573"/>
                      <a:pt x="1321959" y="424795"/>
                    </a:cubicBezTo>
                    <a:cubicBezTo>
                      <a:pt x="1321959" y="424795"/>
                      <a:pt x="1321959" y="424795"/>
                      <a:pt x="1291890" y="477425"/>
                    </a:cubicBezTo>
                    <a:cubicBezTo>
                      <a:pt x="1243029" y="563887"/>
                      <a:pt x="1246787" y="672905"/>
                      <a:pt x="1306925" y="755609"/>
                    </a:cubicBezTo>
                    <a:cubicBezTo>
                      <a:pt x="1479820" y="984923"/>
                      <a:pt x="1506130" y="1308218"/>
                      <a:pt x="1344511" y="1571366"/>
                    </a:cubicBezTo>
                    <a:cubicBezTo>
                      <a:pt x="1126513" y="1920976"/>
                      <a:pt x="660448" y="2022475"/>
                      <a:pt x="314657" y="1789402"/>
                    </a:cubicBezTo>
                    <a:cubicBezTo>
                      <a:pt x="6453" y="1578884"/>
                      <a:pt x="-91270" y="1157848"/>
                      <a:pt x="92901" y="834553"/>
                    </a:cubicBezTo>
                    <a:cubicBezTo>
                      <a:pt x="243244" y="571406"/>
                      <a:pt x="525138" y="439832"/>
                      <a:pt x="803274" y="469906"/>
                    </a:cubicBezTo>
                    <a:cubicBezTo>
                      <a:pt x="900997" y="477425"/>
                      <a:pt x="998721" y="428554"/>
                      <a:pt x="1047582" y="342092"/>
                    </a:cubicBezTo>
                    <a:cubicBezTo>
                      <a:pt x="1047582" y="342092"/>
                      <a:pt x="1047582" y="342092"/>
                      <a:pt x="1085168" y="278184"/>
                    </a:cubicBezTo>
                    <a:cubicBezTo>
                      <a:pt x="1186650" y="105259"/>
                      <a:pt x="1363304" y="0"/>
                      <a:pt x="15662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806105" y="2295743"/>
                <a:ext cx="78098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S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082484" y="2257643"/>
              <a:ext cx="2014448" cy="3221268"/>
              <a:chOff x="6082484" y="2257643"/>
              <a:chExt cx="2014448" cy="3221268"/>
            </a:xfrm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6082484" y="2257643"/>
                <a:ext cx="2014448" cy="3221268"/>
              </a:xfrm>
              <a:custGeom>
                <a:avLst/>
                <a:gdLst>
                  <a:gd name="connsiteX0" fmla="*/ 793317 w 2014448"/>
                  <a:gd name="connsiteY0" fmla="*/ 748 h 3221268"/>
                  <a:gd name="connsiteX1" fmla="*/ 1183655 w 2014448"/>
                  <a:gd name="connsiteY1" fmla="*/ 93859 h 3221268"/>
                  <a:gd name="connsiteX2" fmla="*/ 1548302 w 2014448"/>
                  <a:gd name="connsiteY2" fmla="*/ 801127 h 3221268"/>
                  <a:gd name="connsiteX3" fmla="*/ 1676116 w 2014448"/>
                  <a:gd name="connsiteY3" fmla="*/ 1045661 h 3221268"/>
                  <a:gd name="connsiteX4" fmla="*/ 1736264 w 2014448"/>
                  <a:gd name="connsiteY4" fmla="*/ 1083282 h 3221268"/>
                  <a:gd name="connsiteX5" fmla="*/ 2014448 w 2014448"/>
                  <a:gd name="connsiteY5" fmla="*/ 1564826 h 3221268"/>
                  <a:gd name="connsiteX6" fmla="*/ 2010718 w 2014448"/>
                  <a:gd name="connsiteY6" fmla="*/ 1628300 h 3221268"/>
                  <a:gd name="connsiteX7" fmla="*/ 2011272 w 2014448"/>
                  <a:gd name="connsiteY7" fmla="*/ 1628345 h 3221268"/>
                  <a:gd name="connsiteX8" fmla="*/ 1729182 w 2014448"/>
                  <a:gd name="connsiteY8" fmla="*/ 2053110 h 3221268"/>
                  <a:gd name="connsiteX9" fmla="*/ 1605063 w 2014448"/>
                  <a:gd name="connsiteY9" fmla="*/ 2308721 h 3221268"/>
                  <a:gd name="connsiteX10" fmla="*/ 1176287 w 2014448"/>
                  <a:gd name="connsiteY10" fmla="*/ 3131939 h 3221268"/>
                  <a:gd name="connsiteX11" fmla="*/ 111868 w 2014448"/>
                  <a:gd name="connsiteY11" fmla="*/ 2823702 h 3221268"/>
                  <a:gd name="connsiteX12" fmla="*/ 409003 w 2014448"/>
                  <a:gd name="connsiteY12" fmla="*/ 1714801 h 3221268"/>
                  <a:gd name="connsiteX13" fmla="*/ 1311690 w 2014448"/>
                  <a:gd name="connsiteY13" fmla="*/ 1786222 h 3221268"/>
                  <a:gd name="connsiteX14" fmla="*/ 1597541 w 2014448"/>
                  <a:gd name="connsiteY14" fmla="*/ 1808776 h 3221268"/>
                  <a:gd name="connsiteX15" fmla="*/ 1597541 w 2014448"/>
                  <a:gd name="connsiteY15" fmla="*/ 1805017 h 3221268"/>
                  <a:gd name="connsiteX16" fmla="*/ 1717605 w 2014448"/>
                  <a:gd name="connsiteY16" fmla="*/ 1665993 h 3221268"/>
                  <a:gd name="connsiteX17" fmla="*/ 1732831 w 2014448"/>
                  <a:gd name="connsiteY17" fmla="*/ 1606235 h 3221268"/>
                  <a:gd name="connsiteX18" fmla="*/ 1732505 w 2014448"/>
                  <a:gd name="connsiteY18" fmla="*/ 1606209 h 3221268"/>
                  <a:gd name="connsiteX19" fmla="*/ 1736264 w 2014448"/>
                  <a:gd name="connsiteY19" fmla="*/ 1572350 h 3221268"/>
                  <a:gd name="connsiteX20" fmla="*/ 1593412 w 2014448"/>
                  <a:gd name="connsiteY20" fmla="*/ 1324054 h 3221268"/>
                  <a:gd name="connsiteX21" fmla="*/ 1537024 w 2014448"/>
                  <a:gd name="connsiteY21" fmla="*/ 1290195 h 3221268"/>
                  <a:gd name="connsiteX22" fmla="*/ 1262599 w 2014448"/>
                  <a:gd name="connsiteY22" fmla="*/ 1305244 h 3221268"/>
                  <a:gd name="connsiteX23" fmla="*/ 443083 w 2014448"/>
                  <a:gd name="connsiteY23" fmla="*/ 1342864 h 3221268"/>
                  <a:gd name="connsiteX24" fmla="*/ 228806 w 2014448"/>
                  <a:gd name="connsiteY24" fmla="*/ 315821 h 3221268"/>
                  <a:gd name="connsiteX25" fmla="*/ 793317 w 2014448"/>
                  <a:gd name="connsiteY25" fmla="*/ 748 h 3221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14448" h="3221268">
                    <a:moveTo>
                      <a:pt x="793317" y="748"/>
                    </a:moveTo>
                    <a:cubicBezTo>
                      <a:pt x="925676" y="-5248"/>
                      <a:pt x="1061009" y="24731"/>
                      <a:pt x="1183655" y="93859"/>
                    </a:cubicBezTo>
                    <a:cubicBezTo>
                      <a:pt x="1443043" y="240580"/>
                      <a:pt x="1578376" y="522734"/>
                      <a:pt x="1548302" y="801127"/>
                    </a:cubicBezTo>
                    <a:cubicBezTo>
                      <a:pt x="1537024" y="902703"/>
                      <a:pt x="1589653" y="996755"/>
                      <a:pt x="1676116" y="1045661"/>
                    </a:cubicBezTo>
                    <a:cubicBezTo>
                      <a:pt x="1676116" y="1045661"/>
                      <a:pt x="1676116" y="1045661"/>
                      <a:pt x="1736264" y="1083282"/>
                    </a:cubicBezTo>
                    <a:cubicBezTo>
                      <a:pt x="1912949" y="1184858"/>
                      <a:pt x="2014448" y="1365437"/>
                      <a:pt x="2014448" y="1564826"/>
                    </a:cubicBezTo>
                    <a:lnTo>
                      <a:pt x="2010718" y="1628300"/>
                    </a:lnTo>
                    <a:lnTo>
                      <a:pt x="2011272" y="1628345"/>
                    </a:lnTo>
                    <a:cubicBezTo>
                      <a:pt x="1992466" y="1805017"/>
                      <a:pt x="1887153" y="1962895"/>
                      <a:pt x="1729182" y="2053110"/>
                    </a:cubicBezTo>
                    <a:cubicBezTo>
                      <a:pt x="1642675" y="2105736"/>
                      <a:pt x="1590018" y="2203470"/>
                      <a:pt x="1605063" y="2308721"/>
                    </a:cubicBezTo>
                    <a:cubicBezTo>
                      <a:pt x="1650197" y="2631994"/>
                      <a:pt x="1488466" y="2970303"/>
                      <a:pt x="1176287" y="3131939"/>
                    </a:cubicBezTo>
                    <a:cubicBezTo>
                      <a:pt x="796406" y="3327406"/>
                      <a:pt x="326256" y="3192083"/>
                      <a:pt x="111868" y="2823702"/>
                    </a:cubicBezTo>
                    <a:cubicBezTo>
                      <a:pt x="-117565" y="2432768"/>
                      <a:pt x="17838" y="1936582"/>
                      <a:pt x="409003" y="1714801"/>
                    </a:cubicBezTo>
                    <a:cubicBezTo>
                      <a:pt x="706137" y="1549406"/>
                      <a:pt x="1063451" y="1586996"/>
                      <a:pt x="1311690" y="1786222"/>
                    </a:cubicBezTo>
                    <a:cubicBezTo>
                      <a:pt x="1390675" y="1853884"/>
                      <a:pt x="1507272" y="1861402"/>
                      <a:pt x="1597541" y="1808776"/>
                    </a:cubicBezTo>
                    <a:cubicBezTo>
                      <a:pt x="1597541" y="1808776"/>
                      <a:pt x="1597541" y="1808776"/>
                      <a:pt x="1597541" y="1805017"/>
                    </a:cubicBezTo>
                    <a:cubicBezTo>
                      <a:pt x="1653959" y="1774006"/>
                      <a:pt x="1695567" y="1723964"/>
                      <a:pt x="1717605" y="1665993"/>
                    </a:cubicBezTo>
                    <a:lnTo>
                      <a:pt x="1732831" y="1606235"/>
                    </a:lnTo>
                    <a:lnTo>
                      <a:pt x="1732505" y="1606209"/>
                    </a:lnTo>
                    <a:cubicBezTo>
                      <a:pt x="1736264" y="1594923"/>
                      <a:pt x="1736264" y="1583636"/>
                      <a:pt x="1736264" y="1572350"/>
                    </a:cubicBezTo>
                    <a:cubicBezTo>
                      <a:pt x="1740023" y="1470775"/>
                      <a:pt x="1679875" y="1372961"/>
                      <a:pt x="1593412" y="1324054"/>
                    </a:cubicBezTo>
                    <a:cubicBezTo>
                      <a:pt x="1593412" y="1324054"/>
                      <a:pt x="1593412" y="1324054"/>
                      <a:pt x="1537024" y="1290195"/>
                    </a:cubicBezTo>
                    <a:cubicBezTo>
                      <a:pt x="1450561" y="1241289"/>
                      <a:pt x="1341543" y="1245051"/>
                      <a:pt x="1262599" y="1305244"/>
                    </a:cubicBezTo>
                    <a:cubicBezTo>
                      <a:pt x="1029525" y="1478299"/>
                      <a:pt x="706230" y="1504633"/>
                      <a:pt x="443083" y="1342864"/>
                    </a:cubicBezTo>
                    <a:cubicBezTo>
                      <a:pt x="93473" y="1124665"/>
                      <a:pt x="-8027" y="658169"/>
                      <a:pt x="228806" y="315821"/>
                    </a:cubicBezTo>
                    <a:cubicBezTo>
                      <a:pt x="360380" y="120664"/>
                      <a:pt x="572718" y="10741"/>
                      <a:pt x="793317" y="7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>
                  <a:latin typeface="Montserrat" panose="00000500000000000000" pitchFamily="2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33880" y="2306419"/>
                <a:ext cx="12121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W</a:t>
                </a:r>
              </a:p>
            </p:txBody>
          </p:sp>
        </p:grp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5988732" y="3840387"/>
              <a:ext cx="1717675" cy="2024063"/>
            </a:xfrm>
            <a:custGeom>
              <a:avLst/>
              <a:gdLst>
                <a:gd name="T0" fmla="*/ 75 w 457"/>
                <a:gd name="T1" fmla="*/ 120 h 538"/>
                <a:gd name="T2" fmla="*/ 85 w 457"/>
                <a:gd name="T3" fmla="*/ 337 h 538"/>
                <a:gd name="T4" fmla="*/ 89 w 457"/>
                <a:gd name="T5" fmla="*/ 411 h 538"/>
                <a:gd name="T6" fmla="*/ 81 w 457"/>
                <a:gd name="T7" fmla="*/ 425 h 538"/>
                <a:gd name="T8" fmla="*/ 15 w 457"/>
                <a:gd name="T9" fmla="*/ 464 h 538"/>
                <a:gd name="T10" fmla="*/ 6 w 457"/>
                <a:gd name="T11" fmla="*/ 463 h 538"/>
                <a:gd name="T12" fmla="*/ 0 w 457"/>
                <a:gd name="T13" fmla="*/ 537 h 538"/>
                <a:gd name="T14" fmla="*/ 16 w 457"/>
                <a:gd name="T15" fmla="*/ 538 h 538"/>
                <a:gd name="T16" fmla="*/ 144 w 457"/>
                <a:gd name="T17" fmla="*/ 464 h 538"/>
                <a:gd name="T18" fmla="*/ 154 w 457"/>
                <a:gd name="T19" fmla="*/ 447 h 538"/>
                <a:gd name="T20" fmla="*/ 219 w 457"/>
                <a:gd name="T21" fmla="*/ 413 h 538"/>
                <a:gd name="T22" fmla="*/ 408 w 457"/>
                <a:gd name="T23" fmla="*/ 316 h 538"/>
                <a:gd name="T24" fmla="*/ 349 w 457"/>
                <a:gd name="T25" fmla="*/ 62 h 538"/>
                <a:gd name="T26" fmla="*/ 75 w 457"/>
                <a:gd name="T27" fmla="*/ 1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538">
                  <a:moveTo>
                    <a:pt x="75" y="120"/>
                  </a:moveTo>
                  <a:cubicBezTo>
                    <a:pt x="33" y="190"/>
                    <a:pt x="39" y="276"/>
                    <a:pt x="85" y="337"/>
                  </a:cubicBezTo>
                  <a:cubicBezTo>
                    <a:pt x="101" y="359"/>
                    <a:pt x="102" y="388"/>
                    <a:pt x="89" y="411"/>
                  </a:cubicBezTo>
                  <a:cubicBezTo>
                    <a:pt x="81" y="425"/>
                    <a:pt x="81" y="425"/>
                    <a:pt x="81" y="425"/>
                  </a:cubicBezTo>
                  <a:cubicBezTo>
                    <a:pt x="67" y="449"/>
                    <a:pt x="42" y="464"/>
                    <a:pt x="15" y="464"/>
                  </a:cubicBezTo>
                  <a:cubicBezTo>
                    <a:pt x="12" y="464"/>
                    <a:pt x="9" y="463"/>
                    <a:pt x="6" y="463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5" y="538"/>
                    <a:pt x="11" y="538"/>
                    <a:pt x="16" y="538"/>
                  </a:cubicBezTo>
                  <a:cubicBezTo>
                    <a:pt x="70" y="538"/>
                    <a:pt x="118" y="510"/>
                    <a:pt x="144" y="464"/>
                  </a:cubicBezTo>
                  <a:cubicBezTo>
                    <a:pt x="154" y="447"/>
                    <a:pt x="154" y="447"/>
                    <a:pt x="154" y="447"/>
                  </a:cubicBezTo>
                  <a:cubicBezTo>
                    <a:pt x="167" y="424"/>
                    <a:pt x="193" y="411"/>
                    <a:pt x="219" y="413"/>
                  </a:cubicBezTo>
                  <a:cubicBezTo>
                    <a:pt x="293" y="421"/>
                    <a:pt x="368" y="386"/>
                    <a:pt x="408" y="316"/>
                  </a:cubicBezTo>
                  <a:cubicBezTo>
                    <a:pt x="457" y="230"/>
                    <a:pt x="431" y="118"/>
                    <a:pt x="349" y="62"/>
                  </a:cubicBezTo>
                  <a:cubicBezTo>
                    <a:pt x="257" y="0"/>
                    <a:pt x="133" y="27"/>
                    <a:pt x="75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Montserrat" panose="00000500000000000000" pitchFamily="2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37574" y="4036655"/>
              <a:ext cx="7521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Montserrat" panose="000005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FFF438-450F-4B4E-9692-858C102EF171}"/>
              </a:ext>
            </a:extLst>
          </p:cNvPr>
          <p:cNvSpPr txBox="1"/>
          <p:nvPr/>
        </p:nvSpPr>
        <p:spPr>
          <a:xfrm>
            <a:off x="2137063" y="1013894"/>
            <a:ext cx="7917874" cy="57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0890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47DB6D-CC89-6B64-8846-046C698A7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01633" y="2260983"/>
            <a:ext cx="91887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546E7A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Thanks For Watching!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633EBA-35DB-4BE1-84FE-4798C4663C48}"/>
              </a:ext>
            </a:extLst>
          </p:cNvPr>
          <p:cNvSpPr txBox="1"/>
          <p:nvPr/>
        </p:nvSpPr>
        <p:spPr>
          <a:xfrm>
            <a:off x="3472526" y="336897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46E7A"/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Law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18153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1A53E9-05FD-4F4A-AE65-D7853BD1C0D0}"/>
              </a:ext>
            </a:extLst>
          </p:cNvPr>
          <p:cNvSpPr/>
          <p:nvPr/>
        </p:nvSpPr>
        <p:spPr>
          <a:xfrm>
            <a:off x="-8043" y="294181"/>
            <a:ext cx="6384131" cy="6573245"/>
          </a:xfrm>
          <a:custGeom>
            <a:avLst/>
            <a:gdLst>
              <a:gd name="connsiteX0" fmla="*/ 402847 w 6384131"/>
              <a:gd name="connsiteY0" fmla="*/ 398 h 6563818"/>
              <a:gd name="connsiteX1" fmla="*/ 6384131 w 6384131"/>
              <a:gd name="connsiteY1" fmla="*/ 1927108 h 6563818"/>
              <a:gd name="connsiteX2" fmla="*/ 625745 w 6384131"/>
              <a:gd name="connsiteY2" fmla="*/ 6515087 h 6563818"/>
              <a:gd name="connsiteX3" fmla="*/ 528602 w 6384131"/>
              <a:gd name="connsiteY3" fmla="*/ 6563818 h 6563818"/>
              <a:gd name="connsiteX4" fmla="*/ 0 w 6384131"/>
              <a:gd name="connsiteY4" fmla="*/ 6563818 h 6563818"/>
              <a:gd name="connsiteX5" fmla="*/ 0 w 6384131"/>
              <a:gd name="connsiteY5" fmla="*/ 3869 h 6563818"/>
              <a:gd name="connsiteX6" fmla="*/ 179133 w 6384131"/>
              <a:gd name="connsiteY6" fmla="*/ 550 h 6563818"/>
              <a:gd name="connsiteX7" fmla="*/ 402847 w 6384131"/>
              <a:gd name="connsiteY7" fmla="*/ 398 h 65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4131" h="6563818">
                <a:moveTo>
                  <a:pt x="402847" y="398"/>
                </a:moveTo>
                <a:cubicBezTo>
                  <a:pt x="2486106" y="16048"/>
                  <a:pt x="6384131" y="497173"/>
                  <a:pt x="6384131" y="1927108"/>
                </a:cubicBezTo>
                <a:cubicBezTo>
                  <a:pt x="6384131" y="3366974"/>
                  <a:pt x="2505658" y="5564024"/>
                  <a:pt x="625745" y="6515087"/>
                </a:cubicBezTo>
                <a:lnTo>
                  <a:pt x="528602" y="6563818"/>
                </a:lnTo>
                <a:lnTo>
                  <a:pt x="0" y="6563818"/>
                </a:lnTo>
                <a:lnTo>
                  <a:pt x="0" y="3869"/>
                </a:lnTo>
                <a:lnTo>
                  <a:pt x="179133" y="550"/>
                </a:lnTo>
                <a:cubicBezTo>
                  <a:pt x="251021" y="-123"/>
                  <a:pt x="325690" y="-182"/>
                  <a:pt x="402847" y="398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D1E74-A513-4EC5-80C1-61A2360669A9}"/>
              </a:ext>
            </a:extLst>
          </p:cNvPr>
          <p:cNvSpPr txBox="1"/>
          <p:nvPr/>
        </p:nvSpPr>
        <p:spPr>
          <a:xfrm>
            <a:off x="6972074" y="1837767"/>
            <a:ext cx="4299404" cy="144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40242B-B27D-44CE-A0F3-6F9C5C0FC4C8}"/>
              </a:ext>
            </a:extLst>
          </p:cNvPr>
          <p:cNvGrpSpPr/>
          <p:nvPr/>
        </p:nvGrpSpPr>
        <p:grpSpPr>
          <a:xfrm>
            <a:off x="6972074" y="3574296"/>
            <a:ext cx="2439537" cy="655611"/>
            <a:chOff x="7324189" y="1811100"/>
            <a:chExt cx="2439537" cy="655611"/>
          </a:xfrm>
        </p:grpSpPr>
        <p:sp>
          <p:nvSpPr>
            <p:cNvPr id="9" name="Text Placeholder 33">
              <a:extLst>
                <a:ext uri="{FF2B5EF4-FFF2-40B4-BE49-F238E27FC236}">
                  <a16:creationId xmlns:a16="http://schemas.microsoft.com/office/drawing/2014/main" id="{3489F4AB-50F5-44E4-B8C3-5B03721489E2}"/>
                </a:ext>
              </a:extLst>
            </p:cNvPr>
            <p:cNvSpPr txBox="1">
              <a:spLocks/>
            </p:cNvSpPr>
            <p:nvPr/>
          </p:nvSpPr>
          <p:spPr>
            <a:xfrm>
              <a:off x="7426457" y="1811100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A87283-D3B3-42A9-9FED-407101FB8852}"/>
                </a:ext>
              </a:extLst>
            </p:cNvPr>
            <p:cNvSpPr txBox="1"/>
            <p:nvPr/>
          </p:nvSpPr>
          <p:spPr>
            <a:xfrm>
              <a:off x="7324189" y="2035824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8EE823-43F7-4EFB-8193-F780F3EF531B}"/>
              </a:ext>
            </a:extLst>
          </p:cNvPr>
          <p:cNvGrpSpPr/>
          <p:nvPr/>
        </p:nvGrpSpPr>
        <p:grpSpPr>
          <a:xfrm>
            <a:off x="6972074" y="4454631"/>
            <a:ext cx="2409916" cy="667266"/>
            <a:chOff x="7310784" y="3088974"/>
            <a:chExt cx="2409916" cy="667266"/>
          </a:xfrm>
        </p:grpSpPr>
        <p:sp>
          <p:nvSpPr>
            <p:cNvPr id="12" name="Text Placeholder 33">
              <a:extLst>
                <a:ext uri="{FF2B5EF4-FFF2-40B4-BE49-F238E27FC236}">
                  <a16:creationId xmlns:a16="http://schemas.microsoft.com/office/drawing/2014/main" id="{AB3FE4F7-2D4D-412E-905A-A890ABC7B548}"/>
                </a:ext>
              </a:extLst>
            </p:cNvPr>
            <p:cNvSpPr txBox="1">
              <a:spLocks/>
            </p:cNvSpPr>
            <p:nvPr/>
          </p:nvSpPr>
          <p:spPr>
            <a:xfrm>
              <a:off x="7383431" y="3088974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77B2FA-69F0-472C-B443-1287C3DFEB6F}"/>
                </a:ext>
              </a:extLst>
            </p:cNvPr>
            <p:cNvSpPr txBox="1"/>
            <p:nvPr/>
          </p:nvSpPr>
          <p:spPr>
            <a:xfrm>
              <a:off x="7310784" y="3325353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7AB6690B-39F1-F8A2-D9FC-04F0E00F00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 b="8551"/>
          <a:stretch/>
        </p:blipFill>
        <p:spPr>
          <a:xfrm flipH="1">
            <a:off x="0" y="0"/>
            <a:ext cx="6356195" cy="6858000"/>
          </a:xfrm>
        </p:spPr>
      </p:pic>
    </p:spTree>
    <p:extLst>
      <p:ext uri="{BB962C8B-B14F-4D97-AF65-F5344CB8AC3E}">
        <p14:creationId xmlns:p14="http://schemas.microsoft.com/office/powerpoint/2010/main" val="27946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3">
            <a:extLst>
              <a:ext uri="{FF2B5EF4-FFF2-40B4-BE49-F238E27FC236}">
                <a16:creationId xmlns:a16="http://schemas.microsoft.com/office/drawing/2014/main" id="{46C2A7FE-3635-0D40-1175-661862FFA1E3}"/>
              </a:ext>
            </a:extLst>
          </p:cNvPr>
          <p:cNvSpPr/>
          <p:nvPr/>
        </p:nvSpPr>
        <p:spPr>
          <a:xfrm rot="14672458">
            <a:off x="5342775" y="957169"/>
            <a:ext cx="6270029" cy="5382730"/>
          </a:xfrm>
          <a:custGeom>
            <a:avLst/>
            <a:gdLst>
              <a:gd name="connsiteX0" fmla="*/ 2965217 w 3780514"/>
              <a:gd name="connsiteY0" fmla="*/ 1079042 h 3495799"/>
              <a:gd name="connsiteX1" fmla="*/ 3778836 w 3780514"/>
              <a:gd name="connsiteY1" fmla="*/ 2486383 h 3495799"/>
              <a:gd name="connsiteX2" fmla="*/ 2750817 w 3780514"/>
              <a:gd name="connsiteY2" fmla="*/ 3470423 h 3495799"/>
              <a:gd name="connsiteX3" fmla="*/ 1277506 w 3780514"/>
              <a:gd name="connsiteY3" fmla="*/ 3107593 h 3495799"/>
              <a:gd name="connsiteX4" fmla="*/ 90061 w 3780514"/>
              <a:gd name="connsiteY4" fmla="*/ 2233502 h 3495799"/>
              <a:gd name="connsiteX5" fmla="*/ 370430 w 3780514"/>
              <a:gd name="connsiteY5" fmla="*/ 738201 h 3495799"/>
              <a:gd name="connsiteX6" fmla="*/ 1739290 w 3780514"/>
              <a:gd name="connsiteY6" fmla="*/ 12540 h 3495799"/>
              <a:gd name="connsiteX7" fmla="*/ 2965217 w 3780514"/>
              <a:gd name="connsiteY7" fmla="*/ 1079042 h 3495799"/>
              <a:gd name="connsiteX0" fmla="*/ 2831106 w 3780135"/>
              <a:gd name="connsiteY0" fmla="*/ 808692 h 3483817"/>
              <a:gd name="connsiteX1" fmla="*/ 3778787 w 3780135"/>
              <a:gd name="connsiteY1" fmla="*/ 2474351 h 3483817"/>
              <a:gd name="connsiteX2" fmla="*/ 2750768 w 3780135"/>
              <a:gd name="connsiteY2" fmla="*/ 3458391 h 3483817"/>
              <a:gd name="connsiteX3" fmla="*/ 1277457 w 3780135"/>
              <a:gd name="connsiteY3" fmla="*/ 3095561 h 3483817"/>
              <a:gd name="connsiteX4" fmla="*/ 90012 w 3780135"/>
              <a:gd name="connsiteY4" fmla="*/ 2221470 h 3483817"/>
              <a:gd name="connsiteX5" fmla="*/ 370381 w 3780135"/>
              <a:gd name="connsiteY5" fmla="*/ 726169 h 3483817"/>
              <a:gd name="connsiteX6" fmla="*/ 1739241 w 3780135"/>
              <a:gd name="connsiteY6" fmla="*/ 508 h 3483817"/>
              <a:gd name="connsiteX7" fmla="*/ 2831106 w 3780135"/>
              <a:gd name="connsiteY7" fmla="*/ 808692 h 3483817"/>
              <a:gd name="connsiteX0" fmla="*/ 2831106 w 3780135"/>
              <a:gd name="connsiteY0" fmla="*/ 808692 h 3412758"/>
              <a:gd name="connsiteX1" fmla="*/ 3778787 w 3780135"/>
              <a:gd name="connsiteY1" fmla="*/ 2474351 h 3412758"/>
              <a:gd name="connsiteX2" fmla="*/ 2436553 w 3780135"/>
              <a:gd name="connsiteY2" fmla="*/ 3383979 h 3412758"/>
              <a:gd name="connsiteX3" fmla="*/ 1277457 w 3780135"/>
              <a:gd name="connsiteY3" fmla="*/ 3095561 h 3412758"/>
              <a:gd name="connsiteX4" fmla="*/ 90012 w 3780135"/>
              <a:gd name="connsiteY4" fmla="*/ 2221470 h 3412758"/>
              <a:gd name="connsiteX5" fmla="*/ 370381 w 3780135"/>
              <a:gd name="connsiteY5" fmla="*/ 726169 h 3412758"/>
              <a:gd name="connsiteX6" fmla="*/ 1739241 w 3780135"/>
              <a:gd name="connsiteY6" fmla="*/ 508 h 3412758"/>
              <a:gd name="connsiteX7" fmla="*/ 2831106 w 3780135"/>
              <a:gd name="connsiteY7" fmla="*/ 808692 h 3412758"/>
              <a:gd name="connsiteX0" fmla="*/ 2831106 w 3436228"/>
              <a:gd name="connsiteY0" fmla="*/ 808692 h 3425688"/>
              <a:gd name="connsiteX1" fmla="*/ 3434080 w 3436228"/>
              <a:gd name="connsiteY1" fmla="*/ 2267325 h 3425688"/>
              <a:gd name="connsiteX2" fmla="*/ 2436553 w 3436228"/>
              <a:gd name="connsiteY2" fmla="*/ 3383979 h 3425688"/>
              <a:gd name="connsiteX3" fmla="*/ 1277457 w 3436228"/>
              <a:gd name="connsiteY3" fmla="*/ 3095561 h 3425688"/>
              <a:gd name="connsiteX4" fmla="*/ 90012 w 3436228"/>
              <a:gd name="connsiteY4" fmla="*/ 2221470 h 3425688"/>
              <a:gd name="connsiteX5" fmla="*/ 370381 w 3436228"/>
              <a:gd name="connsiteY5" fmla="*/ 726169 h 3425688"/>
              <a:gd name="connsiteX6" fmla="*/ 1739241 w 3436228"/>
              <a:gd name="connsiteY6" fmla="*/ 508 h 3425688"/>
              <a:gd name="connsiteX7" fmla="*/ 2831106 w 3436228"/>
              <a:gd name="connsiteY7" fmla="*/ 808692 h 342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6228" h="3425688">
                <a:moveTo>
                  <a:pt x="2831106" y="808692"/>
                </a:moveTo>
                <a:cubicBezTo>
                  <a:pt x="3113579" y="1186495"/>
                  <a:pt x="3467065" y="1816536"/>
                  <a:pt x="3434080" y="2267325"/>
                </a:cubicBezTo>
                <a:cubicBezTo>
                  <a:pt x="3406593" y="2718115"/>
                  <a:pt x="2795990" y="3245940"/>
                  <a:pt x="2436553" y="3383979"/>
                </a:cubicBezTo>
                <a:cubicBezTo>
                  <a:pt x="2077116" y="3522018"/>
                  <a:pt x="1668547" y="3289312"/>
                  <a:pt x="1277457" y="3095561"/>
                </a:cubicBezTo>
                <a:cubicBezTo>
                  <a:pt x="886367" y="2901810"/>
                  <a:pt x="276925" y="2639274"/>
                  <a:pt x="90012" y="2221470"/>
                </a:cubicBezTo>
                <a:cubicBezTo>
                  <a:pt x="-102398" y="1803665"/>
                  <a:pt x="24043" y="1198948"/>
                  <a:pt x="370381" y="726169"/>
                </a:cubicBezTo>
                <a:cubicBezTo>
                  <a:pt x="716719" y="253390"/>
                  <a:pt x="1329120" y="-13246"/>
                  <a:pt x="1739241" y="508"/>
                </a:cubicBezTo>
                <a:cubicBezTo>
                  <a:pt x="2149362" y="14262"/>
                  <a:pt x="2548633" y="430889"/>
                  <a:pt x="2831106" y="808692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5A2F44-D674-B33E-4DB2-033A44AF82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8693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C0790F-FBA8-F255-D6BD-F894B66609DE}"/>
              </a:ext>
            </a:extLst>
          </p:cNvPr>
          <p:cNvGrpSpPr/>
          <p:nvPr/>
        </p:nvGrpSpPr>
        <p:grpSpPr>
          <a:xfrm>
            <a:off x="1591440" y="5087753"/>
            <a:ext cx="2439537" cy="711064"/>
            <a:chOff x="7281163" y="5740459"/>
            <a:chExt cx="2439537" cy="711064"/>
          </a:xfrm>
        </p:grpSpPr>
        <p:sp>
          <p:nvSpPr>
            <p:cNvPr id="7" name="Text Placeholder 33">
              <a:extLst>
                <a:ext uri="{FF2B5EF4-FFF2-40B4-BE49-F238E27FC236}">
                  <a16:creationId xmlns:a16="http://schemas.microsoft.com/office/drawing/2014/main" id="{94C28E2B-C06E-48E2-6EB6-CE909E575200}"/>
                </a:ext>
              </a:extLst>
            </p:cNvPr>
            <p:cNvSpPr txBox="1">
              <a:spLocks/>
            </p:cNvSpPr>
            <p:nvPr/>
          </p:nvSpPr>
          <p:spPr>
            <a:xfrm>
              <a:off x="7383431" y="5740459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0F3738-D00C-B9DD-3719-D8547B734BF7}"/>
                </a:ext>
              </a:extLst>
            </p:cNvPr>
            <p:cNvSpPr txBox="1"/>
            <p:nvPr/>
          </p:nvSpPr>
          <p:spPr>
            <a:xfrm>
              <a:off x="7281163" y="6020636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87DA9D-0640-DB79-C669-031F3DBCFF79}"/>
              </a:ext>
            </a:extLst>
          </p:cNvPr>
          <p:cNvGrpSpPr/>
          <p:nvPr/>
        </p:nvGrpSpPr>
        <p:grpSpPr>
          <a:xfrm>
            <a:off x="1591440" y="1438861"/>
            <a:ext cx="2439537" cy="655611"/>
            <a:chOff x="7324189" y="1811100"/>
            <a:chExt cx="2439537" cy="655611"/>
          </a:xfrm>
        </p:grpSpPr>
        <p:sp>
          <p:nvSpPr>
            <p:cNvPr id="10" name="Text Placeholder 33">
              <a:extLst>
                <a:ext uri="{FF2B5EF4-FFF2-40B4-BE49-F238E27FC236}">
                  <a16:creationId xmlns:a16="http://schemas.microsoft.com/office/drawing/2014/main" id="{6317D680-EC0A-9480-3561-0AF169840A8B}"/>
                </a:ext>
              </a:extLst>
            </p:cNvPr>
            <p:cNvSpPr txBox="1">
              <a:spLocks/>
            </p:cNvSpPr>
            <p:nvPr/>
          </p:nvSpPr>
          <p:spPr>
            <a:xfrm>
              <a:off x="7426457" y="1811100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3B3231-43F8-9ED9-E2B2-55A056287AFC}"/>
                </a:ext>
              </a:extLst>
            </p:cNvPr>
            <p:cNvSpPr txBox="1"/>
            <p:nvPr/>
          </p:nvSpPr>
          <p:spPr>
            <a:xfrm>
              <a:off x="7324189" y="2035824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2F6C0C-E580-5C03-D828-0471700ED202}"/>
              </a:ext>
            </a:extLst>
          </p:cNvPr>
          <p:cNvGrpSpPr/>
          <p:nvPr/>
        </p:nvGrpSpPr>
        <p:grpSpPr>
          <a:xfrm>
            <a:off x="1621061" y="2638460"/>
            <a:ext cx="2409916" cy="667266"/>
            <a:chOff x="7310784" y="3088974"/>
            <a:chExt cx="2409916" cy="667266"/>
          </a:xfrm>
        </p:grpSpPr>
        <p:sp>
          <p:nvSpPr>
            <p:cNvPr id="13" name="Text Placeholder 33">
              <a:extLst>
                <a:ext uri="{FF2B5EF4-FFF2-40B4-BE49-F238E27FC236}">
                  <a16:creationId xmlns:a16="http://schemas.microsoft.com/office/drawing/2014/main" id="{D6669887-284D-17F8-0EFA-8850FF6BAB19}"/>
                </a:ext>
              </a:extLst>
            </p:cNvPr>
            <p:cNvSpPr txBox="1">
              <a:spLocks/>
            </p:cNvSpPr>
            <p:nvPr/>
          </p:nvSpPr>
          <p:spPr>
            <a:xfrm>
              <a:off x="7383431" y="3088974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00057B-66FD-4D06-6299-6C44835A71AC}"/>
                </a:ext>
              </a:extLst>
            </p:cNvPr>
            <p:cNvSpPr txBox="1"/>
            <p:nvPr/>
          </p:nvSpPr>
          <p:spPr>
            <a:xfrm>
              <a:off x="7310784" y="3325353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1018D5-E6EF-00E2-B033-AB7797B99FD3}"/>
              </a:ext>
            </a:extLst>
          </p:cNvPr>
          <p:cNvGrpSpPr/>
          <p:nvPr/>
        </p:nvGrpSpPr>
        <p:grpSpPr>
          <a:xfrm>
            <a:off x="1591440" y="3936165"/>
            <a:ext cx="2439537" cy="646330"/>
            <a:chOff x="7281163" y="4504368"/>
            <a:chExt cx="2439537" cy="646330"/>
          </a:xfrm>
        </p:grpSpPr>
        <p:sp>
          <p:nvSpPr>
            <p:cNvPr id="16" name="Text Placeholder 33">
              <a:extLst>
                <a:ext uri="{FF2B5EF4-FFF2-40B4-BE49-F238E27FC236}">
                  <a16:creationId xmlns:a16="http://schemas.microsoft.com/office/drawing/2014/main" id="{7B519970-F030-8838-3B73-EF1D054904B9}"/>
                </a:ext>
              </a:extLst>
            </p:cNvPr>
            <p:cNvSpPr txBox="1">
              <a:spLocks/>
            </p:cNvSpPr>
            <p:nvPr/>
          </p:nvSpPr>
          <p:spPr>
            <a:xfrm>
              <a:off x="7383431" y="4504368"/>
              <a:ext cx="2337269" cy="28017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INSERT TEXT HERE 03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787B67-6567-C9B6-F997-FA0CD59504D6}"/>
                </a:ext>
              </a:extLst>
            </p:cNvPr>
            <p:cNvSpPr txBox="1"/>
            <p:nvPr/>
          </p:nvSpPr>
          <p:spPr>
            <a:xfrm>
              <a:off x="7281163" y="4719811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4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829B74-C135-90F1-3E96-A9AFC9958699}"/>
              </a:ext>
            </a:extLst>
          </p:cNvPr>
          <p:cNvSpPr/>
          <p:nvPr/>
        </p:nvSpPr>
        <p:spPr>
          <a:xfrm>
            <a:off x="144379" y="401050"/>
            <a:ext cx="6092517" cy="6858000"/>
          </a:xfrm>
          <a:custGeom>
            <a:avLst/>
            <a:gdLst>
              <a:gd name="connsiteX0" fmla="*/ 1658448 w 6092517"/>
              <a:gd name="connsiteY0" fmla="*/ 0 h 6858000"/>
              <a:gd name="connsiteX1" fmla="*/ 3615184 w 6092517"/>
              <a:gd name="connsiteY1" fmla="*/ 0 h 6858000"/>
              <a:gd name="connsiteX2" fmla="*/ 3661247 w 6092517"/>
              <a:gd name="connsiteY2" fmla="*/ 17879 h 6858000"/>
              <a:gd name="connsiteX3" fmla="*/ 6065602 w 6092517"/>
              <a:gd name="connsiteY3" fmla="*/ 2506660 h 6858000"/>
              <a:gd name="connsiteX4" fmla="*/ 4353041 w 6092517"/>
              <a:gd name="connsiteY4" fmla="*/ 6632814 h 6858000"/>
              <a:gd name="connsiteX5" fmla="*/ 4159012 w 6092517"/>
              <a:gd name="connsiteY5" fmla="*/ 6829321 h 6858000"/>
              <a:gd name="connsiteX6" fmla="*/ 4128093 w 6092517"/>
              <a:gd name="connsiteY6" fmla="*/ 6858000 h 6858000"/>
              <a:gd name="connsiteX7" fmla="*/ 0 w 6092517"/>
              <a:gd name="connsiteY7" fmla="*/ 6858000 h 6858000"/>
              <a:gd name="connsiteX8" fmla="*/ 0 w 6092517"/>
              <a:gd name="connsiteY8" fmla="*/ 805392 h 6858000"/>
              <a:gd name="connsiteX9" fmla="*/ 9325 w 6092517"/>
              <a:gd name="connsiteY9" fmla="*/ 798320 h 6858000"/>
              <a:gd name="connsiteX10" fmla="*/ 422870 w 6092517"/>
              <a:gd name="connsiteY10" fmla="*/ 559538 h 6858000"/>
              <a:gd name="connsiteX11" fmla="*/ 1539272 w 6092517"/>
              <a:gd name="connsiteY11" fmla="*/ 474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2517" h="6858000">
                <a:moveTo>
                  <a:pt x="1658448" y="0"/>
                </a:moveTo>
                <a:lnTo>
                  <a:pt x="3615184" y="0"/>
                </a:lnTo>
                <a:lnTo>
                  <a:pt x="3661247" y="17879"/>
                </a:lnTo>
                <a:cubicBezTo>
                  <a:pt x="4748046" y="479584"/>
                  <a:pt x="5897797" y="1518548"/>
                  <a:pt x="6065602" y="2506660"/>
                </a:cubicBezTo>
                <a:cubicBezTo>
                  <a:pt x="6257379" y="3635931"/>
                  <a:pt x="5397052" y="5569144"/>
                  <a:pt x="4353041" y="6632814"/>
                </a:cubicBezTo>
                <a:cubicBezTo>
                  <a:pt x="4288956" y="6700548"/>
                  <a:pt x="4224278" y="6766040"/>
                  <a:pt x="4159012" y="6829321"/>
                </a:cubicBezTo>
                <a:lnTo>
                  <a:pt x="4128093" y="6858000"/>
                </a:lnTo>
                <a:lnTo>
                  <a:pt x="0" y="6858000"/>
                </a:lnTo>
                <a:lnTo>
                  <a:pt x="0" y="805392"/>
                </a:lnTo>
                <a:lnTo>
                  <a:pt x="9325" y="798320"/>
                </a:lnTo>
                <a:cubicBezTo>
                  <a:pt x="145409" y="703086"/>
                  <a:pt x="283645" y="622506"/>
                  <a:pt x="422870" y="559538"/>
                </a:cubicBezTo>
                <a:cubicBezTo>
                  <a:pt x="840547" y="370633"/>
                  <a:pt x="1201159" y="188130"/>
                  <a:pt x="1539272" y="47482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9C7D6-5454-B3C5-298D-2557B6958520}"/>
              </a:ext>
            </a:extLst>
          </p:cNvPr>
          <p:cNvSpPr txBox="1"/>
          <p:nvPr/>
        </p:nvSpPr>
        <p:spPr>
          <a:xfrm>
            <a:off x="6724211" y="4139326"/>
            <a:ext cx="4533148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906B0-13D9-A9E8-9047-3D8BE5C71D82}"/>
              </a:ext>
            </a:extLst>
          </p:cNvPr>
          <p:cNvSpPr txBox="1"/>
          <p:nvPr/>
        </p:nvSpPr>
        <p:spPr>
          <a:xfrm>
            <a:off x="6724210" y="2561992"/>
            <a:ext cx="4533149" cy="144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CF4C-9C3E-28E1-0520-3378BE95F5FB}"/>
              </a:ext>
            </a:extLst>
          </p:cNvPr>
          <p:cNvSpPr txBox="1"/>
          <p:nvPr/>
        </p:nvSpPr>
        <p:spPr>
          <a:xfrm>
            <a:off x="6724211" y="944391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  <p:pic>
        <p:nvPicPr>
          <p:cNvPr id="11" name="Picture Placeholder 1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10B7F93-40C1-96F2-0B89-E969842B1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2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1C2931-703E-29AD-65F7-C88FE42CD674}"/>
              </a:ext>
            </a:extLst>
          </p:cNvPr>
          <p:cNvSpPr/>
          <p:nvPr/>
        </p:nvSpPr>
        <p:spPr>
          <a:xfrm>
            <a:off x="5319320" y="0"/>
            <a:ext cx="6869633" cy="6858000"/>
          </a:xfrm>
          <a:custGeom>
            <a:avLst/>
            <a:gdLst>
              <a:gd name="connsiteX0" fmla="*/ 2925777 w 6869633"/>
              <a:gd name="connsiteY0" fmla="*/ 0 h 6858000"/>
              <a:gd name="connsiteX1" fmla="*/ 4092434 w 6869633"/>
              <a:gd name="connsiteY1" fmla="*/ 0 h 6858000"/>
              <a:gd name="connsiteX2" fmla="*/ 4105899 w 6869633"/>
              <a:gd name="connsiteY2" fmla="*/ 1015 h 6858000"/>
              <a:gd name="connsiteX3" fmla="*/ 6425393 w 6869633"/>
              <a:gd name="connsiteY3" fmla="*/ 796447 h 6858000"/>
              <a:gd name="connsiteX4" fmla="*/ 6769029 w 6869633"/>
              <a:gd name="connsiteY4" fmla="*/ 1007291 h 6858000"/>
              <a:gd name="connsiteX5" fmla="*/ 6869633 w 6869633"/>
              <a:gd name="connsiteY5" fmla="*/ 1075583 h 6858000"/>
              <a:gd name="connsiteX6" fmla="*/ 6869633 w 6869633"/>
              <a:gd name="connsiteY6" fmla="*/ 4439321 h 6858000"/>
              <a:gd name="connsiteX7" fmla="*/ 6814787 w 6869633"/>
              <a:gd name="connsiteY7" fmla="*/ 4481690 h 6858000"/>
              <a:gd name="connsiteX8" fmla="*/ 5981856 w 6869633"/>
              <a:gd name="connsiteY8" fmla="*/ 5147777 h 6858000"/>
              <a:gd name="connsiteX9" fmla="*/ 4088141 w 6869633"/>
              <a:gd name="connsiteY9" fmla="*/ 6781821 h 6858000"/>
              <a:gd name="connsiteX10" fmla="*/ 3978686 w 6869633"/>
              <a:gd name="connsiteY10" fmla="*/ 6858000 h 6858000"/>
              <a:gd name="connsiteX11" fmla="*/ 1542493 w 6869633"/>
              <a:gd name="connsiteY11" fmla="*/ 6858000 h 6858000"/>
              <a:gd name="connsiteX12" fmla="*/ 1503311 w 6869633"/>
              <a:gd name="connsiteY12" fmla="*/ 6826076 h 6858000"/>
              <a:gd name="connsiteX13" fmla="*/ 172983 w 6869633"/>
              <a:gd name="connsiteY13" fmla="*/ 4563994 h 6858000"/>
              <a:gd name="connsiteX14" fmla="*/ 799632 w 6869633"/>
              <a:gd name="connsiteY14" fmla="*/ 921775 h 6858000"/>
              <a:gd name="connsiteX15" fmla="*/ 2767483 w 6869633"/>
              <a:gd name="connsiteY15" fmla="*/ 177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9633" h="6858000">
                <a:moveTo>
                  <a:pt x="2925777" y="0"/>
                </a:moveTo>
                <a:lnTo>
                  <a:pt x="4092434" y="0"/>
                </a:lnTo>
                <a:lnTo>
                  <a:pt x="4105899" y="1015"/>
                </a:lnTo>
                <a:cubicBezTo>
                  <a:pt x="4931616" y="88569"/>
                  <a:pt x="5629525" y="344443"/>
                  <a:pt x="6425393" y="796447"/>
                </a:cubicBezTo>
                <a:cubicBezTo>
                  <a:pt x="6538593" y="862692"/>
                  <a:pt x="6653940" y="933210"/>
                  <a:pt x="6769029" y="1007291"/>
                </a:cubicBezTo>
                <a:lnTo>
                  <a:pt x="6869633" y="1075583"/>
                </a:lnTo>
                <a:lnTo>
                  <a:pt x="6869633" y="4439321"/>
                </a:lnTo>
                <a:lnTo>
                  <a:pt x="6814787" y="4481690"/>
                </a:lnTo>
                <a:cubicBezTo>
                  <a:pt x="6547400" y="4687501"/>
                  <a:pt x="6264005" y="4907449"/>
                  <a:pt x="5981856" y="5147777"/>
                </a:cubicBezTo>
                <a:cubicBezTo>
                  <a:pt x="5339492" y="5686288"/>
                  <a:pt x="4707670" y="6329227"/>
                  <a:pt x="4088141" y="6781821"/>
                </a:cubicBezTo>
                <a:lnTo>
                  <a:pt x="3978686" y="6858000"/>
                </a:lnTo>
                <a:lnTo>
                  <a:pt x="1542493" y="6858000"/>
                </a:lnTo>
                <a:lnTo>
                  <a:pt x="1503311" y="6826076"/>
                </a:lnTo>
                <a:cubicBezTo>
                  <a:pt x="905368" y="6296371"/>
                  <a:pt x="415186" y="5436130"/>
                  <a:pt x="172983" y="4563994"/>
                </a:cubicBezTo>
                <a:cubicBezTo>
                  <a:pt x="-210582" y="3155197"/>
                  <a:pt x="63482" y="1737254"/>
                  <a:pt x="799632" y="921775"/>
                </a:cubicBezTo>
                <a:cubicBezTo>
                  <a:pt x="1303013" y="370333"/>
                  <a:pt x="2035579" y="113719"/>
                  <a:pt x="2767483" y="17705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F0CCED95-5074-AFDB-9777-437F83E4AB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b="138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73339-D173-8300-558B-E7E04C84B630}"/>
              </a:ext>
            </a:extLst>
          </p:cNvPr>
          <p:cNvSpPr txBox="1"/>
          <p:nvPr/>
        </p:nvSpPr>
        <p:spPr>
          <a:xfrm>
            <a:off x="803095" y="4026265"/>
            <a:ext cx="3454111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1C816-36E1-F378-B413-797806F2452E}"/>
              </a:ext>
            </a:extLst>
          </p:cNvPr>
          <p:cNvSpPr txBox="1"/>
          <p:nvPr/>
        </p:nvSpPr>
        <p:spPr>
          <a:xfrm>
            <a:off x="803096" y="962562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D4812-81B6-33F9-B01E-49B1608E26FB}"/>
              </a:ext>
            </a:extLst>
          </p:cNvPr>
          <p:cNvSpPr txBox="1"/>
          <p:nvPr/>
        </p:nvSpPr>
        <p:spPr>
          <a:xfrm>
            <a:off x="803095" y="2653046"/>
            <a:ext cx="3454111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4376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3">
            <a:extLst>
              <a:ext uri="{FF2B5EF4-FFF2-40B4-BE49-F238E27FC236}">
                <a16:creationId xmlns:a16="http://schemas.microsoft.com/office/drawing/2014/main" id="{129266F1-013F-3AB0-EA14-56EC0DCA1214}"/>
              </a:ext>
            </a:extLst>
          </p:cNvPr>
          <p:cNvSpPr/>
          <p:nvPr/>
        </p:nvSpPr>
        <p:spPr>
          <a:xfrm rot="6069817">
            <a:off x="6298501" y="545299"/>
            <a:ext cx="5728255" cy="5768687"/>
          </a:xfrm>
          <a:custGeom>
            <a:avLst/>
            <a:gdLst>
              <a:gd name="connsiteX0" fmla="*/ 2714560 w 2975876"/>
              <a:gd name="connsiteY0" fmla="*/ 744872 h 2807976"/>
              <a:gd name="connsiteX1" fmla="*/ 2874536 w 2975876"/>
              <a:gd name="connsiteY1" fmla="*/ 2102095 h 2807976"/>
              <a:gd name="connsiteX2" fmla="*/ 1930157 w 2975876"/>
              <a:gd name="connsiteY2" fmla="*/ 2747163 h 2807976"/>
              <a:gd name="connsiteX3" fmla="*/ 892887 w 2975876"/>
              <a:gd name="connsiteY3" fmla="*/ 2736842 h 2807976"/>
              <a:gd name="connsiteX4" fmla="*/ 5273 w 2975876"/>
              <a:gd name="connsiteY4" fmla="*/ 2210466 h 2807976"/>
              <a:gd name="connsiteX5" fmla="*/ 593575 w 2975876"/>
              <a:gd name="connsiteY5" fmla="*/ 1147394 h 2807976"/>
              <a:gd name="connsiteX6" fmla="*/ 1537955 w 2975876"/>
              <a:gd name="connsiteY6" fmla="*/ 17235 h 2807976"/>
              <a:gd name="connsiteX7" fmla="*/ 2714560 w 2975876"/>
              <a:gd name="connsiteY7" fmla="*/ 744872 h 28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5876" h="2807976">
                <a:moveTo>
                  <a:pt x="2714560" y="744872"/>
                </a:moveTo>
                <a:cubicBezTo>
                  <a:pt x="2998390" y="1204160"/>
                  <a:pt x="3049995" y="1735696"/>
                  <a:pt x="2874536" y="2102095"/>
                </a:cubicBezTo>
                <a:cubicBezTo>
                  <a:pt x="2699078" y="2463333"/>
                  <a:pt x="2286234" y="2654273"/>
                  <a:pt x="1930157" y="2747163"/>
                </a:cubicBezTo>
                <a:cubicBezTo>
                  <a:pt x="1574079" y="2834892"/>
                  <a:pt x="1269607" y="2824571"/>
                  <a:pt x="892887" y="2736842"/>
                </a:cubicBezTo>
                <a:cubicBezTo>
                  <a:pt x="516167" y="2643952"/>
                  <a:pt x="62039" y="2468494"/>
                  <a:pt x="5273" y="2210466"/>
                </a:cubicBezTo>
                <a:cubicBezTo>
                  <a:pt x="-46332" y="1952439"/>
                  <a:pt x="294264" y="1606683"/>
                  <a:pt x="593575" y="1147394"/>
                </a:cubicBezTo>
                <a:cubicBezTo>
                  <a:pt x="898048" y="688105"/>
                  <a:pt x="1156075" y="115285"/>
                  <a:pt x="1537955" y="17235"/>
                </a:cubicBezTo>
                <a:cubicBezTo>
                  <a:pt x="1924996" y="-85976"/>
                  <a:pt x="2430730" y="290744"/>
                  <a:pt x="2714560" y="744872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Placeholder 4" descr="A close-up of several tall buildings&#10;&#10;Description automatically generated with low confidence">
            <a:extLst>
              <a:ext uri="{FF2B5EF4-FFF2-40B4-BE49-F238E27FC236}">
                <a16:creationId xmlns:a16="http://schemas.microsoft.com/office/drawing/2014/main" id="{8F41258D-61D3-8504-B483-3594B37126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r="7618"/>
          <a:stretch>
            <a:fillRect/>
          </a:stretch>
        </p:blipFill>
        <p:spPr>
          <a:xfrm rot="12443615">
            <a:off x="6223147" y="1357067"/>
            <a:ext cx="5473683" cy="50292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DB19E-D810-3596-1EE4-9C9F210AA04C}"/>
              </a:ext>
            </a:extLst>
          </p:cNvPr>
          <p:cNvSpPr/>
          <p:nvPr/>
        </p:nvSpPr>
        <p:spPr>
          <a:xfrm>
            <a:off x="1873771" y="-14989"/>
            <a:ext cx="355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8EEE8-7CFC-61DF-BABB-EDC313BD2AB5}"/>
              </a:ext>
            </a:extLst>
          </p:cNvPr>
          <p:cNvSpPr/>
          <p:nvPr/>
        </p:nvSpPr>
        <p:spPr>
          <a:xfrm>
            <a:off x="2797331" y="1211100"/>
            <a:ext cx="17088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Montserrat" panose="00000500000000000000" pitchFamily="2" charset="0"/>
                <a:ea typeface="Montserrat" charset="0"/>
                <a:cs typeface="Montserrat" charset="0"/>
              </a:rPr>
              <a:t>SUB HEADLINE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74A0B-F754-F27E-CB7E-577F92FC5C36}"/>
              </a:ext>
            </a:extLst>
          </p:cNvPr>
          <p:cNvSpPr txBox="1"/>
          <p:nvPr/>
        </p:nvSpPr>
        <p:spPr>
          <a:xfrm>
            <a:off x="1873771" y="1696891"/>
            <a:ext cx="3556000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05AC6F-E3EE-9616-A9C9-2DA918352650}"/>
              </a:ext>
            </a:extLst>
          </p:cNvPr>
          <p:cNvSpPr/>
          <p:nvPr/>
        </p:nvSpPr>
        <p:spPr>
          <a:xfrm>
            <a:off x="2723648" y="3681079"/>
            <a:ext cx="17088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Montserrat" panose="00000500000000000000" pitchFamily="2" charset="0"/>
                <a:ea typeface="Montserrat" charset="0"/>
                <a:cs typeface="Montserrat" charset="0"/>
              </a:rPr>
              <a:t>SUB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1D9A0-841A-E617-929E-F700C3055ABF}"/>
              </a:ext>
            </a:extLst>
          </p:cNvPr>
          <p:cNvSpPr txBox="1"/>
          <p:nvPr/>
        </p:nvSpPr>
        <p:spPr>
          <a:xfrm>
            <a:off x="1873771" y="4166870"/>
            <a:ext cx="3556000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53D59-AAC8-9627-8B48-514D938949DE}"/>
              </a:ext>
            </a:extLst>
          </p:cNvPr>
          <p:cNvSpPr txBox="1"/>
          <p:nvPr/>
        </p:nvSpPr>
        <p:spPr>
          <a:xfrm>
            <a:off x="0" y="944806"/>
            <a:ext cx="1292662" cy="503618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72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 J U D G E</a:t>
            </a:r>
          </a:p>
        </p:txBody>
      </p:sp>
    </p:spTree>
    <p:extLst>
      <p:ext uri="{BB962C8B-B14F-4D97-AF65-F5344CB8AC3E}">
        <p14:creationId xmlns:p14="http://schemas.microsoft.com/office/powerpoint/2010/main" val="34117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8">
            <a:extLst>
              <a:ext uri="{FF2B5EF4-FFF2-40B4-BE49-F238E27FC236}">
                <a16:creationId xmlns:a16="http://schemas.microsoft.com/office/drawing/2014/main" id="{12B3070F-C95C-4C98-0588-A2B97FBA625A}"/>
              </a:ext>
            </a:extLst>
          </p:cNvPr>
          <p:cNvSpPr/>
          <p:nvPr/>
        </p:nvSpPr>
        <p:spPr>
          <a:xfrm flipH="1">
            <a:off x="656321" y="1173018"/>
            <a:ext cx="5661832" cy="4553525"/>
          </a:xfrm>
          <a:custGeom>
            <a:avLst/>
            <a:gdLst>
              <a:gd name="connsiteX0" fmla="*/ 2807323 w 3752583"/>
              <a:gd name="connsiteY0" fmla="*/ 526029 h 2995780"/>
              <a:gd name="connsiteX1" fmla="*/ 3641689 w 3752583"/>
              <a:gd name="connsiteY1" fmla="*/ 1264556 h 2995780"/>
              <a:gd name="connsiteX2" fmla="*/ 3540212 w 3752583"/>
              <a:gd name="connsiteY2" fmla="*/ 2324426 h 2995780"/>
              <a:gd name="connsiteX3" fmla="*/ 2401415 w 3752583"/>
              <a:gd name="connsiteY3" fmla="*/ 2696509 h 2995780"/>
              <a:gd name="connsiteX4" fmla="*/ 1234430 w 3752583"/>
              <a:gd name="connsiteY4" fmla="*/ 2995302 h 2995780"/>
              <a:gd name="connsiteX5" fmla="*/ 135096 w 3752583"/>
              <a:gd name="connsiteY5" fmla="*/ 2499192 h 2995780"/>
              <a:gd name="connsiteX6" fmla="*/ 106908 w 3752583"/>
              <a:gd name="connsiteY6" fmla="*/ 1179992 h 2995780"/>
              <a:gd name="connsiteX7" fmla="*/ 676306 w 3752583"/>
              <a:gd name="connsiteY7" fmla="*/ 86295 h 2995780"/>
              <a:gd name="connsiteX8" fmla="*/ 1832016 w 3752583"/>
              <a:gd name="connsiteY8" fmla="*/ 142671 h 2995780"/>
              <a:gd name="connsiteX9" fmla="*/ 2807323 w 3752583"/>
              <a:gd name="connsiteY9" fmla="*/ 526029 h 29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2583" h="2995780">
                <a:moveTo>
                  <a:pt x="2807323" y="526029"/>
                </a:moveTo>
                <a:cubicBezTo>
                  <a:pt x="3123029" y="695157"/>
                  <a:pt x="3478198" y="915024"/>
                  <a:pt x="3641689" y="1264556"/>
                </a:cubicBezTo>
                <a:cubicBezTo>
                  <a:pt x="3810817" y="1608450"/>
                  <a:pt x="3793904" y="2076371"/>
                  <a:pt x="3540212" y="2324426"/>
                </a:cubicBezTo>
                <a:cubicBezTo>
                  <a:pt x="3292157" y="2566843"/>
                  <a:pt x="2812960" y="2589394"/>
                  <a:pt x="2401415" y="2696509"/>
                </a:cubicBezTo>
                <a:cubicBezTo>
                  <a:pt x="1989869" y="2797985"/>
                  <a:pt x="1651613" y="2984027"/>
                  <a:pt x="1234430" y="2995302"/>
                </a:cubicBezTo>
                <a:cubicBezTo>
                  <a:pt x="822884" y="3006577"/>
                  <a:pt x="343687" y="2837449"/>
                  <a:pt x="135096" y="2499192"/>
                </a:cubicBezTo>
                <a:cubicBezTo>
                  <a:pt x="-73496" y="2160936"/>
                  <a:pt x="-5844" y="1659188"/>
                  <a:pt x="106908" y="1179992"/>
                </a:cubicBezTo>
                <a:cubicBezTo>
                  <a:pt x="214022" y="700795"/>
                  <a:pt x="366238" y="255424"/>
                  <a:pt x="676306" y="86295"/>
                </a:cubicBezTo>
                <a:cubicBezTo>
                  <a:pt x="986375" y="-82833"/>
                  <a:pt x="1454296" y="29919"/>
                  <a:pt x="1832016" y="142671"/>
                </a:cubicBezTo>
                <a:cubicBezTo>
                  <a:pt x="2204098" y="249786"/>
                  <a:pt x="2485979" y="356901"/>
                  <a:pt x="2807323" y="526029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Placeholder 3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6DE2C55E-8632-6D5D-E073-E6D2805922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434109" y="1064208"/>
            <a:ext cx="5661831" cy="440468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28125-39B1-7217-99C1-6BE7A136C79E}"/>
              </a:ext>
            </a:extLst>
          </p:cNvPr>
          <p:cNvSpPr txBox="1"/>
          <p:nvPr/>
        </p:nvSpPr>
        <p:spPr>
          <a:xfrm>
            <a:off x="6724211" y="4139326"/>
            <a:ext cx="4533148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F07C8-F4F5-3940-568A-746B612AE88A}"/>
              </a:ext>
            </a:extLst>
          </p:cNvPr>
          <p:cNvSpPr txBox="1"/>
          <p:nvPr/>
        </p:nvSpPr>
        <p:spPr>
          <a:xfrm>
            <a:off x="6724210" y="2561992"/>
            <a:ext cx="4533149" cy="144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80C8E-162B-67B6-5E21-FFC2353FB58F}"/>
              </a:ext>
            </a:extLst>
          </p:cNvPr>
          <p:cNvSpPr txBox="1"/>
          <p:nvPr/>
        </p:nvSpPr>
        <p:spPr>
          <a:xfrm>
            <a:off x="6724211" y="944391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</p:spTree>
    <p:extLst>
      <p:ext uri="{BB962C8B-B14F-4D97-AF65-F5344CB8AC3E}">
        <p14:creationId xmlns:p14="http://schemas.microsoft.com/office/powerpoint/2010/main" val="21543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893" y="0"/>
            <a:ext cx="12712634" cy="3754315"/>
          </a:xfrm>
          <a:custGeom>
            <a:avLst/>
            <a:gdLst>
              <a:gd name="connsiteX0" fmla="*/ 0 w 12188107"/>
              <a:gd name="connsiteY0" fmla="*/ 0 h 3599411"/>
              <a:gd name="connsiteX1" fmla="*/ 12188107 w 12188107"/>
              <a:gd name="connsiteY1" fmla="*/ 0 h 3599411"/>
              <a:gd name="connsiteX2" fmla="*/ 0 w 12188107"/>
              <a:gd name="connsiteY2" fmla="*/ 0 h 35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8107" h="3599411">
                <a:moveTo>
                  <a:pt x="0" y="0"/>
                </a:moveTo>
                <a:lnTo>
                  <a:pt x="12188107" y="0"/>
                </a:lnTo>
                <a:cubicBezTo>
                  <a:pt x="12188107" y="0"/>
                  <a:pt x="0" y="8098676"/>
                  <a:pt x="0" y="0"/>
                </a:cubicBez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BB798D-F83E-5DD8-4BED-5869BAB34B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6" b="27856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32837E-AE71-A8E7-1235-03A1BD81CBB5}"/>
              </a:ext>
            </a:extLst>
          </p:cNvPr>
          <p:cNvSpPr txBox="1"/>
          <p:nvPr/>
        </p:nvSpPr>
        <p:spPr>
          <a:xfrm>
            <a:off x="7814871" y="4676854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EBECE-9B34-A142-7811-62338501068F}"/>
              </a:ext>
            </a:extLst>
          </p:cNvPr>
          <p:cNvSpPr txBox="1"/>
          <p:nvPr/>
        </p:nvSpPr>
        <p:spPr>
          <a:xfrm>
            <a:off x="713410" y="4498087"/>
            <a:ext cx="270434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29289-B922-117D-01E2-BDF66065483D}"/>
              </a:ext>
            </a:extLst>
          </p:cNvPr>
          <p:cNvSpPr txBox="1"/>
          <p:nvPr/>
        </p:nvSpPr>
        <p:spPr>
          <a:xfrm>
            <a:off x="3827487" y="4676854"/>
            <a:ext cx="3802505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C - Color Blue Grey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78909C"/>
      </a:accent1>
      <a:accent2>
        <a:srgbClr val="607D8B"/>
      </a:accent2>
      <a:accent3>
        <a:srgbClr val="546E7A"/>
      </a:accent3>
      <a:accent4>
        <a:srgbClr val="455A64"/>
      </a:accent4>
      <a:accent5>
        <a:srgbClr val="37474F"/>
      </a:accent5>
      <a:accent6>
        <a:srgbClr val="263238"/>
      </a:accent6>
      <a:hlink>
        <a:srgbClr val="0563C1"/>
      </a:hlink>
      <a:folHlink>
        <a:srgbClr val="954F72"/>
      </a:folHlink>
    </a:clrScheme>
    <a:fontScheme name="Custom 59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2008</Words>
  <Application>Microsoft Office PowerPoint</Application>
  <PresentationFormat>Widescreen</PresentationFormat>
  <Paragraphs>141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FontAwesome</vt:lpstr>
      <vt:lpstr>Montserrat</vt:lpstr>
      <vt:lpstr>Raleway</vt:lpstr>
      <vt:lpstr>Roboto Black</vt:lpstr>
      <vt:lpstr>Source Sans Pro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shehreen</dc:creator>
  <cp:lastModifiedBy>Libor Janek</cp:lastModifiedBy>
  <cp:revision>522</cp:revision>
  <dcterms:created xsi:type="dcterms:W3CDTF">2016-10-26T11:13:46Z</dcterms:created>
  <dcterms:modified xsi:type="dcterms:W3CDTF">2022-06-09T12:17:45Z</dcterms:modified>
</cp:coreProperties>
</file>